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1822B-3409-4742-818D-65FDC7CDB53D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C5E0F-4CFB-1540-9726-EE16C925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Exac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5E0F-4CFB-1540-9726-EE16C92557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Exac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5E0F-4CFB-1540-9726-EE16C9255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1000G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5E0F-4CFB-1540-9726-EE16C92557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1000G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5E0F-4CFB-1540-9726-EE16C9255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0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7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002B-279D-874B-95BD-82E3693B9435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07A3-B779-6544-89A5-286555F55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ustration_DC_ExAC_core_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1498"/>
          <a:stretch/>
        </p:blipFill>
        <p:spPr>
          <a:xfrm>
            <a:off x="0" y="1022721"/>
            <a:ext cx="9144000" cy="4910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5236" y="374118"/>
            <a:ext cx="359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ExAC SNVs within the Core</a:t>
            </a:r>
            <a:endParaRPr lang="en-US" sz="24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844981" y="5957427"/>
            <a:ext cx="682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ΔΔ</a:t>
            </a: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6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stration_DC_ExAC_surface_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 b="11194"/>
          <a:stretch/>
        </p:blipFill>
        <p:spPr>
          <a:xfrm>
            <a:off x="0" y="1121693"/>
            <a:ext cx="9144000" cy="4831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0696" y="374118"/>
            <a:ext cx="3395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ExAC SNVs at the Surface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844981" y="5957427"/>
            <a:ext cx="682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ΔΔ</a:t>
            </a: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96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0696" y="374118"/>
            <a:ext cx="321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1000G </a:t>
            </a:r>
            <a:r>
              <a:rPr lang="en-US" sz="2400" b="1" u="sng" dirty="0" smtClean="0"/>
              <a:t>SNVs at the </a:t>
            </a:r>
            <a:r>
              <a:rPr lang="en-US" sz="2400" b="1" u="sng" dirty="0" smtClean="0"/>
              <a:t>Core</a:t>
            </a:r>
            <a:endParaRPr lang="en-US" sz="2400" b="1" u="sng" dirty="0"/>
          </a:p>
        </p:txBody>
      </p:sp>
      <p:pic>
        <p:nvPicPr>
          <p:cNvPr id="2" name="Picture 1" descr="frustration_DC_1000G_core_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b="11498"/>
          <a:stretch/>
        </p:blipFill>
        <p:spPr>
          <a:xfrm>
            <a:off x="0" y="1051643"/>
            <a:ext cx="9144000" cy="4881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3782" y="5917742"/>
            <a:ext cx="682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ΔΔ</a:t>
            </a: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25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0696" y="374118"/>
            <a:ext cx="357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1000G </a:t>
            </a:r>
            <a:r>
              <a:rPr lang="en-US" sz="2400" b="1" u="sng" dirty="0" smtClean="0"/>
              <a:t>SNVs at the Surface</a:t>
            </a:r>
            <a:endParaRPr lang="en-US" sz="2400" b="1" u="sng" dirty="0"/>
          </a:p>
        </p:txBody>
      </p:sp>
      <p:pic>
        <p:nvPicPr>
          <p:cNvPr id="4" name="Picture 3" descr="frustration_DC_1000G_surface_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7" b="10586"/>
          <a:stretch/>
        </p:blipFill>
        <p:spPr>
          <a:xfrm>
            <a:off x="0" y="1150854"/>
            <a:ext cx="9144000" cy="4841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4981" y="5957427"/>
            <a:ext cx="682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ΔΔ</a:t>
            </a: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0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</Words>
  <Application>Microsoft Macintosh PowerPoint</Application>
  <PresentationFormat>On-screen Show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3</cp:revision>
  <dcterms:created xsi:type="dcterms:W3CDTF">2015-10-15T21:09:36Z</dcterms:created>
  <dcterms:modified xsi:type="dcterms:W3CDTF">2015-11-06T00:31:17Z</dcterms:modified>
</cp:coreProperties>
</file>