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949E5-BB35-4C23-A79B-06DB12CD40F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01537-0481-4AC9-A422-C12514ED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0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6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5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5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4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0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5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1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3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2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8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248C7-9A34-4553-9854-5B8701D09432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3C81B-DA4E-4E1E-AA7D-2D7768452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7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19.png"/><Relationship Id="rId21" Type="http://schemas.openxmlformats.org/officeDocument/2006/relationships/image" Target="../media/image37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5" Type="http://schemas.openxmlformats.org/officeDocument/2006/relationships/image" Target="../media/image41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24" Type="http://schemas.openxmlformats.org/officeDocument/2006/relationships/image" Target="../media/image40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Relationship Id="rId22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46.png"/><Relationship Id="rId21" Type="http://schemas.openxmlformats.org/officeDocument/2006/relationships/image" Target="../media/image64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450.png"/><Relationship Id="rId16" Type="http://schemas.openxmlformats.org/officeDocument/2006/relationships/image" Target="../media/image59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24" Type="http://schemas.openxmlformats.org/officeDocument/2006/relationships/image" Target="../media/image67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23" Type="http://schemas.openxmlformats.org/officeDocument/2006/relationships/image" Target="../media/image66.png"/><Relationship Id="rId10" Type="http://schemas.openxmlformats.org/officeDocument/2006/relationships/image" Target="../media/image53.png"/><Relationship Id="rId19" Type="http://schemas.openxmlformats.org/officeDocument/2006/relationships/image" Target="../media/image62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Relationship Id="rId22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49570"/>
            <a:ext cx="6988580" cy="5643197"/>
          </a:xfrm>
        </p:spPr>
        <p:txBody>
          <a:bodyPr>
            <a:normAutofit/>
          </a:bodyPr>
          <a:lstStyle/>
          <a:p>
            <a:r>
              <a:rPr lang="en-US" dirty="0" smtClean="0"/>
              <a:t>Personalized genomic data generation is booming</a:t>
            </a:r>
          </a:p>
          <a:p>
            <a:r>
              <a:rPr lang="en-US" dirty="0" smtClean="0"/>
              <a:t>Main focus is on protecting variants</a:t>
            </a:r>
          </a:p>
          <a:p>
            <a:r>
              <a:rPr lang="en-US" dirty="0" smtClean="0"/>
              <a:t>“Detection of genome in a mixture”</a:t>
            </a:r>
          </a:p>
          <a:p>
            <a:pPr lvl="1"/>
            <a:r>
              <a:rPr lang="en-US" dirty="0"/>
              <a:t>Individuals give consent to participate but request anonymity</a:t>
            </a:r>
          </a:p>
          <a:p>
            <a:pPr lvl="2"/>
            <a:r>
              <a:rPr lang="en-US" dirty="0"/>
              <a:t>HAPMAP,  Personal genome project, 1000 Genomes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 smtClean="0"/>
              <a:t>Larger and more datasets leads to more realistic risks of linking attacks, that may be much more damaging than detection of genome in a mixture attacks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21531" y="0"/>
            <a:ext cx="347492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/>
              <a:t>Genomic Privacy</a:t>
            </a:r>
          </a:p>
        </p:txBody>
      </p:sp>
      <p:pic>
        <p:nvPicPr>
          <p:cNvPr id="1026" name="Picture 2" descr="http://www.sciencemag.org/site/special/privacy/privacycover-hir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563" y="4399808"/>
            <a:ext cx="1931437" cy="245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5340" y="1921651"/>
            <a:ext cx="5533901" cy="11192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4559" y="685800"/>
            <a:ext cx="4137478" cy="8874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1897" y="3168964"/>
            <a:ext cx="5148738" cy="10265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0411" y="5426232"/>
            <a:ext cx="5052078" cy="1203168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6557276" y="5321884"/>
            <a:ext cx="3309257" cy="1381737"/>
            <a:chOff x="2521528" y="12777948"/>
            <a:chExt cx="7721600" cy="322405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3381" y="14891327"/>
              <a:ext cx="2221345" cy="1110673"/>
            </a:xfrm>
            <a:prstGeom prst="rect">
              <a:avLst/>
            </a:prstGeom>
          </p:spPr>
        </p:pic>
        <p:pic>
          <p:nvPicPr>
            <p:cNvPr id="1036" name="Picture 12" descr="http://cordcuttersnews.com/wp-content/uploads/2014/09/netflix-logo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5248" y="14700540"/>
              <a:ext cx="2314810" cy="13014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Left-Right Arrow 13"/>
            <p:cNvSpPr/>
            <p:nvPr/>
          </p:nvSpPr>
          <p:spPr>
            <a:xfrm>
              <a:off x="5486400" y="15073746"/>
              <a:ext cx="1413164" cy="609600"/>
            </a:xfrm>
            <a:prstGeom prst="leftRightArrow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189" tIns="19594" rIns="39189" bIns="1959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71"/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521528" y="12777948"/>
              <a:ext cx="7721600" cy="17172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4395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87782"/>
            <a:ext cx="56555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Extremity based linking with </a:t>
            </a:r>
          </a:p>
          <a:p>
            <a:pPr algn="ctr"/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homozygous genotypes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09699" y="787782"/>
            <a:ext cx="4901646" cy="809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Attacker can </a:t>
            </a: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estimate </a:t>
            </a:r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the </a:t>
            </a:r>
          </a:p>
          <a:p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reliability of </a:t>
            </a:r>
            <a:r>
              <a:rPr lang="en-US" sz="3000" dirty="0" err="1">
                <a:latin typeface="Helvetica" panose="020B0604020202020204" pitchFamily="34" charset="0"/>
                <a:cs typeface="Helvetica" panose="020B0604020202020204" pitchFamily="34" charset="0"/>
              </a:rPr>
              <a:t>linkings</a:t>
            </a:r>
            <a:endParaRPr lang="en-US" sz="3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46" y="1949148"/>
            <a:ext cx="5123186" cy="3877151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943781" y="1692248"/>
            <a:ext cx="5374839" cy="4226920"/>
            <a:chOff x="5943781" y="1692248"/>
            <a:chExt cx="5374839" cy="422692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3781" y="1692248"/>
              <a:ext cx="5374839" cy="4226920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075489" y="2176432"/>
              <a:ext cx="0" cy="3265598"/>
            </a:xfrm>
            <a:prstGeom prst="line">
              <a:avLst/>
            </a:prstGeom>
            <a:ln w="4445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541397" y="2188889"/>
              <a:ext cx="3610604" cy="0"/>
            </a:xfrm>
            <a:prstGeom prst="line">
              <a:avLst/>
            </a:prstGeom>
            <a:ln w="4445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537432" y="3000370"/>
              <a:ext cx="4012602" cy="0"/>
            </a:xfrm>
            <a:prstGeom prst="line">
              <a:avLst/>
            </a:prstGeom>
            <a:ln w="444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10534341" y="3021310"/>
              <a:ext cx="11220" cy="2388447"/>
            </a:xfrm>
            <a:prstGeom prst="line">
              <a:avLst/>
            </a:prstGeom>
            <a:ln w="444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946997" y="6286104"/>
            <a:ext cx="335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Sensitivity: Fraction of correctly linked</a:t>
            </a:r>
          </a:p>
          <a:p>
            <a:r>
              <a:rPr lang="en-US" sz="1600" dirty="0" smtClean="0"/>
              <a:t>Individuals among all individuals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8499420" y="6286104"/>
            <a:ext cx="38046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PPV: Fraction of </a:t>
            </a:r>
            <a:r>
              <a:rPr lang="en-US" sz="1600" dirty="0"/>
              <a:t>correctly linked </a:t>
            </a:r>
            <a:r>
              <a:rPr lang="en-US" sz="1600" dirty="0" smtClean="0"/>
              <a:t>individuals </a:t>
            </a:r>
          </a:p>
          <a:p>
            <a:r>
              <a:rPr lang="en-US" sz="1600" dirty="0"/>
              <a:t>a</a:t>
            </a:r>
            <a:r>
              <a:rPr lang="en-US" sz="1600" dirty="0" smtClean="0"/>
              <a:t>mong selected individuals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9480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126" y="-30479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Risk Management Framework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90779" y="1855078"/>
            <a:ext cx="2226365" cy="933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QTL identification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877515" y="1839724"/>
            <a:ext cx="1587084" cy="968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Significant </a:t>
            </a:r>
          </a:p>
          <a:p>
            <a:pPr algn="ctr"/>
            <a:r>
              <a:rPr lang="en-US" sz="2000" dirty="0"/>
              <a:t>quantitative</a:t>
            </a:r>
          </a:p>
          <a:p>
            <a:pPr algn="ctr"/>
            <a:r>
              <a:rPr lang="en-US" sz="2000" dirty="0"/>
              <a:t>trait loci</a:t>
            </a:r>
          </a:p>
        </p:txBody>
      </p:sp>
      <p:sp>
        <p:nvSpPr>
          <p:cNvPr id="6" name="Oval 5"/>
          <p:cNvSpPr/>
          <p:nvPr/>
        </p:nvSpPr>
        <p:spPr>
          <a:xfrm>
            <a:off x="6921798" y="1808434"/>
            <a:ext cx="2398479" cy="10287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Leakage vs predictability quantification</a:t>
            </a:r>
          </a:p>
        </p:txBody>
      </p:sp>
      <p:cxnSp>
        <p:nvCxnSpPr>
          <p:cNvPr id="7" name="Straight Arrow Connector 6"/>
          <p:cNvCxnSpPr>
            <a:stCxn id="4" idx="6"/>
            <a:endCxn id="5" idx="1"/>
          </p:cNvCxnSpPr>
          <p:nvPr/>
        </p:nvCxnSpPr>
        <p:spPr>
          <a:xfrm>
            <a:off x="4417144" y="2321804"/>
            <a:ext cx="460373" cy="2015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3"/>
            <a:endCxn id="6" idx="2"/>
          </p:cNvCxnSpPr>
          <p:nvPr/>
        </p:nvCxnSpPr>
        <p:spPr>
          <a:xfrm flipV="1">
            <a:off x="6464599" y="2322785"/>
            <a:ext cx="457199" cy="1035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6"/>
            <a:endCxn id="26" idx="2"/>
          </p:cNvCxnSpPr>
          <p:nvPr/>
        </p:nvCxnSpPr>
        <p:spPr>
          <a:xfrm>
            <a:off x="9320278" y="2322783"/>
            <a:ext cx="556207" cy="3967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077101" y="3674096"/>
            <a:ext cx="1329329" cy="968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External</a:t>
            </a:r>
          </a:p>
          <a:p>
            <a:pPr algn="ctr"/>
            <a:r>
              <a:rPr lang="en-US" sz="2000" dirty="0"/>
              <a:t>QTL databases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86870" y="1455668"/>
            <a:ext cx="1502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QTL Discovery</a:t>
            </a:r>
          </a:p>
        </p:txBody>
      </p:sp>
      <p:sp>
        <p:nvSpPr>
          <p:cNvPr id="12" name="Oval 11"/>
          <p:cNvSpPr/>
          <p:nvPr/>
        </p:nvSpPr>
        <p:spPr>
          <a:xfrm>
            <a:off x="3968962" y="5434381"/>
            <a:ext cx="2793817" cy="11637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Application of </a:t>
            </a:r>
          </a:p>
          <a:p>
            <a:pPr algn="ctr"/>
            <a:r>
              <a:rPr lang="en-US" sz="2000" dirty="0"/>
              <a:t>3-step</a:t>
            </a:r>
          </a:p>
          <a:p>
            <a:pPr algn="ctr"/>
            <a:r>
              <a:rPr lang="en-US" sz="2000" dirty="0"/>
              <a:t>linking attacks</a:t>
            </a:r>
          </a:p>
        </p:txBody>
      </p:sp>
      <p:cxnSp>
        <p:nvCxnSpPr>
          <p:cNvPr id="13" name="Straight Arrow Connector 12"/>
          <p:cNvCxnSpPr>
            <a:stCxn id="10" idx="2"/>
            <a:endCxn id="12" idx="7"/>
          </p:cNvCxnSpPr>
          <p:nvPr/>
        </p:nvCxnSpPr>
        <p:spPr>
          <a:xfrm flipH="1">
            <a:off x="6353633" y="4642283"/>
            <a:ext cx="388131" cy="962519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9" idx="3"/>
            <a:endCxn id="12" idx="1"/>
          </p:cNvCxnSpPr>
          <p:nvPr/>
        </p:nvCxnSpPr>
        <p:spPr>
          <a:xfrm>
            <a:off x="1814651" y="4414700"/>
            <a:ext cx="2563455" cy="1190103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6"/>
            <a:endCxn id="25" idx="2"/>
          </p:cNvCxnSpPr>
          <p:nvPr/>
        </p:nvCxnSpPr>
        <p:spPr>
          <a:xfrm>
            <a:off x="6762780" y="6016237"/>
            <a:ext cx="3113705" cy="1981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245302" y="3017462"/>
            <a:ext cx="1569351" cy="2794475"/>
            <a:chOff x="396182" y="3415276"/>
            <a:chExt cx="1569350" cy="2794475"/>
          </a:xfrm>
        </p:grpSpPr>
        <p:sp>
          <p:nvSpPr>
            <p:cNvPr id="17" name="Rectangle 16"/>
            <p:cNvSpPr/>
            <p:nvPr/>
          </p:nvSpPr>
          <p:spPr>
            <a:xfrm>
              <a:off x="518521" y="5054244"/>
              <a:ext cx="1329329" cy="9681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Genotype</a:t>
              </a:r>
            </a:p>
            <a:p>
              <a:pPr algn="ctr"/>
              <a:r>
                <a:rPr lang="en-US" sz="2000" dirty="0"/>
                <a:t>dataset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246" y="3615341"/>
              <a:ext cx="1322292" cy="972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Phenotype</a:t>
              </a:r>
            </a:p>
            <a:p>
              <a:pPr algn="ctr"/>
              <a:r>
                <a:rPr lang="en-US" sz="2000" dirty="0"/>
                <a:t>dataset</a:t>
              </a: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96182" y="3415276"/>
              <a:ext cx="1569350" cy="2794475"/>
            </a:xfrm>
            <a:prstGeom prst="roundRect">
              <a:avLst/>
            </a:prstGeom>
            <a:noFill/>
            <a:ln w="3492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" name="Straight Arrow Connector 19"/>
          <p:cNvCxnSpPr>
            <a:stCxn id="19" idx="3"/>
            <a:endCxn id="4" idx="2"/>
          </p:cNvCxnSpPr>
          <p:nvPr/>
        </p:nvCxnSpPr>
        <p:spPr>
          <a:xfrm flipV="1">
            <a:off x="1814651" y="2321804"/>
            <a:ext cx="376127" cy="2092895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12" idx="0"/>
          </p:cNvCxnSpPr>
          <p:nvPr/>
        </p:nvCxnSpPr>
        <p:spPr>
          <a:xfrm flipH="1">
            <a:off x="5365870" y="2807912"/>
            <a:ext cx="305188" cy="2626468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0"/>
            <a:endCxn id="6" idx="3"/>
          </p:cNvCxnSpPr>
          <p:nvPr/>
        </p:nvCxnSpPr>
        <p:spPr>
          <a:xfrm flipV="1">
            <a:off x="6741765" y="2686484"/>
            <a:ext cx="531283" cy="987612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8952" y="2271011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Joint Genotyping</a:t>
            </a:r>
          </a:p>
          <a:p>
            <a:r>
              <a:rPr lang="en-US" dirty="0"/>
              <a:t>And </a:t>
            </a:r>
            <a:r>
              <a:rPr lang="en-US" dirty="0" err="1"/>
              <a:t>Phenotyping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19" idx="3"/>
          </p:cNvCxnSpPr>
          <p:nvPr/>
        </p:nvCxnSpPr>
        <p:spPr>
          <a:xfrm flipV="1">
            <a:off x="1814653" y="2571912"/>
            <a:ext cx="5246299" cy="1842787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9876483" y="5503867"/>
            <a:ext cx="2019300" cy="10287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Risk assessment</a:t>
            </a:r>
          </a:p>
        </p:txBody>
      </p:sp>
      <p:sp>
        <p:nvSpPr>
          <p:cNvPr id="26" name="Oval 25"/>
          <p:cNvSpPr/>
          <p:nvPr/>
        </p:nvSpPr>
        <p:spPr>
          <a:xfrm>
            <a:off x="9876483" y="1812400"/>
            <a:ext cx="2019300" cy="10287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Risk assessment</a:t>
            </a:r>
          </a:p>
        </p:txBody>
      </p:sp>
      <p:sp>
        <p:nvSpPr>
          <p:cNvPr id="27" name="Arc 26"/>
          <p:cNvSpPr/>
          <p:nvPr/>
        </p:nvSpPr>
        <p:spPr>
          <a:xfrm flipH="1" flipV="1">
            <a:off x="7763457" y="623841"/>
            <a:ext cx="798303" cy="930816"/>
          </a:xfrm>
          <a:prstGeom prst="arc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733627" y="1617526"/>
            <a:ext cx="65916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733627" y="862384"/>
            <a:ext cx="0" cy="7551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520541" y="567489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ICI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313969" y="1414313"/>
                <a:ext cx="3787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3969" y="1414313"/>
                <a:ext cx="37875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V="1">
            <a:off x="7846140" y="1389156"/>
            <a:ext cx="0" cy="228600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727689" y="1381904"/>
            <a:ext cx="121048" cy="0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829966" y="6457422"/>
            <a:ext cx="128456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2829968" y="5702279"/>
            <a:ext cx="0" cy="7551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294825" y="5162687"/>
            <a:ext cx="1023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Linking </a:t>
            </a:r>
          </a:p>
          <a:p>
            <a:pPr algn="ctr"/>
            <a:r>
              <a:rPr lang="en-US" dirty="0"/>
              <a:t>Accuracy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77590" y="6488668"/>
            <a:ext cx="14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QTL Selection</a:t>
            </a:r>
          </a:p>
        </p:txBody>
      </p:sp>
      <p:sp>
        <p:nvSpPr>
          <p:cNvPr id="38" name="Freeform 37"/>
          <p:cNvSpPr/>
          <p:nvPr/>
        </p:nvSpPr>
        <p:spPr>
          <a:xfrm>
            <a:off x="2838395" y="5860659"/>
            <a:ext cx="1065125" cy="585404"/>
          </a:xfrm>
          <a:custGeom>
            <a:avLst/>
            <a:gdLst>
              <a:gd name="connsiteX0" fmla="*/ 0 w 1277815"/>
              <a:gd name="connsiteY0" fmla="*/ 10152 h 624198"/>
              <a:gd name="connsiteX1" fmla="*/ 304800 w 1277815"/>
              <a:gd name="connsiteY1" fmla="*/ 10152 h 624198"/>
              <a:gd name="connsiteX2" fmla="*/ 468923 w 1277815"/>
              <a:gd name="connsiteY2" fmla="*/ 115659 h 624198"/>
              <a:gd name="connsiteX3" fmla="*/ 597877 w 1277815"/>
              <a:gd name="connsiteY3" fmla="*/ 338398 h 624198"/>
              <a:gd name="connsiteX4" fmla="*/ 656492 w 1277815"/>
              <a:gd name="connsiteY4" fmla="*/ 502521 h 624198"/>
              <a:gd name="connsiteX5" fmla="*/ 820615 w 1277815"/>
              <a:gd name="connsiteY5" fmla="*/ 608029 h 624198"/>
              <a:gd name="connsiteX6" fmla="*/ 984738 w 1277815"/>
              <a:gd name="connsiteY6" fmla="*/ 619752 h 624198"/>
              <a:gd name="connsiteX7" fmla="*/ 1113692 w 1277815"/>
              <a:gd name="connsiteY7" fmla="*/ 608029 h 624198"/>
              <a:gd name="connsiteX8" fmla="*/ 1277815 w 1277815"/>
              <a:gd name="connsiteY8" fmla="*/ 455629 h 624198"/>
              <a:gd name="connsiteX0" fmla="*/ 0 w 1113692"/>
              <a:gd name="connsiteY0" fmla="*/ 10152 h 624198"/>
              <a:gd name="connsiteX1" fmla="*/ 304800 w 1113692"/>
              <a:gd name="connsiteY1" fmla="*/ 10152 h 624198"/>
              <a:gd name="connsiteX2" fmla="*/ 468923 w 1113692"/>
              <a:gd name="connsiteY2" fmla="*/ 115659 h 624198"/>
              <a:gd name="connsiteX3" fmla="*/ 597877 w 1113692"/>
              <a:gd name="connsiteY3" fmla="*/ 338398 h 624198"/>
              <a:gd name="connsiteX4" fmla="*/ 656492 w 1113692"/>
              <a:gd name="connsiteY4" fmla="*/ 502521 h 624198"/>
              <a:gd name="connsiteX5" fmla="*/ 820615 w 1113692"/>
              <a:gd name="connsiteY5" fmla="*/ 608029 h 624198"/>
              <a:gd name="connsiteX6" fmla="*/ 984738 w 1113692"/>
              <a:gd name="connsiteY6" fmla="*/ 619752 h 624198"/>
              <a:gd name="connsiteX7" fmla="*/ 1113692 w 1113692"/>
              <a:gd name="connsiteY7" fmla="*/ 608029 h 624198"/>
              <a:gd name="connsiteX0" fmla="*/ 0 w 984738"/>
              <a:gd name="connsiteY0" fmla="*/ 10152 h 621295"/>
              <a:gd name="connsiteX1" fmla="*/ 304800 w 984738"/>
              <a:gd name="connsiteY1" fmla="*/ 10152 h 621295"/>
              <a:gd name="connsiteX2" fmla="*/ 468923 w 984738"/>
              <a:gd name="connsiteY2" fmla="*/ 115659 h 621295"/>
              <a:gd name="connsiteX3" fmla="*/ 597877 w 984738"/>
              <a:gd name="connsiteY3" fmla="*/ 338398 h 621295"/>
              <a:gd name="connsiteX4" fmla="*/ 656492 w 984738"/>
              <a:gd name="connsiteY4" fmla="*/ 502521 h 621295"/>
              <a:gd name="connsiteX5" fmla="*/ 820615 w 984738"/>
              <a:gd name="connsiteY5" fmla="*/ 608029 h 621295"/>
              <a:gd name="connsiteX6" fmla="*/ 984738 w 984738"/>
              <a:gd name="connsiteY6" fmla="*/ 619752 h 621295"/>
              <a:gd name="connsiteX0" fmla="*/ 0 w 1050053"/>
              <a:gd name="connsiteY0" fmla="*/ 182482 h 612754"/>
              <a:gd name="connsiteX1" fmla="*/ 370115 w 1050053"/>
              <a:gd name="connsiteY1" fmla="*/ 1611 h 612754"/>
              <a:gd name="connsiteX2" fmla="*/ 534238 w 1050053"/>
              <a:gd name="connsiteY2" fmla="*/ 107118 h 612754"/>
              <a:gd name="connsiteX3" fmla="*/ 663192 w 1050053"/>
              <a:gd name="connsiteY3" fmla="*/ 329857 h 612754"/>
              <a:gd name="connsiteX4" fmla="*/ 721807 w 1050053"/>
              <a:gd name="connsiteY4" fmla="*/ 493980 h 612754"/>
              <a:gd name="connsiteX5" fmla="*/ 885930 w 1050053"/>
              <a:gd name="connsiteY5" fmla="*/ 599488 h 612754"/>
              <a:gd name="connsiteX6" fmla="*/ 1050053 w 1050053"/>
              <a:gd name="connsiteY6" fmla="*/ 611211 h 612754"/>
              <a:gd name="connsiteX0" fmla="*/ 0 w 1050053"/>
              <a:gd name="connsiteY0" fmla="*/ 182482 h 612754"/>
              <a:gd name="connsiteX1" fmla="*/ 370115 w 1050053"/>
              <a:gd name="connsiteY1" fmla="*/ 1611 h 612754"/>
              <a:gd name="connsiteX2" fmla="*/ 534238 w 1050053"/>
              <a:gd name="connsiteY2" fmla="*/ 107118 h 612754"/>
              <a:gd name="connsiteX3" fmla="*/ 663192 w 1050053"/>
              <a:gd name="connsiteY3" fmla="*/ 329857 h 612754"/>
              <a:gd name="connsiteX4" fmla="*/ 721807 w 1050053"/>
              <a:gd name="connsiteY4" fmla="*/ 493980 h 612754"/>
              <a:gd name="connsiteX5" fmla="*/ 885930 w 1050053"/>
              <a:gd name="connsiteY5" fmla="*/ 599488 h 612754"/>
              <a:gd name="connsiteX6" fmla="*/ 1050053 w 1050053"/>
              <a:gd name="connsiteY6" fmla="*/ 611211 h 612754"/>
              <a:gd name="connsiteX0" fmla="*/ 0 w 1050053"/>
              <a:gd name="connsiteY0" fmla="*/ 153136 h 583408"/>
              <a:gd name="connsiteX1" fmla="*/ 254559 w 1050053"/>
              <a:gd name="connsiteY1" fmla="*/ 2410 h 583408"/>
              <a:gd name="connsiteX2" fmla="*/ 534238 w 1050053"/>
              <a:gd name="connsiteY2" fmla="*/ 77772 h 583408"/>
              <a:gd name="connsiteX3" fmla="*/ 663192 w 1050053"/>
              <a:gd name="connsiteY3" fmla="*/ 300511 h 583408"/>
              <a:gd name="connsiteX4" fmla="*/ 721807 w 1050053"/>
              <a:gd name="connsiteY4" fmla="*/ 464634 h 583408"/>
              <a:gd name="connsiteX5" fmla="*/ 885930 w 1050053"/>
              <a:gd name="connsiteY5" fmla="*/ 570142 h 583408"/>
              <a:gd name="connsiteX6" fmla="*/ 1050053 w 1050053"/>
              <a:gd name="connsiteY6" fmla="*/ 581865 h 583408"/>
              <a:gd name="connsiteX0" fmla="*/ 0 w 1050053"/>
              <a:gd name="connsiteY0" fmla="*/ 155894 h 586166"/>
              <a:gd name="connsiteX1" fmla="*/ 254559 w 1050053"/>
              <a:gd name="connsiteY1" fmla="*/ 5168 h 586166"/>
              <a:gd name="connsiteX2" fmla="*/ 549310 w 1050053"/>
              <a:gd name="connsiteY2" fmla="*/ 60434 h 586166"/>
              <a:gd name="connsiteX3" fmla="*/ 663192 w 1050053"/>
              <a:gd name="connsiteY3" fmla="*/ 303269 h 586166"/>
              <a:gd name="connsiteX4" fmla="*/ 721807 w 1050053"/>
              <a:gd name="connsiteY4" fmla="*/ 467392 h 586166"/>
              <a:gd name="connsiteX5" fmla="*/ 885930 w 1050053"/>
              <a:gd name="connsiteY5" fmla="*/ 572900 h 586166"/>
              <a:gd name="connsiteX6" fmla="*/ 1050053 w 1050053"/>
              <a:gd name="connsiteY6" fmla="*/ 584623 h 586166"/>
              <a:gd name="connsiteX0" fmla="*/ 0 w 1050053"/>
              <a:gd name="connsiteY0" fmla="*/ 155894 h 586166"/>
              <a:gd name="connsiteX1" fmla="*/ 254559 w 1050053"/>
              <a:gd name="connsiteY1" fmla="*/ 5168 h 586166"/>
              <a:gd name="connsiteX2" fmla="*/ 549310 w 1050053"/>
              <a:gd name="connsiteY2" fmla="*/ 60434 h 586166"/>
              <a:gd name="connsiteX3" fmla="*/ 688313 w 1050053"/>
              <a:gd name="connsiteY3" fmla="*/ 303269 h 586166"/>
              <a:gd name="connsiteX4" fmla="*/ 721807 w 1050053"/>
              <a:gd name="connsiteY4" fmla="*/ 467392 h 586166"/>
              <a:gd name="connsiteX5" fmla="*/ 885930 w 1050053"/>
              <a:gd name="connsiteY5" fmla="*/ 572900 h 586166"/>
              <a:gd name="connsiteX6" fmla="*/ 1050053 w 1050053"/>
              <a:gd name="connsiteY6" fmla="*/ 584623 h 586166"/>
              <a:gd name="connsiteX0" fmla="*/ 0 w 1050053"/>
              <a:gd name="connsiteY0" fmla="*/ 155894 h 585404"/>
              <a:gd name="connsiteX1" fmla="*/ 254559 w 1050053"/>
              <a:gd name="connsiteY1" fmla="*/ 5168 h 585404"/>
              <a:gd name="connsiteX2" fmla="*/ 549310 w 1050053"/>
              <a:gd name="connsiteY2" fmla="*/ 60434 h 585404"/>
              <a:gd name="connsiteX3" fmla="*/ 688313 w 1050053"/>
              <a:gd name="connsiteY3" fmla="*/ 303269 h 585404"/>
              <a:gd name="connsiteX4" fmla="*/ 751952 w 1050053"/>
              <a:gd name="connsiteY4" fmla="*/ 482465 h 585404"/>
              <a:gd name="connsiteX5" fmla="*/ 885930 w 1050053"/>
              <a:gd name="connsiteY5" fmla="*/ 572900 h 585404"/>
              <a:gd name="connsiteX6" fmla="*/ 1050053 w 1050053"/>
              <a:gd name="connsiteY6" fmla="*/ 584623 h 585404"/>
              <a:gd name="connsiteX0" fmla="*/ 0 w 1050053"/>
              <a:gd name="connsiteY0" fmla="*/ 155894 h 585404"/>
              <a:gd name="connsiteX1" fmla="*/ 254559 w 1050053"/>
              <a:gd name="connsiteY1" fmla="*/ 5168 h 585404"/>
              <a:gd name="connsiteX2" fmla="*/ 549310 w 1050053"/>
              <a:gd name="connsiteY2" fmla="*/ 60434 h 585404"/>
              <a:gd name="connsiteX3" fmla="*/ 688313 w 1050053"/>
              <a:gd name="connsiteY3" fmla="*/ 303269 h 585404"/>
              <a:gd name="connsiteX4" fmla="*/ 751952 w 1050053"/>
              <a:gd name="connsiteY4" fmla="*/ 482465 h 585404"/>
              <a:gd name="connsiteX5" fmla="*/ 885930 w 1050053"/>
              <a:gd name="connsiteY5" fmla="*/ 572900 h 585404"/>
              <a:gd name="connsiteX6" fmla="*/ 1050053 w 1050053"/>
              <a:gd name="connsiteY6" fmla="*/ 584623 h 585404"/>
              <a:gd name="connsiteX0" fmla="*/ 0 w 1065125"/>
              <a:gd name="connsiteY0" fmla="*/ 155894 h 585404"/>
              <a:gd name="connsiteX1" fmla="*/ 269631 w 1065125"/>
              <a:gd name="connsiteY1" fmla="*/ 5168 h 585404"/>
              <a:gd name="connsiteX2" fmla="*/ 564382 w 1065125"/>
              <a:gd name="connsiteY2" fmla="*/ 60434 h 585404"/>
              <a:gd name="connsiteX3" fmla="*/ 703385 w 1065125"/>
              <a:gd name="connsiteY3" fmla="*/ 303269 h 585404"/>
              <a:gd name="connsiteX4" fmla="*/ 767024 w 1065125"/>
              <a:gd name="connsiteY4" fmla="*/ 482465 h 585404"/>
              <a:gd name="connsiteX5" fmla="*/ 901002 w 1065125"/>
              <a:gd name="connsiteY5" fmla="*/ 572900 h 585404"/>
              <a:gd name="connsiteX6" fmla="*/ 1065125 w 1065125"/>
              <a:gd name="connsiteY6" fmla="*/ 584623 h 58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5125" h="585404">
                <a:moveTo>
                  <a:pt x="0" y="155894"/>
                </a:moveTo>
                <a:cubicBezTo>
                  <a:pt x="108299" y="81788"/>
                  <a:pt x="175567" y="21078"/>
                  <a:pt x="269631" y="5168"/>
                </a:cubicBezTo>
                <a:cubicBezTo>
                  <a:pt x="363695" y="-10742"/>
                  <a:pt x="492090" y="10751"/>
                  <a:pt x="564382" y="60434"/>
                </a:cubicBezTo>
                <a:cubicBezTo>
                  <a:pt x="636674" y="110118"/>
                  <a:pt x="669611" y="232930"/>
                  <a:pt x="703385" y="303269"/>
                </a:cubicBezTo>
                <a:cubicBezTo>
                  <a:pt x="737159" y="373608"/>
                  <a:pt x="734088" y="437527"/>
                  <a:pt x="767024" y="482465"/>
                </a:cubicBezTo>
                <a:cubicBezTo>
                  <a:pt x="799960" y="527404"/>
                  <a:pt x="851318" y="555874"/>
                  <a:pt x="901002" y="572900"/>
                </a:cubicBezTo>
                <a:cubicBezTo>
                  <a:pt x="950686" y="589926"/>
                  <a:pt x="1016279" y="584623"/>
                  <a:pt x="1065125" y="584623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823325" y="5866982"/>
            <a:ext cx="386865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3210184" y="5872009"/>
            <a:ext cx="0" cy="607927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10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87391" y="4177029"/>
            <a:ext cx="693948" cy="2642865"/>
          </a:xfrm>
          <a:prstGeom prst="rect">
            <a:avLst/>
          </a:prstGeom>
          <a:solidFill>
            <a:srgbClr val="92D050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71210" y="4649901"/>
            <a:ext cx="730268" cy="1996835"/>
          </a:xfrm>
          <a:prstGeom prst="rect">
            <a:avLst/>
          </a:prstGeom>
          <a:solidFill>
            <a:srgbClr val="FFC000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97144" y="4660828"/>
            <a:ext cx="492000" cy="1988679"/>
          </a:xfrm>
          <a:prstGeom prst="rect">
            <a:avLst/>
          </a:prstGeom>
          <a:solidFill>
            <a:srgbClr val="FFFF00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37425" y="1630057"/>
            <a:ext cx="456407" cy="1251012"/>
          </a:xfrm>
          <a:prstGeom prst="rect">
            <a:avLst/>
          </a:prstGeom>
          <a:solidFill>
            <a:srgbClr val="FFFF00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6099" y="1017260"/>
            <a:ext cx="651325" cy="1861039"/>
          </a:xfrm>
          <a:prstGeom prst="rect">
            <a:avLst/>
          </a:prstGeom>
          <a:solidFill>
            <a:srgbClr val="FFC000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420613" y="3621829"/>
            <a:ext cx="1108711" cy="51954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755374" y="5394444"/>
            <a:ext cx="2098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Genotype comparison </a:t>
            </a:r>
          </a:p>
          <a:p>
            <a:pPr algn="ctr"/>
            <a:r>
              <a:rPr lang="en-US" sz="1400" dirty="0"/>
              <a:t>and matching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3853857" y="2222180"/>
            <a:ext cx="231167" cy="1555039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59005" y="918896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Phenotype-Genotype </a:t>
            </a:r>
          </a:p>
          <a:p>
            <a:pPr algn="ctr"/>
            <a:r>
              <a:rPr lang="en-US" dirty="0"/>
              <a:t>correlation dataset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47286" y="1552183"/>
                <a:ext cx="202613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/>
                  <a:t>Phenotype 1             Variant 1 </a:t>
                </a:r>
              </a:p>
              <a:p>
                <a:pPr algn="ctr"/>
                <a:r>
                  <a:rPr lang="en-US" sz="1200" dirty="0"/>
                  <a:t>Phenotype 2             Variant 2 </a:t>
                </a:r>
              </a:p>
              <a:p>
                <a:pPr algn="ctr"/>
                <a:endParaRPr lang="en-US" sz="1200" dirty="0"/>
              </a:p>
              <a:p>
                <a:pPr algn="ctr"/>
                <a:r>
                  <a:rPr lang="en-US" sz="1200" dirty="0"/>
                  <a:t>Phenotype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1200" dirty="0"/>
                  <a:t>            Variant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1200" dirty="0"/>
                  <a:t>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286" y="1552183"/>
                <a:ext cx="2026131" cy="830997"/>
              </a:xfrm>
              <a:prstGeom prst="rect">
                <a:avLst/>
              </a:prstGeom>
              <a:blipFill rotWithShape="0">
                <a:blip r:embed="rId2"/>
                <a:stretch>
                  <a:fillRect t="-735" b="-5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715589" y="1633956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HIV+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18972" y="1899104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532635" y="1630352"/>
            <a:ext cx="0" cy="1268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57544" y="1634705"/>
            <a:ext cx="0" cy="1259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70986" y="154205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986" y="179446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240508" y="1634712"/>
            <a:ext cx="0" cy="1253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05040" y="2604262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sp>
        <p:nvSpPr>
          <p:cNvPr id="22" name="TextBox 21"/>
          <p:cNvSpPr txBox="1"/>
          <p:nvPr/>
        </p:nvSpPr>
        <p:spPr>
          <a:xfrm rot="5400000">
            <a:off x="3942601" y="223413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3" name="TextBox 22"/>
          <p:cNvSpPr txBox="1"/>
          <p:nvPr/>
        </p:nvSpPr>
        <p:spPr>
          <a:xfrm rot="5400000">
            <a:off x="2848362" y="223413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89178" y="1019163"/>
            <a:ext cx="2657005" cy="18742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2089099" y="1634706"/>
            <a:ext cx="2657083" cy="974584"/>
            <a:chOff x="1066800" y="2010780"/>
            <a:chExt cx="1943880" cy="974584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1077024" y="2010780"/>
              <a:ext cx="1933656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066800" y="2277088"/>
              <a:ext cx="193782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079870" y="2985364"/>
              <a:ext cx="19155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076113" y="2559028"/>
              <a:ext cx="192948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 rot="19489206">
            <a:off x="3038512" y="1209877"/>
            <a:ext cx="974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Phenotype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19577995">
                <a:off x="4049670" y="1214399"/>
                <a:ext cx="8963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Phenotype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77995">
                <a:off x="4049670" y="1214399"/>
                <a:ext cx="896399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3875458" y="250495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40027" y="355375"/>
            <a:ext cx="1951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Phenotype dataset</a:t>
            </a:r>
          </a:p>
          <a:p>
            <a:pPr algn="ctr"/>
            <a:r>
              <a:rPr lang="en-US" dirty="0"/>
              <a:t>(Public)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26301" y="3612154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Genotype </a:t>
            </a:r>
          </a:p>
          <a:p>
            <a:pPr algn="ctr"/>
            <a:r>
              <a:rPr lang="en-US" sz="1400" dirty="0"/>
              <a:t>prediction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96093" y="379100"/>
            <a:ext cx="2547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Genotype dataset</a:t>
            </a:r>
          </a:p>
          <a:p>
            <a:pPr algn="ctr"/>
            <a:r>
              <a:rPr lang="en-US" dirty="0"/>
              <a:t>(Stolen/Hacked/Queried)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71115" y="1056825"/>
            <a:ext cx="661621" cy="1817371"/>
          </a:xfrm>
          <a:prstGeom prst="rect">
            <a:avLst/>
          </a:prstGeom>
          <a:solidFill>
            <a:srgbClr val="92D050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534419" y="1063504"/>
            <a:ext cx="1380145" cy="18145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8873374" y="1604097"/>
            <a:ext cx="0" cy="1268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9176115" y="1608450"/>
            <a:ext cx="0" cy="1259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189556" y="151579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9553538" y="1608456"/>
            <a:ext cx="0" cy="1253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rot="5400000">
            <a:off x="9264506" y="218740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43" name="TextBox 42"/>
          <p:cNvSpPr txBox="1"/>
          <p:nvPr/>
        </p:nvSpPr>
        <p:spPr>
          <a:xfrm rot="19489206">
            <a:off x="8438066" y="1237866"/>
            <a:ext cx="742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Variant 1</a:t>
            </a:r>
          </a:p>
        </p:txBody>
      </p:sp>
      <p:sp>
        <p:nvSpPr>
          <p:cNvPr id="44" name="TextBox 43"/>
          <p:cNvSpPr txBox="1"/>
          <p:nvPr/>
        </p:nvSpPr>
        <p:spPr>
          <a:xfrm rot="19386106">
            <a:off x="8744130" y="1244870"/>
            <a:ext cx="742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Variant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 rot="19577995">
                <a:off x="9437407" y="1193407"/>
                <a:ext cx="6283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/>
                  <a:t>Variant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77995">
                <a:off x="9437407" y="1193407"/>
                <a:ext cx="628314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7864520" y="1065274"/>
            <a:ext cx="669891" cy="1814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810056" y="1137348"/>
            <a:ext cx="798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Genotype</a:t>
            </a:r>
          </a:p>
          <a:p>
            <a:pPr algn="ctr"/>
            <a:r>
              <a:rPr lang="en-US" sz="1200" dirty="0"/>
              <a:t>ID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7864526" y="2156699"/>
            <a:ext cx="2050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867792" y="2591485"/>
            <a:ext cx="20512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874768" y="1608451"/>
            <a:ext cx="2038843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867795" y="1881645"/>
            <a:ext cx="2050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929466" y="1594559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GID-</a:t>
            </a:r>
            <a:r>
              <a:rPr lang="en-US" sz="1400" i="1" dirty="0"/>
              <a:t>1</a:t>
            </a:r>
          </a:p>
        </p:txBody>
      </p:sp>
      <p:sp>
        <p:nvSpPr>
          <p:cNvPr id="53" name="Right Brace 52"/>
          <p:cNvSpPr/>
          <p:nvPr/>
        </p:nvSpPr>
        <p:spPr>
          <a:xfrm rot="5400000">
            <a:off x="2846662" y="2776150"/>
            <a:ext cx="230199" cy="449232"/>
          </a:xfrm>
          <a:prstGeom prst="rightBrace">
            <a:avLst>
              <a:gd name="adj1" fmla="val 0"/>
              <a:gd name="adj2" fmla="val 55038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 rot="5400000">
            <a:off x="8133554" y="218740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55" name="TextBox 54"/>
          <p:cNvSpPr txBox="1"/>
          <p:nvPr/>
        </p:nvSpPr>
        <p:spPr>
          <a:xfrm rot="19489206">
            <a:off x="3379318" y="1214177"/>
            <a:ext cx="974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Phenotype 2</a:t>
            </a:r>
          </a:p>
        </p:txBody>
      </p:sp>
      <p:sp>
        <p:nvSpPr>
          <p:cNvPr id="56" name="TextBox 55"/>
          <p:cNvSpPr txBox="1"/>
          <p:nvPr/>
        </p:nvSpPr>
        <p:spPr>
          <a:xfrm rot="19227532">
            <a:off x="2663430" y="1236062"/>
            <a:ext cx="825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HIV Status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6153815" y="1703026"/>
            <a:ext cx="42556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149332" y="1873510"/>
            <a:ext cx="42556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145775" y="2240341"/>
            <a:ext cx="42556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186274" y="1627581"/>
            <a:ext cx="0" cy="1268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711583" y="5387870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HIV+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726213" y="5653132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3538350" y="5395825"/>
            <a:ext cx="0" cy="1268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863259" y="5400178"/>
            <a:ext cx="0" cy="1259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958762" y="53075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958762" y="555993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4410346" y="5400184"/>
            <a:ext cx="0" cy="1253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712281" y="6367766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sp>
        <p:nvSpPr>
          <p:cNvPr id="69" name="TextBox 68"/>
          <p:cNvSpPr txBox="1"/>
          <p:nvPr/>
        </p:nvSpPr>
        <p:spPr>
          <a:xfrm rot="5400000">
            <a:off x="4020649" y="597042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70" name="TextBox 69"/>
          <p:cNvSpPr txBox="1"/>
          <p:nvPr/>
        </p:nvSpPr>
        <p:spPr>
          <a:xfrm rot="5400000">
            <a:off x="2844349" y="599433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1944367" y="4657034"/>
            <a:ext cx="2895600" cy="2001877"/>
            <a:chOff x="1072515" y="4664242"/>
            <a:chExt cx="1943880" cy="2001877"/>
          </a:xfrm>
        </p:grpSpPr>
        <p:sp>
          <p:nvSpPr>
            <p:cNvPr id="72" name="Rectangle 71"/>
            <p:cNvSpPr/>
            <p:nvPr/>
          </p:nvSpPr>
          <p:spPr>
            <a:xfrm>
              <a:off x="1088173" y="4664242"/>
              <a:ext cx="1923143" cy="20018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1082739" y="5407395"/>
              <a:ext cx="1933656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072515" y="5673703"/>
              <a:ext cx="193782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085585" y="6381979"/>
              <a:ext cx="19155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1082842" y="5955632"/>
              <a:ext cx="1928474" cy="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 rot="19489206">
            <a:off x="3133666" y="5066246"/>
            <a:ext cx="742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Variant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 rot="19577995">
                <a:off x="4323329" y="4987210"/>
                <a:ext cx="6283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Variant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77995">
                <a:off x="4323329" y="4987210"/>
                <a:ext cx="628314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3963234" y="627042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0" name="TextBox 79"/>
          <p:cNvSpPr txBox="1"/>
          <p:nvPr/>
        </p:nvSpPr>
        <p:spPr>
          <a:xfrm rot="19489206">
            <a:off x="3496532" y="5059787"/>
            <a:ext cx="742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Variant 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666570" y="4872262"/>
            <a:ext cx="569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HIV </a:t>
            </a:r>
          </a:p>
          <a:p>
            <a:pPr algn="ctr"/>
            <a:r>
              <a:rPr lang="en-US" sz="1200" dirty="0"/>
              <a:t>Status</a:t>
            </a:r>
          </a:p>
        </p:txBody>
      </p:sp>
      <p:cxnSp>
        <p:nvCxnSpPr>
          <p:cNvPr id="82" name="Straight Connector 81"/>
          <p:cNvCxnSpPr/>
          <p:nvPr/>
        </p:nvCxnSpPr>
        <p:spPr>
          <a:xfrm>
            <a:off x="3191988" y="5393055"/>
            <a:ext cx="0" cy="1268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ight Brace 82"/>
          <p:cNvSpPr/>
          <p:nvPr/>
        </p:nvSpPr>
        <p:spPr>
          <a:xfrm rot="5400000" flipH="1">
            <a:off x="3889612" y="3730672"/>
            <a:ext cx="236569" cy="1632577"/>
          </a:xfrm>
          <a:prstGeom prst="rightBrace">
            <a:avLst>
              <a:gd name="adj1" fmla="val 0"/>
              <a:gd name="adj2" fmla="val 53182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Brace 83"/>
          <p:cNvSpPr/>
          <p:nvPr/>
        </p:nvSpPr>
        <p:spPr>
          <a:xfrm rot="5400000" flipH="1">
            <a:off x="2829103" y="4307400"/>
            <a:ext cx="221965" cy="485884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3395374" y="4599447"/>
            <a:ext cx="128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Predicted variant </a:t>
            </a:r>
          </a:p>
          <a:p>
            <a:pPr algn="ctr"/>
            <a:r>
              <a:rPr lang="en-US" sz="1200" dirty="0"/>
              <a:t>genotypes</a:t>
            </a: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3187971" y="4657034"/>
            <a:ext cx="0" cy="744339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190598" y="248812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9189823" y="178659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929466" y="1869358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GID-</a:t>
            </a:r>
            <a:r>
              <a:rPr lang="en-US" sz="1400" i="1" dirty="0"/>
              <a:t>2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2736971" y="1030887"/>
            <a:ext cx="0" cy="1865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056703" y="1200735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Phenotype</a:t>
            </a:r>
          </a:p>
          <a:p>
            <a:pPr algn="ctr"/>
            <a:r>
              <a:rPr lang="en-US" sz="1000" dirty="0"/>
              <a:t>ID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158477" y="1628742"/>
            <a:ext cx="57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PID-</a:t>
            </a:r>
            <a:r>
              <a:rPr lang="en-US" sz="1400" i="1" dirty="0"/>
              <a:t>1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155696" y="1899850"/>
            <a:ext cx="57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PID-</a:t>
            </a:r>
            <a:r>
              <a:rPr lang="en-US" sz="1400" i="1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152831" y="2593022"/>
                <a:ext cx="5933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PID-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831" y="2593022"/>
                <a:ext cx="593304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3093" t="-1961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 rot="5400000">
            <a:off x="2330203" y="223413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2697791" y="4670299"/>
            <a:ext cx="0" cy="1971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2072025" y="5418147"/>
            <a:ext cx="57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PID-</a:t>
            </a:r>
            <a:r>
              <a:rPr lang="en-US" sz="1400" i="1" dirty="0"/>
              <a:t>1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069254" y="5670303"/>
            <a:ext cx="57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PID-</a:t>
            </a:r>
            <a:r>
              <a:rPr lang="en-US" sz="1400" i="1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066280" y="6382428"/>
                <a:ext cx="5933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PID-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80" y="6382428"/>
                <a:ext cx="59330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093"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Box 99"/>
          <p:cNvSpPr txBox="1"/>
          <p:nvPr/>
        </p:nvSpPr>
        <p:spPr>
          <a:xfrm rot="5400000">
            <a:off x="2271731" y="598681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906813" y="4875503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Phenotype</a:t>
            </a:r>
          </a:p>
          <a:p>
            <a:pPr algn="ctr"/>
            <a:r>
              <a:rPr lang="en-US" sz="1200" dirty="0"/>
              <a:t>ID</a:t>
            </a:r>
          </a:p>
        </p:txBody>
      </p:sp>
      <p:sp>
        <p:nvSpPr>
          <p:cNvPr id="102" name="Bent Arrow 101"/>
          <p:cNvSpPr/>
          <p:nvPr/>
        </p:nvSpPr>
        <p:spPr>
          <a:xfrm rot="10800000">
            <a:off x="4538940" y="2405007"/>
            <a:ext cx="1775171" cy="1532851"/>
          </a:xfrm>
          <a:prstGeom prst="bentArrow">
            <a:avLst>
              <a:gd name="adj1" fmla="val 4184"/>
              <a:gd name="adj2" fmla="val 4697"/>
              <a:gd name="adj3" fmla="val 12127"/>
              <a:gd name="adj4" fmla="val 61417"/>
            </a:avLst>
          </a:prstGeom>
          <a:solidFill>
            <a:schemeClr val="tx1">
              <a:lumMod val="50000"/>
              <a:lumOff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3" name="Down Arrow 102"/>
          <p:cNvSpPr/>
          <p:nvPr/>
        </p:nvSpPr>
        <p:spPr>
          <a:xfrm>
            <a:off x="2866154" y="2997808"/>
            <a:ext cx="159080" cy="1543543"/>
          </a:xfrm>
          <a:prstGeom prst="downArrow">
            <a:avLst>
              <a:gd name="adj1" fmla="val 50000"/>
              <a:gd name="adj2" fmla="val 9333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>
            <a:off x="3897556" y="2997811"/>
            <a:ext cx="128603" cy="621241"/>
          </a:xfrm>
          <a:prstGeom prst="downArrow">
            <a:avLst>
              <a:gd name="adj1" fmla="val 50000"/>
              <a:gd name="adj2" fmla="val 104777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Down Arrow 104"/>
          <p:cNvSpPr/>
          <p:nvPr/>
        </p:nvSpPr>
        <p:spPr>
          <a:xfrm>
            <a:off x="3886325" y="4144319"/>
            <a:ext cx="137473" cy="416463"/>
          </a:xfrm>
          <a:prstGeom prst="downArrow">
            <a:avLst>
              <a:gd name="adj1" fmla="val 50000"/>
              <a:gd name="adj2" fmla="val 9736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6" name="Right Arrow 105"/>
          <p:cNvSpPr/>
          <p:nvPr/>
        </p:nvSpPr>
        <p:spPr>
          <a:xfrm>
            <a:off x="4839966" y="5538058"/>
            <a:ext cx="1072827" cy="169365"/>
          </a:xfrm>
          <a:prstGeom prst="rightArrow">
            <a:avLst>
              <a:gd name="adj1" fmla="val 50000"/>
              <a:gd name="adj2" fmla="val 119472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7" name="Down Arrow 106"/>
          <p:cNvSpPr/>
          <p:nvPr/>
        </p:nvSpPr>
        <p:spPr>
          <a:xfrm rot="16200000">
            <a:off x="8088073" y="5149675"/>
            <a:ext cx="204115" cy="1003386"/>
          </a:xfrm>
          <a:prstGeom prst="downArrow">
            <a:avLst>
              <a:gd name="adj1" fmla="val 50000"/>
              <a:gd name="adj2" fmla="val 107237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8" name="Bent Arrow 107"/>
          <p:cNvSpPr/>
          <p:nvPr/>
        </p:nvSpPr>
        <p:spPr>
          <a:xfrm rot="10800000">
            <a:off x="7571443" y="2891448"/>
            <a:ext cx="1594339" cy="1333495"/>
          </a:xfrm>
          <a:prstGeom prst="bentArrow">
            <a:avLst>
              <a:gd name="adj1" fmla="val 6005"/>
              <a:gd name="adj2" fmla="val 18469"/>
              <a:gd name="adj3" fmla="val 0"/>
              <a:gd name="adj4" fmla="val 4375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Bent Arrow 108"/>
          <p:cNvSpPr/>
          <p:nvPr/>
        </p:nvSpPr>
        <p:spPr>
          <a:xfrm rot="5400000" flipV="1">
            <a:off x="6558414" y="4082710"/>
            <a:ext cx="1469211" cy="1178171"/>
          </a:xfrm>
          <a:prstGeom prst="bentArrow">
            <a:avLst>
              <a:gd name="adj1" fmla="val 6716"/>
              <a:gd name="adj2" fmla="val 8345"/>
              <a:gd name="adj3" fmla="val 19697"/>
              <a:gd name="adj4" fmla="val 4375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5260370" y="1524988"/>
            <a:ext cx="2015412" cy="87707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180898" y="180222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12" name="Rounded Rectangle 111"/>
          <p:cNvSpPr/>
          <p:nvPr/>
        </p:nvSpPr>
        <p:spPr>
          <a:xfrm>
            <a:off x="5904634" y="5393479"/>
            <a:ext cx="1771651" cy="51954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7904547" y="2578047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GID-</a:t>
            </a:r>
            <a:r>
              <a:rPr lang="en-US" sz="1400" i="1" dirty="0"/>
              <a:t>m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9360497" y="4172760"/>
            <a:ext cx="732851" cy="2645827"/>
          </a:xfrm>
          <a:prstGeom prst="rect">
            <a:avLst/>
          </a:prstGeom>
          <a:solidFill>
            <a:srgbClr val="FFC000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10086984" y="4163524"/>
            <a:ext cx="502655" cy="2660480"/>
          </a:xfrm>
          <a:prstGeom prst="rect">
            <a:avLst/>
          </a:prstGeom>
          <a:solidFill>
            <a:srgbClr val="FFFF00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11265625" y="475569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17" name="TextBox 116"/>
          <p:cNvSpPr txBox="1"/>
          <p:nvPr/>
        </p:nvSpPr>
        <p:spPr>
          <a:xfrm rot="5400000">
            <a:off x="11322502" y="638474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18" name="TextBox 117"/>
          <p:cNvSpPr txBox="1"/>
          <p:nvPr/>
        </p:nvSpPr>
        <p:spPr>
          <a:xfrm rot="19489206">
            <a:off x="10573809" y="4464666"/>
            <a:ext cx="742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Variant 1</a:t>
            </a:r>
          </a:p>
        </p:txBody>
      </p:sp>
      <p:sp>
        <p:nvSpPr>
          <p:cNvPr id="119" name="TextBox 118"/>
          <p:cNvSpPr txBox="1"/>
          <p:nvPr/>
        </p:nvSpPr>
        <p:spPr>
          <a:xfrm rot="19386106">
            <a:off x="10895535" y="4470838"/>
            <a:ext cx="742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Variant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 rot="19577995">
                <a:off x="11608312" y="4436109"/>
                <a:ext cx="6283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Variant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77995">
                <a:off x="11608312" y="4436109"/>
                <a:ext cx="628314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Rectangle 120"/>
          <p:cNvSpPr/>
          <p:nvPr/>
        </p:nvSpPr>
        <p:spPr>
          <a:xfrm>
            <a:off x="8687124" y="4166609"/>
            <a:ext cx="3394431" cy="26520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10101152" y="4837831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HIV+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0101152" y="5119458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0108040" y="5424785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sp>
        <p:nvSpPr>
          <p:cNvPr id="125" name="TextBox 124"/>
          <p:cNvSpPr txBox="1"/>
          <p:nvPr/>
        </p:nvSpPr>
        <p:spPr>
          <a:xfrm rot="5400000">
            <a:off x="10216045" y="638474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126" name="Straight Connector 125"/>
          <p:cNvCxnSpPr/>
          <p:nvPr/>
        </p:nvCxnSpPr>
        <p:spPr>
          <a:xfrm>
            <a:off x="8695227" y="4848354"/>
            <a:ext cx="3386259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8692038" y="5726552"/>
            <a:ext cx="3388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8692039" y="5440394"/>
            <a:ext cx="33947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8682483" y="5139552"/>
            <a:ext cx="3401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10064351" y="4291197"/>
            <a:ext cx="569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HIV </a:t>
            </a:r>
          </a:p>
          <a:p>
            <a:pPr algn="ctr"/>
            <a:r>
              <a:rPr lang="en-US" sz="1200" dirty="0"/>
              <a:t>Status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1265625" y="535786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1265625" y="505678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8726335" y="5139387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GID-</a:t>
            </a:r>
            <a:r>
              <a:rPr lang="en-US" sz="1400" i="1" dirty="0"/>
              <a:t>2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8726335" y="4845851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GID-</a:t>
            </a:r>
            <a:r>
              <a:rPr lang="en-US" sz="1400" i="1" dirty="0"/>
              <a:t>1</a:t>
            </a:r>
          </a:p>
        </p:txBody>
      </p:sp>
      <p:sp>
        <p:nvSpPr>
          <p:cNvPr id="135" name="TextBox 134"/>
          <p:cNvSpPr txBox="1"/>
          <p:nvPr/>
        </p:nvSpPr>
        <p:spPr>
          <a:xfrm rot="5400000">
            <a:off x="8922713" y="638769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8635211" y="4301547"/>
            <a:ext cx="798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Genotype</a:t>
            </a:r>
          </a:p>
          <a:p>
            <a:pPr algn="ctr"/>
            <a:r>
              <a:rPr lang="en-US" sz="1200" dirty="0"/>
              <a:t>ID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9444848" y="4852974"/>
            <a:ext cx="57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PID-</a:t>
            </a:r>
            <a:r>
              <a:rPr lang="en-US" sz="1400" i="1" dirty="0"/>
              <a:t>8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300408" y="4300398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Phenotype</a:t>
            </a:r>
          </a:p>
          <a:p>
            <a:pPr algn="ctr"/>
            <a:r>
              <a:rPr lang="en-US" sz="1200" dirty="0"/>
              <a:t>ID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8726335" y="5431897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GID-</a:t>
            </a:r>
            <a:r>
              <a:rPr lang="en-US" sz="1400" i="1" dirty="0"/>
              <a:t>3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8726335" y="5724407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GID-</a:t>
            </a:r>
            <a:r>
              <a:rPr lang="en-US" sz="1400" i="1" dirty="0"/>
              <a:t>4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9444848" y="5142901"/>
            <a:ext cx="57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PID-</a:t>
            </a:r>
            <a:r>
              <a:rPr lang="en-US" sz="1400" i="1" dirty="0"/>
              <a:t>3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9444848" y="5423245"/>
            <a:ext cx="57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PID-</a:t>
            </a:r>
            <a:r>
              <a:rPr lang="en-US" sz="1400" i="1" dirty="0"/>
              <a:t>1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9444848" y="5737877"/>
            <a:ext cx="57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PID-</a:t>
            </a:r>
            <a:r>
              <a:rPr lang="en-US" sz="1400" i="1" dirty="0"/>
              <a:t>1</a:t>
            </a:r>
          </a:p>
        </p:txBody>
      </p:sp>
      <p:cxnSp>
        <p:nvCxnSpPr>
          <p:cNvPr id="144" name="Straight Connector 143"/>
          <p:cNvCxnSpPr/>
          <p:nvPr/>
        </p:nvCxnSpPr>
        <p:spPr>
          <a:xfrm>
            <a:off x="8696954" y="6030425"/>
            <a:ext cx="3388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9360373" y="5447847"/>
            <a:ext cx="1224116" cy="2802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10101152" y="5747663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HIV+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11265625" y="565895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148" name="Straight Connector 147"/>
          <p:cNvCxnSpPr/>
          <p:nvPr/>
        </p:nvCxnSpPr>
        <p:spPr>
          <a:xfrm>
            <a:off x="8683383" y="6324418"/>
            <a:ext cx="33929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/>
          <p:cNvSpPr/>
          <p:nvPr/>
        </p:nvSpPr>
        <p:spPr>
          <a:xfrm>
            <a:off x="9363248" y="6037319"/>
            <a:ext cx="1224116" cy="2802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/>
          <p:cNvSpPr txBox="1"/>
          <p:nvPr/>
        </p:nvSpPr>
        <p:spPr>
          <a:xfrm>
            <a:off x="8726335" y="6020581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GID-</a:t>
            </a:r>
            <a:r>
              <a:rPr lang="en-US" sz="1400" i="1" dirty="0"/>
              <a:t>5</a:t>
            </a:r>
          </a:p>
        </p:txBody>
      </p:sp>
      <p:sp>
        <p:nvSpPr>
          <p:cNvPr id="151" name="TextBox 150"/>
          <p:cNvSpPr txBox="1"/>
          <p:nvPr/>
        </p:nvSpPr>
        <p:spPr>
          <a:xfrm rot="5400000">
            <a:off x="9608350" y="638474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152" name="Straight Connector 151"/>
          <p:cNvCxnSpPr/>
          <p:nvPr/>
        </p:nvCxnSpPr>
        <p:spPr>
          <a:xfrm>
            <a:off x="10584737" y="4157085"/>
            <a:ext cx="0" cy="2655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Group 152"/>
          <p:cNvGrpSpPr/>
          <p:nvPr/>
        </p:nvGrpSpPr>
        <p:grpSpPr>
          <a:xfrm>
            <a:off x="10904428" y="4857219"/>
            <a:ext cx="773828" cy="1968359"/>
            <a:chOff x="7844752" y="13219451"/>
            <a:chExt cx="773828" cy="1734169"/>
          </a:xfrm>
        </p:grpSpPr>
        <p:cxnSp>
          <p:nvCxnSpPr>
            <p:cNvPr id="154" name="Straight Connector 153"/>
            <p:cNvCxnSpPr/>
            <p:nvPr/>
          </p:nvCxnSpPr>
          <p:spPr>
            <a:xfrm>
              <a:off x="7844752" y="13219451"/>
              <a:ext cx="0" cy="1734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8147493" y="13225404"/>
              <a:ext cx="0" cy="17224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8618580" y="13225403"/>
              <a:ext cx="0" cy="17144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/>
          <p:cNvCxnSpPr/>
          <p:nvPr/>
        </p:nvCxnSpPr>
        <p:spPr>
          <a:xfrm>
            <a:off x="10089018" y="4170841"/>
            <a:ext cx="0" cy="2649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9359378" y="4180662"/>
            <a:ext cx="0" cy="2649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10518539" y="4143701"/>
            <a:ext cx="16145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/>
              <a:t>Predicted/Matched genotypes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3190315" y="1657564"/>
            <a:ext cx="3642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0.1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190315" y="1925870"/>
            <a:ext cx="3642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0.5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3147034" y="2625621"/>
            <a:ext cx="4074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-0.2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3490462" y="1648984"/>
            <a:ext cx="4074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-2.7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3533743" y="1917289"/>
            <a:ext cx="3642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8.6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3533743" y="2617040"/>
            <a:ext cx="3642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5.4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4269991" y="1646836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90.3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4269991" y="1915142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63.5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4269991" y="2614893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50.3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8581980" y="161225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8586096" y="1900584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8586100" y="259256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8907376" y="161637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8911492" y="190470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8911496" y="259667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9591120" y="162049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9595236" y="190881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9595240" y="260079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247980" y="540990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3252096" y="569822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252100" y="6390202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3569256" y="540990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3573372" y="5698228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3573376" y="6390204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4487776" y="5414018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4491892" y="570234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4491895" y="6394321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10564473" y="4874843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0/0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0878367" y="4878960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1/1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1694385" y="4883077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1/1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10564473" y="5175871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2/2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10878367" y="5179987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1/1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11694385" y="5184104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0/0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10564473" y="5429871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1/0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10878367" y="5433987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1/0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11694385" y="5438104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0/2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10564473" y="5734671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2/2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10878367" y="5738787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0/0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11694385" y="5742904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1/1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10564473" y="6052171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0/1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10878367" y="6056287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1/1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11694385" y="6060404"/>
            <a:ext cx="383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2/1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11265625" y="596003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03" name="TextBox 202"/>
          <p:cNvSpPr txBox="1"/>
          <p:nvPr/>
        </p:nvSpPr>
        <p:spPr>
          <a:xfrm rot="5400000">
            <a:off x="4498726" y="597251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04" name="TextBox 203"/>
          <p:cNvSpPr txBox="1"/>
          <p:nvPr/>
        </p:nvSpPr>
        <p:spPr>
          <a:xfrm rot="5400000">
            <a:off x="3584326" y="599756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05" name="TextBox 204"/>
          <p:cNvSpPr txBox="1"/>
          <p:nvPr/>
        </p:nvSpPr>
        <p:spPr>
          <a:xfrm rot="5400000">
            <a:off x="3271174" y="598504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06" name="TextBox 205"/>
          <p:cNvSpPr txBox="1"/>
          <p:nvPr/>
        </p:nvSpPr>
        <p:spPr>
          <a:xfrm rot="5400000">
            <a:off x="3589282" y="223413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07" name="TextBox 206"/>
          <p:cNvSpPr txBox="1"/>
          <p:nvPr/>
        </p:nvSpPr>
        <p:spPr>
          <a:xfrm rot="5400000">
            <a:off x="3260813" y="223413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08" name="TextBox 207"/>
          <p:cNvSpPr txBox="1"/>
          <p:nvPr/>
        </p:nvSpPr>
        <p:spPr>
          <a:xfrm rot="5400000">
            <a:off x="4373982" y="223413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09" name="TextBox 208"/>
          <p:cNvSpPr txBox="1"/>
          <p:nvPr/>
        </p:nvSpPr>
        <p:spPr>
          <a:xfrm rot="5400000">
            <a:off x="9612293" y="218740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10" name="TextBox 209"/>
          <p:cNvSpPr txBox="1"/>
          <p:nvPr/>
        </p:nvSpPr>
        <p:spPr>
          <a:xfrm rot="5400000">
            <a:off x="8610290" y="218740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11" name="TextBox 210"/>
          <p:cNvSpPr txBox="1"/>
          <p:nvPr/>
        </p:nvSpPr>
        <p:spPr>
          <a:xfrm rot="5400000">
            <a:off x="8919001" y="218740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12" name="TextBox 211"/>
          <p:cNvSpPr txBox="1"/>
          <p:nvPr/>
        </p:nvSpPr>
        <p:spPr>
          <a:xfrm rot="5400000">
            <a:off x="11769289" y="638474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13" name="TextBox 212"/>
          <p:cNvSpPr txBox="1"/>
          <p:nvPr/>
        </p:nvSpPr>
        <p:spPr>
          <a:xfrm rot="5400000">
            <a:off x="10962684" y="638474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14" name="TextBox 213"/>
          <p:cNvSpPr txBox="1"/>
          <p:nvPr/>
        </p:nvSpPr>
        <p:spPr>
          <a:xfrm rot="5400000">
            <a:off x="10642278" y="638474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15" name="Oval 214"/>
          <p:cNvSpPr/>
          <p:nvPr/>
        </p:nvSpPr>
        <p:spPr>
          <a:xfrm>
            <a:off x="10056232" y="519468"/>
            <a:ext cx="404948" cy="3918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16" name="Oval 215"/>
          <p:cNvSpPr/>
          <p:nvPr/>
        </p:nvSpPr>
        <p:spPr>
          <a:xfrm>
            <a:off x="5720106" y="3001034"/>
            <a:ext cx="404948" cy="3918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17" name="Oval 216"/>
          <p:cNvSpPr/>
          <p:nvPr/>
        </p:nvSpPr>
        <p:spPr>
          <a:xfrm>
            <a:off x="3095438" y="3238102"/>
            <a:ext cx="404948" cy="3918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18" name="Oval 217"/>
          <p:cNvSpPr/>
          <p:nvPr/>
        </p:nvSpPr>
        <p:spPr>
          <a:xfrm>
            <a:off x="6228106" y="4914502"/>
            <a:ext cx="404948" cy="3918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19" name="Title 1"/>
          <p:cNvSpPr>
            <a:spLocks noGrp="1"/>
          </p:cNvSpPr>
          <p:nvPr>
            <p:ph type="title"/>
          </p:nvPr>
        </p:nvSpPr>
        <p:spPr>
          <a:xfrm>
            <a:off x="838200" y="-521467"/>
            <a:ext cx="10598426" cy="1490179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Linking Attack Scenario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438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9186"/>
            <a:ext cx="10598426" cy="1490179"/>
          </a:xfrm>
        </p:spPr>
        <p:txBody>
          <a:bodyPr/>
          <a:lstStyle/>
          <a:p>
            <a:pPr algn="ctr"/>
            <a:r>
              <a:rPr lang="en-US" dirty="0" smtClean="0"/>
              <a:t>Representative Expression, Genotype, </a:t>
            </a:r>
            <a:r>
              <a:rPr lang="en-US" dirty="0" err="1" smtClean="0"/>
              <a:t>eQTL</a:t>
            </a:r>
            <a:r>
              <a:rPr lang="en-US" dirty="0" smtClean="0"/>
              <a:t>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mRNA sequencing </a:t>
            </a:r>
            <a:r>
              <a:rPr lang="en-US" dirty="0" smtClean="0"/>
              <a:t>for </a:t>
            </a:r>
            <a:r>
              <a:rPr lang="en-US" dirty="0"/>
              <a:t>462 </a:t>
            </a:r>
            <a:r>
              <a:rPr lang="en-US" dirty="0" smtClean="0"/>
              <a:t>individuals</a:t>
            </a:r>
          </a:p>
          <a:p>
            <a:pPr lvl="1"/>
            <a:r>
              <a:rPr lang="en-US" dirty="0" smtClean="0"/>
              <a:t>Publicly </a:t>
            </a:r>
            <a:r>
              <a:rPr lang="en-US" dirty="0" err="1" smtClean="0"/>
              <a:t>availableQuantification</a:t>
            </a:r>
            <a:r>
              <a:rPr lang="en-US" dirty="0" smtClean="0"/>
              <a:t> for protein </a:t>
            </a:r>
          </a:p>
          <a:p>
            <a:pPr marL="457200" lvl="1" indent="0">
              <a:buNone/>
            </a:pPr>
            <a:r>
              <a:rPr lang="en-US" dirty="0" smtClean="0"/>
              <a:t>coding genes</a:t>
            </a:r>
          </a:p>
          <a:p>
            <a:r>
              <a:rPr lang="en-US" dirty="0" smtClean="0"/>
              <a:t>Approximately 3,000 </a:t>
            </a:r>
            <a:r>
              <a:rPr lang="en-US" dirty="0" err="1" smtClean="0"/>
              <a:t>cis-eQTL</a:t>
            </a:r>
            <a:r>
              <a:rPr lang="en-US" dirty="0" smtClean="0"/>
              <a:t> (FDR&lt;0.05)</a:t>
            </a:r>
          </a:p>
          <a:p>
            <a:r>
              <a:rPr lang="en-US" dirty="0" smtClean="0"/>
              <a:t>Genotypes are available from the 1000 Genomes Project</a:t>
            </a:r>
          </a:p>
          <a:p>
            <a:endParaRPr lang="en-US" dirty="0"/>
          </a:p>
        </p:txBody>
      </p:sp>
      <p:pic>
        <p:nvPicPr>
          <p:cNvPr id="1026" name="Picture 2" descr="Geuvadis RNA sequencing project of 1000 Genomes samp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244" y="1212574"/>
            <a:ext cx="4743229" cy="159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37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9" name="Straight Connector 218"/>
          <p:cNvCxnSpPr/>
          <p:nvPr/>
        </p:nvCxnSpPr>
        <p:spPr>
          <a:xfrm flipH="1">
            <a:off x="3927361" y="3455799"/>
            <a:ext cx="5338584" cy="451534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Freeform 219"/>
          <p:cNvSpPr/>
          <p:nvPr/>
        </p:nvSpPr>
        <p:spPr>
          <a:xfrm flipH="1">
            <a:off x="5371012" y="2346232"/>
            <a:ext cx="4568662" cy="1351741"/>
          </a:xfrm>
          <a:custGeom>
            <a:avLst/>
            <a:gdLst>
              <a:gd name="connsiteX0" fmla="*/ 0 w 3781586"/>
              <a:gd name="connsiteY0" fmla="*/ 1298711 h 1438196"/>
              <a:gd name="connsiteX1" fmla="*/ 480447 w 3781586"/>
              <a:gd name="connsiteY1" fmla="*/ 492799 h 1438196"/>
              <a:gd name="connsiteX2" fmla="*/ 1084881 w 3781586"/>
              <a:gd name="connsiteY2" fmla="*/ 27850 h 1438196"/>
              <a:gd name="connsiteX3" fmla="*/ 1720311 w 3781586"/>
              <a:gd name="connsiteY3" fmla="*/ 105342 h 1438196"/>
              <a:gd name="connsiteX4" fmla="*/ 2030278 w 3781586"/>
              <a:gd name="connsiteY4" fmla="*/ 539294 h 1438196"/>
              <a:gd name="connsiteX5" fmla="*/ 2324745 w 3781586"/>
              <a:gd name="connsiteY5" fmla="*/ 1174725 h 1438196"/>
              <a:gd name="connsiteX6" fmla="*/ 2898183 w 3781586"/>
              <a:gd name="connsiteY6" fmla="*/ 1391701 h 1438196"/>
              <a:gd name="connsiteX7" fmla="*/ 3502617 w 3781586"/>
              <a:gd name="connsiteY7" fmla="*/ 1422698 h 1438196"/>
              <a:gd name="connsiteX8" fmla="*/ 3781586 w 3781586"/>
              <a:gd name="connsiteY8" fmla="*/ 1438196 h 1438196"/>
              <a:gd name="connsiteX0" fmla="*/ 0 w 3781586"/>
              <a:gd name="connsiteY0" fmla="*/ 1298711 h 1438196"/>
              <a:gd name="connsiteX1" fmla="*/ 480447 w 3781586"/>
              <a:gd name="connsiteY1" fmla="*/ 492799 h 1438196"/>
              <a:gd name="connsiteX2" fmla="*/ 1084881 w 3781586"/>
              <a:gd name="connsiteY2" fmla="*/ 27850 h 1438196"/>
              <a:gd name="connsiteX3" fmla="*/ 1720311 w 3781586"/>
              <a:gd name="connsiteY3" fmla="*/ 105342 h 1438196"/>
              <a:gd name="connsiteX4" fmla="*/ 2030278 w 3781586"/>
              <a:gd name="connsiteY4" fmla="*/ 539294 h 1438196"/>
              <a:gd name="connsiteX5" fmla="*/ 2398612 w 3781586"/>
              <a:gd name="connsiteY5" fmla="*/ 1120803 h 1438196"/>
              <a:gd name="connsiteX6" fmla="*/ 2898183 w 3781586"/>
              <a:gd name="connsiteY6" fmla="*/ 1391701 h 1438196"/>
              <a:gd name="connsiteX7" fmla="*/ 3502617 w 3781586"/>
              <a:gd name="connsiteY7" fmla="*/ 1422698 h 1438196"/>
              <a:gd name="connsiteX8" fmla="*/ 3781586 w 3781586"/>
              <a:gd name="connsiteY8" fmla="*/ 1438196 h 1438196"/>
              <a:gd name="connsiteX0" fmla="*/ 0 w 3781586"/>
              <a:gd name="connsiteY0" fmla="*/ 1298711 h 1438196"/>
              <a:gd name="connsiteX1" fmla="*/ 480447 w 3781586"/>
              <a:gd name="connsiteY1" fmla="*/ 492799 h 1438196"/>
              <a:gd name="connsiteX2" fmla="*/ 1084881 w 3781586"/>
              <a:gd name="connsiteY2" fmla="*/ 27850 h 1438196"/>
              <a:gd name="connsiteX3" fmla="*/ 1720311 w 3781586"/>
              <a:gd name="connsiteY3" fmla="*/ 105342 h 1438196"/>
              <a:gd name="connsiteX4" fmla="*/ 2030278 w 3781586"/>
              <a:gd name="connsiteY4" fmla="*/ 539294 h 1438196"/>
              <a:gd name="connsiteX5" fmla="*/ 2398612 w 3781586"/>
              <a:gd name="connsiteY5" fmla="*/ 1120803 h 1438196"/>
              <a:gd name="connsiteX6" fmla="*/ 3008981 w 3781586"/>
              <a:gd name="connsiteY6" fmla="*/ 1378221 h 1438196"/>
              <a:gd name="connsiteX7" fmla="*/ 3502617 w 3781586"/>
              <a:gd name="connsiteY7" fmla="*/ 1422698 h 1438196"/>
              <a:gd name="connsiteX8" fmla="*/ 3781586 w 3781586"/>
              <a:gd name="connsiteY8" fmla="*/ 1438196 h 1438196"/>
              <a:gd name="connsiteX0" fmla="*/ 0 w 4206320"/>
              <a:gd name="connsiteY0" fmla="*/ 1298711 h 1425583"/>
              <a:gd name="connsiteX1" fmla="*/ 480447 w 4206320"/>
              <a:gd name="connsiteY1" fmla="*/ 492799 h 1425583"/>
              <a:gd name="connsiteX2" fmla="*/ 1084881 w 4206320"/>
              <a:gd name="connsiteY2" fmla="*/ 27850 h 1425583"/>
              <a:gd name="connsiteX3" fmla="*/ 1720311 w 4206320"/>
              <a:gd name="connsiteY3" fmla="*/ 105342 h 1425583"/>
              <a:gd name="connsiteX4" fmla="*/ 2030278 w 4206320"/>
              <a:gd name="connsiteY4" fmla="*/ 539294 h 1425583"/>
              <a:gd name="connsiteX5" fmla="*/ 2398612 w 4206320"/>
              <a:gd name="connsiteY5" fmla="*/ 1120803 h 1425583"/>
              <a:gd name="connsiteX6" fmla="*/ 3008981 w 4206320"/>
              <a:gd name="connsiteY6" fmla="*/ 1378221 h 1425583"/>
              <a:gd name="connsiteX7" fmla="*/ 3502617 w 4206320"/>
              <a:gd name="connsiteY7" fmla="*/ 1422698 h 1425583"/>
              <a:gd name="connsiteX8" fmla="*/ 4206320 w 4206320"/>
              <a:gd name="connsiteY8" fmla="*/ 1424715 h 1425583"/>
              <a:gd name="connsiteX0" fmla="*/ 0 w 4298653"/>
              <a:gd name="connsiteY0" fmla="*/ 1406554 h 1425583"/>
              <a:gd name="connsiteX1" fmla="*/ 572780 w 4298653"/>
              <a:gd name="connsiteY1" fmla="*/ 492799 h 1425583"/>
              <a:gd name="connsiteX2" fmla="*/ 1177214 w 4298653"/>
              <a:gd name="connsiteY2" fmla="*/ 27850 h 1425583"/>
              <a:gd name="connsiteX3" fmla="*/ 1812644 w 4298653"/>
              <a:gd name="connsiteY3" fmla="*/ 105342 h 1425583"/>
              <a:gd name="connsiteX4" fmla="*/ 2122611 w 4298653"/>
              <a:gd name="connsiteY4" fmla="*/ 539294 h 1425583"/>
              <a:gd name="connsiteX5" fmla="*/ 2490945 w 4298653"/>
              <a:gd name="connsiteY5" fmla="*/ 1120803 h 1425583"/>
              <a:gd name="connsiteX6" fmla="*/ 3101314 w 4298653"/>
              <a:gd name="connsiteY6" fmla="*/ 1378221 h 1425583"/>
              <a:gd name="connsiteX7" fmla="*/ 3594950 w 4298653"/>
              <a:gd name="connsiteY7" fmla="*/ 1422698 h 1425583"/>
              <a:gd name="connsiteX8" fmla="*/ 4298653 w 4298653"/>
              <a:gd name="connsiteY8" fmla="*/ 1424715 h 1425583"/>
              <a:gd name="connsiteX0" fmla="*/ 0 w 4298653"/>
              <a:gd name="connsiteY0" fmla="*/ 1366643 h 1385672"/>
              <a:gd name="connsiteX1" fmla="*/ 572780 w 4298653"/>
              <a:gd name="connsiteY1" fmla="*/ 452888 h 1385672"/>
              <a:gd name="connsiteX2" fmla="*/ 1029480 w 4298653"/>
              <a:gd name="connsiteY2" fmla="*/ 41861 h 1385672"/>
              <a:gd name="connsiteX3" fmla="*/ 1812644 w 4298653"/>
              <a:gd name="connsiteY3" fmla="*/ 65431 h 1385672"/>
              <a:gd name="connsiteX4" fmla="*/ 2122611 w 4298653"/>
              <a:gd name="connsiteY4" fmla="*/ 499383 h 1385672"/>
              <a:gd name="connsiteX5" fmla="*/ 2490945 w 4298653"/>
              <a:gd name="connsiteY5" fmla="*/ 1080892 h 1385672"/>
              <a:gd name="connsiteX6" fmla="*/ 3101314 w 4298653"/>
              <a:gd name="connsiteY6" fmla="*/ 1338310 h 1385672"/>
              <a:gd name="connsiteX7" fmla="*/ 3594950 w 4298653"/>
              <a:gd name="connsiteY7" fmla="*/ 1382787 h 1385672"/>
              <a:gd name="connsiteX8" fmla="*/ 4298653 w 4298653"/>
              <a:gd name="connsiteY8" fmla="*/ 1384804 h 1385672"/>
              <a:gd name="connsiteX0" fmla="*/ 0 w 4298653"/>
              <a:gd name="connsiteY0" fmla="*/ 1398577 h 1417606"/>
              <a:gd name="connsiteX1" fmla="*/ 572780 w 4298653"/>
              <a:gd name="connsiteY1" fmla="*/ 484822 h 1417606"/>
              <a:gd name="connsiteX2" fmla="*/ 1029480 w 4298653"/>
              <a:gd name="connsiteY2" fmla="*/ 73795 h 1417606"/>
              <a:gd name="connsiteX3" fmla="*/ 1627977 w 4298653"/>
              <a:gd name="connsiteY3" fmla="*/ 43444 h 1417606"/>
              <a:gd name="connsiteX4" fmla="*/ 2122611 w 4298653"/>
              <a:gd name="connsiteY4" fmla="*/ 531317 h 1417606"/>
              <a:gd name="connsiteX5" fmla="*/ 2490945 w 4298653"/>
              <a:gd name="connsiteY5" fmla="*/ 1112826 h 1417606"/>
              <a:gd name="connsiteX6" fmla="*/ 3101314 w 4298653"/>
              <a:gd name="connsiteY6" fmla="*/ 1370244 h 1417606"/>
              <a:gd name="connsiteX7" fmla="*/ 3594950 w 4298653"/>
              <a:gd name="connsiteY7" fmla="*/ 1414721 h 1417606"/>
              <a:gd name="connsiteX8" fmla="*/ 4298653 w 4298653"/>
              <a:gd name="connsiteY8" fmla="*/ 1416738 h 1417606"/>
              <a:gd name="connsiteX0" fmla="*/ 0 w 4298653"/>
              <a:gd name="connsiteY0" fmla="*/ 1401917 h 1420946"/>
              <a:gd name="connsiteX1" fmla="*/ 480448 w 4298653"/>
              <a:gd name="connsiteY1" fmla="*/ 555563 h 1420946"/>
              <a:gd name="connsiteX2" fmla="*/ 1029480 w 4298653"/>
              <a:gd name="connsiteY2" fmla="*/ 77135 h 1420946"/>
              <a:gd name="connsiteX3" fmla="*/ 1627977 w 4298653"/>
              <a:gd name="connsiteY3" fmla="*/ 46784 h 1420946"/>
              <a:gd name="connsiteX4" fmla="*/ 2122611 w 4298653"/>
              <a:gd name="connsiteY4" fmla="*/ 534657 h 1420946"/>
              <a:gd name="connsiteX5" fmla="*/ 2490945 w 4298653"/>
              <a:gd name="connsiteY5" fmla="*/ 1116166 h 1420946"/>
              <a:gd name="connsiteX6" fmla="*/ 3101314 w 4298653"/>
              <a:gd name="connsiteY6" fmla="*/ 1373584 h 1420946"/>
              <a:gd name="connsiteX7" fmla="*/ 3594950 w 4298653"/>
              <a:gd name="connsiteY7" fmla="*/ 1418061 h 1420946"/>
              <a:gd name="connsiteX8" fmla="*/ 4298653 w 4298653"/>
              <a:gd name="connsiteY8" fmla="*/ 1420078 h 1420946"/>
              <a:gd name="connsiteX0" fmla="*/ 0 w 4298653"/>
              <a:gd name="connsiteY0" fmla="*/ 1401917 h 1420946"/>
              <a:gd name="connsiteX1" fmla="*/ 480448 w 4298653"/>
              <a:gd name="connsiteY1" fmla="*/ 555563 h 1420946"/>
              <a:gd name="connsiteX2" fmla="*/ 937147 w 4298653"/>
              <a:gd name="connsiteY2" fmla="*/ 77135 h 1420946"/>
              <a:gd name="connsiteX3" fmla="*/ 1627977 w 4298653"/>
              <a:gd name="connsiteY3" fmla="*/ 46784 h 1420946"/>
              <a:gd name="connsiteX4" fmla="*/ 2122611 w 4298653"/>
              <a:gd name="connsiteY4" fmla="*/ 534657 h 1420946"/>
              <a:gd name="connsiteX5" fmla="*/ 2490945 w 4298653"/>
              <a:gd name="connsiteY5" fmla="*/ 1116166 h 1420946"/>
              <a:gd name="connsiteX6" fmla="*/ 3101314 w 4298653"/>
              <a:gd name="connsiteY6" fmla="*/ 1373584 h 1420946"/>
              <a:gd name="connsiteX7" fmla="*/ 3594950 w 4298653"/>
              <a:gd name="connsiteY7" fmla="*/ 1418061 h 1420946"/>
              <a:gd name="connsiteX8" fmla="*/ 4298653 w 4298653"/>
              <a:gd name="connsiteY8" fmla="*/ 1420078 h 1420946"/>
              <a:gd name="connsiteX0" fmla="*/ 0 w 4612587"/>
              <a:gd name="connsiteY0" fmla="*/ 1455839 h 1455839"/>
              <a:gd name="connsiteX1" fmla="*/ 794382 w 4612587"/>
              <a:gd name="connsiteY1" fmla="*/ 555563 h 1455839"/>
              <a:gd name="connsiteX2" fmla="*/ 1251081 w 4612587"/>
              <a:gd name="connsiteY2" fmla="*/ 77135 h 1455839"/>
              <a:gd name="connsiteX3" fmla="*/ 1941911 w 4612587"/>
              <a:gd name="connsiteY3" fmla="*/ 46784 h 1455839"/>
              <a:gd name="connsiteX4" fmla="*/ 2436545 w 4612587"/>
              <a:gd name="connsiteY4" fmla="*/ 534657 h 1455839"/>
              <a:gd name="connsiteX5" fmla="*/ 2804879 w 4612587"/>
              <a:gd name="connsiteY5" fmla="*/ 1116166 h 1455839"/>
              <a:gd name="connsiteX6" fmla="*/ 3415248 w 4612587"/>
              <a:gd name="connsiteY6" fmla="*/ 1373584 h 1455839"/>
              <a:gd name="connsiteX7" fmla="*/ 3908884 w 4612587"/>
              <a:gd name="connsiteY7" fmla="*/ 1418061 h 1455839"/>
              <a:gd name="connsiteX8" fmla="*/ 4612587 w 4612587"/>
              <a:gd name="connsiteY8" fmla="*/ 1420078 h 1455839"/>
              <a:gd name="connsiteX0" fmla="*/ 0 w 4612587"/>
              <a:gd name="connsiteY0" fmla="*/ 1455839 h 1455839"/>
              <a:gd name="connsiteX1" fmla="*/ 794382 w 4612587"/>
              <a:gd name="connsiteY1" fmla="*/ 555563 h 1455839"/>
              <a:gd name="connsiteX2" fmla="*/ 1251081 w 4612587"/>
              <a:gd name="connsiteY2" fmla="*/ 77135 h 1455839"/>
              <a:gd name="connsiteX3" fmla="*/ 1941911 w 4612587"/>
              <a:gd name="connsiteY3" fmla="*/ 46784 h 1455839"/>
              <a:gd name="connsiteX4" fmla="*/ 2436545 w 4612587"/>
              <a:gd name="connsiteY4" fmla="*/ 534657 h 1455839"/>
              <a:gd name="connsiteX5" fmla="*/ 2804879 w 4612587"/>
              <a:gd name="connsiteY5" fmla="*/ 1116166 h 1455839"/>
              <a:gd name="connsiteX6" fmla="*/ 3415248 w 4612587"/>
              <a:gd name="connsiteY6" fmla="*/ 1373584 h 1455839"/>
              <a:gd name="connsiteX7" fmla="*/ 3908884 w 4612587"/>
              <a:gd name="connsiteY7" fmla="*/ 1418061 h 1455839"/>
              <a:gd name="connsiteX8" fmla="*/ 4612587 w 4612587"/>
              <a:gd name="connsiteY8" fmla="*/ 1420078 h 1455839"/>
              <a:gd name="connsiteX0" fmla="*/ 0 w 4612587"/>
              <a:gd name="connsiteY0" fmla="*/ 1455839 h 1455839"/>
              <a:gd name="connsiteX1" fmla="*/ 794382 w 4612587"/>
              <a:gd name="connsiteY1" fmla="*/ 555563 h 1455839"/>
              <a:gd name="connsiteX2" fmla="*/ 1251081 w 4612587"/>
              <a:gd name="connsiteY2" fmla="*/ 77135 h 1455839"/>
              <a:gd name="connsiteX3" fmla="*/ 1941911 w 4612587"/>
              <a:gd name="connsiteY3" fmla="*/ 46784 h 1455839"/>
              <a:gd name="connsiteX4" fmla="*/ 2436545 w 4612587"/>
              <a:gd name="connsiteY4" fmla="*/ 534657 h 1455839"/>
              <a:gd name="connsiteX5" fmla="*/ 2804879 w 4612587"/>
              <a:gd name="connsiteY5" fmla="*/ 1116166 h 1455839"/>
              <a:gd name="connsiteX6" fmla="*/ 3415248 w 4612587"/>
              <a:gd name="connsiteY6" fmla="*/ 1373584 h 1455839"/>
              <a:gd name="connsiteX7" fmla="*/ 3908884 w 4612587"/>
              <a:gd name="connsiteY7" fmla="*/ 1418061 h 1455839"/>
              <a:gd name="connsiteX8" fmla="*/ 4612587 w 4612587"/>
              <a:gd name="connsiteY8" fmla="*/ 1420078 h 1455839"/>
              <a:gd name="connsiteX0" fmla="*/ 0 w 4612587"/>
              <a:gd name="connsiteY0" fmla="*/ 1465488 h 1465488"/>
              <a:gd name="connsiteX1" fmla="*/ 683581 w 4612587"/>
              <a:gd name="connsiteY1" fmla="*/ 740457 h 1465488"/>
              <a:gd name="connsiteX2" fmla="*/ 1251081 w 4612587"/>
              <a:gd name="connsiteY2" fmla="*/ 86784 h 1465488"/>
              <a:gd name="connsiteX3" fmla="*/ 1941911 w 4612587"/>
              <a:gd name="connsiteY3" fmla="*/ 56433 h 1465488"/>
              <a:gd name="connsiteX4" fmla="*/ 2436545 w 4612587"/>
              <a:gd name="connsiteY4" fmla="*/ 544306 h 1465488"/>
              <a:gd name="connsiteX5" fmla="*/ 2804879 w 4612587"/>
              <a:gd name="connsiteY5" fmla="*/ 1125815 h 1465488"/>
              <a:gd name="connsiteX6" fmla="*/ 3415248 w 4612587"/>
              <a:gd name="connsiteY6" fmla="*/ 1383233 h 1465488"/>
              <a:gd name="connsiteX7" fmla="*/ 3908884 w 4612587"/>
              <a:gd name="connsiteY7" fmla="*/ 1427710 h 1465488"/>
              <a:gd name="connsiteX8" fmla="*/ 4612587 w 4612587"/>
              <a:gd name="connsiteY8" fmla="*/ 1429727 h 1465488"/>
              <a:gd name="connsiteX0" fmla="*/ 0 w 4612587"/>
              <a:gd name="connsiteY0" fmla="*/ 1465488 h 1465488"/>
              <a:gd name="connsiteX1" fmla="*/ 683581 w 4612587"/>
              <a:gd name="connsiteY1" fmla="*/ 740457 h 1465488"/>
              <a:gd name="connsiteX2" fmla="*/ 1251081 w 4612587"/>
              <a:gd name="connsiteY2" fmla="*/ 86784 h 1465488"/>
              <a:gd name="connsiteX3" fmla="*/ 1941911 w 4612587"/>
              <a:gd name="connsiteY3" fmla="*/ 56433 h 1465488"/>
              <a:gd name="connsiteX4" fmla="*/ 2436545 w 4612587"/>
              <a:gd name="connsiteY4" fmla="*/ 544306 h 1465488"/>
              <a:gd name="connsiteX5" fmla="*/ 2804879 w 4612587"/>
              <a:gd name="connsiteY5" fmla="*/ 1125815 h 1465488"/>
              <a:gd name="connsiteX6" fmla="*/ 3415248 w 4612587"/>
              <a:gd name="connsiteY6" fmla="*/ 1383233 h 1465488"/>
              <a:gd name="connsiteX7" fmla="*/ 3908884 w 4612587"/>
              <a:gd name="connsiteY7" fmla="*/ 1427710 h 1465488"/>
              <a:gd name="connsiteX8" fmla="*/ 4612587 w 4612587"/>
              <a:gd name="connsiteY8" fmla="*/ 1429727 h 146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12587" h="1465488">
                <a:moveTo>
                  <a:pt x="0" y="1465488"/>
                </a:moveTo>
                <a:cubicBezTo>
                  <a:pt x="463750" y="1276279"/>
                  <a:pt x="530468" y="983722"/>
                  <a:pt x="683581" y="740457"/>
                </a:cubicBezTo>
                <a:cubicBezTo>
                  <a:pt x="836694" y="497192"/>
                  <a:pt x="1041359" y="200788"/>
                  <a:pt x="1251081" y="86784"/>
                </a:cubicBezTo>
                <a:cubicBezTo>
                  <a:pt x="1460803" y="-27220"/>
                  <a:pt x="1744334" y="-19821"/>
                  <a:pt x="1941911" y="56433"/>
                </a:cubicBezTo>
                <a:cubicBezTo>
                  <a:pt x="2139488" y="132687"/>
                  <a:pt x="2292717" y="366076"/>
                  <a:pt x="2436545" y="544306"/>
                </a:cubicBezTo>
                <a:cubicBezTo>
                  <a:pt x="2580373" y="722536"/>
                  <a:pt x="2641762" y="985994"/>
                  <a:pt x="2804879" y="1125815"/>
                </a:cubicBezTo>
                <a:cubicBezTo>
                  <a:pt x="2967996" y="1265636"/>
                  <a:pt x="3231247" y="1332917"/>
                  <a:pt x="3415248" y="1383233"/>
                </a:cubicBezTo>
                <a:cubicBezTo>
                  <a:pt x="3599249" y="1433549"/>
                  <a:pt x="3709328" y="1419961"/>
                  <a:pt x="3908884" y="1427710"/>
                </a:cubicBezTo>
                <a:cubicBezTo>
                  <a:pt x="4108441" y="1435459"/>
                  <a:pt x="4519597" y="1424561"/>
                  <a:pt x="4612587" y="1429727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  <a:scene3d>
            <a:camera prst="orthographicFront">
              <a:rot lat="1800000" lon="3510001" rev="2157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1" name="Straight Arrow Connector 220"/>
          <p:cNvCxnSpPr/>
          <p:nvPr/>
        </p:nvCxnSpPr>
        <p:spPr>
          <a:xfrm flipV="1">
            <a:off x="3710089" y="976698"/>
            <a:ext cx="2751709" cy="3080820"/>
          </a:xfrm>
          <a:prstGeom prst="straightConnector1">
            <a:avLst/>
          </a:prstGeom>
          <a:ln w="666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>
            <a:off x="4961890" y="2720508"/>
            <a:ext cx="3282956" cy="275034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5624250" y="1898096"/>
            <a:ext cx="3351399" cy="280768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4138277" y="3555472"/>
            <a:ext cx="3208076" cy="26876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Freeform 224"/>
          <p:cNvSpPr/>
          <p:nvPr/>
        </p:nvSpPr>
        <p:spPr>
          <a:xfrm>
            <a:off x="3507343" y="2990328"/>
            <a:ext cx="2999691" cy="1472179"/>
          </a:xfrm>
          <a:custGeom>
            <a:avLst/>
            <a:gdLst>
              <a:gd name="connsiteX0" fmla="*/ 0 w 3781586"/>
              <a:gd name="connsiteY0" fmla="*/ 1298711 h 1438196"/>
              <a:gd name="connsiteX1" fmla="*/ 480447 w 3781586"/>
              <a:gd name="connsiteY1" fmla="*/ 492799 h 1438196"/>
              <a:gd name="connsiteX2" fmla="*/ 1084881 w 3781586"/>
              <a:gd name="connsiteY2" fmla="*/ 27850 h 1438196"/>
              <a:gd name="connsiteX3" fmla="*/ 1720311 w 3781586"/>
              <a:gd name="connsiteY3" fmla="*/ 105342 h 1438196"/>
              <a:gd name="connsiteX4" fmla="*/ 2030278 w 3781586"/>
              <a:gd name="connsiteY4" fmla="*/ 539294 h 1438196"/>
              <a:gd name="connsiteX5" fmla="*/ 2324745 w 3781586"/>
              <a:gd name="connsiteY5" fmla="*/ 1174725 h 1438196"/>
              <a:gd name="connsiteX6" fmla="*/ 2898183 w 3781586"/>
              <a:gd name="connsiteY6" fmla="*/ 1391701 h 1438196"/>
              <a:gd name="connsiteX7" fmla="*/ 3502617 w 3781586"/>
              <a:gd name="connsiteY7" fmla="*/ 1422698 h 1438196"/>
              <a:gd name="connsiteX8" fmla="*/ 3781586 w 3781586"/>
              <a:gd name="connsiteY8" fmla="*/ 1438196 h 14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1586" h="1438196">
                <a:moveTo>
                  <a:pt x="0" y="1298711"/>
                </a:moveTo>
                <a:cubicBezTo>
                  <a:pt x="149817" y="1001660"/>
                  <a:pt x="299634" y="704609"/>
                  <a:pt x="480447" y="492799"/>
                </a:cubicBezTo>
                <a:cubicBezTo>
                  <a:pt x="661260" y="280989"/>
                  <a:pt x="878237" y="92426"/>
                  <a:pt x="1084881" y="27850"/>
                </a:cubicBezTo>
                <a:cubicBezTo>
                  <a:pt x="1291525" y="-36726"/>
                  <a:pt x="1562745" y="20101"/>
                  <a:pt x="1720311" y="105342"/>
                </a:cubicBezTo>
                <a:cubicBezTo>
                  <a:pt x="1877877" y="190583"/>
                  <a:pt x="1929539" y="361063"/>
                  <a:pt x="2030278" y="539294"/>
                </a:cubicBezTo>
                <a:cubicBezTo>
                  <a:pt x="2131017" y="717524"/>
                  <a:pt x="2180094" y="1032657"/>
                  <a:pt x="2324745" y="1174725"/>
                </a:cubicBezTo>
                <a:cubicBezTo>
                  <a:pt x="2469396" y="1316793"/>
                  <a:pt x="2701871" y="1350372"/>
                  <a:pt x="2898183" y="1391701"/>
                </a:cubicBezTo>
                <a:cubicBezTo>
                  <a:pt x="3094495" y="1433030"/>
                  <a:pt x="3502617" y="1422698"/>
                  <a:pt x="3502617" y="1422698"/>
                </a:cubicBezTo>
                <a:lnTo>
                  <a:pt x="3781586" y="1438196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  <a:scene3d>
            <a:camera prst="orthographicFront">
              <a:rot lat="1802767" lon="3510408" rev="15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6" name="Straight Arrow Connector 225"/>
          <p:cNvCxnSpPr/>
          <p:nvPr/>
        </p:nvCxnSpPr>
        <p:spPr>
          <a:xfrm flipV="1">
            <a:off x="3710088" y="1516601"/>
            <a:ext cx="32255" cy="2559598"/>
          </a:xfrm>
          <a:prstGeom prst="straightConnector1">
            <a:avLst/>
          </a:prstGeom>
          <a:ln w="666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3710089" y="4057514"/>
            <a:ext cx="3080328" cy="2671697"/>
          </a:xfrm>
          <a:prstGeom prst="straightConnector1">
            <a:avLst/>
          </a:prstGeom>
          <a:ln w="666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 rot="16200000">
            <a:off x="1898784" y="2433284"/>
            <a:ext cx="2744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Frequency</a:t>
            </a:r>
          </a:p>
        </p:txBody>
      </p:sp>
      <p:sp>
        <p:nvSpPr>
          <p:cNvPr id="229" name="TextBox 228"/>
          <p:cNvSpPr txBox="1"/>
          <p:nvPr/>
        </p:nvSpPr>
        <p:spPr>
          <a:xfrm rot="18678177">
            <a:off x="3235057" y="1107597"/>
            <a:ext cx="3556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Genotype </a:t>
            </a:r>
          </a:p>
        </p:txBody>
      </p:sp>
      <p:sp>
        <p:nvSpPr>
          <p:cNvPr id="230" name="TextBox 229"/>
          <p:cNvSpPr txBox="1"/>
          <p:nvPr/>
        </p:nvSpPr>
        <p:spPr>
          <a:xfrm rot="2436499">
            <a:off x="3461607" y="5602114"/>
            <a:ext cx="3960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Expression</a:t>
            </a:r>
            <a:endParaRPr lang="en-US" sz="4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31" name="TextBox 230"/>
          <p:cNvSpPr txBox="1"/>
          <p:nvPr/>
        </p:nvSpPr>
        <p:spPr>
          <a:xfrm rot="18724276">
            <a:off x="3723419" y="3064126"/>
            <a:ext cx="348524" cy="553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0</a:t>
            </a:r>
          </a:p>
        </p:txBody>
      </p:sp>
      <p:sp>
        <p:nvSpPr>
          <p:cNvPr id="232" name="TextBox 231"/>
          <p:cNvSpPr txBox="1"/>
          <p:nvPr/>
        </p:nvSpPr>
        <p:spPr>
          <a:xfrm rot="18835040">
            <a:off x="4463373" y="2224566"/>
            <a:ext cx="348524" cy="553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1</a:t>
            </a:r>
          </a:p>
        </p:txBody>
      </p:sp>
      <p:sp>
        <p:nvSpPr>
          <p:cNvPr id="233" name="TextBox 232"/>
          <p:cNvSpPr txBox="1"/>
          <p:nvPr/>
        </p:nvSpPr>
        <p:spPr>
          <a:xfrm rot="18804596">
            <a:off x="5135148" y="1448121"/>
            <a:ext cx="348524" cy="553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2</a:t>
            </a:r>
          </a:p>
        </p:txBody>
      </p:sp>
      <p:sp>
        <p:nvSpPr>
          <p:cNvPr id="234" name="Freeform 233"/>
          <p:cNvSpPr/>
          <p:nvPr/>
        </p:nvSpPr>
        <p:spPr>
          <a:xfrm>
            <a:off x="4050479" y="2554561"/>
            <a:ext cx="4460431" cy="1302967"/>
          </a:xfrm>
          <a:custGeom>
            <a:avLst/>
            <a:gdLst>
              <a:gd name="connsiteX0" fmla="*/ 0 w 4720281"/>
              <a:gd name="connsiteY0" fmla="*/ 1734853 h 1737230"/>
              <a:gd name="connsiteX1" fmla="*/ 766119 w 4720281"/>
              <a:gd name="connsiteY1" fmla="*/ 1660713 h 1737230"/>
              <a:gd name="connsiteX2" fmla="*/ 1161535 w 4720281"/>
              <a:gd name="connsiteY2" fmla="*/ 1413578 h 1737230"/>
              <a:gd name="connsiteX3" fmla="*/ 1507524 w 4720281"/>
              <a:gd name="connsiteY3" fmla="*/ 1067589 h 1737230"/>
              <a:gd name="connsiteX4" fmla="*/ 1631092 w 4720281"/>
              <a:gd name="connsiteY4" fmla="*/ 622745 h 1737230"/>
              <a:gd name="connsiteX5" fmla="*/ 1705232 w 4720281"/>
              <a:gd name="connsiteY5" fmla="*/ 301470 h 1737230"/>
              <a:gd name="connsiteX6" fmla="*/ 1878227 w 4720281"/>
              <a:gd name="connsiteY6" fmla="*/ 103762 h 1737230"/>
              <a:gd name="connsiteX7" fmla="*/ 2545492 w 4720281"/>
              <a:gd name="connsiteY7" fmla="*/ 4908 h 1737230"/>
              <a:gd name="connsiteX8" fmla="*/ 3015049 w 4720281"/>
              <a:gd name="connsiteY8" fmla="*/ 252043 h 1737230"/>
              <a:gd name="connsiteX9" fmla="*/ 3361038 w 4720281"/>
              <a:gd name="connsiteY9" fmla="*/ 820453 h 1737230"/>
              <a:gd name="connsiteX10" fmla="*/ 3534032 w 4720281"/>
              <a:gd name="connsiteY10" fmla="*/ 1265297 h 1737230"/>
              <a:gd name="connsiteX11" fmla="*/ 3756454 w 4720281"/>
              <a:gd name="connsiteY11" fmla="*/ 1611286 h 1737230"/>
              <a:gd name="connsiteX12" fmla="*/ 4102443 w 4720281"/>
              <a:gd name="connsiteY12" fmla="*/ 1710140 h 1737230"/>
              <a:gd name="connsiteX13" fmla="*/ 4497860 w 4720281"/>
              <a:gd name="connsiteY13" fmla="*/ 1734853 h 1737230"/>
              <a:gd name="connsiteX14" fmla="*/ 4720281 w 4720281"/>
              <a:gd name="connsiteY14" fmla="*/ 1734853 h 1737230"/>
              <a:gd name="connsiteX0" fmla="*/ 0 w 4720281"/>
              <a:gd name="connsiteY0" fmla="*/ 1739406 h 1741783"/>
              <a:gd name="connsiteX1" fmla="*/ 766119 w 4720281"/>
              <a:gd name="connsiteY1" fmla="*/ 1665266 h 1741783"/>
              <a:gd name="connsiteX2" fmla="*/ 1161535 w 4720281"/>
              <a:gd name="connsiteY2" fmla="*/ 1418131 h 1741783"/>
              <a:gd name="connsiteX3" fmla="*/ 1507524 w 4720281"/>
              <a:gd name="connsiteY3" fmla="*/ 1072142 h 1741783"/>
              <a:gd name="connsiteX4" fmla="*/ 1631092 w 4720281"/>
              <a:gd name="connsiteY4" fmla="*/ 627298 h 1741783"/>
              <a:gd name="connsiteX5" fmla="*/ 1878227 w 4720281"/>
              <a:gd name="connsiteY5" fmla="*/ 108315 h 1741783"/>
              <a:gd name="connsiteX6" fmla="*/ 2545492 w 4720281"/>
              <a:gd name="connsiteY6" fmla="*/ 9461 h 1741783"/>
              <a:gd name="connsiteX7" fmla="*/ 3015049 w 4720281"/>
              <a:gd name="connsiteY7" fmla="*/ 256596 h 1741783"/>
              <a:gd name="connsiteX8" fmla="*/ 3361038 w 4720281"/>
              <a:gd name="connsiteY8" fmla="*/ 825006 h 1741783"/>
              <a:gd name="connsiteX9" fmla="*/ 3534032 w 4720281"/>
              <a:gd name="connsiteY9" fmla="*/ 1269850 h 1741783"/>
              <a:gd name="connsiteX10" fmla="*/ 3756454 w 4720281"/>
              <a:gd name="connsiteY10" fmla="*/ 1615839 h 1741783"/>
              <a:gd name="connsiteX11" fmla="*/ 4102443 w 4720281"/>
              <a:gd name="connsiteY11" fmla="*/ 1714693 h 1741783"/>
              <a:gd name="connsiteX12" fmla="*/ 4497860 w 4720281"/>
              <a:gd name="connsiteY12" fmla="*/ 1739406 h 1741783"/>
              <a:gd name="connsiteX13" fmla="*/ 4720281 w 4720281"/>
              <a:gd name="connsiteY13" fmla="*/ 1739406 h 1741783"/>
              <a:gd name="connsiteX0" fmla="*/ 0 w 4720281"/>
              <a:gd name="connsiteY0" fmla="*/ 1739406 h 1741783"/>
              <a:gd name="connsiteX1" fmla="*/ 766119 w 4720281"/>
              <a:gd name="connsiteY1" fmla="*/ 1665266 h 1741783"/>
              <a:gd name="connsiteX2" fmla="*/ 1161535 w 4720281"/>
              <a:gd name="connsiteY2" fmla="*/ 1418131 h 1741783"/>
              <a:gd name="connsiteX3" fmla="*/ 1507524 w 4720281"/>
              <a:gd name="connsiteY3" fmla="*/ 1072142 h 1741783"/>
              <a:gd name="connsiteX4" fmla="*/ 1631092 w 4720281"/>
              <a:gd name="connsiteY4" fmla="*/ 627298 h 1741783"/>
              <a:gd name="connsiteX5" fmla="*/ 1977081 w 4720281"/>
              <a:gd name="connsiteY5" fmla="*/ 108315 h 1741783"/>
              <a:gd name="connsiteX6" fmla="*/ 2545492 w 4720281"/>
              <a:gd name="connsiteY6" fmla="*/ 9461 h 1741783"/>
              <a:gd name="connsiteX7" fmla="*/ 3015049 w 4720281"/>
              <a:gd name="connsiteY7" fmla="*/ 256596 h 1741783"/>
              <a:gd name="connsiteX8" fmla="*/ 3361038 w 4720281"/>
              <a:gd name="connsiteY8" fmla="*/ 825006 h 1741783"/>
              <a:gd name="connsiteX9" fmla="*/ 3534032 w 4720281"/>
              <a:gd name="connsiteY9" fmla="*/ 1269850 h 1741783"/>
              <a:gd name="connsiteX10" fmla="*/ 3756454 w 4720281"/>
              <a:gd name="connsiteY10" fmla="*/ 1615839 h 1741783"/>
              <a:gd name="connsiteX11" fmla="*/ 4102443 w 4720281"/>
              <a:gd name="connsiteY11" fmla="*/ 1714693 h 1741783"/>
              <a:gd name="connsiteX12" fmla="*/ 4497860 w 4720281"/>
              <a:gd name="connsiteY12" fmla="*/ 1739406 h 1741783"/>
              <a:gd name="connsiteX13" fmla="*/ 4720281 w 4720281"/>
              <a:gd name="connsiteY13" fmla="*/ 1739406 h 1741783"/>
              <a:gd name="connsiteX0" fmla="*/ 0 w 4720281"/>
              <a:gd name="connsiteY0" fmla="*/ 1739406 h 1741783"/>
              <a:gd name="connsiteX1" fmla="*/ 766119 w 4720281"/>
              <a:gd name="connsiteY1" fmla="*/ 1665266 h 1741783"/>
              <a:gd name="connsiteX2" fmla="*/ 1161535 w 4720281"/>
              <a:gd name="connsiteY2" fmla="*/ 1418131 h 1741783"/>
              <a:gd name="connsiteX3" fmla="*/ 1482810 w 4720281"/>
              <a:gd name="connsiteY3" fmla="*/ 1072142 h 1741783"/>
              <a:gd name="connsiteX4" fmla="*/ 1631092 w 4720281"/>
              <a:gd name="connsiteY4" fmla="*/ 627298 h 1741783"/>
              <a:gd name="connsiteX5" fmla="*/ 1977081 w 4720281"/>
              <a:gd name="connsiteY5" fmla="*/ 108315 h 1741783"/>
              <a:gd name="connsiteX6" fmla="*/ 2545492 w 4720281"/>
              <a:gd name="connsiteY6" fmla="*/ 9461 h 1741783"/>
              <a:gd name="connsiteX7" fmla="*/ 3015049 w 4720281"/>
              <a:gd name="connsiteY7" fmla="*/ 256596 h 1741783"/>
              <a:gd name="connsiteX8" fmla="*/ 3361038 w 4720281"/>
              <a:gd name="connsiteY8" fmla="*/ 825006 h 1741783"/>
              <a:gd name="connsiteX9" fmla="*/ 3534032 w 4720281"/>
              <a:gd name="connsiteY9" fmla="*/ 1269850 h 1741783"/>
              <a:gd name="connsiteX10" fmla="*/ 3756454 w 4720281"/>
              <a:gd name="connsiteY10" fmla="*/ 1615839 h 1741783"/>
              <a:gd name="connsiteX11" fmla="*/ 4102443 w 4720281"/>
              <a:gd name="connsiteY11" fmla="*/ 1714693 h 1741783"/>
              <a:gd name="connsiteX12" fmla="*/ 4497860 w 4720281"/>
              <a:gd name="connsiteY12" fmla="*/ 1739406 h 1741783"/>
              <a:gd name="connsiteX13" fmla="*/ 4720281 w 4720281"/>
              <a:gd name="connsiteY13" fmla="*/ 1739406 h 1741783"/>
              <a:gd name="connsiteX0" fmla="*/ 0 w 4794422"/>
              <a:gd name="connsiteY0" fmla="*/ 1714692 h 1741783"/>
              <a:gd name="connsiteX1" fmla="*/ 840260 w 4794422"/>
              <a:gd name="connsiteY1" fmla="*/ 1665266 h 1741783"/>
              <a:gd name="connsiteX2" fmla="*/ 1235676 w 4794422"/>
              <a:gd name="connsiteY2" fmla="*/ 1418131 h 1741783"/>
              <a:gd name="connsiteX3" fmla="*/ 1556951 w 4794422"/>
              <a:gd name="connsiteY3" fmla="*/ 1072142 h 1741783"/>
              <a:gd name="connsiteX4" fmla="*/ 1705233 w 4794422"/>
              <a:gd name="connsiteY4" fmla="*/ 627298 h 1741783"/>
              <a:gd name="connsiteX5" fmla="*/ 2051222 w 4794422"/>
              <a:gd name="connsiteY5" fmla="*/ 108315 h 1741783"/>
              <a:gd name="connsiteX6" fmla="*/ 2619633 w 4794422"/>
              <a:gd name="connsiteY6" fmla="*/ 9461 h 1741783"/>
              <a:gd name="connsiteX7" fmla="*/ 3089190 w 4794422"/>
              <a:gd name="connsiteY7" fmla="*/ 256596 h 1741783"/>
              <a:gd name="connsiteX8" fmla="*/ 3435179 w 4794422"/>
              <a:gd name="connsiteY8" fmla="*/ 825006 h 1741783"/>
              <a:gd name="connsiteX9" fmla="*/ 3608173 w 4794422"/>
              <a:gd name="connsiteY9" fmla="*/ 1269850 h 1741783"/>
              <a:gd name="connsiteX10" fmla="*/ 3830595 w 4794422"/>
              <a:gd name="connsiteY10" fmla="*/ 1615839 h 1741783"/>
              <a:gd name="connsiteX11" fmla="*/ 4176584 w 4794422"/>
              <a:gd name="connsiteY11" fmla="*/ 1714693 h 1741783"/>
              <a:gd name="connsiteX12" fmla="*/ 4572001 w 4794422"/>
              <a:gd name="connsiteY12" fmla="*/ 1739406 h 1741783"/>
              <a:gd name="connsiteX13" fmla="*/ 4794422 w 4794422"/>
              <a:gd name="connsiteY13" fmla="*/ 1739406 h 1741783"/>
              <a:gd name="connsiteX0" fmla="*/ 0 w 4572001"/>
              <a:gd name="connsiteY0" fmla="*/ 1714692 h 1739406"/>
              <a:gd name="connsiteX1" fmla="*/ 840260 w 4572001"/>
              <a:gd name="connsiteY1" fmla="*/ 1665266 h 1739406"/>
              <a:gd name="connsiteX2" fmla="*/ 1235676 w 4572001"/>
              <a:gd name="connsiteY2" fmla="*/ 1418131 h 1739406"/>
              <a:gd name="connsiteX3" fmla="*/ 1556951 w 4572001"/>
              <a:gd name="connsiteY3" fmla="*/ 1072142 h 1739406"/>
              <a:gd name="connsiteX4" fmla="*/ 1705233 w 4572001"/>
              <a:gd name="connsiteY4" fmla="*/ 627298 h 1739406"/>
              <a:gd name="connsiteX5" fmla="*/ 2051222 w 4572001"/>
              <a:gd name="connsiteY5" fmla="*/ 108315 h 1739406"/>
              <a:gd name="connsiteX6" fmla="*/ 2619633 w 4572001"/>
              <a:gd name="connsiteY6" fmla="*/ 9461 h 1739406"/>
              <a:gd name="connsiteX7" fmla="*/ 3089190 w 4572001"/>
              <a:gd name="connsiteY7" fmla="*/ 256596 h 1739406"/>
              <a:gd name="connsiteX8" fmla="*/ 3435179 w 4572001"/>
              <a:gd name="connsiteY8" fmla="*/ 825006 h 1739406"/>
              <a:gd name="connsiteX9" fmla="*/ 3608173 w 4572001"/>
              <a:gd name="connsiteY9" fmla="*/ 1269850 h 1739406"/>
              <a:gd name="connsiteX10" fmla="*/ 3830595 w 4572001"/>
              <a:gd name="connsiteY10" fmla="*/ 1615839 h 1739406"/>
              <a:gd name="connsiteX11" fmla="*/ 4176584 w 4572001"/>
              <a:gd name="connsiteY11" fmla="*/ 1714693 h 1739406"/>
              <a:gd name="connsiteX12" fmla="*/ 4572001 w 4572001"/>
              <a:gd name="connsiteY12" fmla="*/ 1739406 h 1739406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76584 w 4597053"/>
              <a:gd name="connsiteY11" fmla="*/ 1714693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682420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682420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682420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703935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703935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24678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703935 h 1726880"/>
              <a:gd name="connsiteX12" fmla="*/ 4597053 w 4597053"/>
              <a:gd name="connsiteY12" fmla="*/ 1726880 h 1726880"/>
              <a:gd name="connsiteX0" fmla="*/ 0 w 4597053"/>
              <a:gd name="connsiteY0" fmla="*/ 1713660 h 1725848"/>
              <a:gd name="connsiteX1" fmla="*/ 840260 w 4597053"/>
              <a:gd name="connsiteY1" fmla="*/ 1664234 h 1725848"/>
              <a:gd name="connsiteX2" fmla="*/ 1235676 w 4597053"/>
              <a:gd name="connsiteY2" fmla="*/ 1417099 h 1725848"/>
              <a:gd name="connsiteX3" fmla="*/ 1524678 w 4597053"/>
              <a:gd name="connsiteY3" fmla="*/ 1071110 h 1725848"/>
              <a:gd name="connsiteX4" fmla="*/ 1737506 w 4597053"/>
              <a:gd name="connsiteY4" fmla="*/ 577857 h 1725848"/>
              <a:gd name="connsiteX5" fmla="*/ 2051222 w 4597053"/>
              <a:gd name="connsiteY5" fmla="*/ 107283 h 1725848"/>
              <a:gd name="connsiteX6" fmla="*/ 2619633 w 4597053"/>
              <a:gd name="connsiteY6" fmla="*/ 8429 h 1725848"/>
              <a:gd name="connsiteX7" fmla="*/ 3089190 w 4597053"/>
              <a:gd name="connsiteY7" fmla="*/ 255564 h 1725848"/>
              <a:gd name="connsiteX8" fmla="*/ 3435179 w 4597053"/>
              <a:gd name="connsiteY8" fmla="*/ 823974 h 1725848"/>
              <a:gd name="connsiteX9" fmla="*/ 3608173 w 4597053"/>
              <a:gd name="connsiteY9" fmla="*/ 1268818 h 1725848"/>
              <a:gd name="connsiteX10" fmla="*/ 3830595 w 4597053"/>
              <a:gd name="connsiteY10" fmla="*/ 1614807 h 1725848"/>
              <a:gd name="connsiteX11" fmla="*/ 4160447 w 4597053"/>
              <a:gd name="connsiteY11" fmla="*/ 1702903 h 1725848"/>
              <a:gd name="connsiteX12" fmla="*/ 4597053 w 4597053"/>
              <a:gd name="connsiteY12" fmla="*/ 1725848 h 1725848"/>
              <a:gd name="connsiteX0" fmla="*/ 0 w 4597053"/>
              <a:gd name="connsiteY0" fmla="*/ 1713660 h 1725848"/>
              <a:gd name="connsiteX1" fmla="*/ 840260 w 4597053"/>
              <a:gd name="connsiteY1" fmla="*/ 1664234 h 1725848"/>
              <a:gd name="connsiteX2" fmla="*/ 1235676 w 4597053"/>
              <a:gd name="connsiteY2" fmla="*/ 1417099 h 1725848"/>
              <a:gd name="connsiteX3" fmla="*/ 1524678 w 4597053"/>
              <a:gd name="connsiteY3" fmla="*/ 1071110 h 1725848"/>
              <a:gd name="connsiteX4" fmla="*/ 1737506 w 4597053"/>
              <a:gd name="connsiteY4" fmla="*/ 577857 h 1725848"/>
              <a:gd name="connsiteX5" fmla="*/ 2051222 w 4597053"/>
              <a:gd name="connsiteY5" fmla="*/ 107283 h 1725848"/>
              <a:gd name="connsiteX6" fmla="*/ 2619633 w 4597053"/>
              <a:gd name="connsiteY6" fmla="*/ 8429 h 1725848"/>
              <a:gd name="connsiteX7" fmla="*/ 3089190 w 4597053"/>
              <a:gd name="connsiteY7" fmla="*/ 255564 h 1725848"/>
              <a:gd name="connsiteX8" fmla="*/ 3435179 w 4597053"/>
              <a:gd name="connsiteY8" fmla="*/ 823974 h 1725848"/>
              <a:gd name="connsiteX9" fmla="*/ 3608173 w 4597053"/>
              <a:gd name="connsiteY9" fmla="*/ 1268818 h 1725848"/>
              <a:gd name="connsiteX10" fmla="*/ 3830595 w 4597053"/>
              <a:gd name="connsiteY10" fmla="*/ 1614807 h 1725848"/>
              <a:gd name="connsiteX11" fmla="*/ 4160447 w 4597053"/>
              <a:gd name="connsiteY11" fmla="*/ 1702903 h 1725848"/>
              <a:gd name="connsiteX12" fmla="*/ 4597053 w 4597053"/>
              <a:gd name="connsiteY12" fmla="*/ 1725848 h 1725848"/>
              <a:gd name="connsiteX0" fmla="*/ 0 w 4597053"/>
              <a:gd name="connsiteY0" fmla="*/ 1717417 h 1729605"/>
              <a:gd name="connsiteX1" fmla="*/ 840260 w 4597053"/>
              <a:gd name="connsiteY1" fmla="*/ 1667991 h 1729605"/>
              <a:gd name="connsiteX2" fmla="*/ 1235676 w 4597053"/>
              <a:gd name="connsiteY2" fmla="*/ 1420856 h 1729605"/>
              <a:gd name="connsiteX3" fmla="*/ 1524678 w 4597053"/>
              <a:gd name="connsiteY3" fmla="*/ 1074867 h 1729605"/>
              <a:gd name="connsiteX4" fmla="*/ 1737506 w 4597053"/>
              <a:gd name="connsiteY4" fmla="*/ 581614 h 1729605"/>
              <a:gd name="connsiteX5" fmla="*/ 2094252 w 4597053"/>
              <a:gd name="connsiteY5" fmla="*/ 94903 h 1729605"/>
              <a:gd name="connsiteX6" fmla="*/ 2619633 w 4597053"/>
              <a:gd name="connsiteY6" fmla="*/ 12186 h 1729605"/>
              <a:gd name="connsiteX7" fmla="*/ 3089190 w 4597053"/>
              <a:gd name="connsiteY7" fmla="*/ 259321 h 1729605"/>
              <a:gd name="connsiteX8" fmla="*/ 3435179 w 4597053"/>
              <a:gd name="connsiteY8" fmla="*/ 827731 h 1729605"/>
              <a:gd name="connsiteX9" fmla="*/ 3608173 w 4597053"/>
              <a:gd name="connsiteY9" fmla="*/ 1272575 h 1729605"/>
              <a:gd name="connsiteX10" fmla="*/ 3830595 w 4597053"/>
              <a:gd name="connsiteY10" fmla="*/ 1618564 h 1729605"/>
              <a:gd name="connsiteX11" fmla="*/ 4160447 w 4597053"/>
              <a:gd name="connsiteY11" fmla="*/ 1706660 h 1729605"/>
              <a:gd name="connsiteX12" fmla="*/ 4597053 w 4597053"/>
              <a:gd name="connsiteY12" fmla="*/ 1729605 h 1729605"/>
              <a:gd name="connsiteX0" fmla="*/ 0 w 4597053"/>
              <a:gd name="connsiteY0" fmla="*/ 1716519 h 1728707"/>
              <a:gd name="connsiteX1" fmla="*/ 840260 w 4597053"/>
              <a:gd name="connsiteY1" fmla="*/ 1667093 h 1728707"/>
              <a:gd name="connsiteX2" fmla="*/ 1235676 w 4597053"/>
              <a:gd name="connsiteY2" fmla="*/ 1419958 h 1728707"/>
              <a:gd name="connsiteX3" fmla="*/ 1524678 w 4597053"/>
              <a:gd name="connsiteY3" fmla="*/ 1073969 h 1728707"/>
              <a:gd name="connsiteX4" fmla="*/ 1737506 w 4597053"/>
              <a:gd name="connsiteY4" fmla="*/ 580716 h 1728707"/>
              <a:gd name="connsiteX5" fmla="*/ 2094252 w 4597053"/>
              <a:gd name="connsiteY5" fmla="*/ 94005 h 1728707"/>
              <a:gd name="connsiteX6" fmla="*/ 2619633 w 4597053"/>
              <a:gd name="connsiteY6" fmla="*/ 11288 h 1728707"/>
              <a:gd name="connsiteX7" fmla="*/ 3089190 w 4597053"/>
              <a:gd name="connsiteY7" fmla="*/ 258423 h 1728707"/>
              <a:gd name="connsiteX8" fmla="*/ 3435179 w 4597053"/>
              <a:gd name="connsiteY8" fmla="*/ 826833 h 1728707"/>
              <a:gd name="connsiteX9" fmla="*/ 3608173 w 4597053"/>
              <a:gd name="connsiteY9" fmla="*/ 1271677 h 1728707"/>
              <a:gd name="connsiteX10" fmla="*/ 3830595 w 4597053"/>
              <a:gd name="connsiteY10" fmla="*/ 1617666 h 1728707"/>
              <a:gd name="connsiteX11" fmla="*/ 4160447 w 4597053"/>
              <a:gd name="connsiteY11" fmla="*/ 1705762 h 1728707"/>
              <a:gd name="connsiteX12" fmla="*/ 4597053 w 4597053"/>
              <a:gd name="connsiteY12" fmla="*/ 1728707 h 1728707"/>
              <a:gd name="connsiteX0" fmla="*/ 0 w 4597053"/>
              <a:gd name="connsiteY0" fmla="*/ 1731232 h 1743420"/>
              <a:gd name="connsiteX1" fmla="*/ 840260 w 4597053"/>
              <a:gd name="connsiteY1" fmla="*/ 1681806 h 1743420"/>
              <a:gd name="connsiteX2" fmla="*/ 1235676 w 4597053"/>
              <a:gd name="connsiteY2" fmla="*/ 1434671 h 1743420"/>
              <a:gd name="connsiteX3" fmla="*/ 1524678 w 4597053"/>
              <a:gd name="connsiteY3" fmla="*/ 1088682 h 1743420"/>
              <a:gd name="connsiteX4" fmla="*/ 1737506 w 4597053"/>
              <a:gd name="connsiteY4" fmla="*/ 595429 h 1743420"/>
              <a:gd name="connsiteX5" fmla="*/ 2094252 w 4597053"/>
              <a:gd name="connsiteY5" fmla="*/ 108718 h 1743420"/>
              <a:gd name="connsiteX6" fmla="*/ 2479784 w 4597053"/>
              <a:gd name="connsiteY6" fmla="*/ 9864 h 1743420"/>
              <a:gd name="connsiteX7" fmla="*/ 3089190 w 4597053"/>
              <a:gd name="connsiteY7" fmla="*/ 273136 h 1743420"/>
              <a:gd name="connsiteX8" fmla="*/ 3435179 w 4597053"/>
              <a:gd name="connsiteY8" fmla="*/ 841546 h 1743420"/>
              <a:gd name="connsiteX9" fmla="*/ 3608173 w 4597053"/>
              <a:gd name="connsiteY9" fmla="*/ 1286390 h 1743420"/>
              <a:gd name="connsiteX10" fmla="*/ 3830595 w 4597053"/>
              <a:gd name="connsiteY10" fmla="*/ 1632379 h 1743420"/>
              <a:gd name="connsiteX11" fmla="*/ 4160447 w 4597053"/>
              <a:gd name="connsiteY11" fmla="*/ 1720475 h 1743420"/>
              <a:gd name="connsiteX12" fmla="*/ 4597053 w 4597053"/>
              <a:gd name="connsiteY12" fmla="*/ 1743420 h 1743420"/>
              <a:gd name="connsiteX0" fmla="*/ 0 w 4597053"/>
              <a:gd name="connsiteY0" fmla="*/ 1721416 h 1733604"/>
              <a:gd name="connsiteX1" fmla="*/ 840260 w 4597053"/>
              <a:gd name="connsiteY1" fmla="*/ 1671990 h 1733604"/>
              <a:gd name="connsiteX2" fmla="*/ 1235676 w 4597053"/>
              <a:gd name="connsiteY2" fmla="*/ 1424855 h 1733604"/>
              <a:gd name="connsiteX3" fmla="*/ 1524678 w 4597053"/>
              <a:gd name="connsiteY3" fmla="*/ 1078866 h 1733604"/>
              <a:gd name="connsiteX4" fmla="*/ 1737506 w 4597053"/>
              <a:gd name="connsiteY4" fmla="*/ 585613 h 1733604"/>
              <a:gd name="connsiteX5" fmla="*/ 2094252 w 4597053"/>
              <a:gd name="connsiteY5" fmla="*/ 98902 h 1733604"/>
              <a:gd name="connsiteX6" fmla="*/ 2479784 w 4597053"/>
              <a:gd name="connsiteY6" fmla="*/ 48 h 1733604"/>
              <a:gd name="connsiteX7" fmla="*/ 3089190 w 4597053"/>
              <a:gd name="connsiteY7" fmla="*/ 263320 h 1733604"/>
              <a:gd name="connsiteX8" fmla="*/ 3435179 w 4597053"/>
              <a:gd name="connsiteY8" fmla="*/ 831730 h 1733604"/>
              <a:gd name="connsiteX9" fmla="*/ 3608173 w 4597053"/>
              <a:gd name="connsiteY9" fmla="*/ 1276574 h 1733604"/>
              <a:gd name="connsiteX10" fmla="*/ 3830595 w 4597053"/>
              <a:gd name="connsiteY10" fmla="*/ 1622563 h 1733604"/>
              <a:gd name="connsiteX11" fmla="*/ 4160447 w 4597053"/>
              <a:gd name="connsiteY11" fmla="*/ 1710659 h 1733604"/>
              <a:gd name="connsiteX12" fmla="*/ 4597053 w 4597053"/>
              <a:gd name="connsiteY12" fmla="*/ 1733604 h 1733604"/>
              <a:gd name="connsiteX0" fmla="*/ 0 w 4597053"/>
              <a:gd name="connsiteY0" fmla="*/ 1721497 h 1733685"/>
              <a:gd name="connsiteX1" fmla="*/ 840260 w 4597053"/>
              <a:gd name="connsiteY1" fmla="*/ 1672071 h 1733685"/>
              <a:gd name="connsiteX2" fmla="*/ 1235676 w 4597053"/>
              <a:gd name="connsiteY2" fmla="*/ 1424936 h 1733685"/>
              <a:gd name="connsiteX3" fmla="*/ 1524678 w 4597053"/>
              <a:gd name="connsiteY3" fmla="*/ 1078947 h 1733685"/>
              <a:gd name="connsiteX4" fmla="*/ 1737506 w 4597053"/>
              <a:gd name="connsiteY4" fmla="*/ 585694 h 1733685"/>
              <a:gd name="connsiteX5" fmla="*/ 1981296 w 4597053"/>
              <a:gd name="connsiteY5" fmla="*/ 233454 h 1733685"/>
              <a:gd name="connsiteX6" fmla="*/ 2479784 w 4597053"/>
              <a:gd name="connsiteY6" fmla="*/ 129 h 1733685"/>
              <a:gd name="connsiteX7" fmla="*/ 3089190 w 4597053"/>
              <a:gd name="connsiteY7" fmla="*/ 263401 h 1733685"/>
              <a:gd name="connsiteX8" fmla="*/ 3435179 w 4597053"/>
              <a:gd name="connsiteY8" fmla="*/ 831811 h 1733685"/>
              <a:gd name="connsiteX9" fmla="*/ 3608173 w 4597053"/>
              <a:gd name="connsiteY9" fmla="*/ 1276655 h 1733685"/>
              <a:gd name="connsiteX10" fmla="*/ 3830595 w 4597053"/>
              <a:gd name="connsiteY10" fmla="*/ 1622644 h 1733685"/>
              <a:gd name="connsiteX11" fmla="*/ 4160447 w 4597053"/>
              <a:gd name="connsiteY11" fmla="*/ 1710740 h 1733685"/>
              <a:gd name="connsiteX12" fmla="*/ 4597053 w 4597053"/>
              <a:gd name="connsiteY12" fmla="*/ 1733685 h 1733685"/>
              <a:gd name="connsiteX0" fmla="*/ 0 w 4597053"/>
              <a:gd name="connsiteY0" fmla="*/ 1721508 h 1733696"/>
              <a:gd name="connsiteX1" fmla="*/ 840260 w 4597053"/>
              <a:gd name="connsiteY1" fmla="*/ 1672082 h 1733696"/>
              <a:gd name="connsiteX2" fmla="*/ 1235676 w 4597053"/>
              <a:gd name="connsiteY2" fmla="*/ 1424947 h 1733696"/>
              <a:gd name="connsiteX3" fmla="*/ 1524678 w 4597053"/>
              <a:gd name="connsiteY3" fmla="*/ 1078958 h 1733696"/>
              <a:gd name="connsiteX4" fmla="*/ 1715991 w 4597053"/>
              <a:gd name="connsiteY4" fmla="*/ 655630 h 1733696"/>
              <a:gd name="connsiteX5" fmla="*/ 1981296 w 4597053"/>
              <a:gd name="connsiteY5" fmla="*/ 233465 h 1733696"/>
              <a:gd name="connsiteX6" fmla="*/ 2479784 w 4597053"/>
              <a:gd name="connsiteY6" fmla="*/ 140 h 1733696"/>
              <a:gd name="connsiteX7" fmla="*/ 3089190 w 4597053"/>
              <a:gd name="connsiteY7" fmla="*/ 263412 h 1733696"/>
              <a:gd name="connsiteX8" fmla="*/ 3435179 w 4597053"/>
              <a:gd name="connsiteY8" fmla="*/ 831822 h 1733696"/>
              <a:gd name="connsiteX9" fmla="*/ 3608173 w 4597053"/>
              <a:gd name="connsiteY9" fmla="*/ 1276666 h 1733696"/>
              <a:gd name="connsiteX10" fmla="*/ 3830595 w 4597053"/>
              <a:gd name="connsiteY10" fmla="*/ 1622655 h 1733696"/>
              <a:gd name="connsiteX11" fmla="*/ 4160447 w 4597053"/>
              <a:gd name="connsiteY11" fmla="*/ 1710751 h 1733696"/>
              <a:gd name="connsiteX12" fmla="*/ 4597053 w 4597053"/>
              <a:gd name="connsiteY12" fmla="*/ 1733696 h 1733696"/>
              <a:gd name="connsiteX0" fmla="*/ 0 w 4597053"/>
              <a:gd name="connsiteY0" fmla="*/ 1721658 h 1733846"/>
              <a:gd name="connsiteX1" fmla="*/ 840260 w 4597053"/>
              <a:gd name="connsiteY1" fmla="*/ 1672232 h 1733846"/>
              <a:gd name="connsiteX2" fmla="*/ 1235676 w 4597053"/>
              <a:gd name="connsiteY2" fmla="*/ 1425097 h 1733846"/>
              <a:gd name="connsiteX3" fmla="*/ 1524678 w 4597053"/>
              <a:gd name="connsiteY3" fmla="*/ 1079108 h 1733846"/>
              <a:gd name="connsiteX4" fmla="*/ 1981296 w 4597053"/>
              <a:gd name="connsiteY4" fmla="*/ 233615 h 1733846"/>
              <a:gd name="connsiteX5" fmla="*/ 2479784 w 4597053"/>
              <a:gd name="connsiteY5" fmla="*/ 290 h 1733846"/>
              <a:gd name="connsiteX6" fmla="*/ 3089190 w 4597053"/>
              <a:gd name="connsiteY6" fmla="*/ 263562 h 1733846"/>
              <a:gd name="connsiteX7" fmla="*/ 3435179 w 4597053"/>
              <a:gd name="connsiteY7" fmla="*/ 831972 h 1733846"/>
              <a:gd name="connsiteX8" fmla="*/ 3608173 w 4597053"/>
              <a:gd name="connsiteY8" fmla="*/ 1276816 h 1733846"/>
              <a:gd name="connsiteX9" fmla="*/ 3830595 w 4597053"/>
              <a:gd name="connsiteY9" fmla="*/ 1622805 h 1733846"/>
              <a:gd name="connsiteX10" fmla="*/ 4160447 w 4597053"/>
              <a:gd name="connsiteY10" fmla="*/ 1710901 h 1733846"/>
              <a:gd name="connsiteX11" fmla="*/ 4597053 w 4597053"/>
              <a:gd name="connsiteY11" fmla="*/ 1733846 h 1733846"/>
              <a:gd name="connsiteX0" fmla="*/ 0 w 4597053"/>
              <a:gd name="connsiteY0" fmla="*/ 1725447 h 1737635"/>
              <a:gd name="connsiteX1" fmla="*/ 840260 w 4597053"/>
              <a:gd name="connsiteY1" fmla="*/ 1676021 h 1737635"/>
              <a:gd name="connsiteX2" fmla="*/ 1235676 w 4597053"/>
              <a:gd name="connsiteY2" fmla="*/ 1428886 h 1737635"/>
              <a:gd name="connsiteX3" fmla="*/ 1524678 w 4597053"/>
              <a:gd name="connsiteY3" fmla="*/ 1082897 h 1737635"/>
              <a:gd name="connsiteX4" fmla="*/ 1835639 w 4597053"/>
              <a:gd name="connsiteY4" fmla="*/ 455889 h 1737635"/>
              <a:gd name="connsiteX5" fmla="*/ 2479784 w 4597053"/>
              <a:gd name="connsiteY5" fmla="*/ 4079 h 1737635"/>
              <a:gd name="connsiteX6" fmla="*/ 3089190 w 4597053"/>
              <a:gd name="connsiteY6" fmla="*/ 267351 h 1737635"/>
              <a:gd name="connsiteX7" fmla="*/ 3435179 w 4597053"/>
              <a:gd name="connsiteY7" fmla="*/ 835761 h 1737635"/>
              <a:gd name="connsiteX8" fmla="*/ 3608173 w 4597053"/>
              <a:gd name="connsiteY8" fmla="*/ 1280605 h 1737635"/>
              <a:gd name="connsiteX9" fmla="*/ 3830595 w 4597053"/>
              <a:gd name="connsiteY9" fmla="*/ 1626594 h 1737635"/>
              <a:gd name="connsiteX10" fmla="*/ 4160447 w 4597053"/>
              <a:gd name="connsiteY10" fmla="*/ 1714690 h 1737635"/>
              <a:gd name="connsiteX11" fmla="*/ 4597053 w 4597053"/>
              <a:gd name="connsiteY11" fmla="*/ 1737635 h 1737635"/>
              <a:gd name="connsiteX0" fmla="*/ 0 w 4597053"/>
              <a:gd name="connsiteY0" fmla="*/ 1725447 h 1737635"/>
              <a:gd name="connsiteX1" fmla="*/ 840260 w 4597053"/>
              <a:gd name="connsiteY1" fmla="*/ 1676021 h 1737635"/>
              <a:gd name="connsiteX2" fmla="*/ 1235676 w 4597053"/>
              <a:gd name="connsiteY2" fmla="*/ 1428886 h 1737635"/>
              <a:gd name="connsiteX3" fmla="*/ 1524678 w 4597053"/>
              <a:gd name="connsiteY3" fmla="*/ 1082897 h 1737635"/>
              <a:gd name="connsiteX4" fmla="*/ 1835639 w 4597053"/>
              <a:gd name="connsiteY4" fmla="*/ 455889 h 1737635"/>
              <a:gd name="connsiteX5" fmla="*/ 2479784 w 4597053"/>
              <a:gd name="connsiteY5" fmla="*/ 4079 h 1737635"/>
              <a:gd name="connsiteX6" fmla="*/ 3089190 w 4597053"/>
              <a:gd name="connsiteY6" fmla="*/ 267351 h 1737635"/>
              <a:gd name="connsiteX7" fmla="*/ 3435179 w 4597053"/>
              <a:gd name="connsiteY7" fmla="*/ 835761 h 1737635"/>
              <a:gd name="connsiteX8" fmla="*/ 3608173 w 4597053"/>
              <a:gd name="connsiteY8" fmla="*/ 1280605 h 1737635"/>
              <a:gd name="connsiteX9" fmla="*/ 3830595 w 4597053"/>
              <a:gd name="connsiteY9" fmla="*/ 1626594 h 1737635"/>
              <a:gd name="connsiteX10" fmla="*/ 4160447 w 4597053"/>
              <a:gd name="connsiteY10" fmla="*/ 1714690 h 1737635"/>
              <a:gd name="connsiteX11" fmla="*/ 4597053 w 4597053"/>
              <a:gd name="connsiteY11" fmla="*/ 1737635 h 1737635"/>
              <a:gd name="connsiteX0" fmla="*/ 0 w 4597053"/>
              <a:gd name="connsiteY0" fmla="*/ 1722901 h 1735089"/>
              <a:gd name="connsiteX1" fmla="*/ 840260 w 4597053"/>
              <a:gd name="connsiteY1" fmla="*/ 1673475 h 1735089"/>
              <a:gd name="connsiteX2" fmla="*/ 1235676 w 4597053"/>
              <a:gd name="connsiteY2" fmla="*/ 1426340 h 1735089"/>
              <a:gd name="connsiteX3" fmla="*/ 1524678 w 4597053"/>
              <a:gd name="connsiteY3" fmla="*/ 1080351 h 1735089"/>
              <a:gd name="connsiteX4" fmla="*/ 1843731 w 4597053"/>
              <a:gd name="connsiteY4" fmla="*/ 372423 h 1735089"/>
              <a:gd name="connsiteX5" fmla="*/ 2479784 w 4597053"/>
              <a:gd name="connsiteY5" fmla="*/ 1533 h 1735089"/>
              <a:gd name="connsiteX6" fmla="*/ 3089190 w 4597053"/>
              <a:gd name="connsiteY6" fmla="*/ 264805 h 1735089"/>
              <a:gd name="connsiteX7" fmla="*/ 3435179 w 4597053"/>
              <a:gd name="connsiteY7" fmla="*/ 833215 h 1735089"/>
              <a:gd name="connsiteX8" fmla="*/ 3608173 w 4597053"/>
              <a:gd name="connsiteY8" fmla="*/ 1278059 h 1735089"/>
              <a:gd name="connsiteX9" fmla="*/ 3830595 w 4597053"/>
              <a:gd name="connsiteY9" fmla="*/ 1624048 h 1735089"/>
              <a:gd name="connsiteX10" fmla="*/ 4160447 w 4597053"/>
              <a:gd name="connsiteY10" fmla="*/ 1712144 h 1735089"/>
              <a:gd name="connsiteX11" fmla="*/ 4597053 w 4597053"/>
              <a:gd name="connsiteY11" fmla="*/ 1735089 h 1735089"/>
              <a:gd name="connsiteX0" fmla="*/ 0 w 4597053"/>
              <a:gd name="connsiteY0" fmla="*/ 1721426 h 1733614"/>
              <a:gd name="connsiteX1" fmla="*/ 840260 w 4597053"/>
              <a:gd name="connsiteY1" fmla="*/ 1672000 h 1733614"/>
              <a:gd name="connsiteX2" fmla="*/ 1235676 w 4597053"/>
              <a:gd name="connsiteY2" fmla="*/ 1424865 h 1733614"/>
              <a:gd name="connsiteX3" fmla="*/ 1524678 w 4597053"/>
              <a:gd name="connsiteY3" fmla="*/ 1078876 h 1733614"/>
              <a:gd name="connsiteX4" fmla="*/ 1843731 w 4597053"/>
              <a:gd name="connsiteY4" fmla="*/ 370948 h 1733614"/>
              <a:gd name="connsiteX5" fmla="*/ 2479784 w 4597053"/>
              <a:gd name="connsiteY5" fmla="*/ 58 h 1733614"/>
              <a:gd name="connsiteX6" fmla="*/ 3113466 w 4597053"/>
              <a:gd name="connsiteY6" fmla="*/ 392803 h 1733614"/>
              <a:gd name="connsiteX7" fmla="*/ 3435179 w 4597053"/>
              <a:gd name="connsiteY7" fmla="*/ 831740 h 1733614"/>
              <a:gd name="connsiteX8" fmla="*/ 3608173 w 4597053"/>
              <a:gd name="connsiteY8" fmla="*/ 1276584 h 1733614"/>
              <a:gd name="connsiteX9" fmla="*/ 3830595 w 4597053"/>
              <a:gd name="connsiteY9" fmla="*/ 1622573 h 1733614"/>
              <a:gd name="connsiteX10" fmla="*/ 4160447 w 4597053"/>
              <a:gd name="connsiteY10" fmla="*/ 1710669 h 1733614"/>
              <a:gd name="connsiteX11" fmla="*/ 4597053 w 4597053"/>
              <a:gd name="connsiteY11" fmla="*/ 1733614 h 1733614"/>
              <a:gd name="connsiteX0" fmla="*/ 0 w 4597053"/>
              <a:gd name="connsiteY0" fmla="*/ 1721426 h 1733614"/>
              <a:gd name="connsiteX1" fmla="*/ 840260 w 4597053"/>
              <a:gd name="connsiteY1" fmla="*/ 1672000 h 1733614"/>
              <a:gd name="connsiteX2" fmla="*/ 1235676 w 4597053"/>
              <a:gd name="connsiteY2" fmla="*/ 1424865 h 1733614"/>
              <a:gd name="connsiteX3" fmla="*/ 1524678 w 4597053"/>
              <a:gd name="connsiteY3" fmla="*/ 1078876 h 1733614"/>
              <a:gd name="connsiteX4" fmla="*/ 1843731 w 4597053"/>
              <a:gd name="connsiteY4" fmla="*/ 370948 h 1733614"/>
              <a:gd name="connsiteX5" fmla="*/ 2479784 w 4597053"/>
              <a:gd name="connsiteY5" fmla="*/ 58 h 1733614"/>
              <a:gd name="connsiteX6" fmla="*/ 3113466 w 4597053"/>
              <a:gd name="connsiteY6" fmla="*/ 392803 h 1733614"/>
              <a:gd name="connsiteX7" fmla="*/ 3346167 w 4597053"/>
              <a:gd name="connsiteY7" fmla="*/ 920752 h 1733614"/>
              <a:gd name="connsiteX8" fmla="*/ 3608173 w 4597053"/>
              <a:gd name="connsiteY8" fmla="*/ 1276584 h 1733614"/>
              <a:gd name="connsiteX9" fmla="*/ 3830595 w 4597053"/>
              <a:gd name="connsiteY9" fmla="*/ 1622573 h 1733614"/>
              <a:gd name="connsiteX10" fmla="*/ 4160447 w 4597053"/>
              <a:gd name="connsiteY10" fmla="*/ 1710669 h 1733614"/>
              <a:gd name="connsiteX11" fmla="*/ 4597053 w 4597053"/>
              <a:gd name="connsiteY11" fmla="*/ 1733614 h 1733614"/>
              <a:gd name="connsiteX0" fmla="*/ 0 w 4597053"/>
              <a:gd name="connsiteY0" fmla="*/ 1721426 h 1733614"/>
              <a:gd name="connsiteX1" fmla="*/ 840260 w 4597053"/>
              <a:gd name="connsiteY1" fmla="*/ 1672000 h 1733614"/>
              <a:gd name="connsiteX2" fmla="*/ 1235676 w 4597053"/>
              <a:gd name="connsiteY2" fmla="*/ 1424865 h 1733614"/>
              <a:gd name="connsiteX3" fmla="*/ 1524678 w 4597053"/>
              <a:gd name="connsiteY3" fmla="*/ 1078876 h 1733614"/>
              <a:gd name="connsiteX4" fmla="*/ 1843731 w 4597053"/>
              <a:gd name="connsiteY4" fmla="*/ 370948 h 1733614"/>
              <a:gd name="connsiteX5" fmla="*/ 2479784 w 4597053"/>
              <a:gd name="connsiteY5" fmla="*/ 58 h 1733614"/>
              <a:gd name="connsiteX6" fmla="*/ 3113466 w 4597053"/>
              <a:gd name="connsiteY6" fmla="*/ 392803 h 1733614"/>
              <a:gd name="connsiteX7" fmla="*/ 3346167 w 4597053"/>
              <a:gd name="connsiteY7" fmla="*/ 920752 h 1733614"/>
              <a:gd name="connsiteX8" fmla="*/ 3600081 w 4597053"/>
              <a:gd name="connsiteY8" fmla="*/ 1397964 h 1733614"/>
              <a:gd name="connsiteX9" fmla="*/ 3830595 w 4597053"/>
              <a:gd name="connsiteY9" fmla="*/ 1622573 h 1733614"/>
              <a:gd name="connsiteX10" fmla="*/ 4160447 w 4597053"/>
              <a:gd name="connsiteY10" fmla="*/ 1710669 h 1733614"/>
              <a:gd name="connsiteX11" fmla="*/ 4597053 w 4597053"/>
              <a:gd name="connsiteY11" fmla="*/ 1733614 h 1733614"/>
              <a:gd name="connsiteX0" fmla="*/ 0 w 5098759"/>
              <a:gd name="connsiteY0" fmla="*/ 1721426 h 1725522"/>
              <a:gd name="connsiteX1" fmla="*/ 840260 w 5098759"/>
              <a:gd name="connsiteY1" fmla="*/ 1672000 h 1725522"/>
              <a:gd name="connsiteX2" fmla="*/ 1235676 w 5098759"/>
              <a:gd name="connsiteY2" fmla="*/ 1424865 h 1725522"/>
              <a:gd name="connsiteX3" fmla="*/ 1524678 w 5098759"/>
              <a:gd name="connsiteY3" fmla="*/ 1078876 h 1725522"/>
              <a:gd name="connsiteX4" fmla="*/ 1843731 w 5098759"/>
              <a:gd name="connsiteY4" fmla="*/ 370948 h 1725522"/>
              <a:gd name="connsiteX5" fmla="*/ 2479784 w 5098759"/>
              <a:gd name="connsiteY5" fmla="*/ 58 h 1725522"/>
              <a:gd name="connsiteX6" fmla="*/ 3113466 w 5098759"/>
              <a:gd name="connsiteY6" fmla="*/ 392803 h 1725522"/>
              <a:gd name="connsiteX7" fmla="*/ 3346167 w 5098759"/>
              <a:gd name="connsiteY7" fmla="*/ 920752 h 1725522"/>
              <a:gd name="connsiteX8" fmla="*/ 3600081 w 5098759"/>
              <a:gd name="connsiteY8" fmla="*/ 1397964 h 1725522"/>
              <a:gd name="connsiteX9" fmla="*/ 3830595 w 5098759"/>
              <a:gd name="connsiteY9" fmla="*/ 1622573 h 1725522"/>
              <a:gd name="connsiteX10" fmla="*/ 4160447 w 5098759"/>
              <a:gd name="connsiteY10" fmla="*/ 1710669 h 1725522"/>
              <a:gd name="connsiteX11" fmla="*/ 5098759 w 5098759"/>
              <a:gd name="connsiteY11" fmla="*/ 1725522 h 1725522"/>
              <a:gd name="connsiteX0" fmla="*/ 0 w 5098759"/>
              <a:gd name="connsiteY0" fmla="*/ 1721426 h 1725522"/>
              <a:gd name="connsiteX1" fmla="*/ 840260 w 5098759"/>
              <a:gd name="connsiteY1" fmla="*/ 1672000 h 1725522"/>
              <a:gd name="connsiteX2" fmla="*/ 1235676 w 5098759"/>
              <a:gd name="connsiteY2" fmla="*/ 1424865 h 1725522"/>
              <a:gd name="connsiteX3" fmla="*/ 1524678 w 5098759"/>
              <a:gd name="connsiteY3" fmla="*/ 1078876 h 1725522"/>
              <a:gd name="connsiteX4" fmla="*/ 1843731 w 5098759"/>
              <a:gd name="connsiteY4" fmla="*/ 370948 h 1725522"/>
              <a:gd name="connsiteX5" fmla="*/ 2479784 w 5098759"/>
              <a:gd name="connsiteY5" fmla="*/ 58 h 1725522"/>
              <a:gd name="connsiteX6" fmla="*/ 3113466 w 5098759"/>
              <a:gd name="connsiteY6" fmla="*/ 392803 h 1725522"/>
              <a:gd name="connsiteX7" fmla="*/ 3346167 w 5098759"/>
              <a:gd name="connsiteY7" fmla="*/ 920752 h 1725522"/>
              <a:gd name="connsiteX8" fmla="*/ 3600081 w 5098759"/>
              <a:gd name="connsiteY8" fmla="*/ 1397964 h 1725522"/>
              <a:gd name="connsiteX9" fmla="*/ 3830595 w 5098759"/>
              <a:gd name="connsiteY9" fmla="*/ 1622573 h 1725522"/>
              <a:gd name="connsiteX10" fmla="*/ 4354656 w 5098759"/>
              <a:gd name="connsiteY10" fmla="*/ 1710669 h 1725522"/>
              <a:gd name="connsiteX11" fmla="*/ 5098759 w 5098759"/>
              <a:gd name="connsiteY11" fmla="*/ 1725522 h 1725522"/>
              <a:gd name="connsiteX0" fmla="*/ 0 w 5098759"/>
              <a:gd name="connsiteY0" fmla="*/ 1721426 h 1725522"/>
              <a:gd name="connsiteX1" fmla="*/ 840260 w 5098759"/>
              <a:gd name="connsiteY1" fmla="*/ 1672000 h 1725522"/>
              <a:gd name="connsiteX2" fmla="*/ 1235676 w 5098759"/>
              <a:gd name="connsiteY2" fmla="*/ 1424865 h 1725522"/>
              <a:gd name="connsiteX3" fmla="*/ 1524678 w 5098759"/>
              <a:gd name="connsiteY3" fmla="*/ 1078876 h 1725522"/>
              <a:gd name="connsiteX4" fmla="*/ 1843731 w 5098759"/>
              <a:gd name="connsiteY4" fmla="*/ 370948 h 1725522"/>
              <a:gd name="connsiteX5" fmla="*/ 2479784 w 5098759"/>
              <a:gd name="connsiteY5" fmla="*/ 58 h 1725522"/>
              <a:gd name="connsiteX6" fmla="*/ 3113466 w 5098759"/>
              <a:gd name="connsiteY6" fmla="*/ 392803 h 1725522"/>
              <a:gd name="connsiteX7" fmla="*/ 3346167 w 5098759"/>
              <a:gd name="connsiteY7" fmla="*/ 920752 h 1725522"/>
              <a:gd name="connsiteX8" fmla="*/ 3600081 w 5098759"/>
              <a:gd name="connsiteY8" fmla="*/ 1397964 h 1725522"/>
              <a:gd name="connsiteX9" fmla="*/ 3854871 w 5098759"/>
              <a:gd name="connsiteY9" fmla="*/ 1630665 h 1725522"/>
              <a:gd name="connsiteX10" fmla="*/ 4354656 w 5098759"/>
              <a:gd name="connsiteY10" fmla="*/ 1710669 h 1725522"/>
              <a:gd name="connsiteX11" fmla="*/ 5098759 w 5098759"/>
              <a:gd name="connsiteY11" fmla="*/ 1725522 h 1725522"/>
              <a:gd name="connsiteX0" fmla="*/ 0 w 5098759"/>
              <a:gd name="connsiteY0" fmla="*/ 1723779 h 1727875"/>
              <a:gd name="connsiteX1" fmla="*/ 840260 w 5098759"/>
              <a:gd name="connsiteY1" fmla="*/ 1674353 h 1727875"/>
              <a:gd name="connsiteX2" fmla="*/ 1235676 w 5098759"/>
              <a:gd name="connsiteY2" fmla="*/ 1427218 h 1727875"/>
              <a:gd name="connsiteX3" fmla="*/ 1524678 w 5098759"/>
              <a:gd name="connsiteY3" fmla="*/ 1081229 h 1727875"/>
              <a:gd name="connsiteX4" fmla="*/ 1843731 w 5098759"/>
              <a:gd name="connsiteY4" fmla="*/ 373301 h 1727875"/>
              <a:gd name="connsiteX5" fmla="*/ 2479784 w 5098759"/>
              <a:gd name="connsiteY5" fmla="*/ 2411 h 1727875"/>
              <a:gd name="connsiteX6" fmla="*/ 3008269 w 5098759"/>
              <a:gd name="connsiteY6" fmla="*/ 249499 h 1727875"/>
              <a:gd name="connsiteX7" fmla="*/ 3346167 w 5098759"/>
              <a:gd name="connsiteY7" fmla="*/ 923105 h 1727875"/>
              <a:gd name="connsiteX8" fmla="*/ 3600081 w 5098759"/>
              <a:gd name="connsiteY8" fmla="*/ 1400317 h 1727875"/>
              <a:gd name="connsiteX9" fmla="*/ 3854871 w 5098759"/>
              <a:gd name="connsiteY9" fmla="*/ 1633018 h 1727875"/>
              <a:gd name="connsiteX10" fmla="*/ 4354656 w 5098759"/>
              <a:gd name="connsiteY10" fmla="*/ 1713022 h 1727875"/>
              <a:gd name="connsiteX11" fmla="*/ 5098759 w 5098759"/>
              <a:gd name="connsiteY11" fmla="*/ 1727875 h 1727875"/>
              <a:gd name="connsiteX0" fmla="*/ 0 w 5098759"/>
              <a:gd name="connsiteY0" fmla="*/ 1707860 h 1711956"/>
              <a:gd name="connsiteX1" fmla="*/ 840260 w 5098759"/>
              <a:gd name="connsiteY1" fmla="*/ 1658434 h 1711956"/>
              <a:gd name="connsiteX2" fmla="*/ 1235676 w 5098759"/>
              <a:gd name="connsiteY2" fmla="*/ 1411299 h 1711956"/>
              <a:gd name="connsiteX3" fmla="*/ 1524678 w 5098759"/>
              <a:gd name="connsiteY3" fmla="*/ 1065310 h 1711956"/>
              <a:gd name="connsiteX4" fmla="*/ 1843731 w 5098759"/>
              <a:gd name="connsiteY4" fmla="*/ 357382 h 1711956"/>
              <a:gd name="connsiteX5" fmla="*/ 2358403 w 5098759"/>
              <a:gd name="connsiteY5" fmla="*/ 2676 h 1711956"/>
              <a:gd name="connsiteX6" fmla="*/ 3008269 w 5098759"/>
              <a:gd name="connsiteY6" fmla="*/ 233580 h 1711956"/>
              <a:gd name="connsiteX7" fmla="*/ 3346167 w 5098759"/>
              <a:gd name="connsiteY7" fmla="*/ 907186 h 1711956"/>
              <a:gd name="connsiteX8" fmla="*/ 3600081 w 5098759"/>
              <a:gd name="connsiteY8" fmla="*/ 1384398 h 1711956"/>
              <a:gd name="connsiteX9" fmla="*/ 3854871 w 5098759"/>
              <a:gd name="connsiteY9" fmla="*/ 1617099 h 1711956"/>
              <a:gd name="connsiteX10" fmla="*/ 4354656 w 5098759"/>
              <a:gd name="connsiteY10" fmla="*/ 1697103 h 1711956"/>
              <a:gd name="connsiteX11" fmla="*/ 5098759 w 5098759"/>
              <a:gd name="connsiteY11" fmla="*/ 1711956 h 1711956"/>
              <a:gd name="connsiteX0" fmla="*/ 0 w 5098759"/>
              <a:gd name="connsiteY0" fmla="*/ 1717042 h 1721138"/>
              <a:gd name="connsiteX1" fmla="*/ 840260 w 5098759"/>
              <a:gd name="connsiteY1" fmla="*/ 1667616 h 1721138"/>
              <a:gd name="connsiteX2" fmla="*/ 1235676 w 5098759"/>
              <a:gd name="connsiteY2" fmla="*/ 1420481 h 1721138"/>
              <a:gd name="connsiteX3" fmla="*/ 1524678 w 5098759"/>
              <a:gd name="connsiteY3" fmla="*/ 1074492 h 1721138"/>
              <a:gd name="connsiteX4" fmla="*/ 1843731 w 5098759"/>
              <a:gd name="connsiteY4" fmla="*/ 366564 h 1721138"/>
              <a:gd name="connsiteX5" fmla="*/ 2358403 w 5098759"/>
              <a:gd name="connsiteY5" fmla="*/ 11858 h 1721138"/>
              <a:gd name="connsiteX6" fmla="*/ 3008269 w 5098759"/>
              <a:gd name="connsiteY6" fmla="*/ 242762 h 1721138"/>
              <a:gd name="connsiteX7" fmla="*/ 3346167 w 5098759"/>
              <a:gd name="connsiteY7" fmla="*/ 916368 h 1721138"/>
              <a:gd name="connsiteX8" fmla="*/ 3600081 w 5098759"/>
              <a:gd name="connsiteY8" fmla="*/ 1393580 h 1721138"/>
              <a:gd name="connsiteX9" fmla="*/ 3854871 w 5098759"/>
              <a:gd name="connsiteY9" fmla="*/ 1626281 h 1721138"/>
              <a:gd name="connsiteX10" fmla="*/ 4354656 w 5098759"/>
              <a:gd name="connsiteY10" fmla="*/ 1706285 h 1721138"/>
              <a:gd name="connsiteX11" fmla="*/ 5098759 w 5098759"/>
              <a:gd name="connsiteY11" fmla="*/ 1721138 h 1721138"/>
              <a:gd name="connsiteX0" fmla="*/ 0 w 5098759"/>
              <a:gd name="connsiteY0" fmla="*/ 1711251 h 1715347"/>
              <a:gd name="connsiteX1" fmla="*/ 840260 w 5098759"/>
              <a:gd name="connsiteY1" fmla="*/ 1661825 h 1715347"/>
              <a:gd name="connsiteX2" fmla="*/ 1235676 w 5098759"/>
              <a:gd name="connsiteY2" fmla="*/ 1414690 h 1715347"/>
              <a:gd name="connsiteX3" fmla="*/ 1524678 w 5098759"/>
              <a:gd name="connsiteY3" fmla="*/ 1068701 h 1715347"/>
              <a:gd name="connsiteX4" fmla="*/ 1803271 w 5098759"/>
              <a:gd name="connsiteY4" fmla="*/ 441693 h 1715347"/>
              <a:gd name="connsiteX5" fmla="*/ 2358403 w 5098759"/>
              <a:gd name="connsiteY5" fmla="*/ 6067 h 1715347"/>
              <a:gd name="connsiteX6" fmla="*/ 3008269 w 5098759"/>
              <a:gd name="connsiteY6" fmla="*/ 236971 h 1715347"/>
              <a:gd name="connsiteX7" fmla="*/ 3346167 w 5098759"/>
              <a:gd name="connsiteY7" fmla="*/ 910577 h 1715347"/>
              <a:gd name="connsiteX8" fmla="*/ 3600081 w 5098759"/>
              <a:gd name="connsiteY8" fmla="*/ 1387789 h 1715347"/>
              <a:gd name="connsiteX9" fmla="*/ 3854871 w 5098759"/>
              <a:gd name="connsiteY9" fmla="*/ 1620490 h 1715347"/>
              <a:gd name="connsiteX10" fmla="*/ 4354656 w 5098759"/>
              <a:gd name="connsiteY10" fmla="*/ 1700494 h 1715347"/>
              <a:gd name="connsiteX11" fmla="*/ 5098759 w 5098759"/>
              <a:gd name="connsiteY11" fmla="*/ 1715347 h 1715347"/>
              <a:gd name="connsiteX0" fmla="*/ 0 w 5098759"/>
              <a:gd name="connsiteY0" fmla="*/ 1709116 h 1713212"/>
              <a:gd name="connsiteX1" fmla="*/ 840260 w 5098759"/>
              <a:gd name="connsiteY1" fmla="*/ 1659690 h 1713212"/>
              <a:gd name="connsiteX2" fmla="*/ 1235676 w 5098759"/>
              <a:gd name="connsiteY2" fmla="*/ 1412555 h 1713212"/>
              <a:gd name="connsiteX3" fmla="*/ 1524678 w 5098759"/>
              <a:gd name="connsiteY3" fmla="*/ 1066566 h 1713212"/>
              <a:gd name="connsiteX4" fmla="*/ 1843731 w 5098759"/>
              <a:gd name="connsiteY4" fmla="*/ 391006 h 1713212"/>
              <a:gd name="connsiteX5" fmla="*/ 2358403 w 5098759"/>
              <a:gd name="connsiteY5" fmla="*/ 3932 h 1713212"/>
              <a:gd name="connsiteX6" fmla="*/ 3008269 w 5098759"/>
              <a:gd name="connsiteY6" fmla="*/ 234836 h 1713212"/>
              <a:gd name="connsiteX7" fmla="*/ 3346167 w 5098759"/>
              <a:gd name="connsiteY7" fmla="*/ 908442 h 1713212"/>
              <a:gd name="connsiteX8" fmla="*/ 3600081 w 5098759"/>
              <a:gd name="connsiteY8" fmla="*/ 1385654 h 1713212"/>
              <a:gd name="connsiteX9" fmla="*/ 3854871 w 5098759"/>
              <a:gd name="connsiteY9" fmla="*/ 1618355 h 1713212"/>
              <a:gd name="connsiteX10" fmla="*/ 4354656 w 5098759"/>
              <a:gd name="connsiteY10" fmla="*/ 1698359 h 1713212"/>
              <a:gd name="connsiteX11" fmla="*/ 5098759 w 5098759"/>
              <a:gd name="connsiteY11" fmla="*/ 1713212 h 1713212"/>
              <a:gd name="connsiteX0" fmla="*/ 0 w 5098759"/>
              <a:gd name="connsiteY0" fmla="*/ 1709116 h 1713212"/>
              <a:gd name="connsiteX1" fmla="*/ 840260 w 5098759"/>
              <a:gd name="connsiteY1" fmla="*/ 1659690 h 1713212"/>
              <a:gd name="connsiteX2" fmla="*/ 1235676 w 5098759"/>
              <a:gd name="connsiteY2" fmla="*/ 1412555 h 1713212"/>
              <a:gd name="connsiteX3" fmla="*/ 1524678 w 5098759"/>
              <a:gd name="connsiteY3" fmla="*/ 1066566 h 1713212"/>
              <a:gd name="connsiteX4" fmla="*/ 1843731 w 5098759"/>
              <a:gd name="connsiteY4" fmla="*/ 391006 h 1713212"/>
              <a:gd name="connsiteX5" fmla="*/ 2431232 w 5098759"/>
              <a:gd name="connsiteY5" fmla="*/ 3932 h 1713212"/>
              <a:gd name="connsiteX6" fmla="*/ 3008269 w 5098759"/>
              <a:gd name="connsiteY6" fmla="*/ 234836 h 1713212"/>
              <a:gd name="connsiteX7" fmla="*/ 3346167 w 5098759"/>
              <a:gd name="connsiteY7" fmla="*/ 908442 h 1713212"/>
              <a:gd name="connsiteX8" fmla="*/ 3600081 w 5098759"/>
              <a:gd name="connsiteY8" fmla="*/ 1385654 h 1713212"/>
              <a:gd name="connsiteX9" fmla="*/ 3854871 w 5098759"/>
              <a:gd name="connsiteY9" fmla="*/ 1618355 h 1713212"/>
              <a:gd name="connsiteX10" fmla="*/ 4354656 w 5098759"/>
              <a:gd name="connsiteY10" fmla="*/ 1698359 h 1713212"/>
              <a:gd name="connsiteX11" fmla="*/ 5098759 w 5098759"/>
              <a:gd name="connsiteY11" fmla="*/ 1713212 h 1713212"/>
              <a:gd name="connsiteX0" fmla="*/ 0 w 5098759"/>
              <a:gd name="connsiteY0" fmla="*/ 1705917 h 1710013"/>
              <a:gd name="connsiteX1" fmla="*/ 840260 w 5098759"/>
              <a:gd name="connsiteY1" fmla="*/ 1656491 h 1710013"/>
              <a:gd name="connsiteX2" fmla="*/ 1235676 w 5098759"/>
              <a:gd name="connsiteY2" fmla="*/ 1409356 h 1710013"/>
              <a:gd name="connsiteX3" fmla="*/ 1524678 w 5098759"/>
              <a:gd name="connsiteY3" fmla="*/ 1063367 h 1710013"/>
              <a:gd name="connsiteX4" fmla="*/ 1843731 w 5098759"/>
              <a:gd name="connsiteY4" fmla="*/ 387807 h 1710013"/>
              <a:gd name="connsiteX5" fmla="*/ 2431232 w 5098759"/>
              <a:gd name="connsiteY5" fmla="*/ 733 h 1710013"/>
              <a:gd name="connsiteX6" fmla="*/ 3008269 w 5098759"/>
              <a:gd name="connsiteY6" fmla="*/ 231637 h 1710013"/>
              <a:gd name="connsiteX7" fmla="*/ 3346167 w 5098759"/>
              <a:gd name="connsiteY7" fmla="*/ 905243 h 1710013"/>
              <a:gd name="connsiteX8" fmla="*/ 3600081 w 5098759"/>
              <a:gd name="connsiteY8" fmla="*/ 1382455 h 1710013"/>
              <a:gd name="connsiteX9" fmla="*/ 3854871 w 5098759"/>
              <a:gd name="connsiteY9" fmla="*/ 1615156 h 1710013"/>
              <a:gd name="connsiteX10" fmla="*/ 4354656 w 5098759"/>
              <a:gd name="connsiteY10" fmla="*/ 1695160 h 1710013"/>
              <a:gd name="connsiteX11" fmla="*/ 5098759 w 5098759"/>
              <a:gd name="connsiteY11" fmla="*/ 1710013 h 1710013"/>
              <a:gd name="connsiteX0" fmla="*/ 0 w 5098759"/>
              <a:gd name="connsiteY0" fmla="*/ 1705917 h 1710013"/>
              <a:gd name="connsiteX1" fmla="*/ 840260 w 5098759"/>
              <a:gd name="connsiteY1" fmla="*/ 1656491 h 1710013"/>
              <a:gd name="connsiteX2" fmla="*/ 1235676 w 5098759"/>
              <a:gd name="connsiteY2" fmla="*/ 1409356 h 1710013"/>
              <a:gd name="connsiteX3" fmla="*/ 1524678 w 5098759"/>
              <a:gd name="connsiteY3" fmla="*/ 1063367 h 1710013"/>
              <a:gd name="connsiteX4" fmla="*/ 1843731 w 5098759"/>
              <a:gd name="connsiteY4" fmla="*/ 387807 h 1710013"/>
              <a:gd name="connsiteX5" fmla="*/ 2431232 w 5098759"/>
              <a:gd name="connsiteY5" fmla="*/ 733 h 1710013"/>
              <a:gd name="connsiteX6" fmla="*/ 3008269 w 5098759"/>
              <a:gd name="connsiteY6" fmla="*/ 231637 h 1710013"/>
              <a:gd name="connsiteX7" fmla="*/ 3346167 w 5098759"/>
              <a:gd name="connsiteY7" fmla="*/ 905243 h 1710013"/>
              <a:gd name="connsiteX8" fmla="*/ 3600081 w 5098759"/>
              <a:gd name="connsiteY8" fmla="*/ 1382455 h 1710013"/>
              <a:gd name="connsiteX9" fmla="*/ 3854871 w 5098759"/>
              <a:gd name="connsiteY9" fmla="*/ 1615156 h 1710013"/>
              <a:gd name="connsiteX10" fmla="*/ 4354656 w 5098759"/>
              <a:gd name="connsiteY10" fmla="*/ 1695160 h 1710013"/>
              <a:gd name="connsiteX11" fmla="*/ 5098759 w 5098759"/>
              <a:gd name="connsiteY11" fmla="*/ 1710013 h 1710013"/>
              <a:gd name="connsiteX0" fmla="*/ 0 w 4354655"/>
              <a:gd name="connsiteY0" fmla="*/ 1705917 h 1705917"/>
              <a:gd name="connsiteX1" fmla="*/ 840260 w 4354655"/>
              <a:gd name="connsiteY1" fmla="*/ 1656491 h 1705917"/>
              <a:gd name="connsiteX2" fmla="*/ 1235676 w 4354655"/>
              <a:gd name="connsiteY2" fmla="*/ 1409356 h 1705917"/>
              <a:gd name="connsiteX3" fmla="*/ 1524678 w 4354655"/>
              <a:gd name="connsiteY3" fmla="*/ 1063367 h 1705917"/>
              <a:gd name="connsiteX4" fmla="*/ 1843731 w 4354655"/>
              <a:gd name="connsiteY4" fmla="*/ 387807 h 1705917"/>
              <a:gd name="connsiteX5" fmla="*/ 2431232 w 4354655"/>
              <a:gd name="connsiteY5" fmla="*/ 733 h 1705917"/>
              <a:gd name="connsiteX6" fmla="*/ 3008269 w 4354655"/>
              <a:gd name="connsiteY6" fmla="*/ 231637 h 1705917"/>
              <a:gd name="connsiteX7" fmla="*/ 3346167 w 4354655"/>
              <a:gd name="connsiteY7" fmla="*/ 905243 h 1705917"/>
              <a:gd name="connsiteX8" fmla="*/ 3600081 w 4354655"/>
              <a:gd name="connsiteY8" fmla="*/ 1382455 h 1705917"/>
              <a:gd name="connsiteX9" fmla="*/ 3854871 w 4354655"/>
              <a:gd name="connsiteY9" fmla="*/ 1615156 h 1705917"/>
              <a:gd name="connsiteX10" fmla="*/ 4354656 w 4354655"/>
              <a:gd name="connsiteY10" fmla="*/ 1695160 h 1705917"/>
              <a:gd name="connsiteX0" fmla="*/ 0 w 4354656"/>
              <a:gd name="connsiteY0" fmla="*/ 1716565 h 1716565"/>
              <a:gd name="connsiteX1" fmla="*/ 840260 w 4354656"/>
              <a:gd name="connsiteY1" fmla="*/ 1667139 h 1716565"/>
              <a:gd name="connsiteX2" fmla="*/ 1235676 w 4354656"/>
              <a:gd name="connsiteY2" fmla="*/ 1420004 h 1716565"/>
              <a:gd name="connsiteX3" fmla="*/ 1524678 w 4354656"/>
              <a:gd name="connsiteY3" fmla="*/ 1074015 h 1716565"/>
              <a:gd name="connsiteX4" fmla="*/ 1843731 w 4354656"/>
              <a:gd name="connsiteY4" fmla="*/ 398455 h 1716565"/>
              <a:gd name="connsiteX5" fmla="*/ 2540349 w 4354656"/>
              <a:gd name="connsiteY5" fmla="*/ 673 h 1716565"/>
              <a:gd name="connsiteX6" fmla="*/ 3008269 w 4354656"/>
              <a:gd name="connsiteY6" fmla="*/ 242285 h 1716565"/>
              <a:gd name="connsiteX7" fmla="*/ 3346167 w 4354656"/>
              <a:gd name="connsiteY7" fmla="*/ 915891 h 1716565"/>
              <a:gd name="connsiteX8" fmla="*/ 3600081 w 4354656"/>
              <a:gd name="connsiteY8" fmla="*/ 1393103 h 1716565"/>
              <a:gd name="connsiteX9" fmla="*/ 3854871 w 4354656"/>
              <a:gd name="connsiteY9" fmla="*/ 1625804 h 1716565"/>
              <a:gd name="connsiteX10" fmla="*/ 4354656 w 4354656"/>
              <a:gd name="connsiteY10" fmla="*/ 1705808 h 1716565"/>
              <a:gd name="connsiteX0" fmla="*/ 0 w 4354656"/>
              <a:gd name="connsiteY0" fmla="*/ 1716422 h 1716422"/>
              <a:gd name="connsiteX1" fmla="*/ 840260 w 4354656"/>
              <a:gd name="connsiteY1" fmla="*/ 1666996 h 1716422"/>
              <a:gd name="connsiteX2" fmla="*/ 1235676 w 4354656"/>
              <a:gd name="connsiteY2" fmla="*/ 1419861 h 1716422"/>
              <a:gd name="connsiteX3" fmla="*/ 1524678 w 4354656"/>
              <a:gd name="connsiteY3" fmla="*/ 1073872 h 1716422"/>
              <a:gd name="connsiteX4" fmla="*/ 1843731 w 4354656"/>
              <a:gd name="connsiteY4" fmla="*/ 398312 h 1716422"/>
              <a:gd name="connsiteX5" fmla="*/ 2540349 w 4354656"/>
              <a:gd name="connsiteY5" fmla="*/ 530 h 1716422"/>
              <a:gd name="connsiteX6" fmla="*/ 3097545 w 4354656"/>
              <a:gd name="connsiteY6" fmla="*/ 327795 h 1716422"/>
              <a:gd name="connsiteX7" fmla="*/ 3346167 w 4354656"/>
              <a:gd name="connsiteY7" fmla="*/ 915748 h 1716422"/>
              <a:gd name="connsiteX8" fmla="*/ 3600081 w 4354656"/>
              <a:gd name="connsiteY8" fmla="*/ 1392960 h 1716422"/>
              <a:gd name="connsiteX9" fmla="*/ 3854871 w 4354656"/>
              <a:gd name="connsiteY9" fmla="*/ 1625661 h 1716422"/>
              <a:gd name="connsiteX10" fmla="*/ 4354656 w 4354656"/>
              <a:gd name="connsiteY10" fmla="*/ 1705665 h 1716422"/>
              <a:gd name="connsiteX0" fmla="*/ 0 w 4354656"/>
              <a:gd name="connsiteY0" fmla="*/ 1716420 h 1716420"/>
              <a:gd name="connsiteX1" fmla="*/ 840260 w 4354656"/>
              <a:gd name="connsiteY1" fmla="*/ 1666994 h 1716420"/>
              <a:gd name="connsiteX2" fmla="*/ 1235676 w 4354656"/>
              <a:gd name="connsiteY2" fmla="*/ 1419859 h 1716420"/>
              <a:gd name="connsiteX3" fmla="*/ 1524678 w 4354656"/>
              <a:gd name="connsiteY3" fmla="*/ 1073870 h 1716420"/>
              <a:gd name="connsiteX4" fmla="*/ 1843731 w 4354656"/>
              <a:gd name="connsiteY4" fmla="*/ 398310 h 1716420"/>
              <a:gd name="connsiteX5" fmla="*/ 2540349 w 4354656"/>
              <a:gd name="connsiteY5" fmla="*/ 528 h 1716420"/>
              <a:gd name="connsiteX6" fmla="*/ 3097545 w 4354656"/>
              <a:gd name="connsiteY6" fmla="*/ 327793 h 1716420"/>
              <a:gd name="connsiteX7" fmla="*/ 3375926 w 4354656"/>
              <a:gd name="connsiteY7" fmla="*/ 915747 h 1716420"/>
              <a:gd name="connsiteX8" fmla="*/ 3600081 w 4354656"/>
              <a:gd name="connsiteY8" fmla="*/ 1392958 h 1716420"/>
              <a:gd name="connsiteX9" fmla="*/ 3854871 w 4354656"/>
              <a:gd name="connsiteY9" fmla="*/ 1625659 h 1716420"/>
              <a:gd name="connsiteX10" fmla="*/ 4354656 w 4354656"/>
              <a:gd name="connsiteY10" fmla="*/ 1705663 h 1716420"/>
              <a:gd name="connsiteX0" fmla="*/ 0 w 4354656"/>
              <a:gd name="connsiteY0" fmla="*/ 1716420 h 1716420"/>
              <a:gd name="connsiteX1" fmla="*/ 840260 w 4354656"/>
              <a:gd name="connsiteY1" fmla="*/ 1666994 h 1716420"/>
              <a:gd name="connsiteX2" fmla="*/ 1235676 w 4354656"/>
              <a:gd name="connsiteY2" fmla="*/ 1419859 h 1716420"/>
              <a:gd name="connsiteX3" fmla="*/ 1524678 w 4354656"/>
              <a:gd name="connsiteY3" fmla="*/ 1073870 h 1716420"/>
              <a:gd name="connsiteX4" fmla="*/ 1843731 w 4354656"/>
              <a:gd name="connsiteY4" fmla="*/ 398310 h 1716420"/>
              <a:gd name="connsiteX5" fmla="*/ 2540349 w 4354656"/>
              <a:gd name="connsiteY5" fmla="*/ 528 h 1716420"/>
              <a:gd name="connsiteX6" fmla="*/ 3097545 w 4354656"/>
              <a:gd name="connsiteY6" fmla="*/ 327793 h 1716420"/>
              <a:gd name="connsiteX7" fmla="*/ 3375926 w 4354656"/>
              <a:gd name="connsiteY7" fmla="*/ 915747 h 1716420"/>
              <a:gd name="connsiteX8" fmla="*/ 3600081 w 4354656"/>
              <a:gd name="connsiteY8" fmla="*/ 1392958 h 1716420"/>
              <a:gd name="connsiteX9" fmla="*/ 3993747 w 4354656"/>
              <a:gd name="connsiteY9" fmla="*/ 1604246 h 1716420"/>
              <a:gd name="connsiteX10" fmla="*/ 4354656 w 4354656"/>
              <a:gd name="connsiteY10" fmla="*/ 1705663 h 1716420"/>
              <a:gd name="connsiteX0" fmla="*/ 0 w 4503452"/>
              <a:gd name="connsiteY0" fmla="*/ 1716420 h 1727076"/>
              <a:gd name="connsiteX1" fmla="*/ 840260 w 4503452"/>
              <a:gd name="connsiteY1" fmla="*/ 1666994 h 1727076"/>
              <a:gd name="connsiteX2" fmla="*/ 1235676 w 4503452"/>
              <a:gd name="connsiteY2" fmla="*/ 1419859 h 1727076"/>
              <a:gd name="connsiteX3" fmla="*/ 1524678 w 4503452"/>
              <a:gd name="connsiteY3" fmla="*/ 1073870 h 1727076"/>
              <a:gd name="connsiteX4" fmla="*/ 1843731 w 4503452"/>
              <a:gd name="connsiteY4" fmla="*/ 398310 h 1727076"/>
              <a:gd name="connsiteX5" fmla="*/ 2540349 w 4503452"/>
              <a:gd name="connsiteY5" fmla="*/ 528 h 1727076"/>
              <a:gd name="connsiteX6" fmla="*/ 3097545 w 4503452"/>
              <a:gd name="connsiteY6" fmla="*/ 327793 h 1727076"/>
              <a:gd name="connsiteX7" fmla="*/ 3375926 w 4503452"/>
              <a:gd name="connsiteY7" fmla="*/ 915747 h 1727076"/>
              <a:gd name="connsiteX8" fmla="*/ 3600081 w 4503452"/>
              <a:gd name="connsiteY8" fmla="*/ 1392958 h 1727076"/>
              <a:gd name="connsiteX9" fmla="*/ 3993747 w 4503452"/>
              <a:gd name="connsiteY9" fmla="*/ 1604246 h 1727076"/>
              <a:gd name="connsiteX10" fmla="*/ 4503452 w 4503452"/>
              <a:gd name="connsiteY10" fmla="*/ 1727076 h 1727076"/>
              <a:gd name="connsiteX0" fmla="*/ 0 w 4503452"/>
              <a:gd name="connsiteY0" fmla="*/ 1715926 h 1726582"/>
              <a:gd name="connsiteX1" fmla="*/ 840260 w 4503452"/>
              <a:gd name="connsiteY1" fmla="*/ 1666500 h 1726582"/>
              <a:gd name="connsiteX2" fmla="*/ 1235676 w 4503452"/>
              <a:gd name="connsiteY2" fmla="*/ 1419365 h 1726582"/>
              <a:gd name="connsiteX3" fmla="*/ 1524678 w 4503452"/>
              <a:gd name="connsiteY3" fmla="*/ 1073376 h 1726582"/>
              <a:gd name="connsiteX4" fmla="*/ 1982608 w 4503452"/>
              <a:gd name="connsiteY4" fmla="*/ 312163 h 1726582"/>
              <a:gd name="connsiteX5" fmla="*/ 2540349 w 4503452"/>
              <a:gd name="connsiteY5" fmla="*/ 34 h 1726582"/>
              <a:gd name="connsiteX6" fmla="*/ 3097545 w 4503452"/>
              <a:gd name="connsiteY6" fmla="*/ 327299 h 1726582"/>
              <a:gd name="connsiteX7" fmla="*/ 3375926 w 4503452"/>
              <a:gd name="connsiteY7" fmla="*/ 915253 h 1726582"/>
              <a:gd name="connsiteX8" fmla="*/ 3600081 w 4503452"/>
              <a:gd name="connsiteY8" fmla="*/ 1392464 h 1726582"/>
              <a:gd name="connsiteX9" fmla="*/ 3993747 w 4503452"/>
              <a:gd name="connsiteY9" fmla="*/ 1603752 h 1726582"/>
              <a:gd name="connsiteX10" fmla="*/ 4503452 w 4503452"/>
              <a:gd name="connsiteY10" fmla="*/ 1726582 h 1726582"/>
              <a:gd name="connsiteX0" fmla="*/ 0 w 4503452"/>
              <a:gd name="connsiteY0" fmla="*/ 1673112 h 1683768"/>
              <a:gd name="connsiteX1" fmla="*/ 840260 w 4503452"/>
              <a:gd name="connsiteY1" fmla="*/ 1623686 h 1683768"/>
              <a:gd name="connsiteX2" fmla="*/ 1235676 w 4503452"/>
              <a:gd name="connsiteY2" fmla="*/ 1376551 h 1683768"/>
              <a:gd name="connsiteX3" fmla="*/ 1524678 w 4503452"/>
              <a:gd name="connsiteY3" fmla="*/ 1030562 h 1683768"/>
              <a:gd name="connsiteX4" fmla="*/ 1982608 w 4503452"/>
              <a:gd name="connsiteY4" fmla="*/ 269349 h 1683768"/>
              <a:gd name="connsiteX5" fmla="*/ 2629627 w 4503452"/>
              <a:gd name="connsiteY5" fmla="*/ 46 h 1683768"/>
              <a:gd name="connsiteX6" fmla="*/ 3097545 w 4503452"/>
              <a:gd name="connsiteY6" fmla="*/ 284485 h 1683768"/>
              <a:gd name="connsiteX7" fmla="*/ 3375926 w 4503452"/>
              <a:gd name="connsiteY7" fmla="*/ 872439 h 1683768"/>
              <a:gd name="connsiteX8" fmla="*/ 3600081 w 4503452"/>
              <a:gd name="connsiteY8" fmla="*/ 1349650 h 1683768"/>
              <a:gd name="connsiteX9" fmla="*/ 3993747 w 4503452"/>
              <a:gd name="connsiteY9" fmla="*/ 1560938 h 1683768"/>
              <a:gd name="connsiteX10" fmla="*/ 4503452 w 4503452"/>
              <a:gd name="connsiteY10" fmla="*/ 1683768 h 1683768"/>
              <a:gd name="connsiteX0" fmla="*/ 0 w 4503452"/>
              <a:gd name="connsiteY0" fmla="*/ 1678612 h 1689268"/>
              <a:gd name="connsiteX1" fmla="*/ 840260 w 4503452"/>
              <a:gd name="connsiteY1" fmla="*/ 1629186 h 1689268"/>
              <a:gd name="connsiteX2" fmla="*/ 1235676 w 4503452"/>
              <a:gd name="connsiteY2" fmla="*/ 1382051 h 1689268"/>
              <a:gd name="connsiteX3" fmla="*/ 1524678 w 4503452"/>
              <a:gd name="connsiteY3" fmla="*/ 1036062 h 1689268"/>
              <a:gd name="connsiteX4" fmla="*/ 1982608 w 4503452"/>
              <a:gd name="connsiteY4" fmla="*/ 274849 h 1689268"/>
              <a:gd name="connsiteX5" fmla="*/ 2629627 w 4503452"/>
              <a:gd name="connsiteY5" fmla="*/ 5546 h 1689268"/>
              <a:gd name="connsiteX6" fmla="*/ 3097545 w 4503452"/>
              <a:gd name="connsiteY6" fmla="*/ 289985 h 1689268"/>
              <a:gd name="connsiteX7" fmla="*/ 3375926 w 4503452"/>
              <a:gd name="connsiteY7" fmla="*/ 877939 h 1689268"/>
              <a:gd name="connsiteX8" fmla="*/ 3600081 w 4503452"/>
              <a:gd name="connsiteY8" fmla="*/ 1355150 h 1689268"/>
              <a:gd name="connsiteX9" fmla="*/ 3993747 w 4503452"/>
              <a:gd name="connsiteY9" fmla="*/ 1566438 h 1689268"/>
              <a:gd name="connsiteX10" fmla="*/ 4503452 w 4503452"/>
              <a:gd name="connsiteY10" fmla="*/ 1689268 h 1689268"/>
              <a:gd name="connsiteX0" fmla="*/ 0 w 4503452"/>
              <a:gd name="connsiteY0" fmla="*/ 1674699 h 1685355"/>
              <a:gd name="connsiteX1" fmla="*/ 840260 w 4503452"/>
              <a:gd name="connsiteY1" fmla="*/ 1625273 h 1685355"/>
              <a:gd name="connsiteX2" fmla="*/ 1235676 w 4503452"/>
              <a:gd name="connsiteY2" fmla="*/ 1378138 h 1685355"/>
              <a:gd name="connsiteX3" fmla="*/ 1524678 w 4503452"/>
              <a:gd name="connsiteY3" fmla="*/ 1032149 h 1685355"/>
              <a:gd name="connsiteX4" fmla="*/ 1982608 w 4503452"/>
              <a:gd name="connsiteY4" fmla="*/ 270936 h 1685355"/>
              <a:gd name="connsiteX5" fmla="*/ 2629627 w 4503452"/>
              <a:gd name="connsiteY5" fmla="*/ 1633 h 1685355"/>
              <a:gd name="connsiteX6" fmla="*/ 3147144 w 4503452"/>
              <a:gd name="connsiteY6" fmla="*/ 371725 h 1685355"/>
              <a:gd name="connsiteX7" fmla="*/ 3375926 w 4503452"/>
              <a:gd name="connsiteY7" fmla="*/ 874026 h 1685355"/>
              <a:gd name="connsiteX8" fmla="*/ 3600081 w 4503452"/>
              <a:gd name="connsiteY8" fmla="*/ 1351237 h 1685355"/>
              <a:gd name="connsiteX9" fmla="*/ 3993747 w 4503452"/>
              <a:gd name="connsiteY9" fmla="*/ 1562525 h 1685355"/>
              <a:gd name="connsiteX10" fmla="*/ 4503452 w 4503452"/>
              <a:gd name="connsiteY10" fmla="*/ 1685355 h 1685355"/>
              <a:gd name="connsiteX0" fmla="*/ 0 w 4503452"/>
              <a:gd name="connsiteY0" fmla="*/ 1674699 h 1685355"/>
              <a:gd name="connsiteX1" fmla="*/ 840260 w 4503452"/>
              <a:gd name="connsiteY1" fmla="*/ 1625273 h 1685355"/>
              <a:gd name="connsiteX2" fmla="*/ 1235676 w 4503452"/>
              <a:gd name="connsiteY2" fmla="*/ 1378138 h 1685355"/>
              <a:gd name="connsiteX3" fmla="*/ 1524678 w 4503452"/>
              <a:gd name="connsiteY3" fmla="*/ 1032149 h 1685355"/>
              <a:gd name="connsiteX4" fmla="*/ 1982608 w 4503452"/>
              <a:gd name="connsiteY4" fmla="*/ 270936 h 1685355"/>
              <a:gd name="connsiteX5" fmla="*/ 2629627 w 4503452"/>
              <a:gd name="connsiteY5" fmla="*/ 1633 h 1685355"/>
              <a:gd name="connsiteX6" fmla="*/ 3147144 w 4503452"/>
              <a:gd name="connsiteY6" fmla="*/ 371725 h 1685355"/>
              <a:gd name="connsiteX7" fmla="*/ 3375926 w 4503452"/>
              <a:gd name="connsiteY7" fmla="*/ 874026 h 1685355"/>
              <a:gd name="connsiteX8" fmla="*/ 3600081 w 4503452"/>
              <a:gd name="connsiteY8" fmla="*/ 1351237 h 1685355"/>
              <a:gd name="connsiteX9" fmla="*/ 3993747 w 4503452"/>
              <a:gd name="connsiteY9" fmla="*/ 1562525 h 1685355"/>
              <a:gd name="connsiteX10" fmla="*/ 4503452 w 4503452"/>
              <a:gd name="connsiteY10" fmla="*/ 1685355 h 1685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03452" h="1685355">
                <a:moveTo>
                  <a:pt x="0" y="1674699"/>
                </a:moveTo>
                <a:cubicBezTo>
                  <a:pt x="286265" y="1664402"/>
                  <a:pt x="634314" y="1674700"/>
                  <a:pt x="840260" y="1625273"/>
                </a:cubicBezTo>
                <a:cubicBezTo>
                  <a:pt x="1046206" y="1575846"/>
                  <a:pt x="1121606" y="1476992"/>
                  <a:pt x="1235676" y="1378138"/>
                </a:cubicBezTo>
                <a:cubicBezTo>
                  <a:pt x="1349746" y="1279284"/>
                  <a:pt x="1400189" y="1216683"/>
                  <a:pt x="1524678" y="1032149"/>
                </a:cubicBezTo>
                <a:cubicBezTo>
                  <a:pt x="1649167" y="847615"/>
                  <a:pt x="1798450" y="442689"/>
                  <a:pt x="1982608" y="270936"/>
                </a:cubicBezTo>
                <a:cubicBezTo>
                  <a:pt x="2166766" y="99183"/>
                  <a:pt x="2435538" y="-15165"/>
                  <a:pt x="2629627" y="1633"/>
                </a:cubicBezTo>
                <a:cubicBezTo>
                  <a:pt x="2823716" y="18431"/>
                  <a:pt x="3032681" y="215621"/>
                  <a:pt x="3147144" y="371725"/>
                </a:cubicBezTo>
                <a:cubicBezTo>
                  <a:pt x="3261607" y="527829"/>
                  <a:pt x="3300437" y="710774"/>
                  <a:pt x="3375926" y="874026"/>
                </a:cubicBezTo>
                <a:cubicBezTo>
                  <a:pt x="3451416" y="1037278"/>
                  <a:pt x="3497111" y="1236487"/>
                  <a:pt x="3600081" y="1351237"/>
                </a:cubicBezTo>
                <a:cubicBezTo>
                  <a:pt x="3703051" y="1465987"/>
                  <a:pt x="3843185" y="1506839"/>
                  <a:pt x="3993747" y="1562525"/>
                </a:cubicBezTo>
                <a:cubicBezTo>
                  <a:pt x="4144309" y="1618211"/>
                  <a:pt x="4296137" y="1669546"/>
                  <a:pt x="4503452" y="1685355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  <a:scene3d>
            <a:camera prst="orthographicFront">
              <a:rot lat="1787754" lon="3164197" rev="2118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Rectangle 234"/>
              <p:cNvSpPr/>
              <p:nvPr/>
            </p:nvSpPr>
            <p:spPr>
              <a:xfrm>
                <a:off x="9257351" y="2742422"/>
                <a:ext cx="369426" cy="4103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35" name="Rectangle 2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7351" y="2742422"/>
                <a:ext cx="369426" cy="410383"/>
              </a:xfrm>
              <a:prstGeom prst="rect">
                <a:avLst/>
              </a:prstGeom>
              <a:blipFill rotWithShape="0">
                <a:blip r:embed="rId2"/>
                <a:stretch>
                  <a:fillRect b="-11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51079" y="-315402"/>
            <a:ext cx="10598426" cy="1490179"/>
          </a:xfrm>
        </p:spPr>
        <p:txBody>
          <a:bodyPr/>
          <a:lstStyle/>
          <a:p>
            <a:pPr algn="ctr"/>
            <a:r>
              <a:rPr lang="en-US" dirty="0" smtClean="0"/>
              <a:t>Expression and Genotype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183" y="0"/>
            <a:ext cx="12183414" cy="45217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Information Content and Predictability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9659794" y="2255080"/>
            <a:ext cx="134693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2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571620" y="2252777"/>
            <a:ext cx="134693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1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168496" y="2254698"/>
            <a:ext cx="134693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89242" y="128921"/>
                <a:ext cx="3162594" cy="1134406"/>
              </a:xfrm>
            </p:spPr>
            <p:txBody>
              <a:bodyPr anchor="ctr"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en-US" sz="4115" dirty="0"/>
              </a:p>
              <a:p>
                <a:pPr marL="0" indent="0">
                  <a:buNone/>
                </a:pPr>
                <a:r>
                  <a:rPr lang="en-US" sz="2786" i="1" dirty="0"/>
                  <a:t>ICI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115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115" i="1">
                            <a:latin typeface="Cambria Math" panose="02040503050406030204" pitchFamily="18" charset="0"/>
                          </a:rPr>
                          <m:t>            </m:t>
                        </m:r>
                      </m:e>
                    </m:d>
                  </m:oMath>
                </a14:m>
                <a:r>
                  <a:rPr lang="en-US" sz="2786" dirty="0"/>
                  <a:t>=</a:t>
                </a:r>
              </a:p>
            </p:txBody>
          </p:sp>
        </mc:Choice>
        <mc:Fallback xmlns="">
          <p:sp>
            <p:nvSpPr>
              <p:cNvPr id="9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89242" y="128921"/>
                <a:ext cx="3162594" cy="1134406"/>
              </a:xfrm>
              <a:blipFill rotWithShape="0">
                <a:blip r:embed="rId2"/>
                <a:stretch>
                  <a:fillRect l="-3468"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3591320" y="702524"/>
                <a:ext cx="1516377" cy="5276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43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Individual has variant </a:t>
                </a:r>
              </a:p>
              <a:p>
                <a:pPr algn="ctr"/>
                <a:r>
                  <a:rPr lang="en-US" sz="943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genotypes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4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43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943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943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4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43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943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943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4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43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943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943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943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for variants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4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943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sz="943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943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4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943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sz="943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943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, …,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4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943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943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endParaRPr lang="en-US" sz="943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320" y="702524"/>
                <a:ext cx="1516377" cy="527645"/>
              </a:xfrm>
              <a:prstGeom prst="rect">
                <a:avLst/>
              </a:prstGeom>
              <a:blipFill rotWithShape="0">
                <a:blip r:embed="rId3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5292455" y="797705"/>
                <a:ext cx="4980081" cy="854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43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43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243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43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43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243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F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requency</m:t>
                                        </m:r>
                                        <m: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of</m:t>
                                        </m:r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𝑉</m:t>
                                            </m:r>
                                          </m:e>
                                          <m:sub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genotype</m:t>
                                        </m:r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en-US" sz="1243" i="1">
                                            <a:latin typeface="Cambria Math" panose="02040503050406030204" pitchFamily="18" charset="0"/>
                                          </a:rPr>
                                          <m:t>=2</m:t>
                                        </m:r>
                                      </m:e>
                                    </m:mr>
                                  </m:m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1243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1243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43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243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43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43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243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F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requency</m:t>
                                        </m:r>
                                        <m: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of</m:t>
                                        </m:r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𝑉</m:t>
                                            </m:r>
                                          </m:e>
                                          <m:sub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genotype</m:t>
                                        </m:r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US" sz="1243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e>
                                    </m:mr>
                                  </m:m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1243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1243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243" i="1">
                              <a:latin typeface="Cambria Math" panose="02040503050406030204" pitchFamily="18" charset="0"/>
                            </a:rPr>
                            <m:t>…+</m:t>
                          </m:r>
                          <m:r>
                            <m:rPr>
                              <m:sty m:val="p"/>
                            </m:rPr>
                            <a:rPr lang="en-US" sz="1243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243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43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43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243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F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requency</m:t>
                                        </m:r>
                                        <m: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of</m:t>
                                        </m:r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𝑉</m:t>
                                            </m:r>
                                          </m:e>
                                          <m:sub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  <m: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43">
                                            <a:latin typeface="Cambria Math" panose="02040503050406030204" pitchFamily="18" charset="0"/>
                                          </a:rPr>
                                          <m:t>genotype</m:t>
                                        </m:r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en-US" sz="1243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  <m:r>
                                          <a:rPr lang="en-US" sz="1243" i="1">
                                            <a:latin typeface="Cambria Math" panose="02040503050406030204" pitchFamily="18" charset="0"/>
                                          </a:rPr>
                                          <m:t>=2</m:t>
                                        </m:r>
                                      </m:e>
                                    </m:mr>
                                  </m:m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1243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455" y="797705"/>
                <a:ext cx="4980081" cy="85497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1" name="Straight Arrow Connector 140"/>
          <p:cNvCxnSpPr/>
          <p:nvPr/>
        </p:nvCxnSpPr>
        <p:spPr>
          <a:xfrm flipH="1" flipV="1">
            <a:off x="6106916" y="1621052"/>
            <a:ext cx="115261" cy="322730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V="1">
            <a:off x="7633723" y="1616103"/>
            <a:ext cx="0" cy="462690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H="1" flipV="1">
            <a:off x="9486783" y="1622636"/>
            <a:ext cx="191287" cy="257753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>
            <a:off x="8051490" y="1826596"/>
            <a:ext cx="356188" cy="389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29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TextBox 152"/>
              <p:cNvSpPr txBox="1"/>
              <p:nvPr/>
            </p:nvSpPr>
            <p:spPr>
              <a:xfrm>
                <a:off x="5635050" y="2450598"/>
                <a:ext cx="10198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20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sz="12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genotype</a:t>
                </a:r>
              </a:p>
              <a:p>
                <a:pPr algn="ctr"/>
                <a:r>
                  <a:rPr lang="en-US" sz="1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frequencies</a:t>
                </a:r>
              </a:p>
            </p:txBody>
          </p:sp>
        </mc:Choice>
        <mc:Fallback xmlns="">
          <p:sp>
            <p:nvSpPr>
              <p:cNvPr id="153" name="TextBox 1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050" y="2450598"/>
                <a:ext cx="1019831" cy="461665"/>
              </a:xfrm>
              <a:prstGeom prst="rect">
                <a:avLst/>
              </a:prstGeom>
              <a:blipFill rotWithShape="0">
                <a:blip r:embed="rId5"/>
                <a:stretch>
                  <a:fillRect t="-1316" r="-595"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8" name="TextBox 157"/>
          <p:cNvSpPr txBox="1"/>
          <p:nvPr/>
        </p:nvSpPr>
        <p:spPr>
          <a:xfrm>
            <a:off x="5838054" y="2254698"/>
            <a:ext cx="134693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0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6002371" y="2254698"/>
            <a:ext cx="134693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1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5854395" y="2171315"/>
            <a:ext cx="104115" cy="103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161" name="Rectangle 160"/>
          <p:cNvSpPr/>
          <p:nvPr/>
        </p:nvSpPr>
        <p:spPr>
          <a:xfrm>
            <a:off x="6016351" y="1891289"/>
            <a:ext cx="104115" cy="3755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162" name="Rectangle 161"/>
          <p:cNvSpPr/>
          <p:nvPr/>
        </p:nvSpPr>
        <p:spPr>
          <a:xfrm>
            <a:off x="6180412" y="1990403"/>
            <a:ext cx="104115" cy="276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cxnSp>
        <p:nvCxnSpPr>
          <p:cNvPr id="163" name="Straight Arrow Connector 162"/>
          <p:cNvCxnSpPr/>
          <p:nvPr/>
        </p:nvCxnSpPr>
        <p:spPr>
          <a:xfrm flipV="1">
            <a:off x="5774216" y="1739761"/>
            <a:ext cx="0" cy="53474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 rot="16200000">
            <a:off x="5279694" y="1912831"/>
            <a:ext cx="745717" cy="250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29" dirty="0"/>
              <a:t>Frequency</a:t>
            </a:r>
          </a:p>
        </p:txBody>
      </p:sp>
      <p:cxnSp>
        <p:nvCxnSpPr>
          <p:cNvPr id="166" name="Straight Connector 165"/>
          <p:cNvCxnSpPr>
            <a:endCxn id="162" idx="0"/>
          </p:cNvCxnSpPr>
          <p:nvPr/>
        </p:nvCxnSpPr>
        <p:spPr>
          <a:xfrm flipV="1">
            <a:off x="5767485" y="1990403"/>
            <a:ext cx="464984" cy="239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tangle 193"/>
          <p:cNvSpPr/>
          <p:nvPr/>
        </p:nvSpPr>
        <p:spPr>
          <a:xfrm>
            <a:off x="7419631" y="2195028"/>
            <a:ext cx="104115" cy="795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195" name="Rectangle 194"/>
          <p:cNvSpPr/>
          <p:nvPr/>
        </p:nvSpPr>
        <p:spPr>
          <a:xfrm>
            <a:off x="7581587" y="2108380"/>
            <a:ext cx="104115" cy="1585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196" name="Rectangle 195"/>
          <p:cNvSpPr/>
          <p:nvPr/>
        </p:nvSpPr>
        <p:spPr>
          <a:xfrm>
            <a:off x="7745648" y="1946900"/>
            <a:ext cx="104115" cy="3199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cxnSp>
        <p:nvCxnSpPr>
          <p:cNvPr id="197" name="Straight Arrow Connector 196"/>
          <p:cNvCxnSpPr/>
          <p:nvPr/>
        </p:nvCxnSpPr>
        <p:spPr>
          <a:xfrm flipV="1">
            <a:off x="7339452" y="1739761"/>
            <a:ext cx="0" cy="53474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/>
          <p:nvPr/>
        </p:nvCxnSpPr>
        <p:spPr>
          <a:xfrm>
            <a:off x="7331433" y="2266064"/>
            <a:ext cx="72152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 rot="16200000">
            <a:off x="6844930" y="1912831"/>
            <a:ext cx="745717" cy="250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29" dirty="0"/>
              <a:t>Frequency</a:t>
            </a:r>
          </a:p>
        </p:txBody>
      </p:sp>
      <p:cxnSp>
        <p:nvCxnSpPr>
          <p:cNvPr id="200" name="Straight Connector 199"/>
          <p:cNvCxnSpPr>
            <a:endCxn id="195" idx="0"/>
          </p:cNvCxnSpPr>
          <p:nvPr/>
        </p:nvCxnSpPr>
        <p:spPr>
          <a:xfrm>
            <a:off x="7343592" y="2108380"/>
            <a:ext cx="29005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/>
          <p:cNvSpPr txBox="1"/>
          <p:nvPr/>
        </p:nvSpPr>
        <p:spPr>
          <a:xfrm>
            <a:off x="7407301" y="2252777"/>
            <a:ext cx="134693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0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7737743" y="2252777"/>
            <a:ext cx="134693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2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9340574" y="2115167"/>
            <a:ext cx="104115" cy="1594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204" name="Rectangle 203"/>
          <p:cNvSpPr/>
          <p:nvPr/>
        </p:nvSpPr>
        <p:spPr>
          <a:xfrm>
            <a:off x="9502531" y="2193544"/>
            <a:ext cx="104115" cy="733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205" name="Rectangle 204"/>
          <p:cNvSpPr/>
          <p:nvPr/>
        </p:nvSpPr>
        <p:spPr>
          <a:xfrm>
            <a:off x="9666591" y="1942084"/>
            <a:ext cx="104115" cy="3247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cxnSp>
        <p:nvCxnSpPr>
          <p:cNvPr id="206" name="Straight Arrow Connector 205"/>
          <p:cNvCxnSpPr/>
          <p:nvPr/>
        </p:nvCxnSpPr>
        <p:spPr>
          <a:xfrm flipV="1">
            <a:off x="9260396" y="1739761"/>
            <a:ext cx="0" cy="53474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/>
          <p:nvPr/>
        </p:nvCxnSpPr>
        <p:spPr>
          <a:xfrm>
            <a:off x="9252378" y="2266064"/>
            <a:ext cx="73848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/>
          <p:cNvSpPr txBox="1"/>
          <p:nvPr/>
        </p:nvSpPr>
        <p:spPr>
          <a:xfrm rot="16200000">
            <a:off x="8765874" y="1912831"/>
            <a:ext cx="745717" cy="250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29" dirty="0"/>
              <a:t>Frequency</a:t>
            </a:r>
          </a:p>
        </p:txBody>
      </p:sp>
      <p:cxnSp>
        <p:nvCxnSpPr>
          <p:cNvPr id="209" name="Straight Connector 208"/>
          <p:cNvCxnSpPr>
            <a:endCxn id="203" idx="0"/>
          </p:cNvCxnSpPr>
          <p:nvPr/>
        </p:nvCxnSpPr>
        <p:spPr>
          <a:xfrm flipV="1">
            <a:off x="9253665" y="2115167"/>
            <a:ext cx="138967" cy="9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TextBox 209"/>
          <p:cNvSpPr txBox="1"/>
          <p:nvPr/>
        </p:nvSpPr>
        <p:spPr>
          <a:xfrm>
            <a:off x="9329353" y="2255080"/>
            <a:ext cx="134693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0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9493670" y="2255080"/>
            <a:ext cx="134693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5" name="TextBox 244"/>
              <p:cNvSpPr txBox="1"/>
              <p:nvPr/>
            </p:nvSpPr>
            <p:spPr>
              <a:xfrm>
                <a:off x="7097086" y="2450598"/>
                <a:ext cx="10198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20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sz="12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genotype</a:t>
                </a:r>
              </a:p>
              <a:p>
                <a:pPr algn="ctr"/>
                <a:r>
                  <a:rPr lang="en-US" sz="1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frequencies</a:t>
                </a:r>
              </a:p>
            </p:txBody>
          </p:sp>
        </mc:Choice>
        <mc:Fallback xmlns="">
          <p:sp>
            <p:nvSpPr>
              <p:cNvPr id="245" name="TextBox 2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7086" y="2450598"/>
                <a:ext cx="1019831" cy="461665"/>
              </a:xfrm>
              <a:prstGeom prst="rect">
                <a:avLst/>
              </a:prstGeom>
              <a:blipFill rotWithShape="0">
                <a:blip r:embed="rId6"/>
                <a:stretch>
                  <a:fillRect t="-1316" r="-595"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6" name="TextBox 245"/>
              <p:cNvSpPr txBox="1"/>
              <p:nvPr/>
            </p:nvSpPr>
            <p:spPr>
              <a:xfrm>
                <a:off x="8981151" y="2450598"/>
                <a:ext cx="10198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20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sz="1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genotype</a:t>
                </a:r>
              </a:p>
              <a:p>
                <a:pPr algn="ctr"/>
                <a:r>
                  <a:rPr lang="en-US" sz="1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frequencies</a:t>
                </a:r>
              </a:p>
            </p:txBody>
          </p:sp>
        </mc:Choice>
        <mc:Fallback xmlns="">
          <p:sp>
            <p:nvSpPr>
              <p:cNvPr id="246" name="TextBox 2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151" y="2450598"/>
                <a:ext cx="1019831" cy="461665"/>
              </a:xfrm>
              <a:prstGeom prst="rect">
                <a:avLst/>
              </a:prstGeom>
              <a:blipFill rotWithShape="0">
                <a:blip r:embed="rId7"/>
                <a:stretch>
                  <a:fillRect t="-1316" r="-595"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le 6"/>
          <p:cNvSpPr/>
          <p:nvPr/>
        </p:nvSpPr>
        <p:spPr>
          <a:xfrm>
            <a:off x="2429189" y="482321"/>
            <a:ext cx="8124093" cy="28637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250" name="Rectangle 249"/>
          <p:cNvSpPr/>
          <p:nvPr/>
        </p:nvSpPr>
        <p:spPr>
          <a:xfrm>
            <a:off x="9098694" y="4346136"/>
            <a:ext cx="121599" cy="3486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251" name="Rectangle 250"/>
          <p:cNvSpPr/>
          <p:nvPr/>
        </p:nvSpPr>
        <p:spPr>
          <a:xfrm>
            <a:off x="9287847" y="4562329"/>
            <a:ext cx="121599" cy="1324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252" name="Rectangle 251"/>
          <p:cNvSpPr/>
          <p:nvPr/>
        </p:nvSpPr>
        <p:spPr>
          <a:xfrm>
            <a:off x="9479458" y="4670977"/>
            <a:ext cx="121599" cy="23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cxnSp>
        <p:nvCxnSpPr>
          <p:cNvPr id="253" name="Straight Arrow Connector 252"/>
          <p:cNvCxnSpPr/>
          <p:nvPr/>
        </p:nvCxnSpPr>
        <p:spPr>
          <a:xfrm flipV="1">
            <a:off x="8995987" y="4052630"/>
            <a:ext cx="0" cy="64556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/>
          <p:cNvCxnSpPr/>
          <p:nvPr/>
        </p:nvCxnSpPr>
        <p:spPr>
          <a:xfrm>
            <a:off x="8995686" y="4694737"/>
            <a:ext cx="82692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9080635" y="4653585"/>
            <a:ext cx="124749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0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9272547" y="4653585"/>
            <a:ext cx="121673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1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9469002" y="4653585"/>
            <a:ext cx="116489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/>
              <a:t>2</a:t>
            </a:r>
          </a:p>
        </p:txBody>
      </p:sp>
      <p:sp>
        <p:nvSpPr>
          <p:cNvPr id="258" name="TextBox 257"/>
          <p:cNvSpPr txBox="1"/>
          <p:nvPr/>
        </p:nvSpPr>
        <p:spPr>
          <a:xfrm rot="16200000">
            <a:off x="8367048" y="4158093"/>
            <a:ext cx="980645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6" dirty="0">
                <a:latin typeface="Helvetica" panose="020B0604020202020204" pitchFamily="34" charset="0"/>
                <a:cs typeface="Helvetica" panose="020B0604020202020204" pitchFamily="34" charset="0"/>
              </a:rPr>
              <a:t>Frequency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9" name="TextBox 258"/>
              <p:cNvSpPr txBox="1"/>
              <p:nvPr/>
            </p:nvSpPr>
            <p:spPr>
              <a:xfrm>
                <a:off x="8533883" y="3487854"/>
                <a:ext cx="1851789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86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Conditional distribution</a:t>
                </a:r>
              </a:p>
              <a:p>
                <a:pPr algn="ctr"/>
                <a:r>
                  <a:rPr lang="en-US" sz="1286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of </a:t>
                </a:r>
                <a14:m>
                  <m:oMath xmlns:m="http://schemas.openxmlformats.org/officeDocument/2006/math">
                    <m:r>
                      <a:rPr lang="en-US" sz="1372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1372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given </a:t>
                </a:r>
                <a14:m>
                  <m:oMath xmlns:m="http://schemas.openxmlformats.org/officeDocument/2006/math">
                    <m:r>
                      <a:rPr lang="en-US" sz="1372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372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372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US" sz="1372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259" name="TextBox 2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3883" y="3487854"/>
                <a:ext cx="1851789" cy="501356"/>
              </a:xfrm>
              <a:prstGeom prst="rect">
                <a:avLst/>
              </a:prstGeom>
              <a:blipFill rotWithShape="0">
                <a:blip r:embed="rId8"/>
                <a:stretch>
                  <a:fillRect l="-658" t="-1220" b="-134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0" name="TextBox 259"/>
          <p:cNvSpPr txBox="1"/>
          <p:nvPr/>
        </p:nvSpPr>
        <p:spPr>
          <a:xfrm>
            <a:off x="5876530" y="3449391"/>
            <a:ext cx="1704313" cy="488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86" dirty="0">
                <a:latin typeface="Helvetica" panose="020B0604020202020204" pitchFamily="34" charset="0"/>
                <a:cs typeface="Helvetica" panose="020B0604020202020204" pitchFamily="34" charset="0"/>
              </a:rPr>
              <a:t>Joint expression</a:t>
            </a:r>
          </a:p>
          <a:p>
            <a:pPr algn="ctr"/>
            <a:r>
              <a:rPr lang="en-US" sz="1286" dirty="0">
                <a:latin typeface="Helvetica" panose="020B0604020202020204" pitchFamily="34" charset="0"/>
                <a:cs typeface="Helvetica" panose="020B0604020202020204" pitchFamily="34" charset="0"/>
              </a:rPr>
              <a:t>genotype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1" name="Content Placeholder 2"/>
              <p:cNvSpPr txBox="1">
                <a:spLocks/>
              </p:cNvSpPr>
              <p:nvPr/>
            </p:nvSpPr>
            <p:spPr>
              <a:xfrm>
                <a:off x="5844651" y="5688423"/>
                <a:ext cx="3057739" cy="1134406"/>
              </a:xfrm>
              <a:prstGeom prst="rect">
                <a:avLst/>
              </a:prstGeom>
            </p:spPr>
            <p:txBody>
              <a:bodyPr vert="horz" lIns="39189" tIns="19594" rIns="39189" bIns="19594" rtlCol="0" anchor="ctr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endParaRPr lang="en-US" sz="4115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115" i="1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sz="4115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115" i="1">
                            <a:latin typeface="Cambria Math" panose="02040503050406030204" pitchFamily="18" charset="0"/>
                          </a:rPr>
                          <m:t>         </m:t>
                        </m:r>
                      </m:e>
                    </m:d>
                  </m:oMath>
                </a14:m>
                <a:r>
                  <a:rPr lang="en-US" sz="3857" dirty="0"/>
                  <a:t>=</a:t>
                </a:r>
              </a:p>
            </p:txBody>
          </p:sp>
        </mc:Choice>
        <mc:Fallback xmlns="">
          <p:sp>
            <p:nvSpPr>
              <p:cNvPr id="26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651" y="5688423"/>
                <a:ext cx="3057739" cy="1134406"/>
              </a:xfrm>
              <a:prstGeom prst="rect">
                <a:avLst/>
              </a:prstGeom>
              <a:blipFill rotWithShape="0">
                <a:blip r:embed="rId9"/>
                <a:stretch>
                  <a:fillRect b="-204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2" name="TextBox 261"/>
              <p:cNvSpPr txBox="1"/>
              <p:nvPr/>
            </p:nvSpPr>
            <p:spPr>
              <a:xfrm>
                <a:off x="6288753" y="6293731"/>
                <a:ext cx="334006" cy="4484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14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sz="2314" dirty="0"/>
              </a:p>
            </p:txBody>
          </p:sp>
        </mc:Choice>
        <mc:Fallback xmlns="">
          <p:sp>
            <p:nvSpPr>
              <p:cNvPr id="262" name="TextBox 2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753" y="6293731"/>
                <a:ext cx="334006" cy="448456"/>
              </a:xfrm>
              <a:prstGeom prst="rect">
                <a:avLst/>
              </a:prstGeom>
              <a:blipFill rotWithShape="0">
                <a:blip r:embed="rId10"/>
                <a:stretch>
                  <a:fillRect l="-2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3" name="Straight Connector 262"/>
          <p:cNvCxnSpPr/>
          <p:nvPr/>
        </p:nvCxnSpPr>
        <p:spPr>
          <a:xfrm>
            <a:off x="6571375" y="6336268"/>
            <a:ext cx="0" cy="3609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4" name="TextBox 263"/>
              <p:cNvSpPr txBox="1"/>
              <p:nvPr/>
            </p:nvSpPr>
            <p:spPr>
              <a:xfrm>
                <a:off x="6570706" y="6293731"/>
                <a:ext cx="1002402" cy="4484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14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314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314" i="1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US" sz="2314" dirty="0"/>
              </a:p>
            </p:txBody>
          </p:sp>
        </mc:Choice>
        <mc:Fallback xmlns="">
          <p:sp>
            <p:nvSpPr>
              <p:cNvPr id="264" name="TextBox 2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706" y="6293731"/>
                <a:ext cx="1002402" cy="44845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5" name="Rectangle 264"/>
              <p:cNvSpPr/>
              <p:nvPr/>
            </p:nvSpPr>
            <p:spPr>
              <a:xfrm>
                <a:off x="7870774" y="6151306"/>
                <a:ext cx="2436949" cy="7038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81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815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815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815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3815" i="1">
                              <a:latin typeface="Cambria Math" panose="02040503050406030204" pitchFamily="18" charset="0"/>
                            </a:rPr>
                            <m:t>(             )</m:t>
                          </m:r>
                        </m:sup>
                      </m:sSup>
                    </m:oMath>
                  </m:oMathPara>
                </a14:m>
                <a:endParaRPr lang="en-US" sz="3815" dirty="0"/>
              </a:p>
            </p:txBody>
          </p:sp>
        </mc:Choice>
        <mc:Fallback xmlns="">
          <p:sp>
            <p:nvSpPr>
              <p:cNvPr id="265" name="Rectangle 2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0774" y="6151306"/>
                <a:ext cx="2436949" cy="7038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6" name="TextBox 265"/>
              <p:cNvSpPr txBox="1"/>
              <p:nvPr/>
            </p:nvSpPr>
            <p:spPr>
              <a:xfrm>
                <a:off x="8954678" y="6191138"/>
                <a:ext cx="196575" cy="4484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14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sz="2314" dirty="0"/>
              </a:p>
            </p:txBody>
          </p:sp>
        </mc:Choice>
        <mc:Fallback xmlns="">
          <p:sp>
            <p:nvSpPr>
              <p:cNvPr id="266" name="TextBox 2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4678" y="6191138"/>
                <a:ext cx="196575" cy="448456"/>
              </a:xfrm>
              <a:prstGeom prst="rect">
                <a:avLst/>
              </a:prstGeom>
              <a:blipFill rotWithShape="0">
                <a:blip r:embed="rId13"/>
                <a:stretch>
                  <a:fillRect l="-68750" r="-28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7" name="Straight Connector 266"/>
          <p:cNvCxnSpPr/>
          <p:nvPr/>
        </p:nvCxnSpPr>
        <p:spPr>
          <a:xfrm>
            <a:off x="9179083" y="6231361"/>
            <a:ext cx="0" cy="3609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8" name="TextBox 267"/>
              <p:cNvSpPr txBox="1"/>
              <p:nvPr/>
            </p:nvSpPr>
            <p:spPr>
              <a:xfrm>
                <a:off x="9195838" y="6186194"/>
                <a:ext cx="944623" cy="4484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14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314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314" i="1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US" sz="2314" dirty="0"/>
              </a:p>
            </p:txBody>
          </p:sp>
        </mc:Choice>
        <mc:Fallback xmlns="">
          <p:sp>
            <p:nvSpPr>
              <p:cNvPr id="268" name="TextBox 2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5838" y="6186194"/>
                <a:ext cx="944623" cy="448456"/>
              </a:xfrm>
              <a:prstGeom prst="rect">
                <a:avLst/>
              </a:prstGeom>
              <a:blipFill rotWithShape="0">
                <a:blip r:embed="rId14"/>
                <a:stretch>
                  <a:fillRect l="-32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9" name="Left Brace 268"/>
          <p:cNvSpPr/>
          <p:nvPr/>
        </p:nvSpPr>
        <p:spPr>
          <a:xfrm rot="16200000" flipH="1">
            <a:off x="9230928" y="5397479"/>
            <a:ext cx="69787" cy="1524872"/>
          </a:xfrm>
          <a:prstGeom prst="leftBrace">
            <a:avLst>
              <a:gd name="adj1" fmla="val 79845"/>
              <a:gd name="adj2" fmla="val 61498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39189" tIns="19594" rIns="39189" bIns="195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71"/>
          </a:p>
        </p:txBody>
      </p:sp>
      <p:cxnSp>
        <p:nvCxnSpPr>
          <p:cNvPr id="270" name="Straight Arrow Connector 269"/>
          <p:cNvCxnSpPr/>
          <p:nvPr/>
        </p:nvCxnSpPr>
        <p:spPr>
          <a:xfrm>
            <a:off x="7255592" y="4366644"/>
            <a:ext cx="1509672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/>
          <p:cNvCxnSpPr/>
          <p:nvPr/>
        </p:nvCxnSpPr>
        <p:spPr>
          <a:xfrm>
            <a:off x="9441545" y="5024273"/>
            <a:ext cx="0" cy="111674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/>
          <p:cNvSpPr txBox="1"/>
          <p:nvPr/>
        </p:nvSpPr>
        <p:spPr>
          <a:xfrm>
            <a:off x="9031642" y="4803990"/>
            <a:ext cx="898003" cy="29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86" dirty="0">
                <a:latin typeface="Helvetica" panose="020B0604020202020204" pitchFamily="34" charset="0"/>
                <a:cs typeface="Helvetica" panose="020B0604020202020204" pitchFamily="34" charset="0"/>
              </a:rPr>
              <a:t>Genotype</a:t>
            </a:r>
          </a:p>
        </p:txBody>
      </p:sp>
      <p:cxnSp>
        <p:nvCxnSpPr>
          <p:cNvPr id="273" name="Straight Connector 272"/>
          <p:cNvCxnSpPr/>
          <p:nvPr/>
        </p:nvCxnSpPr>
        <p:spPr>
          <a:xfrm flipH="1">
            <a:off x="6494592" y="4769605"/>
            <a:ext cx="1636222" cy="126965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Freeform 273"/>
          <p:cNvSpPr/>
          <p:nvPr/>
        </p:nvSpPr>
        <p:spPr>
          <a:xfrm flipH="1">
            <a:off x="6933466" y="4467529"/>
            <a:ext cx="1400249" cy="380090"/>
          </a:xfrm>
          <a:custGeom>
            <a:avLst/>
            <a:gdLst>
              <a:gd name="connsiteX0" fmla="*/ 0 w 3781586"/>
              <a:gd name="connsiteY0" fmla="*/ 1298711 h 1438196"/>
              <a:gd name="connsiteX1" fmla="*/ 480447 w 3781586"/>
              <a:gd name="connsiteY1" fmla="*/ 492799 h 1438196"/>
              <a:gd name="connsiteX2" fmla="*/ 1084881 w 3781586"/>
              <a:gd name="connsiteY2" fmla="*/ 27850 h 1438196"/>
              <a:gd name="connsiteX3" fmla="*/ 1720311 w 3781586"/>
              <a:gd name="connsiteY3" fmla="*/ 105342 h 1438196"/>
              <a:gd name="connsiteX4" fmla="*/ 2030278 w 3781586"/>
              <a:gd name="connsiteY4" fmla="*/ 539294 h 1438196"/>
              <a:gd name="connsiteX5" fmla="*/ 2324745 w 3781586"/>
              <a:gd name="connsiteY5" fmla="*/ 1174725 h 1438196"/>
              <a:gd name="connsiteX6" fmla="*/ 2898183 w 3781586"/>
              <a:gd name="connsiteY6" fmla="*/ 1391701 h 1438196"/>
              <a:gd name="connsiteX7" fmla="*/ 3502617 w 3781586"/>
              <a:gd name="connsiteY7" fmla="*/ 1422698 h 1438196"/>
              <a:gd name="connsiteX8" fmla="*/ 3781586 w 3781586"/>
              <a:gd name="connsiteY8" fmla="*/ 1438196 h 1438196"/>
              <a:gd name="connsiteX0" fmla="*/ 0 w 3781586"/>
              <a:gd name="connsiteY0" fmla="*/ 1298711 h 1438196"/>
              <a:gd name="connsiteX1" fmla="*/ 480447 w 3781586"/>
              <a:gd name="connsiteY1" fmla="*/ 492799 h 1438196"/>
              <a:gd name="connsiteX2" fmla="*/ 1084881 w 3781586"/>
              <a:gd name="connsiteY2" fmla="*/ 27850 h 1438196"/>
              <a:gd name="connsiteX3" fmla="*/ 1720311 w 3781586"/>
              <a:gd name="connsiteY3" fmla="*/ 105342 h 1438196"/>
              <a:gd name="connsiteX4" fmla="*/ 2030278 w 3781586"/>
              <a:gd name="connsiteY4" fmla="*/ 539294 h 1438196"/>
              <a:gd name="connsiteX5" fmla="*/ 2398612 w 3781586"/>
              <a:gd name="connsiteY5" fmla="*/ 1120803 h 1438196"/>
              <a:gd name="connsiteX6" fmla="*/ 2898183 w 3781586"/>
              <a:gd name="connsiteY6" fmla="*/ 1391701 h 1438196"/>
              <a:gd name="connsiteX7" fmla="*/ 3502617 w 3781586"/>
              <a:gd name="connsiteY7" fmla="*/ 1422698 h 1438196"/>
              <a:gd name="connsiteX8" fmla="*/ 3781586 w 3781586"/>
              <a:gd name="connsiteY8" fmla="*/ 1438196 h 1438196"/>
              <a:gd name="connsiteX0" fmla="*/ 0 w 3781586"/>
              <a:gd name="connsiteY0" fmla="*/ 1298711 h 1438196"/>
              <a:gd name="connsiteX1" fmla="*/ 480447 w 3781586"/>
              <a:gd name="connsiteY1" fmla="*/ 492799 h 1438196"/>
              <a:gd name="connsiteX2" fmla="*/ 1084881 w 3781586"/>
              <a:gd name="connsiteY2" fmla="*/ 27850 h 1438196"/>
              <a:gd name="connsiteX3" fmla="*/ 1720311 w 3781586"/>
              <a:gd name="connsiteY3" fmla="*/ 105342 h 1438196"/>
              <a:gd name="connsiteX4" fmla="*/ 2030278 w 3781586"/>
              <a:gd name="connsiteY4" fmla="*/ 539294 h 1438196"/>
              <a:gd name="connsiteX5" fmla="*/ 2398612 w 3781586"/>
              <a:gd name="connsiteY5" fmla="*/ 1120803 h 1438196"/>
              <a:gd name="connsiteX6" fmla="*/ 3008981 w 3781586"/>
              <a:gd name="connsiteY6" fmla="*/ 1378221 h 1438196"/>
              <a:gd name="connsiteX7" fmla="*/ 3502617 w 3781586"/>
              <a:gd name="connsiteY7" fmla="*/ 1422698 h 1438196"/>
              <a:gd name="connsiteX8" fmla="*/ 3781586 w 3781586"/>
              <a:gd name="connsiteY8" fmla="*/ 1438196 h 1438196"/>
              <a:gd name="connsiteX0" fmla="*/ 0 w 4206320"/>
              <a:gd name="connsiteY0" fmla="*/ 1298711 h 1425583"/>
              <a:gd name="connsiteX1" fmla="*/ 480447 w 4206320"/>
              <a:gd name="connsiteY1" fmla="*/ 492799 h 1425583"/>
              <a:gd name="connsiteX2" fmla="*/ 1084881 w 4206320"/>
              <a:gd name="connsiteY2" fmla="*/ 27850 h 1425583"/>
              <a:gd name="connsiteX3" fmla="*/ 1720311 w 4206320"/>
              <a:gd name="connsiteY3" fmla="*/ 105342 h 1425583"/>
              <a:gd name="connsiteX4" fmla="*/ 2030278 w 4206320"/>
              <a:gd name="connsiteY4" fmla="*/ 539294 h 1425583"/>
              <a:gd name="connsiteX5" fmla="*/ 2398612 w 4206320"/>
              <a:gd name="connsiteY5" fmla="*/ 1120803 h 1425583"/>
              <a:gd name="connsiteX6" fmla="*/ 3008981 w 4206320"/>
              <a:gd name="connsiteY6" fmla="*/ 1378221 h 1425583"/>
              <a:gd name="connsiteX7" fmla="*/ 3502617 w 4206320"/>
              <a:gd name="connsiteY7" fmla="*/ 1422698 h 1425583"/>
              <a:gd name="connsiteX8" fmla="*/ 4206320 w 4206320"/>
              <a:gd name="connsiteY8" fmla="*/ 1424715 h 1425583"/>
              <a:gd name="connsiteX0" fmla="*/ 0 w 4298653"/>
              <a:gd name="connsiteY0" fmla="*/ 1406554 h 1425583"/>
              <a:gd name="connsiteX1" fmla="*/ 572780 w 4298653"/>
              <a:gd name="connsiteY1" fmla="*/ 492799 h 1425583"/>
              <a:gd name="connsiteX2" fmla="*/ 1177214 w 4298653"/>
              <a:gd name="connsiteY2" fmla="*/ 27850 h 1425583"/>
              <a:gd name="connsiteX3" fmla="*/ 1812644 w 4298653"/>
              <a:gd name="connsiteY3" fmla="*/ 105342 h 1425583"/>
              <a:gd name="connsiteX4" fmla="*/ 2122611 w 4298653"/>
              <a:gd name="connsiteY4" fmla="*/ 539294 h 1425583"/>
              <a:gd name="connsiteX5" fmla="*/ 2490945 w 4298653"/>
              <a:gd name="connsiteY5" fmla="*/ 1120803 h 1425583"/>
              <a:gd name="connsiteX6" fmla="*/ 3101314 w 4298653"/>
              <a:gd name="connsiteY6" fmla="*/ 1378221 h 1425583"/>
              <a:gd name="connsiteX7" fmla="*/ 3594950 w 4298653"/>
              <a:gd name="connsiteY7" fmla="*/ 1422698 h 1425583"/>
              <a:gd name="connsiteX8" fmla="*/ 4298653 w 4298653"/>
              <a:gd name="connsiteY8" fmla="*/ 1424715 h 1425583"/>
              <a:gd name="connsiteX0" fmla="*/ 0 w 4298653"/>
              <a:gd name="connsiteY0" fmla="*/ 1366643 h 1385672"/>
              <a:gd name="connsiteX1" fmla="*/ 572780 w 4298653"/>
              <a:gd name="connsiteY1" fmla="*/ 452888 h 1385672"/>
              <a:gd name="connsiteX2" fmla="*/ 1029480 w 4298653"/>
              <a:gd name="connsiteY2" fmla="*/ 41861 h 1385672"/>
              <a:gd name="connsiteX3" fmla="*/ 1812644 w 4298653"/>
              <a:gd name="connsiteY3" fmla="*/ 65431 h 1385672"/>
              <a:gd name="connsiteX4" fmla="*/ 2122611 w 4298653"/>
              <a:gd name="connsiteY4" fmla="*/ 499383 h 1385672"/>
              <a:gd name="connsiteX5" fmla="*/ 2490945 w 4298653"/>
              <a:gd name="connsiteY5" fmla="*/ 1080892 h 1385672"/>
              <a:gd name="connsiteX6" fmla="*/ 3101314 w 4298653"/>
              <a:gd name="connsiteY6" fmla="*/ 1338310 h 1385672"/>
              <a:gd name="connsiteX7" fmla="*/ 3594950 w 4298653"/>
              <a:gd name="connsiteY7" fmla="*/ 1382787 h 1385672"/>
              <a:gd name="connsiteX8" fmla="*/ 4298653 w 4298653"/>
              <a:gd name="connsiteY8" fmla="*/ 1384804 h 1385672"/>
              <a:gd name="connsiteX0" fmla="*/ 0 w 4298653"/>
              <a:gd name="connsiteY0" fmla="*/ 1398577 h 1417606"/>
              <a:gd name="connsiteX1" fmla="*/ 572780 w 4298653"/>
              <a:gd name="connsiteY1" fmla="*/ 484822 h 1417606"/>
              <a:gd name="connsiteX2" fmla="*/ 1029480 w 4298653"/>
              <a:gd name="connsiteY2" fmla="*/ 73795 h 1417606"/>
              <a:gd name="connsiteX3" fmla="*/ 1627977 w 4298653"/>
              <a:gd name="connsiteY3" fmla="*/ 43444 h 1417606"/>
              <a:gd name="connsiteX4" fmla="*/ 2122611 w 4298653"/>
              <a:gd name="connsiteY4" fmla="*/ 531317 h 1417606"/>
              <a:gd name="connsiteX5" fmla="*/ 2490945 w 4298653"/>
              <a:gd name="connsiteY5" fmla="*/ 1112826 h 1417606"/>
              <a:gd name="connsiteX6" fmla="*/ 3101314 w 4298653"/>
              <a:gd name="connsiteY6" fmla="*/ 1370244 h 1417606"/>
              <a:gd name="connsiteX7" fmla="*/ 3594950 w 4298653"/>
              <a:gd name="connsiteY7" fmla="*/ 1414721 h 1417606"/>
              <a:gd name="connsiteX8" fmla="*/ 4298653 w 4298653"/>
              <a:gd name="connsiteY8" fmla="*/ 1416738 h 1417606"/>
              <a:gd name="connsiteX0" fmla="*/ 0 w 4298653"/>
              <a:gd name="connsiteY0" fmla="*/ 1401917 h 1420946"/>
              <a:gd name="connsiteX1" fmla="*/ 480448 w 4298653"/>
              <a:gd name="connsiteY1" fmla="*/ 555563 h 1420946"/>
              <a:gd name="connsiteX2" fmla="*/ 1029480 w 4298653"/>
              <a:gd name="connsiteY2" fmla="*/ 77135 h 1420946"/>
              <a:gd name="connsiteX3" fmla="*/ 1627977 w 4298653"/>
              <a:gd name="connsiteY3" fmla="*/ 46784 h 1420946"/>
              <a:gd name="connsiteX4" fmla="*/ 2122611 w 4298653"/>
              <a:gd name="connsiteY4" fmla="*/ 534657 h 1420946"/>
              <a:gd name="connsiteX5" fmla="*/ 2490945 w 4298653"/>
              <a:gd name="connsiteY5" fmla="*/ 1116166 h 1420946"/>
              <a:gd name="connsiteX6" fmla="*/ 3101314 w 4298653"/>
              <a:gd name="connsiteY6" fmla="*/ 1373584 h 1420946"/>
              <a:gd name="connsiteX7" fmla="*/ 3594950 w 4298653"/>
              <a:gd name="connsiteY7" fmla="*/ 1418061 h 1420946"/>
              <a:gd name="connsiteX8" fmla="*/ 4298653 w 4298653"/>
              <a:gd name="connsiteY8" fmla="*/ 1420078 h 1420946"/>
              <a:gd name="connsiteX0" fmla="*/ 0 w 4298653"/>
              <a:gd name="connsiteY0" fmla="*/ 1401917 h 1420946"/>
              <a:gd name="connsiteX1" fmla="*/ 480448 w 4298653"/>
              <a:gd name="connsiteY1" fmla="*/ 555563 h 1420946"/>
              <a:gd name="connsiteX2" fmla="*/ 937147 w 4298653"/>
              <a:gd name="connsiteY2" fmla="*/ 77135 h 1420946"/>
              <a:gd name="connsiteX3" fmla="*/ 1627977 w 4298653"/>
              <a:gd name="connsiteY3" fmla="*/ 46784 h 1420946"/>
              <a:gd name="connsiteX4" fmla="*/ 2122611 w 4298653"/>
              <a:gd name="connsiteY4" fmla="*/ 534657 h 1420946"/>
              <a:gd name="connsiteX5" fmla="*/ 2490945 w 4298653"/>
              <a:gd name="connsiteY5" fmla="*/ 1116166 h 1420946"/>
              <a:gd name="connsiteX6" fmla="*/ 3101314 w 4298653"/>
              <a:gd name="connsiteY6" fmla="*/ 1373584 h 1420946"/>
              <a:gd name="connsiteX7" fmla="*/ 3594950 w 4298653"/>
              <a:gd name="connsiteY7" fmla="*/ 1418061 h 1420946"/>
              <a:gd name="connsiteX8" fmla="*/ 4298653 w 4298653"/>
              <a:gd name="connsiteY8" fmla="*/ 1420078 h 1420946"/>
              <a:gd name="connsiteX0" fmla="*/ 0 w 4612587"/>
              <a:gd name="connsiteY0" fmla="*/ 1455839 h 1455839"/>
              <a:gd name="connsiteX1" fmla="*/ 794382 w 4612587"/>
              <a:gd name="connsiteY1" fmla="*/ 555563 h 1455839"/>
              <a:gd name="connsiteX2" fmla="*/ 1251081 w 4612587"/>
              <a:gd name="connsiteY2" fmla="*/ 77135 h 1455839"/>
              <a:gd name="connsiteX3" fmla="*/ 1941911 w 4612587"/>
              <a:gd name="connsiteY3" fmla="*/ 46784 h 1455839"/>
              <a:gd name="connsiteX4" fmla="*/ 2436545 w 4612587"/>
              <a:gd name="connsiteY4" fmla="*/ 534657 h 1455839"/>
              <a:gd name="connsiteX5" fmla="*/ 2804879 w 4612587"/>
              <a:gd name="connsiteY5" fmla="*/ 1116166 h 1455839"/>
              <a:gd name="connsiteX6" fmla="*/ 3415248 w 4612587"/>
              <a:gd name="connsiteY6" fmla="*/ 1373584 h 1455839"/>
              <a:gd name="connsiteX7" fmla="*/ 3908884 w 4612587"/>
              <a:gd name="connsiteY7" fmla="*/ 1418061 h 1455839"/>
              <a:gd name="connsiteX8" fmla="*/ 4612587 w 4612587"/>
              <a:gd name="connsiteY8" fmla="*/ 1420078 h 1455839"/>
              <a:gd name="connsiteX0" fmla="*/ 0 w 4612587"/>
              <a:gd name="connsiteY0" fmla="*/ 1455839 h 1455839"/>
              <a:gd name="connsiteX1" fmla="*/ 794382 w 4612587"/>
              <a:gd name="connsiteY1" fmla="*/ 555563 h 1455839"/>
              <a:gd name="connsiteX2" fmla="*/ 1251081 w 4612587"/>
              <a:gd name="connsiteY2" fmla="*/ 77135 h 1455839"/>
              <a:gd name="connsiteX3" fmla="*/ 1941911 w 4612587"/>
              <a:gd name="connsiteY3" fmla="*/ 46784 h 1455839"/>
              <a:gd name="connsiteX4" fmla="*/ 2436545 w 4612587"/>
              <a:gd name="connsiteY4" fmla="*/ 534657 h 1455839"/>
              <a:gd name="connsiteX5" fmla="*/ 2804879 w 4612587"/>
              <a:gd name="connsiteY5" fmla="*/ 1116166 h 1455839"/>
              <a:gd name="connsiteX6" fmla="*/ 3415248 w 4612587"/>
              <a:gd name="connsiteY6" fmla="*/ 1373584 h 1455839"/>
              <a:gd name="connsiteX7" fmla="*/ 3908884 w 4612587"/>
              <a:gd name="connsiteY7" fmla="*/ 1418061 h 1455839"/>
              <a:gd name="connsiteX8" fmla="*/ 4612587 w 4612587"/>
              <a:gd name="connsiteY8" fmla="*/ 1420078 h 1455839"/>
              <a:gd name="connsiteX0" fmla="*/ 0 w 4612587"/>
              <a:gd name="connsiteY0" fmla="*/ 1455839 h 1455839"/>
              <a:gd name="connsiteX1" fmla="*/ 794382 w 4612587"/>
              <a:gd name="connsiteY1" fmla="*/ 555563 h 1455839"/>
              <a:gd name="connsiteX2" fmla="*/ 1251081 w 4612587"/>
              <a:gd name="connsiteY2" fmla="*/ 77135 h 1455839"/>
              <a:gd name="connsiteX3" fmla="*/ 1941911 w 4612587"/>
              <a:gd name="connsiteY3" fmla="*/ 46784 h 1455839"/>
              <a:gd name="connsiteX4" fmla="*/ 2436545 w 4612587"/>
              <a:gd name="connsiteY4" fmla="*/ 534657 h 1455839"/>
              <a:gd name="connsiteX5" fmla="*/ 2804879 w 4612587"/>
              <a:gd name="connsiteY5" fmla="*/ 1116166 h 1455839"/>
              <a:gd name="connsiteX6" fmla="*/ 3415248 w 4612587"/>
              <a:gd name="connsiteY6" fmla="*/ 1373584 h 1455839"/>
              <a:gd name="connsiteX7" fmla="*/ 3908884 w 4612587"/>
              <a:gd name="connsiteY7" fmla="*/ 1418061 h 1455839"/>
              <a:gd name="connsiteX8" fmla="*/ 4612587 w 4612587"/>
              <a:gd name="connsiteY8" fmla="*/ 1420078 h 1455839"/>
              <a:gd name="connsiteX0" fmla="*/ 0 w 4612587"/>
              <a:gd name="connsiteY0" fmla="*/ 1465488 h 1465488"/>
              <a:gd name="connsiteX1" fmla="*/ 683581 w 4612587"/>
              <a:gd name="connsiteY1" fmla="*/ 740457 h 1465488"/>
              <a:gd name="connsiteX2" fmla="*/ 1251081 w 4612587"/>
              <a:gd name="connsiteY2" fmla="*/ 86784 h 1465488"/>
              <a:gd name="connsiteX3" fmla="*/ 1941911 w 4612587"/>
              <a:gd name="connsiteY3" fmla="*/ 56433 h 1465488"/>
              <a:gd name="connsiteX4" fmla="*/ 2436545 w 4612587"/>
              <a:gd name="connsiteY4" fmla="*/ 544306 h 1465488"/>
              <a:gd name="connsiteX5" fmla="*/ 2804879 w 4612587"/>
              <a:gd name="connsiteY5" fmla="*/ 1125815 h 1465488"/>
              <a:gd name="connsiteX6" fmla="*/ 3415248 w 4612587"/>
              <a:gd name="connsiteY6" fmla="*/ 1383233 h 1465488"/>
              <a:gd name="connsiteX7" fmla="*/ 3908884 w 4612587"/>
              <a:gd name="connsiteY7" fmla="*/ 1427710 h 1465488"/>
              <a:gd name="connsiteX8" fmla="*/ 4612587 w 4612587"/>
              <a:gd name="connsiteY8" fmla="*/ 1429727 h 1465488"/>
              <a:gd name="connsiteX0" fmla="*/ 0 w 4612587"/>
              <a:gd name="connsiteY0" fmla="*/ 1465488 h 1465488"/>
              <a:gd name="connsiteX1" fmla="*/ 683581 w 4612587"/>
              <a:gd name="connsiteY1" fmla="*/ 740457 h 1465488"/>
              <a:gd name="connsiteX2" fmla="*/ 1251081 w 4612587"/>
              <a:gd name="connsiteY2" fmla="*/ 86784 h 1465488"/>
              <a:gd name="connsiteX3" fmla="*/ 1941911 w 4612587"/>
              <a:gd name="connsiteY3" fmla="*/ 56433 h 1465488"/>
              <a:gd name="connsiteX4" fmla="*/ 2436545 w 4612587"/>
              <a:gd name="connsiteY4" fmla="*/ 544306 h 1465488"/>
              <a:gd name="connsiteX5" fmla="*/ 2804879 w 4612587"/>
              <a:gd name="connsiteY5" fmla="*/ 1125815 h 1465488"/>
              <a:gd name="connsiteX6" fmla="*/ 3415248 w 4612587"/>
              <a:gd name="connsiteY6" fmla="*/ 1383233 h 1465488"/>
              <a:gd name="connsiteX7" fmla="*/ 3908884 w 4612587"/>
              <a:gd name="connsiteY7" fmla="*/ 1427710 h 1465488"/>
              <a:gd name="connsiteX8" fmla="*/ 4612587 w 4612587"/>
              <a:gd name="connsiteY8" fmla="*/ 1429727 h 146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12587" h="1465488">
                <a:moveTo>
                  <a:pt x="0" y="1465488"/>
                </a:moveTo>
                <a:cubicBezTo>
                  <a:pt x="463750" y="1276279"/>
                  <a:pt x="530468" y="983722"/>
                  <a:pt x="683581" y="740457"/>
                </a:cubicBezTo>
                <a:cubicBezTo>
                  <a:pt x="836694" y="497192"/>
                  <a:pt x="1041359" y="200788"/>
                  <a:pt x="1251081" y="86784"/>
                </a:cubicBezTo>
                <a:cubicBezTo>
                  <a:pt x="1460803" y="-27220"/>
                  <a:pt x="1744334" y="-19821"/>
                  <a:pt x="1941911" y="56433"/>
                </a:cubicBezTo>
                <a:cubicBezTo>
                  <a:pt x="2139488" y="132687"/>
                  <a:pt x="2292717" y="366076"/>
                  <a:pt x="2436545" y="544306"/>
                </a:cubicBezTo>
                <a:cubicBezTo>
                  <a:pt x="2580373" y="722536"/>
                  <a:pt x="2641762" y="985994"/>
                  <a:pt x="2804879" y="1125815"/>
                </a:cubicBezTo>
                <a:cubicBezTo>
                  <a:pt x="2967996" y="1265636"/>
                  <a:pt x="3231247" y="1332917"/>
                  <a:pt x="3415248" y="1383233"/>
                </a:cubicBezTo>
                <a:cubicBezTo>
                  <a:pt x="3599249" y="1433549"/>
                  <a:pt x="3709328" y="1419961"/>
                  <a:pt x="3908884" y="1427710"/>
                </a:cubicBezTo>
                <a:cubicBezTo>
                  <a:pt x="4108441" y="1435459"/>
                  <a:pt x="4519597" y="1424561"/>
                  <a:pt x="4612587" y="1429727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  <a:scene3d>
            <a:camera prst="orthographicFront">
              <a:rot lat="1800000" lon="3510000" rev="12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cxnSp>
        <p:nvCxnSpPr>
          <p:cNvPr id="275" name="Straight Arrow Connector 274"/>
          <p:cNvCxnSpPr/>
          <p:nvPr/>
        </p:nvCxnSpPr>
        <p:spPr>
          <a:xfrm flipV="1">
            <a:off x="6428000" y="4072518"/>
            <a:ext cx="843372" cy="8662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 flipV="1">
            <a:off x="6642893" y="4507182"/>
            <a:ext cx="600338" cy="583267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>
            <a:off x="6811664" y="4562852"/>
            <a:ext cx="1006193" cy="77335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>
            <a:off x="7014671" y="4331602"/>
            <a:ext cx="1027170" cy="7894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>
            <a:off x="6559235" y="4797631"/>
            <a:ext cx="983244" cy="75571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Freeform 279"/>
          <p:cNvSpPr/>
          <p:nvPr/>
        </p:nvSpPr>
        <p:spPr>
          <a:xfrm>
            <a:off x="6365862" y="4645334"/>
            <a:ext cx="919375" cy="413955"/>
          </a:xfrm>
          <a:custGeom>
            <a:avLst/>
            <a:gdLst>
              <a:gd name="connsiteX0" fmla="*/ 0 w 3781586"/>
              <a:gd name="connsiteY0" fmla="*/ 1298711 h 1438196"/>
              <a:gd name="connsiteX1" fmla="*/ 480447 w 3781586"/>
              <a:gd name="connsiteY1" fmla="*/ 492799 h 1438196"/>
              <a:gd name="connsiteX2" fmla="*/ 1084881 w 3781586"/>
              <a:gd name="connsiteY2" fmla="*/ 27850 h 1438196"/>
              <a:gd name="connsiteX3" fmla="*/ 1720311 w 3781586"/>
              <a:gd name="connsiteY3" fmla="*/ 105342 h 1438196"/>
              <a:gd name="connsiteX4" fmla="*/ 2030278 w 3781586"/>
              <a:gd name="connsiteY4" fmla="*/ 539294 h 1438196"/>
              <a:gd name="connsiteX5" fmla="*/ 2324745 w 3781586"/>
              <a:gd name="connsiteY5" fmla="*/ 1174725 h 1438196"/>
              <a:gd name="connsiteX6" fmla="*/ 2898183 w 3781586"/>
              <a:gd name="connsiteY6" fmla="*/ 1391701 h 1438196"/>
              <a:gd name="connsiteX7" fmla="*/ 3502617 w 3781586"/>
              <a:gd name="connsiteY7" fmla="*/ 1422698 h 1438196"/>
              <a:gd name="connsiteX8" fmla="*/ 3781586 w 3781586"/>
              <a:gd name="connsiteY8" fmla="*/ 1438196 h 14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1586" h="1438196">
                <a:moveTo>
                  <a:pt x="0" y="1298711"/>
                </a:moveTo>
                <a:cubicBezTo>
                  <a:pt x="149817" y="1001660"/>
                  <a:pt x="299634" y="704609"/>
                  <a:pt x="480447" y="492799"/>
                </a:cubicBezTo>
                <a:cubicBezTo>
                  <a:pt x="661260" y="280989"/>
                  <a:pt x="878237" y="92426"/>
                  <a:pt x="1084881" y="27850"/>
                </a:cubicBezTo>
                <a:cubicBezTo>
                  <a:pt x="1291525" y="-36726"/>
                  <a:pt x="1562745" y="20101"/>
                  <a:pt x="1720311" y="105342"/>
                </a:cubicBezTo>
                <a:cubicBezTo>
                  <a:pt x="1877877" y="190583"/>
                  <a:pt x="1929539" y="361063"/>
                  <a:pt x="2030278" y="539294"/>
                </a:cubicBezTo>
                <a:cubicBezTo>
                  <a:pt x="2131017" y="717524"/>
                  <a:pt x="2180094" y="1032657"/>
                  <a:pt x="2324745" y="1174725"/>
                </a:cubicBezTo>
                <a:cubicBezTo>
                  <a:pt x="2469396" y="1316793"/>
                  <a:pt x="2701871" y="1350372"/>
                  <a:pt x="2898183" y="1391701"/>
                </a:cubicBezTo>
                <a:cubicBezTo>
                  <a:pt x="3094495" y="1433030"/>
                  <a:pt x="3502617" y="1422698"/>
                  <a:pt x="3502617" y="1422698"/>
                </a:cubicBezTo>
                <a:lnTo>
                  <a:pt x="3781586" y="1438196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  <a:scene3d>
            <a:camera prst="orthographicFront">
              <a:rot lat="1802767" lon="3510408" rev="24495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cxnSp>
        <p:nvCxnSpPr>
          <p:cNvPr id="281" name="Straight Arrow Connector 280"/>
          <p:cNvCxnSpPr/>
          <p:nvPr/>
        </p:nvCxnSpPr>
        <p:spPr>
          <a:xfrm flipV="1">
            <a:off x="6428000" y="4224331"/>
            <a:ext cx="9886" cy="71972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/>
          <p:nvPr/>
        </p:nvCxnSpPr>
        <p:spPr>
          <a:xfrm>
            <a:off x="6428000" y="4938799"/>
            <a:ext cx="944090" cy="751242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 rot="16200000">
            <a:off x="5833755" y="4445933"/>
            <a:ext cx="895724" cy="25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29" dirty="0">
                <a:latin typeface="Helvetica" panose="020B0604020202020204" pitchFamily="34" charset="0"/>
                <a:cs typeface="Helvetica" panose="020B0604020202020204" pitchFamily="34" charset="0"/>
              </a:rPr>
              <a:t>Frequency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4" name="TextBox 283"/>
              <p:cNvSpPr txBox="1"/>
              <p:nvPr/>
            </p:nvSpPr>
            <p:spPr>
              <a:xfrm rot="18899588">
                <a:off x="6316300" y="4097410"/>
                <a:ext cx="1038436" cy="250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29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Genotype (</a:t>
                </a:r>
                <a14:m>
                  <m:oMath xmlns:m="http://schemas.openxmlformats.org/officeDocument/2006/math">
                    <m:r>
                      <a:rPr lang="en-US" sz="1029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1029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84" name="TextBox 2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9588">
                <a:off x="6316300" y="4097410"/>
                <a:ext cx="1038436" cy="250710"/>
              </a:xfrm>
              <a:prstGeom prst="rect">
                <a:avLst/>
              </a:prstGeom>
              <a:blipFill rotWithShape="0">
                <a:blip r:embed="rId15"/>
                <a:stretch>
                  <a:fillRect b="-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5" name="TextBox 284"/>
              <p:cNvSpPr txBox="1"/>
              <p:nvPr/>
            </p:nvSpPr>
            <p:spPr>
              <a:xfrm rot="2268499">
                <a:off x="6151477" y="5286993"/>
                <a:ext cx="1071506" cy="250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29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Expression (</a:t>
                </a:r>
                <a14:m>
                  <m:oMath xmlns:m="http://schemas.openxmlformats.org/officeDocument/2006/math">
                    <m:r>
                      <a:rPr lang="en-US" sz="1029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029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029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285" name="TextBox 2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268499">
                <a:off x="6151477" y="5286993"/>
                <a:ext cx="1071506" cy="25071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" name="TextBox 285"/>
          <p:cNvSpPr txBox="1"/>
          <p:nvPr/>
        </p:nvSpPr>
        <p:spPr>
          <a:xfrm rot="18724276">
            <a:off x="6396254" y="4620319"/>
            <a:ext cx="251992" cy="250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29" dirty="0"/>
              <a:t>0</a:t>
            </a:r>
          </a:p>
        </p:txBody>
      </p:sp>
      <p:sp>
        <p:nvSpPr>
          <p:cNvPr id="287" name="TextBox 286"/>
          <p:cNvSpPr txBox="1"/>
          <p:nvPr/>
        </p:nvSpPr>
        <p:spPr>
          <a:xfrm rot="18835040">
            <a:off x="6623043" y="4384246"/>
            <a:ext cx="251992" cy="250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29" dirty="0"/>
              <a:t>1</a:t>
            </a:r>
          </a:p>
        </p:txBody>
      </p:sp>
      <p:sp>
        <p:nvSpPr>
          <p:cNvPr id="288" name="TextBox 287"/>
          <p:cNvSpPr txBox="1"/>
          <p:nvPr/>
        </p:nvSpPr>
        <p:spPr>
          <a:xfrm rot="18804596">
            <a:off x="6828935" y="4165922"/>
            <a:ext cx="251992" cy="250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29" dirty="0"/>
              <a:t>2</a:t>
            </a:r>
          </a:p>
        </p:txBody>
      </p:sp>
      <p:sp>
        <p:nvSpPr>
          <p:cNvPr id="289" name="Freeform 288"/>
          <p:cNvSpPr/>
          <p:nvPr/>
        </p:nvSpPr>
        <p:spPr>
          <a:xfrm>
            <a:off x="6528737" y="4519496"/>
            <a:ext cx="1367077" cy="366375"/>
          </a:xfrm>
          <a:custGeom>
            <a:avLst/>
            <a:gdLst>
              <a:gd name="connsiteX0" fmla="*/ 0 w 4720281"/>
              <a:gd name="connsiteY0" fmla="*/ 1734853 h 1737230"/>
              <a:gd name="connsiteX1" fmla="*/ 766119 w 4720281"/>
              <a:gd name="connsiteY1" fmla="*/ 1660713 h 1737230"/>
              <a:gd name="connsiteX2" fmla="*/ 1161535 w 4720281"/>
              <a:gd name="connsiteY2" fmla="*/ 1413578 h 1737230"/>
              <a:gd name="connsiteX3" fmla="*/ 1507524 w 4720281"/>
              <a:gd name="connsiteY3" fmla="*/ 1067589 h 1737230"/>
              <a:gd name="connsiteX4" fmla="*/ 1631092 w 4720281"/>
              <a:gd name="connsiteY4" fmla="*/ 622745 h 1737230"/>
              <a:gd name="connsiteX5" fmla="*/ 1705232 w 4720281"/>
              <a:gd name="connsiteY5" fmla="*/ 301470 h 1737230"/>
              <a:gd name="connsiteX6" fmla="*/ 1878227 w 4720281"/>
              <a:gd name="connsiteY6" fmla="*/ 103762 h 1737230"/>
              <a:gd name="connsiteX7" fmla="*/ 2545492 w 4720281"/>
              <a:gd name="connsiteY7" fmla="*/ 4908 h 1737230"/>
              <a:gd name="connsiteX8" fmla="*/ 3015049 w 4720281"/>
              <a:gd name="connsiteY8" fmla="*/ 252043 h 1737230"/>
              <a:gd name="connsiteX9" fmla="*/ 3361038 w 4720281"/>
              <a:gd name="connsiteY9" fmla="*/ 820453 h 1737230"/>
              <a:gd name="connsiteX10" fmla="*/ 3534032 w 4720281"/>
              <a:gd name="connsiteY10" fmla="*/ 1265297 h 1737230"/>
              <a:gd name="connsiteX11" fmla="*/ 3756454 w 4720281"/>
              <a:gd name="connsiteY11" fmla="*/ 1611286 h 1737230"/>
              <a:gd name="connsiteX12" fmla="*/ 4102443 w 4720281"/>
              <a:gd name="connsiteY12" fmla="*/ 1710140 h 1737230"/>
              <a:gd name="connsiteX13" fmla="*/ 4497860 w 4720281"/>
              <a:gd name="connsiteY13" fmla="*/ 1734853 h 1737230"/>
              <a:gd name="connsiteX14" fmla="*/ 4720281 w 4720281"/>
              <a:gd name="connsiteY14" fmla="*/ 1734853 h 1737230"/>
              <a:gd name="connsiteX0" fmla="*/ 0 w 4720281"/>
              <a:gd name="connsiteY0" fmla="*/ 1739406 h 1741783"/>
              <a:gd name="connsiteX1" fmla="*/ 766119 w 4720281"/>
              <a:gd name="connsiteY1" fmla="*/ 1665266 h 1741783"/>
              <a:gd name="connsiteX2" fmla="*/ 1161535 w 4720281"/>
              <a:gd name="connsiteY2" fmla="*/ 1418131 h 1741783"/>
              <a:gd name="connsiteX3" fmla="*/ 1507524 w 4720281"/>
              <a:gd name="connsiteY3" fmla="*/ 1072142 h 1741783"/>
              <a:gd name="connsiteX4" fmla="*/ 1631092 w 4720281"/>
              <a:gd name="connsiteY4" fmla="*/ 627298 h 1741783"/>
              <a:gd name="connsiteX5" fmla="*/ 1878227 w 4720281"/>
              <a:gd name="connsiteY5" fmla="*/ 108315 h 1741783"/>
              <a:gd name="connsiteX6" fmla="*/ 2545492 w 4720281"/>
              <a:gd name="connsiteY6" fmla="*/ 9461 h 1741783"/>
              <a:gd name="connsiteX7" fmla="*/ 3015049 w 4720281"/>
              <a:gd name="connsiteY7" fmla="*/ 256596 h 1741783"/>
              <a:gd name="connsiteX8" fmla="*/ 3361038 w 4720281"/>
              <a:gd name="connsiteY8" fmla="*/ 825006 h 1741783"/>
              <a:gd name="connsiteX9" fmla="*/ 3534032 w 4720281"/>
              <a:gd name="connsiteY9" fmla="*/ 1269850 h 1741783"/>
              <a:gd name="connsiteX10" fmla="*/ 3756454 w 4720281"/>
              <a:gd name="connsiteY10" fmla="*/ 1615839 h 1741783"/>
              <a:gd name="connsiteX11" fmla="*/ 4102443 w 4720281"/>
              <a:gd name="connsiteY11" fmla="*/ 1714693 h 1741783"/>
              <a:gd name="connsiteX12" fmla="*/ 4497860 w 4720281"/>
              <a:gd name="connsiteY12" fmla="*/ 1739406 h 1741783"/>
              <a:gd name="connsiteX13" fmla="*/ 4720281 w 4720281"/>
              <a:gd name="connsiteY13" fmla="*/ 1739406 h 1741783"/>
              <a:gd name="connsiteX0" fmla="*/ 0 w 4720281"/>
              <a:gd name="connsiteY0" fmla="*/ 1739406 h 1741783"/>
              <a:gd name="connsiteX1" fmla="*/ 766119 w 4720281"/>
              <a:gd name="connsiteY1" fmla="*/ 1665266 h 1741783"/>
              <a:gd name="connsiteX2" fmla="*/ 1161535 w 4720281"/>
              <a:gd name="connsiteY2" fmla="*/ 1418131 h 1741783"/>
              <a:gd name="connsiteX3" fmla="*/ 1507524 w 4720281"/>
              <a:gd name="connsiteY3" fmla="*/ 1072142 h 1741783"/>
              <a:gd name="connsiteX4" fmla="*/ 1631092 w 4720281"/>
              <a:gd name="connsiteY4" fmla="*/ 627298 h 1741783"/>
              <a:gd name="connsiteX5" fmla="*/ 1977081 w 4720281"/>
              <a:gd name="connsiteY5" fmla="*/ 108315 h 1741783"/>
              <a:gd name="connsiteX6" fmla="*/ 2545492 w 4720281"/>
              <a:gd name="connsiteY6" fmla="*/ 9461 h 1741783"/>
              <a:gd name="connsiteX7" fmla="*/ 3015049 w 4720281"/>
              <a:gd name="connsiteY7" fmla="*/ 256596 h 1741783"/>
              <a:gd name="connsiteX8" fmla="*/ 3361038 w 4720281"/>
              <a:gd name="connsiteY8" fmla="*/ 825006 h 1741783"/>
              <a:gd name="connsiteX9" fmla="*/ 3534032 w 4720281"/>
              <a:gd name="connsiteY9" fmla="*/ 1269850 h 1741783"/>
              <a:gd name="connsiteX10" fmla="*/ 3756454 w 4720281"/>
              <a:gd name="connsiteY10" fmla="*/ 1615839 h 1741783"/>
              <a:gd name="connsiteX11" fmla="*/ 4102443 w 4720281"/>
              <a:gd name="connsiteY11" fmla="*/ 1714693 h 1741783"/>
              <a:gd name="connsiteX12" fmla="*/ 4497860 w 4720281"/>
              <a:gd name="connsiteY12" fmla="*/ 1739406 h 1741783"/>
              <a:gd name="connsiteX13" fmla="*/ 4720281 w 4720281"/>
              <a:gd name="connsiteY13" fmla="*/ 1739406 h 1741783"/>
              <a:gd name="connsiteX0" fmla="*/ 0 w 4720281"/>
              <a:gd name="connsiteY0" fmla="*/ 1739406 h 1741783"/>
              <a:gd name="connsiteX1" fmla="*/ 766119 w 4720281"/>
              <a:gd name="connsiteY1" fmla="*/ 1665266 h 1741783"/>
              <a:gd name="connsiteX2" fmla="*/ 1161535 w 4720281"/>
              <a:gd name="connsiteY2" fmla="*/ 1418131 h 1741783"/>
              <a:gd name="connsiteX3" fmla="*/ 1482810 w 4720281"/>
              <a:gd name="connsiteY3" fmla="*/ 1072142 h 1741783"/>
              <a:gd name="connsiteX4" fmla="*/ 1631092 w 4720281"/>
              <a:gd name="connsiteY4" fmla="*/ 627298 h 1741783"/>
              <a:gd name="connsiteX5" fmla="*/ 1977081 w 4720281"/>
              <a:gd name="connsiteY5" fmla="*/ 108315 h 1741783"/>
              <a:gd name="connsiteX6" fmla="*/ 2545492 w 4720281"/>
              <a:gd name="connsiteY6" fmla="*/ 9461 h 1741783"/>
              <a:gd name="connsiteX7" fmla="*/ 3015049 w 4720281"/>
              <a:gd name="connsiteY7" fmla="*/ 256596 h 1741783"/>
              <a:gd name="connsiteX8" fmla="*/ 3361038 w 4720281"/>
              <a:gd name="connsiteY8" fmla="*/ 825006 h 1741783"/>
              <a:gd name="connsiteX9" fmla="*/ 3534032 w 4720281"/>
              <a:gd name="connsiteY9" fmla="*/ 1269850 h 1741783"/>
              <a:gd name="connsiteX10" fmla="*/ 3756454 w 4720281"/>
              <a:gd name="connsiteY10" fmla="*/ 1615839 h 1741783"/>
              <a:gd name="connsiteX11" fmla="*/ 4102443 w 4720281"/>
              <a:gd name="connsiteY11" fmla="*/ 1714693 h 1741783"/>
              <a:gd name="connsiteX12" fmla="*/ 4497860 w 4720281"/>
              <a:gd name="connsiteY12" fmla="*/ 1739406 h 1741783"/>
              <a:gd name="connsiteX13" fmla="*/ 4720281 w 4720281"/>
              <a:gd name="connsiteY13" fmla="*/ 1739406 h 1741783"/>
              <a:gd name="connsiteX0" fmla="*/ 0 w 4794422"/>
              <a:gd name="connsiteY0" fmla="*/ 1714692 h 1741783"/>
              <a:gd name="connsiteX1" fmla="*/ 840260 w 4794422"/>
              <a:gd name="connsiteY1" fmla="*/ 1665266 h 1741783"/>
              <a:gd name="connsiteX2" fmla="*/ 1235676 w 4794422"/>
              <a:gd name="connsiteY2" fmla="*/ 1418131 h 1741783"/>
              <a:gd name="connsiteX3" fmla="*/ 1556951 w 4794422"/>
              <a:gd name="connsiteY3" fmla="*/ 1072142 h 1741783"/>
              <a:gd name="connsiteX4" fmla="*/ 1705233 w 4794422"/>
              <a:gd name="connsiteY4" fmla="*/ 627298 h 1741783"/>
              <a:gd name="connsiteX5" fmla="*/ 2051222 w 4794422"/>
              <a:gd name="connsiteY5" fmla="*/ 108315 h 1741783"/>
              <a:gd name="connsiteX6" fmla="*/ 2619633 w 4794422"/>
              <a:gd name="connsiteY6" fmla="*/ 9461 h 1741783"/>
              <a:gd name="connsiteX7" fmla="*/ 3089190 w 4794422"/>
              <a:gd name="connsiteY7" fmla="*/ 256596 h 1741783"/>
              <a:gd name="connsiteX8" fmla="*/ 3435179 w 4794422"/>
              <a:gd name="connsiteY8" fmla="*/ 825006 h 1741783"/>
              <a:gd name="connsiteX9" fmla="*/ 3608173 w 4794422"/>
              <a:gd name="connsiteY9" fmla="*/ 1269850 h 1741783"/>
              <a:gd name="connsiteX10" fmla="*/ 3830595 w 4794422"/>
              <a:gd name="connsiteY10" fmla="*/ 1615839 h 1741783"/>
              <a:gd name="connsiteX11" fmla="*/ 4176584 w 4794422"/>
              <a:gd name="connsiteY11" fmla="*/ 1714693 h 1741783"/>
              <a:gd name="connsiteX12" fmla="*/ 4572001 w 4794422"/>
              <a:gd name="connsiteY12" fmla="*/ 1739406 h 1741783"/>
              <a:gd name="connsiteX13" fmla="*/ 4794422 w 4794422"/>
              <a:gd name="connsiteY13" fmla="*/ 1739406 h 1741783"/>
              <a:gd name="connsiteX0" fmla="*/ 0 w 4572001"/>
              <a:gd name="connsiteY0" fmla="*/ 1714692 h 1739406"/>
              <a:gd name="connsiteX1" fmla="*/ 840260 w 4572001"/>
              <a:gd name="connsiteY1" fmla="*/ 1665266 h 1739406"/>
              <a:gd name="connsiteX2" fmla="*/ 1235676 w 4572001"/>
              <a:gd name="connsiteY2" fmla="*/ 1418131 h 1739406"/>
              <a:gd name="connsiteX3" fmla="*/ 1556951 w 4572001"/>
              <a:gd name="connsiteY3" fmla="*/ 1072142 h 1739406"/>
              <a:gd name="connsiteX4" fmla="*/ 1705233 w 4572001"/>
              <a:gd name="connsiteY4" fmla="*/ 627298 h 1739406"/>
              <a:gd name="connsiteX5" fmla="*/ 2051222 w 4572001"/>
              <a:gd name="connsiteY5" fmla="*/ 108315 h 1739406"/>
              <a:gd name="connsiteX6" fmla="*/ 2619633 w 4572001"/>
              <a:gd name="connsiteY6" fmla="*/ 9461 h 1739406"/>
              <a:gd name="connsiteX7" fmla="*/ 3089190 w 4572001"/>
              <a:gd name="connsiteY7" fmla="*/ 256596 h 1739406"/>
              <a:gd name="connsiteX8" fmla="*/ 3435179 w 4572001"/>
              <a:gd name="connsiteY8" fmla="*/ 825006 h 1739406"/>
              <a:gd name="connsiteX9" fmla="*/ 3608173 w 4572001"/>
              <a:gd name="connsiteY9" fmla="*/ 1269850 h 1739406"/>
              <a:gd name="connsiteX10" fmla="*/ 3830595 w 4572001"/>
              <a:gd name="connsiteY10" fmla="*/ 1615839 h 1739406"/>
              <a:gd name="connsiteX11" fmla="*/ 4176584 w 4572001"/>
              <a:gd name="connsiteY11" fmla="*/ 1714693 h 1739406"/>
              <a:gd name="connsiteX12" fmla="*/ 4572001 w 4572001"/>
              <a:gd name="connsiteY12" fmla="*/ 1739406 h 1739406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76584 w 4597053"/>
              <a:gd name="connsiteY11" fmla="*/ 1714693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682420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682420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682420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703935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56951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703935 h 1726880"/>
              <a:gd name="connsiteX12" fmla="*/ 4597053 w 4597053"/>
              <a:gd name="connsiteY12" fmla="*/ 1726880 h 1726880"/>
              <a:gd name="connsiteX0" fmla="*/ 0 w 4597053"/>
              <a:gd name="connsiteY0" fmla="*/ 1714692 h 1726880"/>
              <a:gd name="connsiteX1" fmla="*/ 840260 w 4597053"/>
              <a:gd name="connsiteY1" fmla="*/ 1665266 h 1726880"/>
              <a:gd name="connsiteX2" fmla="*/ 1235676 w 4597053"/>
              <a:gd name="connsiteY2" fmla="*/ 1418131 h 1726880"/>
              <a:gd name="connsiteX3" fmla="*/ 1524678 w 4597053"/>
              <a:gd name="connsiteY3" fmla="*/ 1072142 h 1726880"/>
              <a:gd name="connsiteX4" fmla="*/ 1705233 w 4597053"/>
              <a:gd name="connsiteY4" fmla="*/ 627298 h 1726880"/>
              <a:gd name="connsiteX5" fmla="*/ 2051222 w 4597053"/>
              <a:gd name="connsiteY5" fmla="*/ 108315 h 1726880"/>
              <a:gd name="connsiteX6" fmla="*/ 2619633 w 4597053"/>
              <a:gd name="connsiteY6" fmla="*/ 9461 h 1726880"/>
              <a:gd name="connsiteX7" fmla="*/ 3089190 w 4597053"/>
              <a:gd name="connsiteY7" fmla="*/ 256596 h 1726880"/>
              <a:gd name="connsiteX8" fmla="*/ 3435179 w 4597053"/>
              <a:gd name="connsiteY8" fmla="*/ 825006 h 1726880"/>
              <a:gd name="connsiteX9" fmla="*/ 3608173 w 4597053"/>
              <a:gd name="connsiteY9" fmla="*/ 1269850 h 1726880"/>
              <a:gd name="connsiteX10" fmla="*/ 3830595 w 4597053"/>
              <a:gd name="connsiteY10" fmla="*/ 1615839 h 1726880"/>
              <a:gd name="connsiteX11" fmla="*/ 4160447 w 4597053"/>
              <a:gd name="connsiteY11" fmla="*/ 1703935 h 1726880"/>
              <a:gd name="connsiteX12" fmla="*/ 4597053 w 4597053"/>
              <a:gd name="connsiteY12" fmla="*/ 1726880 h 1726880"/>
              <a:gd name="connsiteX0" fmla="*/ 0 w 4597053"/>
              <a:gd name="connsiteY0" fmla="*/ 1713660 h 1725848"/>
              <a:gd name="connsiteX1" fmla="*/ 840260 w 4597053"/>
              <a:gd name="connsiteY1" fmla="*/ 1664234 h 1725848"/>
              <a:gd name="connsiteX2" fmla="*/ 1235676 w 4597053"/>
              <a:gd name="connsiteY2" fmla="*/ 1417099 h 1725848"/>
              <a:gd name="connsiteX3" fmla="*/ 1524678 w 4597053"/>
              <a:gd name="connsiteY3" fmla="*/ 1071110 h 1725848"/>
              <a:gd name="connsiteX4" fmla="*/ 1737506 w 4597053"/>
              <a:gd name="connsiteY4" fmla="*/ 577857 h 1725848"/>
              <a:gd name="connsiteX5" fmla="*/ 2051222 w 4597053"/>
              <a:gd name="connsiteY5" fmla="*/ 107283 h 1725848"/>
              <a:gd name="connsiteX6" fmla="*/ 2619633 w 4597053"/>
              <a:gd name="connsiteY6" fmla="*/ 8429 h 1725848"/>
              <a:gd name="connsiteX7" fmla="*/ 3089190 w 4597053"/>
              <a:gd name="connsiteY7" fmla="*/ 255564 h 1725848"/>
              <a:gd name="connsiteX8" fmla="*/ 3435179 w 4597053"/>
              <a:gd name="connsiteY8" fmla="*/ 823974 h 1725848"/>
              <a:gd name="connsiteX9" fmla="*/ 3608173 w 4597053"/>
              <a:gd name="connsiteY9" fmla="*/ 1268818 h 1725848"/>
              <a:gd name="connsiteX10" fmla="*/ 3830595 w 4597053"/>
              <a:gd name="connsiteY10" fmla="*/ 1614807 h 1725848"/>
              <a:gd name="connsiteX11" fmla="*/ 4160447 w 4597053"/>
              <a:gd name="connsiteY11" fmla="*/ 1702903 h 1725848"/>
              <a:gd name="connsiteX12" fmla="*/ 4597053 w 4597053"/>
              <a:gd name="connsiteY12" fmla="*/ 1725848 h 1725848"/>
              <a:gd name="connsiteX0" fmla="*/ 0 w 4597053"/>
              <a:gd name="connsiteY0" fmla="*/ 1713660 h 1725848"/>
              <a:gd name="connsiteX1" fmla="*/ 840260 w 4597053"/>
              <a:gd name="connsiteY1" fmla="*/ 1664234 h 1725848"/>
              <a:gd name="connsiteX2" fmla="*/ 1235676 w 4597053"/>
              <a:gd name="connsiteY2" fmla="*/ 1417099 h 1725848"/>
              <a:gd name="connsiteX3" fmla="*/ 1524678 w 4597053"/>
              <a:gd name="connsiteY3" fmla="*/ 1071110 h 1725848"/>
              <a:gd name="connsiteX4" fmla="*/ 1737506 w 4597053"/>
              <a:gd name="connsiteY4" fmla="*/ 577857 h 1725848"/>
              <a:gd name="connsiteX5" fmla="*/ 2051222 w 4597053"/>
              <a:gd name="connsiteY5" fmla="*/ 107283 h 1725848"/>
              <a:gd name="connsiteX6" fmla="*/ 2619633 w 4597053"/>
              <a:gd name="connsiteY6" fmla="*/ 8429 h 1725848"/>
              <a:gd name="connsiteX7" fmla="*/ 3089190 w 4597053"/>
              <a:gd name="connsiteY7" fmla="*/ 255564 h 1725848"/>
              <a:gd name="connsiteX8" fmla="*/ 3435179 w 4597053"/>
              <a:gd name="connsiteY8" fmla="*/ 823974 h 1725848"/>
              <a:gd name="connsiteX9" fmla="*/ 3608173 w 4597053"/>
              <a:gd name="connsiteY9" fmla="*/ 1268818 h 1725848"/>
              <a:gd name="connsiteX10" fmla="*/ 3830595 w 4597053"/>
              <a:gd name="connsiteY10" fmla="*/ 1614807 h 1725848"/>
              <a:gd name="connsiteX11" fmla="*/ 4160447 w 4597053"/>
              <a:gd name="connsiteY11" fmla="*/ 1702903 h 1725848"/>
              <a:gd name="connsiteX12" fmla="*/ 4597053 w 4597053"/>
              <a:gd name="connsiteY12" fmla="*/ 1725848 h 1725848"/>
              <a:gd name="connsiteX0" fmla="*/ 0 w 4597053"/>
              <a:gd name="connsiteY0" fmla="*/ 1717417 h 1729605"/>
              <a:gd name="connsiteX1" fmla="*/ 840260 w 4597053"/>
              <a:gd name="connsiteY1" fmla="*/ 1667991 h 1729605"/>
              <a:gd name="connsiteX2" fmla="*/ 1235676 w 4597053"/>
              <a:gd name="connsiteY2" fmla="*/ 1420856 h 1729605"/>
              <a:gd name="connsiteX3" fmla="*/ 1524678 w 4597053"/>
              <a:gd name="connsiteY3" fmla="*/ 1074867 h 1729605"/>
              <a:gd name="connsiteX4" fmla="*/ 1737506 w 4597053"/>
              <a:gd name="connsiteY4" fmla="*/ 581614 h 1729605"/>
              <a:gd name="connsiteX5" fmla="*/ 2094252 w 4597053"/>
              <a:gd name="connsiteY5" fmla="*/ 94903 h 1729605"/>
              <a:gd name="connsiteX6" fmla="*/ 2619633 w 4597053"/>
              <a:gd name="connsiteY6" fmla="*/ 12186 h 1729605"/>
              <a:gd name="connsiteX7" fmla="*/ 3089190 w 4597053"/>
              <a:gd name="connsiteY7" fmla="*/ 259321 h 1729605"/>
              <a:gd name="connsiteX8" fmla="*/ 3435179 w 4597053"/>
              <a:gd name="connsiteY8" fmla="*/ 827731 h 1729605"/>
              <a:gd name="connsiteX9" fmla="*/ 3608173 w 4597053"/>
              <a:gd name="connsiteY9" fmla="*/ 1272575 h 1729605"/>
              <a:gd name="connsiteX10" fmla="*/ 3830595 w 4597053"/>
              <a:gd name="connsiteY10" fmla="*/ 1618564 h 1729605"/>
              <a:gd name="connsiteX11" fmla="*/ 4160447 w 4597053"/>
              <a:gd name="connsiteY11" fmla="*/ 1706660 h 1729605"/>
              <a:gd name="connsiteX12" fmla="*/ 4597053 w 4597053"/>
              <a:gd name="connsiteY12" fmla="*/ 1729605 h 1729605"/>
              <a:gd name="connsiteX0" fmla="*/ 0 w 4597053"/>
              <a:gd name="connsiteY0" fmla="*/ 1716519 h 1728707"/>
              <a:gd name="connsiteX1" fmla="*/ 840260 w 4597053"/>
              <a:gd name="connsiteY1" fmla="*/ 1667093 h 1728707"/>
              <a:gd name="connsiteX2" fmla="*/ 1235676 w 4597053"/>
              <a:gd name="connsiteY2" fmla="*/ 1419958 h 1728707"/>
              <a:gd name="connsiteX3" fmla="*/ 1524678 w 4597053"/>
              <a:gd name="connsiteY3" fmla="*/ 1073969 h 1728707"/>
              <a:gd name="connsiteX4" fmla="*/ 1737506 w 4597053"/>
              <a:gd name="connsiteY4" fmla="*/ 580716 h 1728707"/>
              <a:gd name="connsiteX5" fmla="*/ 2094252 w 4597053"/>
              <a:gd name="connsiteY5" fmla="*/ 94005 h 1728707"/>
              <a:gd name="connsiteX6" fmla="*/ 2619633 w 4597053"/>
              <a:gd name="connsiteY6" fmla="*/ 11288 h 1728707"/>
              <a:gd name="connsiteX7" fmla="*/ 3089190 w 4597053"/>
              <a:gd name="connsiteY7" fmla="*/ 258423 h 1728707"/>
              <a:gd name="connsiteX8" fmla="*/ 3435179 w 4597053"/>
              <a:gd name="connsiteY8" fmla="*/ 826833 h 1728707"/>
              <a:gd name="connsiteX9" fmla="*/ 3608173 w 4597053"/>
              <a:gd name="connsiteY9" fmla="*/ 1271677 h 1728707"/>
              <a:gd name="connsiteX10" fmla="*/ 3830595 w 4597053"/>
              <a:gd name="connsiteY10" fmla="*/ 1617666 h 1728707"/>
              <a:gd name="connsiteX11" fmla="*/ 4160447 w 4597053"/>
              <a:gd name="connsiteY11" fmla="*/ 1705762 h 1728707"/>
              <a:gd name="connsiteX12" fmla="*/ 4597053 w 4597053"/>
              <a:gd name="connsiteY12" fmla="*/ 1728707 h 1728707"/>
              <a:gd name="connsiteX0" fmla="*/ 0 w 4597053"/>
              <a:gd name="connsiteY0" fmla="*/ 1731232 h 1743420"/>
              <a:gd name="connsiteX1" fmla="*/ 840260 w 4597053"/>
              <a:gd name="connsiteY1" fmla="*/ 1681806 h 1743420"/>
              <a:gd name="connsiteX2" fmla="*/ 1235676 w 4597053"/>
              <a:gd name="connsiteY2" fmla="*/ 1434671 h 1743420"/>
              <a:gd name="connsiteX3" fmla="*/ 1524678 w 4597053"/>
              <a:gd name="connsiteY3" fmla="*/ 1088682 h 1743420"/>
              <a:gd name="connsiteX4" fmla="*/ 1737506 w 4597053"/>
              <a:gd name="connsiteY4" fmla="*/ 595429 h 1743420"/>
              <a:gd name="connsiteX5" fmla="*/ 2094252 w 4597053"/>
              <a:gd name="connsiteY5" fmla="*/ 108718 h 1743420"/>
              <a:gd name="connsiteX6" fmla="*/ 2479784 w 4597053"/>
              <a:gd name="connsiteY6" fmla="*/ 9864 h 1743420"/>
              <a:gd name="connsiteX7" fmla="*/ 3089190 w 4597053"/>
              <a:gd name="connsiteY7" fmla="*/ 273136 h 1743420"/>
              <a:gd name="connsiteX8" fmla="*/ 3435179 w 4597053"/>
              <a:gd name="connsiteY8" fmla="*/ 841546 h 1743420"/>
              <a:gd name="connsiteX9" fmla="*/ 3608173 w 4597053"/>
              <a:gd name="connsiteY9" fmla="*/ 1286390 h 1743420"/>
              <a:gd name="connsiteX10" fmla="*/ 3830595 w 4597053"/>
              <a:gd name="connsiteY10" fmla="*/ 1632379 h 1743420"/>
              <a:gd name="connsiteX11" fmla="*/ 4160447 w 4597053"/>
              <a:gd name="connsiteY11" fmla="*/ 1720475 h 1743420"/>
              <a:gd name="connsiteX12" fmla="*/ 4597053 w 4597053"/>
              <a:gd name="connsiteY12" fmla="*/ 1743420 h 1743420"/>
              <a:gd name="connsiteX0" fmla="*/ 0 w 4597053"/>
              <a:gd name="connsiteY0" fmla="*/ 1721416 h 1733604"/>
              <a:gd name="connsiteX1" fmla="*/ 840260 w 4597053"/>
              <a:gd name="connsiteY1" fmla="*/ 1671990 h 1733604"/>
              <a:gd name="connsiteX2" fmla="*/ 1235676 w 4597053"/>
              <a:gd name="connsiteY2" fmla="*/ 1424855 h 1733604"/>
              <a:gd name="connsiteX3" fmla="*/ 1524678 w 4597053"/>
              <a:gd name="connsiteY3" fmla="*/ 1078866 h 1733604"/>
              <a:gd name="connsiteX4" fmla="*/ 1737506 w 4597053"/>
              <a:gd name="connsiteY4" fmla="*/ 585613 h 1733604"/>
              <a:gd name="connsiteX5" fmla="*/ 2094252 w 4597053"/>
              <a:gd name="connsiteY5" fmla="*/ 98902 h 1733604"/>
              <a:gd name="connsiteX6" fmla="*/ 2479784 w 4597053"/>
              <a:gd name="connsiteY6" fmla="*/ 48 h 1733604"/>
              <a:gd name="connsiteX7" fmla="*/ 3089190 w 4597053"/>
              <a:gd name="connsiteY7" fmla="*/ 263320 h 1733604"/>
              <a:gd name="connsiteX8" fmla="*/ 3435179 w 4597053"/>
              <a:gd name="connsiteY8" fmla="*/ 831730 h 1733604"/>
              <a:gd name="connsiteX9" fmla="*/ 3608173 w 4597053"/>
              <a:gd name="connsiteY9" fmla="*/ 1276574 h 1733604"/>
              <a:gd name="connsiteX10" fmla="*/ 3830595 w 4597053"/>
              <a:gd name="connsiteY10" fmla="*/ 1622563 h 1733604"/>
              <a:gd name="connsiteX11" fmla="*/ 4160447 w 4597053"/>
              <a:gd name="connsiteY11" fmla="*/ 1710659 h 1733604"/>
              <a:gd name="connsiteX12" fmla="*/ 4597053 w 4597053"/>
              <a:gd name="connsiteY12" fmla="*/ 1733604 h 1733604"/>
              <a:gd name="connsiteX0" fmla="*/ 0 w 4597053"/>
              <a:gd name="connsiteY0" fmla="*/ 1721497 h 1733685"/>
              <a:gd name="connsiteX1" fmla="*/ 840260 w 4597053"/>
              <a:gd name="connsiteY1" fmla="*/ 1672071 h 1733685"/>
              <a:gd name="connsiteX2" fmla="*/ 1235676 w 4597053"/>
              <a:gd name="connsiteY2" fmla="*/ 1424936 h 1733685"/>
              <a:gd name="connsiteX3" fmla="*/ 1524678 w 4597053"/>
              <a:gd name="connsiteY3" fmla="*/ 1078947 h 1733685"/>
              <a:gd name="connsiteX4" fmla="*/ 1737506 w 4597053"/>
              <a:gd name="connsiteY4" fmla="*/ 585694 h 1733685"/>
              <a:gd name="connsiteX5" fmla="*/ 1981296 w 4597053"/>
              <a:gd name="connsiteY5" fmla="*/ 233454 h 1733685"/>
              <a:gd name="connsiteX6" fmla="*/ 2479784 w 4597053"/>
              <a:gd name="connsiteY6" fmla="*/ 129 h 1733685"/>
              <a:gd name="connsiteX7" fmla="*/ 3089190 w 4597053"/>
              <a:gd name="connsiteY7" fmla="*/ 263401 h 1733685"/>
              <a:gd name="connsiteX8" fmla="*/ 3435179 w 4597053"/>
              <a:gd name="connsiteY8" fmla="*/ 831811 h 1733685"/>
              <a:gd name="connsiteX9" fmla="*/ 3608173 w 4597053"/>
              <a:gd name="connsiteY9" fmla="*/ 1276655 h 1733685"/>
              <a:gd name="connsiteX10" fmla="*/ 3830595 w 4597053"/>
              <a:gd name="connsiteY10" fmla="*/ 1622644 h 1733685"/>
              <a:gd name="connsiteX11" fmla="*/ 4160447 w 4597053"/>
              <a:gd name="connsiteY11" fmla="*/ 1710740 h 1733685"/>
              <a:gd name="connsiteX12" fmla="*/ 4597053 w 4597053"/>
              <a:gd name="connsiteY12" fmla="*/ 1733685 h 1733685"/>
              <a:gd name="connsiteX0" fmla="*/ 0 w 4597053"/>
              <a:gd name="connsiteY0" fmla="*/ 1721508 h 1733696"/>
              <a:gd name="connsiteX1" fmla="*/ 840260 w 4597053"/>
              <a:gd name="connsiteY1" fmla="*/ 1672082 h 1733696"/>
              <a:gd name="connsiteX2" fmla="*/ 1235676 w 4597053"/>
              <a:gd name="connsiteY2" fmla="*/ 1424947 h 1733696"/>
              <a:gd name="connsiteX3" fmla="*/ 1524678 w 4597053"/>
              <a:gd name="connsiteY3" fmla="*/ 1078958 h 1733696"/>
              <a:gd name="connsiteX4" fmla="*/ 1715991 w 4597053"/>
              <a:gd name="connsiteY4" fmla="*/ 655630 h 1733696"/>
              <a:gd name="connsiteX5" fmla="*/ 1981296 w 4597053"/>
              <a:gd name="connsiteY5" fmla="*/ 233465 h 1733696"/>
              <a:gd name="connsiteX6" fmla="*/ 2479784 w 4597053"/>
              <a:gd name="connsiteY6" fmla="*/ 140 h 1733696"/>
              <a:gd name="connsiteX7" fmla="*/ 3089190 w 4597053"/>
              <a:gd name="connsiteY7" fmla="*/ 263412 h 1733696"/>
              <a:gd name="connsiteX8" fmla="*/ 3435179 w 4597053"/>
              <a:gd name="connsiteY8" fmla="*/ 831822 h 1733696"/>
              <a:gd name="connsiteX9" fmla="*/ 3608173 w 4597053"/>
              <a:gd name="connsiteY9" fmla="*/ 1276666 h 1733696"/>
              <a:gd name="connsiteX10" fmla="*/ 3830595 w 4597053"/>
              <a:gd name="connsiteY10" fmla="*/ 1622655 h 1733696"/>
              <a:gd name="connsiteX11" fmla="*/ 4160447 w 4597053"/>
              <a:gd name="connsiteY11" fmla="*/ 1710751 h 1733696"/>
              <a:gd name="connsiteX12" fmla="*/ 4597053 w 4597053"/>
              <a:gd name="connsiteY12" fmla="*/ 1733696 h 1733696"/>
              <a:gd name="connsiteX0" fmla="*/ 0 w 4597053"/>
              <a:gd name="connsiteY0" fmla="*/ 1721658 h 1733846"/>
              <a:gd name="connsiteX1" fmla="*/ 840260 w 4597053"/>
              <a:gd name="connsiteY1" fmla="*/ 1672232 h 1733846"/>
              <a:gd name="connsiteX2" fmla="*/ 1235676 w 4597053"/>
              <a:gd name="connsiteY2" fmla="*/ 1425097 h 1733846"/>
              <a:gd name="connsiteX3" fmla="*/ 1524678 w 4597053"/>
              <a:gd name="connsiteY3" fmla="*/ 1079108 h 1733846"/>
              <a:gd name="connsiteX4" fmla="*/ 1981296 w 4597053"/>
              <a:gd name="connsiteY4" fmla="*/ 233615 h 1733846"/>
              <a:gd name="connsiteX5" fmla="*/ 2479784 w 4597053"/>
              <a:gd name="connsiteY5" fmla="*/ 290 h 1733846"/>
              <a:gd name="connsiteX6" fmla="*/ 3089190 w 4597053"/>
              <a:gd name="connsiteY6" fmla="*/ 263562 h 1733846"/>
              <a:gd name="connsiteX7" fmla="*/ 3435179 w 4597053"/>
              <a:gd name="connsiteY7" fmla="*/ 831972 h 1733846"/>
              <a:gd name="connsiteX8" fmla="*/ 3608173 w 4597053"/>
              <a:gd name="connsiteY8" fmla="*/ 1276816 h 1733846"/>
              <a:gd name="connsiteX9" fmla="*/ 3830595 w 4597053"/>
              <a:gd name="connsiteY9" fmla="*/ 1622805 h 1733846"/>
              <a:gd name="connsiteX10" fmla="*/ 4160447 w 4597053"/>
              <a:gd name="connsiteY10" fmla="*/ 1710901 h 1733846"/>
              <a:gd name="connsiteX11" fmla="*/ 4597053 w 4597053"/>
              <a:gd name="connsiteY11" fmla="*/ 1733846 h 1733846"/>
              <a:gd name="connsiteX0" fmla="*/ 0 w 4597053"/>
              <a:gd name="connsiteY0" fmla="*/ 1725447 h 1737635"/>
              <a:gd name="connsiteX1" fmla="*/ 840260 w 4597053"/>
              <a:gd name="connsiteY1" fmla="*/ 1676021 h 1737635"/>
              <a:gd name="connsiteX2" fmla="*/ 1235676 w 4597053"/>
              <a:gd name="connsiteY2" fmla="*/ 1428886 h 1737635"/>
              <a:gd name="connsiteX3" fmla="*/ 1524678 w 4597053"/>
              <a:gd name="connsiteY3" fmla="*/ 1082897 h 1737635"/>
              <a:gd name="connsiteX4" fmla="*/ 1835639 w 4597053"/>
              <a:gd name="connsiteY4" fmla="*/ 455889 h 1737635"/>
              <a:gd name="connsiteX5" fmla="*/ 2479784 w 4597053"/>
              <a:gd name="connsiteY5" fmla="*/ 4079 h 1737635"/>
              <a:gd name="connsiteX6" fmla="*/ 3089190 w 4597053"/>
              <a:gd name="connsiteY6" fmla="*/ 267351 h 1737635"/>
              <a:gd name="connsiteX7" fmla="*/ 3435179 w 4597053"/>
              <a:gd name="connsiteY7" fmla="*/ 835761 h 1737635"/>
              <a:gd name="connsiteX8" fmla="*/ 3608173 w 4597053"/>
              <a:gd name="connsiteY8" fmla="*/ 1280605 h 1737635"/>
              <a:gd name="connsiteX9" fmla="*/ 3830595 w 4597053"/>
              <a:gd name="connsiteY9" fmla="*/ 1626594 h 1737635"/>
              <a:gd name="connsiteX10" fmla="*/ 4160447 w 4597053"/>
              <a:gd name="connsiteY10" fmla="*/ 1714690 h 1737635"/>
              <a:gd name="connsiteX11" fmla="*/ 4597053 w 4597053"/>
              <a:gd name="connsiteY11" fmla="*/ 1737635 h 1737635"/>
              <a:gd name="connsiteX0" fmla="*/ 0 w 4597053"/>
              <a:gd name="connsiteY0" fmla="*/ 1725447 h 1737635"/>
              <a:gd name="connsiteX1" fmla="*/ 840260 w 4597053"/>
              <a:gd name="connsiteY1" fmla="*/ 1676021 h 1737635"/>
              <a:gd name="connsiteX2" fmla="*/ 1235676 w 4597053"/>
              <a:gd name="connsiteY2" fmla="*/ 1428886 h 1737635"/>
              <a:gd name="connsiteX3" fmla="*/ 1524678 w 4597053"/>
              <a:gd name="connsiteY3" fmla="*/ 1082897 h 1737635"/>
              <a:gd name="connsiteX4" fmla="*/ 1835639 w 4597053"/>
              <a:gd name="connsiteY4" fmla="*/ 455889 h 1737635"/>
              <a:gd name="connsiteX5" fmla="*/ 2479784 w 4597053"/>
              <a:gd name="connsiteY5" fmla="*/ 4079 h 1737635"/>
              <a:gd name="connsiteX6" fmla="*/ 3089190 w 4597053"/>
              <a:gd name="connsiteY6" fmla="*/ 267351 h 1737635"/>
              <a:gd name="connsiteX7" fmla="*/ 3435179 w 4597053"/>
              <a:gd name="connsiteY7" fmla="*/ 835761 h 1737635"/>
              <a:gd name="connsiteX8" fmla="*/ 3608173 w 4597053"/>
              <a:gd name="connsiteY8" fmla="*/ 1280605 h 1737635"/>
              <a:gd name="connsiteX9" fmla="*/ 3830595 w 4597053"/>
              <a:gd name="connsiteY9" fmla="*/ 1626594 h 1737635"/>
              <a:gd name="connsiteX10" fmla="*/ 4160447 w 4597053"/>
              <a:gd name="connsiteY10" fmla="*/ 1714690 h 1737635"/>
              <a:gd name="connsiteX11" fmla="*/ 4597053 w 4597053"/>
              <a:gd name="connsiteY11" fmla="*/ 1737635 h 1737635"/>
              <a:gd name="connsiteX0" fmla="*/ 0 w 4597053"/>
              <a:gd name="connsiteY0" fmla="*/ 1722901 h 1735089"/>
              <a:gd name="connsiteX1" fmla="*/ 840260 w 4597053"/>
              <a:gd name="connsiteY1" fmla="*/ 1673475 h 1735089"/>
              <a:gd name="connsiteX2" fmla="*/ 1235676 w 4597053"/>
              <a:gd name="connsiteY2" fmla="*/ 1426340 h 1735089"/>
              <a:gd name="connsiteX3" fmla="*/ 1524678 w 4597053"/>
              <a:gd name="connsiteY3" fmla="*/ 1080351 h 1735089"/>
              <a:gd name="connsiteX4" fmla="*/ 1843731 w 4597053"/>
              <a:gd name="connsiteY4" fmla="*/ 372423 h 1735089"/>
              <a:gd name="connsiteX5" fmla="*/ 2479784 w 4597053"/>
              <a:gd name="connsiteY5" fmla="*/ 1533 h 1735089"/>
              <a:gd name="connsiteX6" fmla="*/ 3089190 w 4597053"/>
              <a:gd name="connsiteY6" fmla="*/ 264805 h 1735089"/>
              <a:gd name="connsiteX7" fmla="*/ 3435179 w 4597053"/>
              <a:gd name="connsiteY7" fmla="*/ 833215 h 1735089"/>
              <a:gd name="connsiteX8" fmla="*/ 3608173 w 4597053"/>
              <a:gd name="connsiteY8" fmla="*/ 1278059 h 1735089"/>
              <a:gd name="connsiteX9" fmla="*/ 3830595 w 4597053"/>
              <a:gd name="connsiteY9" fmla="*/ 1624048 h 1735089"/>
              <a:gd name="connsiteX10" fmla="*/ 4160447 w 4597053"/>
              <a:gd name="connsiteY10" fmla="*/ 1712144 h 1735089"/>
              <a:gd name="connsiteX11" fmla="*/ 4597053 w 4597053"/>
              <a:gd name="connsiteY11" fmla="*/ 1735089 h 1735089"/>
              <a:gd name="connsiteX0" fmla="*/ 0 w 4597053"/>
              <a:gd name="connsiteY0" fmla="*/ 1721426 h 1733614"/>
              <a:gd name="connsiteX1" fmla="*/ 840260 w 4597053"/>
              <a:gd name="connsiteY1" fmla="*/ 1672000 h 1733614"/>
              <a:gd name="connsiteX2" fmla="*/ 1235676 w 4597053"/>
              <a:gd name="connsiteY2" fmla="*/ 1424865 h 1733614"/>
              <a:gd name="connsiteX3" fmla="*/ 1524678 w 4597053"/>
              <a:gd name="connsiteY3" fmla="*/ 1078876 h 1733614"/>
              <a:gd name="connsiteX4" fmla="*/ 1843731 w 4597053"/>
              <a:gd name="connsiteY4" fmla="*/ 370948 h 1733614"/>
              <a:gd name="connsiteX5" fmla="*/ 2479784 w 4597053"/>
              <a:gd name="connsiteY5" fmla="*/ 58 h 1733614"/>
              <a:gd name="connsiteX6" fmla="*/ 3113466 w 4597053"/>
              <a:gd name="connsiteY6" fmla="*/ 392803 h 1733614"/>
              <a:gd name="connsiteX7" fmla="*/ 3435179 w 4597053"/>
              <a:gd name="connsiteY7" fmla="*/ 831740 h 1733614"/>
              <a:gd name="connsiteX8" fmla="*/ 3608173 w 4597053"/>
              <a:gd name="connsiteY8" fmla="*/ 1276584 h 1733614"/>
              <a:gd name="connsiteX9" fmla="*/ 3830595 w 4597053"/>
              <a:gd name="connsiteY9" fmla="*/ 1622573 h 1733614"/>
              <a:gd name="connsiteX10" fmla="*/ 4160447 w 4597053"/>
              <a:gd name="connsiteY10" fmla="*/ 1710669 h 1733614"/>
              <a:gd name="connsiteX11" fmla="*/ 4597053 w 4597053"/>
              <a:gd name="connsiteY11" fmla="*/ 1733614 h 1733614"/>
              <a:gd name="connsiteX0" fmla="*/ 0 w 4597053"/>
              <a:gd name="connsiteY0" fmla="*/ 1721426 h 1733614"/>
              <a:gd name="connsiteX1" fmla="*/ 840260 w 4597053"/>
              <a:gd name="connsiteY1" fmla="*/ 1672000 h 1733614"/>
              <a:gd name="connsiteX2" fmla="*/ 1235676 w 4597053"/>
              <a:gd name="connsiteY2" fmla="*/ 1424865 h 1733614"/>
              <a:gd name="connsiteX3" fmla="*/ 1524678 w 4597053"/>
              <a:gd name="connsiteY3" fmla="*/ 1078876 h 1733614"/>
              <a:gd name="connsiteX4" fmla="*/ 1843731 w 4597053"/>
              <a:gd name="connsiteY4" fmla="*/ 370948 h 1733614"/>
              <a:gd name="connsiteX5" fmla="*/ 2479784 w 4597053"/>
              <a:gd name="connsiteY5" fmla="*/ 58 h 1733614"/>
              <a:gd name="connsiteX6" fmla="*/ 3113466 w 4597053"/>
              <a:gd name="connsiteY6" fmla="*/ 392803 h 1733614"/>
              <a:gd name="connsiteX7" fmla="*/ 3346167 w 4597053"/>
              <a:gd name="connsiteY7" fmla="*/ 920752 h 1733614"/>
              <a:gd name="connsiteX8" fmla="*/ 3608173 w 4597053"/>
              <a:gd name="connsiteY8" fmla="*/ 1276584 h 1733614"/>
              <a:gd name="connsiteX9" fmla="*/ 3830595 w 4597053"/>
              <a:gd name="connsiteY9" fmla="*/ 1622573 h 1733614"/>
              <a:gd name="connsiteX10" fmla="*/ 4160447 w 4597053"/>
              <a:gd name="connsiteY10" fmla="*/ 1710669 h 1733614"/>
              <a:gd name="connsiteX11" fmla="*/ 4597053 w 4597053"/>
              <a:gd name="connsiteY11" fmla="*/ 1733614 h 1733614"/>
              <a:gd name="connsiteX0" fmla="*/ 0 w 4597053"/>
              <a:gd name="connsiteY0" fmla="*/ 1721426 h 1733614"/>
              <a:gd name="connsiteX1" fmla="*/ 840260 w 4597053"/>
              <a:gd name="connsiteY1" fmla="*/ 1672000 h 1733614"/>
              <a:gd name="connsiteX2" fmla="*/ 1235676 w 4597053"/>
              <a:gd name="connsiteY2" fmla="*/ 1424865 h 1733614"/>
              <a:gd name="connsiteX3" fmla="*/ 1524678 w 4597053"/>
              <a:gd name="connsiteY3" fmla="*/ 1078876 h 1733614"/>
              <a:gd name="connsiteX4" fmla="*/ 1843731 w 4597053"/>
              <a:gd name="connsiteY4" fmla="*/ 370948 h 1733614"/>
              <a:gd name="connsiteX5" fmla="*/ 2479784 w 4597053"/>
              <a:gd name="connsiteY5" fmla="*/ 58 h 1733614"/>
              <a:gd name="connsiteX6" fmla="*/ 3113466 w 4597053"/>
              <a:gd name="connsiteY6" fmla="*/ 392803 h 1733614"/>
              <a:gd name="connsiteX7" fmla="*/ 3346167 w 4597053"/>
              <a:gd name="connsiteY7" fmla="*/ 920752 h 1733614"/>
              <a:gd name="connsiteX8" fmla="*/ 3600081 w 4597053"/>
              <a:gd name="connsiteY8" fmla="*/ 1397964 h 1733614"/>
              <a:gd name="connsiteX9" fmla="*/ 3830595 w 4597053"/>
              <a:gd name="connsiteY9" fmla="*/ 1622573 h 1733614"/>
              <a:gd name="connsiteX10" fmla="*/ 4160447 w 4597053"/>
              <a:gd name="connsiteY10" fmla="*/ 1710669 h 1733614"/>
              <a:gd name="connsiteX11" fmla="*/ 4597053 w 4597053"/>
              <a:gd name="connsiteY11" fmla="*/ 1733614 h 1733614"/>
              <a:gd name="connsiteX0" fmla="*/ 0 w 5098759"/>
              <a:gd name="connsiteY0" fmla="*/ 1721426 h 1725522"/>
              <a:gd name="connsiteX1" fmla="*/ 840260 w 5098759"/>
              <a:gd name="connsiteY1" fmla="*/ 1672000 h 1725522"/>
              <a:gd name="connsiteX2" fmla="*/ 1235676 w 5098759"/>
              <a:gd name="connsiteY2" fmla="*/ 1424865 h 1725522"/>
              <a:gd name="connsiteX3" fmla="*/ 1524678 w 5098759"/>
              <a:gd name="connsiteY3" fmla="*/ 1078876 h 1725522"/>
              <a:gd name="connsiteX4" fmla="*/ 1843731 w 5098759"/>
              <a:gd name="connsiteY4" fmla="*/ 370948 h 1725522"/>
              <a:gd name="connsiteX5" fmla="*/ 2479784 w 5098759"/>
              <a:gd name="connsiteY5" fmla="*/ 58 h 1725522"/>
              <a:gd name="connsiteX6" fmla="*/ 3113466 w 5098759"/>
              <a:gd name="connsiteY6" fmla="*/ 392803 h 1725522"/>
              <a:gd name="connsiteX7" fmla="*/ 3346167 w 5098759"/>
              <a:gd name="connsiteY7" fmla="*/ 920752 h 1725522"/>
              <a:gd name="connsiteX8" fmla="*/ 3600081 w 5098759"/>
              <a:gd name="connsiteY8" fmla="*/ 1397964 h 1725522"/>
              <a:gd name="connsiteX9" fmla="*/ 3830595 w 5098759"/>
              <a:gd name="connsiteY9" fmla="*/ 1622573 h 1725522"/>
              <a:gd name="connsiteX10" fmla="*/ 4160447 w 5098759"/>
              <a:gd name="connsiteY10" fmla="*/ 1710669 h 1725522"/>
              <a:gd name="connsiteX11" fmla="*/ 5098759 w 5098759"/>
              <a:gd name="connsiteY11" fmla="*/ 1725522 h 1725522"/>
              <a:gd name="connsiteX0" fmla="*/ 0 w 5098759"/>
              <a:gd name="connsiteY0" fmla="*/ 1721426 h 1725522"/>
              <a:gd name="connsiteX1" fmla="*/ 840260 w 5098759"/>
              <a:gd name="connsiteY1" fmla="*/ 1672000 h 1725522"/>
              <a:gd name="connsiteX2" fmla="*/ 1235676 w 5098759"/>
              <a:gd name="connsiteY2" fmla="*/ 1424865 h 1725522"/>
              <a:gd name="connsiteX3" fmla="*/ 1524678 w 5098759"/>
              <a:gd name="connsiteY3" fmla="*/ 1078876 h 1725522"/>
              <a:gd name="connsiteX4" fmla="*/ 1843731 w 5098759"/>
              <a:gd name="connsiteY4" fmla="*/ 370948 h 1725522"/>
              <a:gd name="connsiteX5" fmla="*/ 2479784 w 5098759"/>
              <a:gd name="connsiteY5" fmla="*/ 58 h 1725522"/>
              <a:gd name="connsiteX6" fmla="*/ 3113466 w 5098759"/>
              <a:gd name="connsiteY6" fmla="*/ 392803 h 1725522"/>
              <a:gd name="connsiteX7" fmla="*/ 3346167 w 5098759"/>
              <a:gd name="connsiteY7" fmla="*/ 920752 h 1725522"/>
              <a:gd name="connsiteX8" fmla="*/ 3600081 w 5098759"/>
              <a:gd name="connsiteY8" fmla="*/ 1397964 h 1725522"/>
              <a:gd name="connsiteX9" fmla="*/ 3830595 w 5098759"/>
              <a:gd name="connsiteY9" fmla="*/ 1622573 h 1725522"/>
              <a:gd name="connsiteX10" fmla="*/ 4354656 w 5098759"/>
              <a:gd name="connsiteY10" fmla="*/ 1710669 h 1725522"/>
              <a:gd name="connsiteX11" fmla="*/ 5098759 w 5098759"/>
              <a:gd name="connsiteY11" fmla="*/ 1725522 h 1725522"/>
              <a:gd name="connsiteX0" fmla="*/ 0 w 5098759"/>
              <a:gd name="connsiteY0" fmla="*/ 1721426 h 1725522"/>
              <a:gd name="connsiteX1" fmla="*/ 840260 w 5098759"/>
              <a:gd name="connsiteY1" fmla="*/ 1672000 h 1725522"/>
              <a:gd name="connsiteX2" fmla="*/ 1235676 w 5098759"/>
              <a:gd name="connsiteY2" fmla="*/ 1424865 h 1725522"/>
              <a:gd name="connsiteX3" fmla="*/ 1524678 w 5098759"/>
              <a:gd name="connsiteY3" fmla="*/ 1078876 h 1725522"/>
              <a:gd name="connsiteX4" fmla="*/ 1843731 w 5098759"/>
              <a:gd name="connsiteY4" fmla="*/ 370948 h 1725522"/>
              <a:gd name="connsiteX5" fmla="*/ 2479784 w 5098759"/>
              <a:gd name="connsiteY5" fmla="*/ 58 h 1725522"/>
              <a:gd name="connsiteX6" fmla="*/ 3113466 w 5098759"/>
              <a:gd name="connsiteY6" fmla="*/ 392803 h 1725522"/>
              <a:gd name="connsiteX7" fmla="*/ 3346167 w 5098759"/>
              <a:gd name="connsiteY7" fmla="*/ 920752 h 1725522"/>
              <a:gd name="connsiteX8" fmla="*/ 3600081 w 5098759"/>
              <a:gd name="connsiteY8" fmla="*/ 1397964 h 1725522"/>
              <a:gd name="connsiteX9" fmla="*/ 3854871 w 5098759"/>
              <a:gd name="connsiteY9" fmla="*/ 1630665 h 1725522"/>
              <a:gd name="connsiteX10" fmla="*/ 4354656 w 5098759"/>
              <a:gd name="connsiteY10" fmla="*/ 1710669 h 1725522"/>
              <a:gd name="connsiteX11" fmla="*/ 5098759 w 5098759"/>
              <a:gd name="connsiteY11" fmla="*/ 1725522 h 1725522"/>
              <a:gd name="connsiteX0" fmla="*/ 0 w 5098759"/>
              <a:gd name="connsiteY0" fmla="*/ 1723779 h 1727875"/>
              <a:gd name="connsiteX1" fmla="*/ 840260 w 5098759"/>
              <a:gd name="connsiteY1" fmla="*/ 1674353 h 1727875"/>
              <a:gd name="connsiteX2" fmla="*/ 1235676 w 5098759"/>
              <a:gd name="connsiteY2" fmla="*/ 1427218 h 1727875"/>
              <a:gd name="connsiteX3" fmla="*/ 1524678 w 5098759"/>
              <a:gd name="connsiteY3" fmla="*/ 1081229 h 1727875"/>
              <a:gd name="connsiteX4" fmla="*/ 1843731 w 5098759"/>
              <a:gd name="connsiteY4" fmla="*/ 373301 h 1727875"/>
              <a:gd name="connsiteX5" fmla="*/ 2479784 w 5098759"/>
              <a:gd name="connsiteY5" fmla="*/ 2411 h 1727875"/>
              <a:gd name="connsiteX6" fmla="*/ 3008269 w 5098759"/>
              <a:gd name="connsiteY6" fmla="*/ 249499 h 1727875"/>
              <a:gd name="connsiteX7" fmla="*/ 3346167 w 5098759"/>
              <a:gd name="connsiteY7" fmla="*/ 923105 h 1727875"/>
              <a:gd name="connsiteX8" fmla="*/ 3600081 w 5098759"/>
              <a:gd name="connsiteY8" fmla="*/ 1400317 h 1727875"/>
              <a:gd name="connsiteX9" fmla="*/ 3854871 w 5098759"/>
              <a:gd name="connsiteY9" fmla="*/ 1633018 h 1727875"/>
              <a:gd name="connsiteX10" fmla="*/ 4354656 w 5098759"/>
              <a:gd name="connsiteY10" fmla="*/ 1713022 h 1727875"/>
              <a:gd name="connsiteX11" fmla="*/ 5098759 w 5098759"/>
              <a:gd name="connsiteY11" fmla="*/ 1727875 h 1727875"/>
              <a:gd name="connsiteX0" fmla="*/ 0 w 5098759"/>
              <a:gd name="connsiteY0" fmla="*/ 1707860 h 1711956"/>
              <a:gd name="connsiteX1" fmla="*/ 840260 w 5098759"/>
              <a:gd name="connsiteY1" fmla="*/ 1658434 h 1711956"/>
              <a:gd name="connsiteX2" fmla="*/ 1235676 w 5098759"/>
              <a:gd name="connsiteY2" fmla="*/ 1411299 h 1711956"/>
              <a:gd name="connsiteX3" fmla="*/ 1524678 w 5098759"/>
              <a:gd name="connsiteY3" fmla="*/ 1065310 h 1711956"/>
              <a:gd name="connsiteX4" fmla="*/ 1843731 w 5098759"/>
              <a:gd name="connsiteY4" fmla="*/ 357382 h 1711956"/>
              <a:gd name="connsiteX5" fmla="*/ 2358403 w 5098759"/>
              <a:gd name="connsiteY5" fmla="*/ 2676 h 1711956"/>
              <a:gd name="connsiteX6" fmla="*/ 3008269 w 5098759"/>
              <a:gd name="connsiteY6" fmla="*/ 233580 h 1711956"/>
              <a:gd name="connsiteX7" fmla="*/ 3346167 w 5098759"/>
              <a:gd name="connsiteY7" fmla="*/ 907186 h 1711956"/>
              <a:gd name="connsiteX8" fmla="*/ 3600081 w 5098759"/>
              <a:gd name="connsiteY8" fmla="*/ 1384398 h 1711956"/>
              <a:gd name="connsiteX9" fmla="*/ 3854871 w 5098759"/>
              <a:gd name="connsiteY9" fmla="*/ 1617099 h 1711956"/>
              <a:gd name="connsiteX10" fmla="*/ 4354656 w 5098759"/>
              <a:gd name="connsiteY10" fmla="*/ 1697103 h 1711956"/>
              <a:gd name="connsiteX11" fmla="*/ 5098759 w 5098759"/>
              <a:gd name="connsiteY11" fmla="*/ 1711956 h 1711956"/>
              <a:gd name="connsiteX0" fmla="*/ 0 w 5098759"/>
              <a:gd name="connsiteY0" fmla="*/ 1717042 h 1721138"/>
              <a:gd name="connsiteX1" fmla="*/ 840260 w 5098759"/>
              <a:gd name="connsiteY1" fmla="*/ 1667616 h 1721138"/>
              <a:gd name="connsiteX2" fmla="*/ 1235676 w 5098759"/>
              <a:gd name="connsiteY2" fmla="*/ 1420481 h 1721138"/>
              <a:gd name="connsiteX3" fmla="*/ 1524678 w 5098759"/>
              <a:gd name="connsiteY3" fmla="*/ 1074492 h 1721138"/>
              <a:gd name="connsiteX4" fmla="*/ 1843731 w 5098759"/>
              <a:gd name="connsiteY4" fmla="*/ 366564 h 1721138"/>
              <a:gd name="connsiteX5" fmla="*/ 2358403 w 5098759"/>
              <a:gd name="connsiteY5" fmla="*/ 11858 h 1721138"/>
              <a:gd name="connsiteX6" fmla="*/ 3008269 w 5098759"/>
              <a:gd name="connsiteY6" fmla="*/ 242762 h 1721138"/>
              <a:gd name="connsiteX7" fmla="*/ 3346167 w 5098759"/>
              <a:gd name="connsiteY7" fmla="*/ 916368 h 1721138"/>
              <a:gd name="connsiteX8" fmla="*/ 3600081 w 5098759"/>
              <a:gd name="connsiteY8" fmla="*/ 1393580 h 1721138"/>
              <a:gd name="connsiteX9" fmla="*/ 3854871 w 5098759"/>
              <a:gd name="connsiteY9" fmla="*/ 1626281 h 1721138"/>
              <a:gd name="connsiteX10" fmla="*/ 4354656 w 5098759"/>
              <a:gd name="connsiteY10" fmla="*/ 1706285 h 1721138"/>
              <a:gd name="connsiteX11" fmla="*/ 5098759 w 5098759"/>
              <a:gd name="connsiteY11" fmla="*/ 1721138 h 1721138"/>
              <a:gd name="connsiteX0" fmla="*/ 0 w 5098759"/>
              <a:gd name="connsiteY0" fmla="*/ 1711251 h 1715347"/>
              <a:gd name="connsiteX1" fmla="*/ 840260 w 5098759"/>
              <a:gd name="connsiteY1" fmla="*/ 1661825 h 1715347"/>
              <a:gd name="connsiteX2" fmla="*/ 1235676 w 5098759"/>
              <a:gd name="connsiteY2" fmla="*/ 1414690 h 1715347"/>
              <a:gd name="connsiteX3" fmla="*/ 1524678 w 5098759"/>
              <a:gd name="connsiteY3" fmla="*/ 1068701 h 1715347"/>
              <a:gd name="connsiteX4" fmla="*/ 1803271 w 5098759"/>
              <a:gd name="connsiteY4" fmla="*/ 441693 h 1715347"/>
              <a:gd name="connsiteX5" fmla="*/ 2358403 w 5098759"/>
              <a:gd name="connsiteY5" fmla="*/ 6067 h 1715347"/>
              <a:gd name="connsiteX6" fmla="*/ 3008269 w 5098759"/>
              <a:gd name="connsiteY6" fmla="*/ 236971 h 1715347"/>
              <a:gd name="connsiteX7" fmla="*/ 3346167 w 5098759"/>
              <a:gd name="connsiteY7" fmla="*/ 910577 h 1715347"/>
              <a:gd name="connsiteX8" fmla="*/ 3600081 w 5098759"/>
              <a:gd name="connsiteY8" fmla="*/ 1387789 h 1715347"/>
              <a:gd name="connsiteX9" fmla="*/ 3854871 w 5098759"/>
              <a:gd name="connsiteY9" fmla="*/ 1620490 h 1715347"/>
              <a:gd name="connsiteX10" fmla="*/ 4354656 w 5098759"/>
              <a:gd name="connsiteY10" fmla="*/ 1700494 h 1715347"/>
              <a:gd name="connsiteX11" fmla="*/ 5098759 w 5098759"/>
              <a:gd name="connsiteY11" fmla="*/ 1715347 h 1715347"/>
              <a:gd name="connsiteX0" fmla="*/ 0 w 5098759"/>
              <a:gd name="connsiteY0" fmla="*/ 1709116 h 1713212"/>
              <a:gd name="connsiteX1" fmla="*/ 840260 w 5098759"/>
              <a:gd name="connsiteY1" fmla="*/ 1659690 h 1713212"/>
              <a:gd name="connsiteX2" fmla="*/ 1235676 w 5098759"/>
              <a:gd name="connsiteY2" fmla="*/ 1412555 h 1713212"/>
              <a:gd name="connsiteX3" fmla="*/ 1524678 w 5098759"/>
              <a:gd name="connsiteY3" fmla="*/ 1066566 h 1713212"/>
              <a:gd name="connsiteX4" fmla="*/ 1843731 w 5098759"/>
              <a:gd name="connsiteY4" fmla="*/ 391006 h 1713212"/>
              <a:gd name="connsiteX5" fmla="*/ 2358403 w 5098759"/>
              <a:gd name="connsiteY5" fmla="*/ 3932 h 1713212"/>
              <a:gd name="connsiteX6" fmla="*/ 3008269 w 5098759"/>
              <a:gd name="connsiteY6" fmla="*/ 234836 h 1713212"/>
              <a:gd name="connsiteX7" fmla="*/ 3346167 w 5098759"/>
              <a:gd name="connsiteY7" fmla="*/ 908442 h 1713212"/>
              <a:gd name="connsiteX8" fmla="*/ 3600081 w 5098759"/>
              <a:gd name="connsiteY8" fmla="*/ 1385654 h 1713212"/>
              <a:gd name="connsiteX9" fmla="*/ 3854871 w 5098759"/>
              <a:gd name="connsiteY9" fmla="*/ 1618355 h 1713212"/>
              <a:gd name="connsiteX10" fmla="*/ 4354656 w 5098759"/>
              <a:gd name="connsiteY10" fmla="*/ 1698359 h 1713212"/>
              <a:gd name="connsiteX11" fmla="*/ 5098759 w 5098759"/>
              <a:gd name="connsiteY11" fmla="*/ 1713212 h 1713212"/>
              <a:gd name="connsiteX0" fmla="*/ 0 w 5098759"/>
              <a:gd name="connsiteY0" fmla="*/ 1709116 h 1713212"/>
              <a:gd name="connsiteX1" fmla="*/ 840260 w 5098759"/>
              <a:gd name="connsiteY1" fmla="*/ 1659690 h 1713212"/>
              <a:gd name="connsiteX2" fmla="*/ 1235676 w 5098759"/>
              <a:gd name="connsiteY2" fmla="*/ 1412555 h 1713212"/>
              <a:gd name="connsiteX3" fmla="*/ 1524678 w 5098759"/>
              <a:gd name="connsiteY3" fmla="*/ 1066566 h 1713212"/>
              <a:gd name="connsiteX4" fmla="*/ 1843731 w 5098759"/>
              <a:gd name="connsiteY4" fmla="*/ 391006 h 1713212"/>
              <a:gd name="connsiteX5" fmla="*/ 2431232 w 5098759"/>
              <a:gd name="connsiteY5" fmla="*/ 3932 h 1713212"/>
              <a:gd name="connsiteX6" fmla="*/ 3008269 w 5098759"/>
              <a:gd name="connsiteY6" fmla="*/ 234836 h 1713212"/>
              <a:gd name="connsiteX7" fmla="*/ 3346167 w 5098759"/>
              <a:gd name="connsiteY7" fmla="*/ 908442 h 1713212"/>
              <a:gd name="connsiteX8" fmla="*/ 3600081 w 5098759"/>
              <a:gd name="connsiteY8" fmla="*/ 1385654 h 1713212"/>
              <a:gd name="connsiteX9" fmla="*/ 3854871 w 5098759"/>
              <a:gd name="connsiteY9" fmla="*/ 1618355 h 1713212"/>
              <a:gd name="connsiteX10" fmla="*/ 4354656 w 5098759"/>
              <a:gd name="connsiteY10" fmla="*/ 1698359 h 1713212"/>
              <a:gd name="connsiteX11" fmla="*/ 5098759 w 5098759"/>
              <a:gd name="connsiteY11" fmla="*/ 1713212 h 1713212"/>
              <a:gd name="connsiteX0" fmla="*/ 0 w 5098759"/>
              <a:gd name="connsiteY0" fmla="*/ 1705917 h 1710013"/>
              <a:gd name="connsiteX1" fmla="*/ 840260 w 5098759"/>
              <a:gd name="connsiteY1" fmla="*/ 1656491 h 1710013"/>
              <a:gd name="connsiteX2" fmla="*/ 1235676 w 5098759"/>
              <a:gd name="connsiteY2" fmla="*/ 1409356 h 1710013"/>
              <a:gd name="connsiteX3" fmla="*/ 1524678 w 5098759"/>
              <a:gd name="connsiteY3" fmla="*/ 1063367 h 1710013"/>
              <a:gd name="connsiteX4" fmla="*/ 1843731 w 5098759"/>
              <a:gd name="connsiteY4" fmla="*/ 387807 h 1710013"/>
              <a:gd name="connsiteX5" fmla="*/ 2431232 w 5098759"/>
              <a:gd name="connsiteY5" fmla="*/ 733 h 1710013"/>
              <a:gd name="connsiteX6" fmla="*/ 3008269 w 5098759"/>
              <a:gd name="connsiteY6" fmla="*/ 231637 h 1710013"/>
              <a:gd name="connsiteX7" fmla="*/ 3346167 w 5098759"/>
              <a:gd name="connsiteY7" fmla="*/ 905243 h 1710013"/>
              <a:gd name="connsiteX8" fmla="*/ 3600081 w 5098759"/>
              <a:gd name="connsiteY8" fmla="*/ 1382455 h 1710013"/>
              <a:gd name="connsiteX9" fmla="*/ 3854871 w 5098759"/>
              <a:gd name="connsiteY9" fmla="*/ 1615156 h 1710013"/>
              <a:gd name="connsiteX10" fmla="*/ 4354656 w 5098759"/>
              <a:gd name="connsiteY10" fmla="*/ 1695160 h 1710013"/>
              <a:gd name="connsiteX11" fmla="*/ 5098759 w 5098759"/>
              <a:gd name="connsiteY11" fmla="*/ 1710013 h 1710013"/>
              <a:gd name="connsiteX0" fmla="*/ 0 w 5098759"/>
              <a:gd name="connsiteY0" fmla="*/ 1705917 h 1710013"/>
              <a:gd name="connsiteX1" fmla="*/ 840260 w 5098759"/>
              <a:gd name="connsiteY1" fmla="*/ 1656491 h 1710013"/>
              <a:gd name="connsiteX2" fmla="*/ 1235676 w 5098759"/>
              <a:gd name="connsiteY2" fmla="*/ 1409356 h 1710013"/>
              <a:gd name="connsiteX3" fmla="*/ 1524678 w 5098759"/>
              <a:gd name="connsiteY3" fmla="*/ 1063367 h 1710013"/>
              <a:gd name="connsiteX4" fmla="*/ 1843731 w 5098759"/>
              <a:gd name="connsiteY4" fmla="*/ 387807 h 1710013"/>
              <a:gd name="connsiteX5" fmla="*/ 2431232 w 5098759"/>
              <a:gd name="connsiteY5" fmla="*/ 733 h 1710013"/>
              <a:gd name="connsiteX6" fmla="*/ 3008269 w 5098759"/>
              <a:gd name="connsiteY6" fmla="*/ 231637 h 1710013"/>
              <a:gd name="connsiteX7" fmla="*/ 3346167 w 5098759"/>
              <a:gd name="connsiteY7" fmla="*/ 905243 h 1710013"/>
              <a:gd name="connsiteX8" fmla="*/ 3600081 w 5098759"/>
              <a:gd name="connsiteY8" fmla="*/ 1382455 h 1710013"/>
              <a:gd name="connsiteX9" fmla="*/ 3854871 w 5098759"/>
              <a:gd name="connsiteY9" fmla="*/ 1615156 h 1710013"/>
              <a:gd name="connsiteX10" fmla="*/ 4354656 w 5098759"/>
              <a:gd name="connsiteY10" fmla="*/ 1695160 h 1710013"/>
              <a:gd name="connsiteX11" fmla="*/ 5098759 w 5098759"/>
              <a:gd name="connsiteY11" fmla="*/ 1710013 h 1710013"/>
              <a:gd name="connsiteX0" fmla="*/ 0 w 4354655"/>
              <a:gd name="connsiteY0" fmla="*/ 1705917 h 1705917"/>
              <a:gd name="connsiteX1" fmla="*/ 840260 w 4354655"/>
              <a:gd name="connsiteY1" fmla="*/ 1656491 h 1705917"/>
              <a:gd name="connsiteX2" fmla="*/ 1235676 w 4354655"/>
              <a:gd name="connsiteY2" fmla="*/ 1409356 h 1705917"/>
              <a:gd name="connsiteX3" fmla="*/ 1524678 w 4354655"/>
              <a:gd name="connsiteY3" fmla="*/ 1063367 h 1705917"/>
              <a:gd name="connsiteX4" fmla="*/ 1843731 w 4354655"/>
              <a:gd name="connsiteY4" fmla="*/ 387807 h 1705917"/>
              <a:gd name="connsiteX5" fmla="*/ 2431232 w 4354655"/>
              <a:gd name="connsiteY5" fmla="*/ 733 h 1705917"/>
              <a:gd name="connsiteX6" fmla="*/ 3008269 w 4354655"/>
              <a:gd name="connsiteY6" fmla="*/ 231637 h 1705917"/>
              <a:gd name="connsiteX7" fmla="*/ 3346167 w 4354655"/>
              <a:gd name="connsiteY7" fmla="*/ 905243 h 1705917"/>
              <a:gd name="connsiteX8" fmla="*/ 3600081 w 4354655"/>
              <a:gd name="connsiteY8" fmla="*/ 1382455 h 1705917"/>
              <a:gd name="connsiteX9" fmla="*/ 3854871 w 4354655"/>
              <a:gd name="connsiteY9" fmla="*/ 1615156 h 1705917"/>
              <a:gd name="connsiteX10" fmla="*/ 4354656 w 4354655"/>
              <a:gd name="connsiteY10" fmla="*/ 1695160 h 1705917"/>
              <a:gd name="connsiteX0" fmla="*/ 0 w 4354656"/>
              <a:gd name="connsiteY0" fmla="*/ 1716565 h 1716565"/>
              <a:gd name="connsiteX1" fmla="*/ 840260 w 4354656"/>
              <a:gd name="connsiteY1" fmla="*/ 1667139 h 1716565"/>
              <a:gd name="connsiteX2" fmla="*/ 1235676 w 4354656"/>
              <a:gd name="connsiteY2" fmla="*/ 1420004 h 1716565"/>
              <a:gd name="connsiteX3" fmla="*/ 1524678 w 4354656"/>
              <a:gd name="connsiteY3" fmla="*/ 1074015 h 1716565"/>
              <a:gd name="connsiteX4" fmla="*/ 1843731 w 4354656"/>
              <a:gd name="connsiteY4" fmla="*/ 398455 h 1716565"/>
              <a:gd name="connsiteX5" fmla="*/ 2540349 w 4354656"/>
              <a:gd name="connsiteY5" fmla="*/ 673 h 1716565"/>
              <a:gd name="connsiteX6" fmla="*/ 3008269 w 4354656"/>
              <a:gd name="connsiteY6" fmla="*/ 242285 h 1716565"/>
              <a:gd name="connsiteX7" fmla="*/ 3346167 w 4354656"/>
              <a:gd name="connsiteY7" fmla="*/ 915891 h 1716565"/>
              <a:gd name="connsiteX8" fmla="*/ 3600081 w 4354656"/>
              <a:gd name="connsiteY8" fmla="*/ 1393103 h 1716565"/>
              <a:gd name="connsiteX9" fmla="*/ 3854871 w 4354656"/>
              <a:gd name="connsiteY9" fmla="*/ 1625804 h 1716565"/>
              <a:gd name="connsiteX10" fmla="*/ 4354656 w 4354656"/>
              <a:gd name="connsiteY10" fmla="*/ 1705808 h 1716565"/>
              <a:gd name="connsiteX0" fmla="*/ 0 w 4354656"/>
              <a:gd name="connsiteY0" fmla="*/ 1716422 h 1716422"/>
              <a:gd name="connsiteX1" fmla="*/ 840260 w 4354656"/>
              <a:gd name="connsiteY1" fmla="*/ 1666996 h 1716422"/>
              <a:gd name="connsiteX2" fmla="*/ 1235676 w 4354656"/>
              <a:gd name="connsiteY2" fmla="*/ 1419861 h 1716422"/>
              <a:gd name="connsiteX3" fmla="*/ 1524678 w 4354656"/>
              <a:gd name="connsiteY3" fmla="*/ 1073872 h 1716422"/>
              <a:gd name="connsiteX4" fmla="*/ 1843731 w 4354656"/>
              <a:gd name="connsiteY4" fmla="*/ 398312 h 1716422"/>
              <a:gd name="connsiteX5" fmla="*/ 2540349 w 4354656"/>
              <a:gd name="connsiteY5" fmla="*/ 530 h 1716422"/>
              <a:gd name="connsiteX6" fmla="*/ 3097545 w 4354656"/>
              <a:gd name="connsiteY6" fmla="*/ 327795 h 1716422"/>
              <a:gd name="connsiteX7" fmla="*/ 3346167 w 4354656"/>
              <a:gd name="connsiteY7" fmla="*/ 915748 h 1716422"/>
              <a:gd name="connsiteX8" fmla="*/ 3600081 w 4354656"/>
              <a:gd name="connsiteY8" fmla="*/ 1392960 h 1716422"/>
              <a:gd name="connsiteX9" fmla="*/ 3854871 w 4354656"/>
              <a:gd name="connsiteY9" fmla="*/ 1625661 h 1716422"/>
              <a:gd name="connsiteX10" fmla="*/ 4354656 w 4354656"/>
              <a:gd name="connsiteY10" fmla="*/ 1705665 h 1716422"/>
              <a:gd name="connsiteX0" fmla="*/ 0 w 4354656"/>
              <a:gd name="connsiteY0" fmla="*/ 1716420 h 1716420"/>
              <a:gd name="connsiteX1" fmla="*/ 840260 w 4354656"/>
              <a:gd name="connsiteY1" fmla="*/ 1666994 h 1716420"/>
              <a:gd name="connsiteX2" fmla="*/ 1235676 w 4354656"/>
              <a:gd name="connsiteY2" fmla="*/ 1419859 h 1716420"/>
              <a:gd name="connsiteX3" fmla="*/ 1524678 w 4354656"/>
              <a:gd name="connsiteY3" fmla="*/ 1073870 h 1716420"/>
              <a:gd name="connsiteX4" fmla="*/ 1843731 w 4354656"/>
              <a:gd name="connsiteY4" fmla="*/ 398310 h 1716420"/>
              <a:gd name="connsiteX5" fmla="*/ 2540349 w 4354656"/>
              <a:gd name="connsiteY5" fmla="*/ 528 h 1716420"/>
              <a:gd name="connsiteX6" fmla="*/ 3097545 w 4354656"/>
              <a:gd name="connsiteY6" fmla="*/ 327793 h 1716420"/>
              <a:gd name="connsiteX7" fmla="*/ 3375926 w 4354656"/>
              <a:gd name="connsiteY7" fmla="*/ 915747 h 1716420"/>
              <a:gd name="connsiteX8" fmla="*/ 3600081 w 4354656"/>
              <a:gd name="connsiteY8" fmla="*/ 1392958 h 1716420"/>
              <a:gd name="connsiteX9" fmla="*/ 3854871 w 4354656"/>
              <a:gd name="connsiteY9" fmla="*/ 1625659 h 1716420"/>
              <a:gd name="connsiteX10" fmla="*/ 4354656 w 4354656"/>
              <a:gd name="connsiteY10" fmla="*/ 1705663 h 1716420"/>
              <a:gd name="connsiteX0" fmla="*/ 0 w 4354656"/>
              <a:gd name="connsiteY0" fmla="*/ 1716420 h 1716420"/>
              <a:gd name="connsiteX1" fmla="*/ 840260 w 4354656"/>
              <a:gd name="connsiteY1" fmla="*/ 1666994 h 1716420"/>
              <a:gd name="connsiteX2" fmla="*/ 1235676 w 4354656"/>
              <a:gd name="connsiteY2" fmla="*/ 1419859 h 1716420"/>
              <a:gd name="connsiteX3" fmla="*/ 1524678 w 4354656"/>
              <a:gd name="connsiteY3" fmla="*/ 1073870 h 1716420"/>
              <a:gd name="connsiteX4" fmla="*/ 1843731 w 4354656"/>
              <a:gd name="connsiteY4" fmla="*/ 398310 h 1716420"/>
              <a:gd name="connsiteX5" fmla="*/ 2540349 w 4354656"/>
              <a:gd name="connsiteY5" fmla="*/ 528 h 1716420"/>
              <a:gd name="connsiteX6" fmla="*/ 3097545 w 4354656"/>
              <a:gd name="connsiteY6" fmla="*/ 327793 h 1716420"/>
              <a:gd name="connsiteX7" fmla="*/ 3375926 w 4354656"/>
              <a:gd name="connsiteY7" fmla="*/ 915747 h 1716420"/>
              <a:gd name="connsiteX8" fmla="*/ 3600081 w 4354656"/>
              <a:gd name="connsiteY8" fmla="*/ 1392958 h 1716420"/>
              <a:gd name="connsiteX9" fmla="*/ 3993747 w 4354656"/>
              <a:gd name="connsiteY9" fmla="*/ 1604246 h 1716420"/>
              <a:gd name="connsiteX10" fmla="*/ 4354656 w 4354656"/>
              <a:gd name="connsiteY10" fmla="*/ 1705663 h 1716420"/>
              <a:gd name="connsiteX0" fmla="*/ 0 w 4503452"/>
              <a:gd name="connsiteY0" fmla="*/ 1716420 h 1727076"/>
              <a:gd name="connsiteX1" fmla="*/ 840260 w 4503452"/>
              <a:gd name="connsiteY1" fmla="*/ 1666994 h 1727076"/>
              <a:gd name="connsiteX2" fmla="*/ 1235676 w 4503452"/>
              <a:gd name="connsiteY2" fmla="*/ 1419859 h 1727076"/>
              <a:gd name="connsiteX3" fmla="*/ 1524678 w 4503452"/>
              <a:gd name="connsiteY3" fmla="*/ 1073870 h 1727076"/>
              <a:gd name="connsiteX4" fmla="*/ 1843731 w 4503452"/>
              <a:gd name="connsiteY4" fmla="*/ 398310 h 1727076"/>
              <a:gd name="connsiteX5" fmla="*/ 2540349 w 4503452"/>
              <a:gd name="connsiteY5" fmla="*/ 528 h 1727076"/>
              <a:gd name="connsiteX6" fmla="*/ 3097545 w 4503452"/>
              <a:gd name="connsiteY6" fmla="*/ 327793 h 1727076"/>
              <a:gd name="connsiteX7" fmla="*/ 3375926 w 4503452"/>
              <a:gd name="connsiteY7" fmla="*/ 915747 h 1727076"/>
              <a:gd name="connsiteX8" fmla="*/ 3600081 w 4503452"/>
              <a:gd name="connsiteY8" fmla="*/ 1392958 h 1727076"/>
              <a:gd name="connsiteX9" fmla="*/ 3993747 w 4503452"/>
              <a:gd name="connsiteY9" fmla="*/ 1604246 h 1727076"/>
              <a:gd name="connsiteX10" fmla="*/ 4503452 w 4503452"/>
              <a:gd name="connsiteY10" fmla="*/ 1727076 h 1727076"/>
              <a:gd name="connsiteX0" fmla="*/ 0 w 4503452"/>
              <a:gd name="connsiteY0" fmla="*/ 1715926 h 1726582"/>
              <a:gd name="connsiteX1" fmla="*/ 840260 w 4503452"/>
              <a:gd name="connsiteY1" fmla="*/ 1666500 h 1726582"/>
              <a:gd name="connsiteX2" fmla="*/ 1235676 w 4503452"/>
              <a:gd name="connsiteY2" fmla="*/ 1419365 h 1726582"/>
              <a:gd name="connsiteX3" fmla="*/ 1524678 w 4503452"/>
              <a:gd name="connsiteY3" fmla="*/ 1073376 h 1726582"/>
              <a:gd name="connsiteX4" fmla="*/ 1982608 w 4503452"/>
              <a:gd name="connsiteY4" fmla="*/ 312163 h 1726582"/>
              <a:gd name="connsiteX5" fmla="*/ 2540349 w 4503452"/>
              <a:gd name="connsiteY5" fmla="*/ 34 h 1726582"/>
              <a:gd name="connsiteX6" fmla="*/ 3097545 w 4503452"/>
              <a:gd name="connsiteY6" fmla="*/ 327299 h 1726582"/>
              <a:gd name="connsiteX7" fmla="*/ 3375926 w 4503452"/>
              <a:gd name="connsiteY7" fmla="*/ 915253 h 1726582"/>
              <a:gd name="connsiteX8" fmla="*/ 3600081 w 4503452"/>
              <a:gd name="connsiteY8" fmla="*/ 1392464 h 1726582"/>
              <a:gd name="connsiteX9" fmla="*/ 3993747 w 4503452"/>
              <a:gd name="connsiteY9" fmla="*/ 1603752 h 1726582"/>
              <a:gd name="connsiteX10" fmla="*/ 4503452 w 4503452"/>
              <a:gd name="connsiteY10" fmla="*/ 1726582 h 1726582"/>
              <a:gd name="connsiteX0" fmla="*/ 0 w 4503452"/>
              <a:gd name="connsiteY0" fmla="*/ 1673112 h 1683768"/>
              <a:gd name="connsiteX1" fmla="*/ 840260 w 4503452"/>
              <a:gd name="connsiteY1" fmla="*/ 1623686 h 1683768"/>
              <a:gd name="connsiteX2" fmla="*/ 1235676 w 4503452"/>
              <a:gd name="connsiteY2" fmla="*/ 1376551 h 1683768"/>
              <a:gd name="connsiteX3" fmla="*/ 1524678 w 4503452"/>
              <a:gd name="connsiteY3" fmla="*/ 1030562 h 1683768"/>
              <a:gd name="connsiteX4" fmla="*/ 1982608 w 4503452"/>
              <a:gd name="connsiteY4" fmla="*/ 269349 h 1683768"/>
              <a:gd name="connsiteX5" fmla="*/ 2629627 w 4503452"/>
              <a:gd name="connsiteY5" fmla="*/ 46 h 1683768"/>
              <a:gd name="connsiteX6" fmla="*/ 3097545 w 4503452"/>
              <a:gd name="connsiteY6" fmla="*/ 284485 h 1683768"/>
              <a:gd name="connsiteX7" fmla="*/ 3375926 w 4503452"/>
              <a:gd name="connsiteY7" fmla="*/ 872439 h 1683768"/>
              <a:gd name="connsiteX8" fmla="*/ 3600081 w 4503452"/>
              <a:gd name="connsiteY8" fmla="*/ 1349650 h 1683768"/>
              <a:gd name="connsiteX9" fmla="*/ 3993747 w 4503452"/>
              <a:gd name="connsiteY9" fmla="*/ 1560938 h 1683768"/>
              <a:gd name="connsiteX10" fmla="*/ 4503452 w 4503452"/>
              <a:gd name="connsiteY10" fmla="*/ 1683768 h 1683768"/>
              <a:gd name="connsiteX0" fmla="*/ 0 w 4503452"/>
              <a:gd name="connsiteY0" fmla="*/ 1678612 h 1689268"/>
              <a:gd name="connsiteX1" fmla="*/ 840260 w 4503452"/>
              <a:gd name="connsiteY1" fmla="*/ 1629186 h 1689268"/>
              <a:gd name="connsiteX2" fmla="*/ 1235676 w 4503452"/>
              <a:gd name="connsiteY2" fmla="*/ 1382051 h 1689268"/>
              <a:gd name="connsiteX3" fmla="*/ 1524678 w 4503452"/>
              <a:gd name="connsiteY3" fmla="*/ 1036062 h 1689268"/>
              <a:gd name="connsiteX4" fmla="*/ 1982608 w 4503452"/>
              <a:gd name="connsiteY4" fmla="*/ 274849 h 1689268"/>
              <a:gd name="connsiteX5" fmla="*/ 2629627 w 4503452"/>
              <a:gd name="connsiteY5" fmla="*/ 5546 h 1689268"/>
              <a:gd name="connsiteX6" fmla="*/ 3097545 w 4503452"/>
              <a:gd name="connsiteY6" fmla="*/ 289985 h 1689268"/>
              <a:gd name="connsiteX7" fmla="*/ 3375926 w 4503452"/>
              <a:gd name="connsiteY7" fmla="*/ 877939 h 1689268"/>
              <a:gd name="connsiteX8" fmla="*/ 3600081 w 4503452"/>
              <a:gd name="connsiteY8" fmla="*/ 1355150 h 1689268"/>
              <a:gd name="connsiteX9" fmla="*/ 3993747 w 4503452"/>
              <a:gd name="connsiteY9" fmla="*/ 1566438 h 1689268"/>
              <a:gd name="connsiteX10" fmla="*/ 4503452 w 4503452"/>
              <a:gd name="connsiteY10" fmla="*/ 1689268 h 1689268"/>
              <a:gd name="connsiteX0" fmla="*/ 0 w 4503452"/>
              <a:gd name="connsiteY0" fmla="*/ 1674699 h 1685355"/>
              <a:gd name="connsiteX1" fmla="*/ 840260 w 4503452"/>
              <a:gd name="connsiteY1" fmla="*/ 1625273 h 1685355"/>
              <a:gd name="connsiteX2" fmla="*/ 1235676 w 4503452"/>
              <a:gd name="connsiteY2" fmla="*/ 1378138 h 1685355"/>
              <a:gd name="connsiteX3" fmla="*/ 1524678 w 4503452"/>
              <a:gd name="connsiteY3" fmla="*/ 1032149 h 1685355"/>
              <a:gd name="connsiteX4" fmla="*/ 1982608 w 4503452"/>
              <a:gd name="connsiteY4" fmla="*/ 270936 h 1685355"/>
              <a:gd name="connsiteX5" fmla="*/ 2629627 w 4503452"/>
              <a:gd name="connsiteY5" fmla="*/ 1633 h 1685355"/>
              <a:gd name="connsiteX6" fmla="*/ 3147144 w 4503452"/>
              <a:gd name="connsiteY6" fmla="*/ 371725 h 1685355"/>
              <a:gd name="connsiteX7" fmla="*/ 3375926 w 4503452"/>
              <a:gd name="connsiteY7" fmla="*/ 874026 h 1685355"/>
              <a:gd name="connsiteX8" fmla="*/ 3600081 w 4503452"/>
              <a:gd name="connsiteY8" fmla="*/ 1351237 h 1685355"/>
              <a:gd name="connsiteX9" fmla="*/ 3993747 w 4503452"/>
              <a:gd name="connsiteY9" fmla="*/ 1562525 h 1685355"/>
              <a:gd name="connsiteX10" fmla="*/ 4503452 w 4503452"/>
              <a:gd name="connsiteY10" fmla="*/ 1685355 h 1685355"/>
              <a:gd name="connsiteX0" fmla="*/ 0 w 4503452"/>
              <a:gd name="connsiteY0" fmla="*/ 1674699 h 1685355"/>
              <a:gd name="connsiteX1" fmla="*/ 840260 w 4503452"/>
              <a:gd name="connsiteY1" fmla="*/ 1625273 h 1685355"/>
              <a:gd name="connsiteX2" fmla="*/ 1235676 w 4503452"/>
              <a:gd name="connsiteY2" fmla="*/ 1378138 h 1685355"/>
              <a:gd name="connsiteX3" fmla="*/ 1524678 w 4503452"/>
              <a:gd name="connsiteY3" fmla="*/ 1032149 h 1685355"/>
              <a:gd name="connsiteX4" fmla="*/ 1982608 w 4503452"/>
              <a:gd name="connsiteY4" fmla="*/ 270936 h 1685355"/>
              <a:gd name="connsiteX5" fmla="*/ 2629627 w 4503452"/>
              <a:gd name="connsiteY5" fmla="*/ 1633 h 1685355"/>
              <a:gd name="connsiteX6" fmla="*/ 3147144 w 4503452"/>
              <a:gd name="connsiteY6" fmla="*/ 371725 h 1685355"/>
              <a:gd name="connsiteX7" fmla="*/ 3375926 w 4503452"/>
              <a:gd name="connsiteY7" fmla="*/ 874026 h 1685355"/>
              <a:gd name="connsiteX8" fmla="*/ 3600081 w 4503452"/>
              <a:gd name="connsiteY8" fmla="*/ 1351237 h 1685355"/>
              <a:gd name="connsiteX9" fmla="*/ 3993747 w 4503452"/>
              <a:gd name="connsiteY9" fmla="*/ 1562525 h 1685355"/>
              <a:gd name="connsiteX10" fmla="*/ 4503452 w 4503452"/>
              <a:gd name="connsiteY10" fmla="*/ 1685355 h 1685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03452" h="1685355">
                <a:moveTo>
                  <a:pt x="0" y="1674699"/>
                </a:moveTo>
                <a:cubicBezTo>
                  <a:pt x="286265" y="1664402"/>
                  <a:pt x="634314" y="1674700"/>
                  <a:pt x="840260" y="1625273"/>
                </a:cubicBezTo>
                <a:cubicBezTo>
                  <a:pt x="1046206" y="1575846"/>
                  <a:pt x="1121606" y="1476992"/>
                  <a:pt x="1235676" y="1378138"/>
                </a:cubicBezTo>
                <a:cubicBezTo>
                  <a:pt x="1349746" y="1279284"/>
                  <a:pt x="1400189" y="1216683"/>
                  <a:pt x="1524678" y="1032149"/>
                </a:cubicBezTo>
                <a:cubicBezTo>
                  <a:pt x="1649167" y="847615"/>
                  <a:pt x="1798450" y="442689"/>
                  <a:pt x="1982608" y="270936"/>
                </a:cubicBezTo>
                <a:cubicBezTo>
                  <a:pt x="2166766" y="99183"/>
                  <a:pt x="2435538" y="-15165"/>
                  <a:pt x="2629627" y="1633"/>
                </a:cubicBezTo>
                <a:cubicBezTo>
                  <a:pt x="2823716" y="18431"/>
                  <a:pt x="3032681" y="215621"/>
                  <a:pt x="3147144" y="371725"/>
                </a:cubicBezTo>
                <a:cubicBezTo>
                  <a:pt x="3261607" y="527829"/>
                  <a:pt x="3300437" y="710774"/>
                  <a:pt x="3375926" y="874026"/>
                </a:cubicBezTo>
                <a:cubicBezTo>
                  <a:pt x="3451416" y="1037278"/>
                  <a:pt x="3497111" y="1236487"/>
                  <a:pt x="3600081" y="1351237"/>
                </a:cubicBezTo>
                <a:cubicBezTo>
                  <a:pt x="3703051" y="1465987"/>
                  <a:pt x="3843185" y="1506839"/>
                  <a:pt x="3993747" y="1562525"/>
                </a:cubicBezTo>
                <a:cubicBezTo>
                  <a:pt x="4144309" y="1618211"/>
                  <a:pt x="4296137" y="1669546"/>
                  <a:pt x="4503452" y="1685355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  <a:scene3d>
            <a:camera prst="orthographicFront">
              <a:rot lat="1787754" lon="3164197" rev="21348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0" name="Rectangle 289"/>
              <p:cNvSpPr/>
              <p:nvPr/>
            </p:nvSpPr>
            <p:spPr>
              <a:xfrm>
                <a:off x="8128181" y="4569014"/>
                <a:ext cx="30835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0" name="Rectangle 2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181" y="4569014"/>
                <a:ext cx="308354" cy="27699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1" name="Rectangle 290"/>
              <p:cNvSpPr/>
              <p:nvPr/>
            </p:nvSpPr>
            <p:spPr>
              <a:xfrm>
                <a:off x="6499506" y="5018945"/>
                <a:ext cx="125850" cy="3034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72" i="1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US" sz="1372" dirty="0"/>
              </a:p>
            </p:txBody>
          </p:sp>
        </mc:Choice>
        <mc:Fallback xmlns="">
          <p:sp>
            <p:nvSpPr>
              <p:cNvPr id="291" name="Rectangle 2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9506" y="5018945"/>
                <a:ext cx="125850" cy="303481"/>
              </a:xfrm>
              <a:prstGeom prst="rect">
                <a:avLst/>
              </a:prstGeom>
              <a:blipFill rotWithShape="0">
                <a:blip r:embed="rId18"/>
                <a:stretch>
                  <a:fillRect r="-5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2" name="Straight Connector 291"/>
          <p:cNvCxnSpPr/>
          <p:nvPr/>
        </p:nvCxnSpPr>
        <p:spPr>
          <a:xfrm flipV="1">
            <a:off x="7246738" y="4176711"/>
            <a:ext cx="0" cy="336690"/>
          </a:xfrm>
          <a:prstGeom prst="line">
            <a:avLst/>
          </a:prstGeom>
          <a:ln w="95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/>
          <p:nvPr/>
        </p:nvCxnSpPr>
        <p:spPr>
          <a:xfrm flipV="1">
            <a:off x="6638518" y="4799125"/>
            <a:ext cx="0" cy="283758"/>
          </a:xfrm>
          <a:prstGeom prst="line">
            <a:avLst/>
          </a:prstGeom>
          <a:ln w="95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 flipV="1">
            <a:off x="6642105" y="4182728"/>
            <a:ext cx="596388" cy="612588"/>
          </a:xfrm>
          <a:prstGeom prst="straightConnector1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5" name="TextBox 294"/>
              <p:cNvSpPr txBox="1"/>
              <p:nvPr/>
            </p:nvSpPr>
            <p:spPr>
              <a:xfrm>
                <a:off x="7360316" y="3903266"/>
                <a:ext cx="1312249" cy="488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86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Slice the joint </a:t>
                </a:r>
              </a:p>
              <a:p>
                <a:pPr algn="ctr"/>
                <a:r>
                  <a:rPr lang="en-US" sz="1286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distribution at </a:t>
                </a:r>
                <a14:m>
                  <m:oMath xmlns:m="http://schemas.openxmlformats.org/officeDocument/2006/math">
                    <m:r>
                      <a:rPr lang="en-US" sz="1286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US" sz="1286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295" name="TextBox 2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0316" y="3903266"/>
                <a:ext cx="1312249" cy="488082"/>
              </a:xfrm>
              <a:prstGeom prst="rect">
                <a:avLst/>
              </a:prstGeom>
              <a:blipFill rotWithShape="0">
                <a:blip r:embed="rId19"/>
                <a:stretch>
                  <a:fillRect t="-125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6" name="Rectangle 295"/>
          <p:cNvSpPr/>
          <p:nvPr/>
        </p:nvSpPr>
        <p:spPr>
          <a:xfrm>
            <a:off x="6702805" y="4653607"/>
            <a:ext cx="96872" cy="368278"/>
          </a:xfrm>
          <a:prstGeom prst="rect">
            <a:avLst/>
          </a:prstGeom>
          <a:ln>
            <a:noFill/>
          </a:ln>
          <a:scene3d>
            <a:camera prst="orthographicFront">
              <a:rot lat="2100000" lon="1809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297" name="Rectangle 296"/>
          <p:cNvSpPr/>
          <p:nvPr/>
        </p:nvSpPr>
        <p:spPr>
          <a:xfrm>
            <a:off x="6945906" y="4691067"/>
            <a:ext cx="101124" cy="69862"/>
          </a:xfrm>
          <a:prstGeom prst="rect">
            <a:avLst/>
          </a:prstGeom>
          <a:ln>
            <a:noFill/>
          </a:ln>
          <a:scene3d>
            <a:camera prst="orthographicFront">
              <a:rot lat="2100000" lon="1809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298" name="Rectangle 297"/>
          <p:cNvSpPr/>
          <p:nvPr/>
        </p:nvSpPr>
        <p:spPr>
          <a:xfrm>
            <a:off x="7181461" y="4511943"/>
            <a:ext cx="84665" cy="19594"/>
          </a:xfrm>
          <a:prstGeom prst="rect">
            <a:avLst/>
          </a:prstGeom>
          <a:ln>
            <a:noFill/>
          </a:ln>
          <a:scene3d>
            <a:camera prst="orthographicFront">
              <a:rot lat="2100000" lon="1809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9" name="TextBox 298"/>
              <p:cNvSpPr txBox="1"/>
              <p:nvPr/>
            </p:nvSpPr>
            <p:spPr>
              <a:xfrm>
                <a:off x="3616700" y="3940509"/>
                <a:ext cx="12066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eQTL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2400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299" name="TextBox 2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700" y="3940509"/>
                <a:ext cx="1206612" cy="461665"/>
              </a:xfrm>
              <a:prstGeom prst="rect">
                <a:avLst/>
              </a:prstGeom>
              <a:blipFill rotWithShape="0">
                <a:blip r:embed="rId20"/>
                <a:stretch>
                  <a:fillRect l="-7576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0" name="Rectangle 299"/>
              <p:cNvSpPr/>
              <p:nvPr/>
            </p:nvSpPr>
            <p:spPr>
              <a:xfrm>
                <a:off x="4662822" y="4467559"/>
                <a:ext cx="4557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0" name="Rectangle 2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822" y="4467559"/>
                <a:ext cx="455702" cy="461665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1" name="Rectangle 300"/>
              <p:cNvSpPr/>
              <p:nvPr/>
            </p:nvSpPr>
            <p:spPr>
              <a:xfrm>
                <a:off x="3189621" y="4467559"/>
                <a:ext cx="4580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1" name="Rectangle 3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621" y="4467559"/>
                <a:ext cx="458011" cy="461665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2" name="Straight Arrow Connector 301"/>
          <p:cNvCxnSpPr/>
          <p:nvPr/>
        </p:nvCxnSpPr>
        <p:spPr>
          <a:xfrm>
            <a:off x="3574895" y="4692569"/>
            <a:ext cx="1146629" cy="0"/>
          </a:xfrm>
          <a:prstGeom prst="straightConnector1">
            <a:avLst/>
          </a:prstGeom>
          <a:ln w="41275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3" name="TextBox 302"/>
              <p:cNvSpPr txBox="1"/>
              <p:nvPr/>
            </p:nvSpPr>
            <p:spPr>
              <a:xfrm>
                <a:off x="2688721" y="4817814"/>
                <a:ext cx="1282723" cy="488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86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(Expression of </a:t>
                </a:r>
              </a:p>
              <a:p>
                <a:pPr algn="ctr"/>
                <a:r>
                  <a:rPr lang="en-US" sz="1286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gene </a:t>
                </a:r>
                <a14:m>
                  <m:oMath xmlns:m="http://schemas.openxmlformats.org/officeDocument/2006/math">
                    <m:r>
                      <a:rPr lang="en-US" sz="1286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86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286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03" name="TextBox 3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721" y="4817814"/>
                <a:ext cx="1282723" cy="488082"/>
              </a:xfrm>
              <a:prstGeom prst="rect">
                <a:avLst/>
              </a:prstGeom>
              <a:blipFill rotWithShape="0">
                <a:blip r:embed="rId23"/>
                <a:stretch>
                  <a:fillRect t="-1250" r="-476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4" name="Rectangle 303"/>
              <p:cNvSpPr/>
              <p:nvPr/>
            </p:nvSpPr>
            <p:spPr>
              <a:xfrm>
                <a:off x="3994199" y="4324480"/>
                <a:ext cx="396262" cy="4088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57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lang="en-US" sz="2057" dirty="0"/>
              </a:p>
            </p:txBody>
          </p:sp>
        </mc:Choice>
        <mc:Fallback xmlns="">
          <p:sp>
            <p:nvSpPr>
              <p:cNvPr id="304" name="Rectangle 3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199" y="4324480"/>
                <a:ext cx="396262" cy="408894"/>
              </a:xfrm>
              <a:prstGeom prst="rect">
                <a:avLst/>
              </a:prstGeom>
              <a:blipFill rotWithShape="0">
                <a:blip r:embed="rId24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5" name="TextBox 304"/>
              <p:cNvSpPr txBox="1"/>
              <p:nvPr/>
            </p:nvSpPr>
            <p:spPr>
              <a:xfrm>
                <a:off x="4062417" y="4817814"/>
                <a:ext cx="1786066" cy="6859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86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(Genotype of variant </a:t>
                </a:r>
              </a:p>
              <a:p>
                <a:pPr algn="ctr"/>
                <a:r>
                  <a:rPr lang="en-US" sz="1286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associated with </a:t>
                </a:r>
              </a:p>
              <a:p>
                <a:pPr algn="ctr"/>
                <a:r>
                  <a:rPr lang="en-US" sz="1286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expression of gene </a:t>
                </a:r>
                <a14:m>
                  <m:oMath xmlns:m="http://schemas.openxmlformats.org/officeDocument/2006/math">
                    <m:r>
                      <a:rPr lang="en-US" sz="1286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86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286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05" name="TextBox 3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417" y="4817814"/>
                <a:ext cx="1786066" cy="685957"/>
              </a:xfrm>
              <a:prstGeom prst="rect">
                <a:avLst/>
              </a:prstGeom>
              <a:blipFill rotWithShape="0">
                <a:blip r:embed="rId25"/>
                <a:stretch>
                  <a:fillRect t="-885" b="-6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6" name="Straight Arrow Connector 305"/>
          <p:cNvCxnSpPr/>
          <p:nvPr/>
        </p:nvCxnSpPr>
        <p:spPr>
          <a:xfrm>
            <a:off x="5486400" y="4592085"/>
            <a:ext cx="732264" cy="0"/>
          </a:xfrm>
          <a:prstGeom prst="straightConnector1">
            <a:avLst/>
          </a:prstGeom>
          <a:ln w="38100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TextBox 306"/>
          <p:cNvSpPr txBox="1"/>
          <p:nvPr/>
        </p:nvSpPr>
        <p:spPr>
          <a:xfrm>
            <a:off x="9380723" y="5301453"/>
            <a:ext cx="899606" cy="488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86" dirty="0">
                <a:latin typeface="Helvetica" panose="020B0604020202020204" pitchFamily="34" charset="0"/>
                <a:cs typeface="Helvetica" panose="020B0604020202020204" pitchFamily="34" charset="0"/>
              </a:rPr>
              <a:t>Compute </a:t>
            </a:r>
          </a:p>
          <a:p>
            <a:pPr algn="ctr"/>
            <a:r>
              <a:rPr lang="en-US" sz="1286" dirty="0">
                <a:latin typeface="Helvetica" panose="020B0604020202020204" pitchFamily="34" charset="0"/>
                <a:cs typeface="Helvetica" panose="020B0604020202020204" pitchFamily="34" charset="0"/>
              </a:rPr>
              <a:t>entropy</a:t>
            </a:r>
            <a:endParaRPr lang="en-US" sz="1372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08" name="Rounded Rectangle 307"/>
          <p:cNvSpPr/>
          <p:nvPr/>
        </p:nvSpPr>
        <p:spPr>
          <a:xfrm>
            <a:off x="2429189" y="3411416"/>
            <a:ext cx="8124093" cy="334107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cxnSp>
        <p:nvCxnSpPr>
          <p:cNvPr id="164" name="Straight Arrow Connector 163"/>
          <p:cNvCxnSpPr/>
          <p:nvPr/>
        </p:nvCxnSpPr>
        <p:spPr>
          <a:xfrm>
            <a:off x="5766198" y="2266064"/>
            <a:ext cx="71772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4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83774" y="-44968"/>
            <a:ext cx="11215076" cy="2145323"/>
          </a:xfrm>
        </p:spPr>
        <p:txBody>
          <a:bodyPr>
            <a:normAutofit/>
          </a:bodyPr>
          <a:lstStyle/>
          <a:p>
            <a:r>
              <a:rPr lang="en-US" sz="4000" dirty="0"/>
              <a:t>Per </a:t>
            </a:r>
            <a:r>
              <a:rPr lang="en-US" sz="4000" dirty="0" err="1"/>
              <a:t>eQTL</a:t>
            </a:r>
            <a:r>
              <a:rPr lang="en-US" sz="4000" dirty="0"/>
              <a:t> and ICI Cumulative Leakage versus Genotype Predictability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578" y="1982268"/>
            <a:ext cx="4261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Colors by absolute correlation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10300174" y="4112292"/>
            <a:ext cx="278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Absolute Correlation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479" y="2534190"/>
            <a:ext cx="5168538" cy="41139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96" y="2446038"/>
            <a:ext cx="5231188" cy="411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52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94435"/>
            <a:ext cx="10515600" cy="1325563"/>
          </a:xfrm>
        </p:spPr>
        <p:txBody>
          <a:bodyPr/>
          <a:lstStyle/>
          <a:p>
            <a:r>
              <a:rPr lang="en-US" dirty="0" smtClean="0"/>
              <a:t>Cumulative Leakage versus Joint Predictability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30268" y="626184"/>
            <a:ext cx="8682560" cy="6231816"/>
            <a:chOff x="14953064" y="9042086"/>
            <a:chExt cx="4494274" cy="340527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53064" y="9042086"/>
              <a:ext cx="4494274" cy="3405277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13584" y="11720251"/>
              <a:ext cx="922016" cy="26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>
                  <a:latin typeface="Helvetica" panose="020B0604020202020204" pitchFamily="34" charset="0"/>
                  <a:cs typeface="Helvetica" panose="020B0604020202020204" pitchFamily="34" charset="0"/>
                </a:rPr>
                <a:t>Best </a:t>
              </a:r>
              <a:r>
                <a:rPr lang="en-US" sz="2600" dirty="0" err="1">
                  <a:latin typeface="Helvetica" panose="020B0604020202020204" pitchFamily="34" charset="0"/>
                  <a:cs typeface="Helvetica" panose="020B0604020202020204" pitchFamily="34" charset="0"/>
                </a:rPr>
                <a:t>eQTL</a:t>
              </a:r>
              <a:endParaRPr lang="en-US" sz="26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7529551" y="11387909"/>
              <a:ext cx="1152686" cy="26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>
                  <a:latin typeface="Helvetica" panose="020B0604020202020204" pitchFamily="34" charset="0"/>
                  <a:cs typeface="Helvetica" panose="020B0604020202020204" pitchFamily="34" charset="0"/>
                </a:rPr>
                <a:t>Best 2 </a:t>
              </a:r>
              <a:r>
                <a:rPr lang="en-US" sz="2600" dirty="0" err="1">
                  <a:latin typeface="Helvetica" panose="020B0604020202020204" pitchFamily="34" charset="0"/>
                  <a:cs typeface="Helvetica" panose="020B0604020202020204" pitchFamily="34" charset="0"/>
                </a:rPr>
                <a:t>eQTLs</a:t>
              </a:r>
              <a:endParaRPr lang="en-US" sz="26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948580" y="11136012"/>
              <a:ext cx="1152686" cy="26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>
                  <a:latin typeface="Helvetica" panose="020B0604020202020204" pitchFamily="34" charset="0"/>
                  <a:cs typeface="Helvetica" panose="020B0604020202020204" pitchFamily="34" charset="0"/>
                </a:rPr>
                <a:t>Best 3 </a:t>
              </a:r>
              <a:r>
                <a:rPr lang="en-US" sz="2600" dirty="0" err="1">
                  <a:latin typeface="Helvetica" panose="020B0604020202020204" pitchFamily="34" charset="0"/>
                  <a:cs typeface="Helvetica" panose="020B0604020202020204" pitchFamily="34" charset="0"/>
                </a:rPr>
                <a:t>eQTLs</a:t>
              </a:r>
              <a:endParaRPr lang="en-US" sz="26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680363" y="10890596"/>
              <a:ext cx="1152686" cy="26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>
                  <a:latin typeface="Helvetica" panose="020B0604020202020204" pitchFamily="34" charset="0"/>
                  <a:cs typeface="Helvetica" panose="020B0604020202020204" pitchFamily="34" charset="0"/>
                </a:rPr>
                <a:t>Best 4 </a:t>
              </a:r>
              <a:r>
                <a:rPr lang="en-US" sz="2600" dirty="0" err="1">
                  <a:latin typeface="Helvetica" panose="020B0604020202020204" pitchFamily="34" charset="0"/>
                  <a:cs typeface="Helvetica" panose="020B0604020202020204" pitchFamily="34" charset="0"/>
                </a:rPr>
                <a:t>eQTLs</a:t>
              </a:r>
              <a:endParaRPr lang="en-US" sz="26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238743" y="10658960"/>
              <a:ext cx="1152686" cy="26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>
                  <a:latin typeface="Helvetica" panose="020B0604020202020204" pitchFamily="34" charset="0"/>
                  <a:cs typeface="Helvetica" panose="020B0604020202020204" pitchFamily="34" charset="0"/>
                </a:rPr>
                <a:t>Best 5 </a:t>
              </a:r>
              <a:r>
                <a:rPr lang="en-US" sz="2600" dirty="0" err="1">
                  <a:latin typeface="Helvetica" panose="020B0604020202020204" pitchFamily="34" charset="0"/>
                  <a:cs typeface="Helvetica" panose="020B0604020202020204" pitchFamily="34" charset="0"/>
                </a:rPr>
                <a:t>eQTLs</a:t>
              </a:r>
              <a:endParaRPr lang="en-US" sz="26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1" name="Half Frame 10"/>
          <p:cNvSpPr/>
          <p:nvPr/>
        </p:nvSpPr>
        <p:spPr>
          <a:xfrm>
            <a:off x="4952918" y="4390903"/>
            <a:ext cx="211266" cy="211802"/>
          </a:xfrm>
          <a:prstGeom prst="halfFrame">
            <a:avLst>
              <a:gd name="adj1" fmla="val 18936"/>
              <a:gd name="adj2" fmla="val 20474"/>
            </a:avLst>
          </a:prstGeom>
          <a:solidFill>
            <a:srgbClr val="171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Half Frame 11"/>
          <p:cNvSpPr/>
          <p:nvPr/>
        </p:nvSpPr>
        <p:spPr>
          <a:xfrm>
            <a:off x="5381281" y="4796251"/>
            <a:ext cx="211266" cy="211802"/>
          </a:xfrm>
          <a:prstGeom prst="halfFrame">
            <a:avLst>
              <a:gd name="adj1" fmla="val 18936"/>
              <a:gd name="adj2" fmla="val 20474"/>
            </a:avLst>
          </a:prstGeom>
          <a:solidFill>
            <a:srgbClr val="171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Half Frame 12"/>
          <p:cNvSpPr/>
          <p:nvPr/>
        </p:nvSpPr>
        <p:spPr>
          <a:xfrm rot="20103020">
            <a:off x="6548622" y="5215643"/>
            <a:ext cx="211266" cy="211802"/>
          </a:xfrm>
          <a:prstGeom prst="halfFrame">
            <a:avLst>
              <a:gd name="adj1" fmla="val 18936"/>
              <a:gd name="adj2" fmla="val 20474"/>
            </a:avLst>
          </a:prstGeom>
          <a:solidFill>
            <a:srgbClr val="171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Half Frame 13"/>
          <p:cNvSpPr/>
          <p:nvPr/>
        </p:nvSpPr>
        <p:spPr>
          <a:xfrm rot="19975698">
            <a:off x="8042740" y="5622042"/>
            <a:ext cx="211266" cy="211802"/>
          </a:xfrm>
          <a:prstGeom prst="halfFrame">
            <a:avLst>
              <a:gd name="adj1" fmla="val 18936"/>
              <a:gd name="adj2" fmla="val 20474"/>
            </a:avLst>
          </a:prstGeom>
          <a:solidFill>
            <a:srgbClr val="171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Half Frame 14"/>
          <p:cNvSpPr/>
          <p:nvPr/>
        </p:nvSpPr>
        <p:spPr>
          <a:xfrm>
            <a:off x="4194956" y="3996681"/>
            <a:ext cx="211266" cy="211802"/>
          </a:xfrm>
          <a:prstGeom prst="halfFrame">
            <a:avLst>
              <a:gd name="adj1" fmla="val 18936"/>
              <a:gd name="adj2" fmla="val 20474"/>
            </a:avLst>
          </a:prstGeom>
          <a:solidFill>
            <a:srgbClr val="171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54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3"/>
          <p:cNvSpPr/>
          <p:nvPr/>
        </p:nvSpPr>
        <p:spPr>
          <a:xfrm>
            <a:off x="2085048" y="3106155"/>
            <a:ext cx="256919" cy="991217"/>
          </a:xfrm>
          <a:prstGeom prst="downArrow">
            <a:avLst>
              <a:gd name="adj1" fmla="val 50000"/>
              <a:gd name="adj2" fmla="val 6770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7685746" y="3120562"/>
            <a:ext cx="244219" cy="983659"/>
          </a:xfrm>
          <a:prstGeom prst="downArrow">
            <a:avLst>
              <a:gd name="adj1" fmla="val 50000"/>
              <a:gd name="adj2" fmla="val 6770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498720" y="1559663"/>
            <a:ext cx="2404533" cy="5181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67733" y="1521267"/>
            <a:ext cx="2404533" cy="5181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794001" y="1482779"/>
            <a:ext cx="2404533" cy="5181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80435" y="4125960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Phenotype and genotype selection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15043" y="4082556"/>
            <a:ext cx="1719469" cy="1060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Genotype prediction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28219" y="4121428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Linking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64280" y="5260051"/>
            <a:ext cx="225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>
              <a:buFont typeface="Arial" pitchFamily="34" charset="0"/>
              <a:buChar char="•"/>
            </a:pPr>
            <a:r>
              <a:rPr lang="en-US" b="1" i="1" dirty="0"/>
              <a:t>Absolute Value of Correlation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97684" y="5221580"/>
            <a:ext cx="2255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>
              <a:buFont typeface="Arial" pitchFamily="34" charset="0"/>
              <a:buChar char="•"/>
            </a:pPr>
            <a:r>
              <a:rPr lang="en-US" b="1" i="1" dirty="0"/>
              <a:t>Maximum a Posteriori Genotype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26241" y="5175867"/>
            <a:ext cx="2513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>
              <a:buFont typeface="Arial" pitchFamily="34" charset="0"/>
              <a:buChar char="•"/>
            </a:pPr>
            <a:r>
              <a:rPr lang="en-US" b="1" i="1" dirty="0"/>
              <a:t>Minimum Distance between Predicted and Individual Genotypes</a:t>
            </a:r>
          </a:p>
        </p:txBody>
      </p:sp>
      <p:sp>
        <p:nvSpPr>
          <p:cNvPr id="15" name="Oval 14"/>
          <p:cNvSpPr/>
          <p:nvPr/>
        </p:nvSpPr>
        <p:spPr>
          <a:xfrm>
            <a:off x="310924" y="4189870"/>
            <a:ext cx="214884" cy="22860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5" idx="4"/>
          </p:cNvCxnSpPr>
          <p:nvPr/>
        </p:nvCxnSpPr>
        <p:spPr>
          <a:xfrm flipH="1">
            <a:off x="416079" y="4418470"/>
            <a:ext cx="2287" cy="32004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73086" y="4737136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8713" y="4737106"/>
            <a:ext cx="164501" cy="37196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74586" y="4473052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15350" y="4478046"/>
            <a:ext cx="163001" cy="36991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923864" y="2212924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Auxiliary information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15720" y="1527560"/>
            <a:ext cx="225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>
              <a:buFont typeface="Arial" pitchFamily="34" charset="0"/>
              <a:buChar char="•"/>
            </a:pPr>
            <a:r>
              <a:rPr lang="en-US" b="1" i="1" dirty="0"/>
              <a:t>Gender, Population, Age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63077" y="2103584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G-P</a:t>
            </a:r>
          </a:p>
          <a:p>
            <a:pPr algn="ctr"/>
            <a:r>
              <a:rPr lang="en-US" dirty="0"/>
              <a:t>correlation</a:t>
            </a:r>
          </a:p>
          <a:p>
            <a:pPr algn="ctr"/>
            <a:r>
              <a:rPr lang="en-US" dirty="0"/>
              <a:t>dataset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3117643" y="4495711"/>
            <a:ext cx="1104900" cy="249017"/>
          </a:xfrm>
          <a:prstGeom prst="rightArrow">
            <a:avLst>
              <a:gd name="adj1" fmla="val 50000"/>
              <a:gd name="adj2" fmla="val 641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5949744" y="4497664"/>
            <a:ext cx="965200" cy="234363"/>
          </a:xfrm>
          <a:prstGeom prst="rightArrow">
            <a:avLst>
              <a:gd name="adj1" fmla="val 50000"/>
              <a:gd name="adj2" fmla="val 641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724224" y="4525019"/>
            <a:ext cx="646723" cy="234363"/>
          </a:xfrm>
          <a:prstGeom prst="rightArrow">
            <a:avLst>
              <a:gd name="adj1" fmla="val 50000"/>
              <a:gd name="adj2" fmla="val 641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902088" y="1085618"/>
            <a:ext cx="7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Step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00706" y="1141036"/>
            <a:ext cx="7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Step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249947" y="1099472"/>
            <a:ext cx="7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Step 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189373" y="2051815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Prediction</a:t>
            </a:r>
          </a:p>
          <a:p>
            <a:pPr algn="ctr"/>
            <a:r>
              <a:rPr lang="en-US" dirty="0"/>
              <a:t>methodology</a:t>
            </a:r>
          </a:p>
        </p:txBody>
      </p:sp>
      <p:sp>
        <p:nvSpPr>
          <p:cNvPr id="31" name="Down Arrow 30"/>
          <p:cNvSpPr/>
          <p:nvPr/>
        </p:nvSpPr>
        <p:spPr>
          <a:xfrm>
            <a:off x="4951251" y="3063952"/>
            <a:ext cx="217735" cy="1005539"/>
          </a:xfrm>
          <a:prstGeom prst="downArrow">
            <a:avLst>
              <a:gd name="adj1" fmla="val 50000"/>
              <a:gd name="adj2" fmla="val 6770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914200" y="-66260"/>
            <a:ext cx="9170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Steps in Instantiation of a (Mock</a:t>
            </a:r>
            <a:r>
              <a:rPr lang="en-US" sz="3600" dirty="0"/>
              <a:t>)</a:t>
            </a:r>
            <a:r>
              <a:rPr lang="en-US" sz="3600" dirty="0" smtClean="0"/>
              <a:t> Linking </a:t>
            </a:r>
            <a:r>
              <a:rPr lang="en-US" sz="3600" dirty="0"/>
              <a:t>Attack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610382" y="4117073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Estimate Reliability of Linking</a:t>
            </a:r>
            <a:endParaRPr lang="en-US" dirty="0"/>
          </a:p>
        </p:txBody>
      </p:sp>
      <p:sp>
        <p:nvSpPr>
          <p:cNvPr id="34" name="Right Arrow 33"/>
          <p:cNvSpPr/>
          <p:nvPr/>
        </p:nvSpPr>
        <p:spPr>
          <a:xfrm>
            <a:off x="8649401" y="4501203"/>
            <a:ext cx="965200" cy="234363"/>
          </a:xfrm>
          <a:prstGeom prst="rightArrow">
            <a:avLst>
              <a:gd name="adj1" fmla="val 50000"/>
              <a:gd name="adj2" fmla="val 641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9265087" y="5119261"/>
                <a:ext cx="2513704" cy="1766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44" indent="-285744">
                  <a:buFont typeface="Arial" pitchFamily="34" charset="0"/>
                  <a:buChar char="•"/>
                </a:pPr>
                <a:r>
                  <a:rPr lang="en-US" b="1" i="1" dirty="0" smtClean="0"/>
                  <a:t>How far is the linked genotype distance from second in ranked list?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i="1" dirty="0" smtClean="0"/>
                  <a:t>) </a:t>
                </a:r>
                <a:r>
                  <a:rPr lang="en-US" b="1" i="1" smtClean="0"/>
                  <a:t>(Higher: </a:t>
                </a:r>
                <a:r>
                  <a:rPr lang="en-US" b="1" i="1" dirty="0" smtClean="0"/>
                  <a:t>More accurate linking)</a:t>
                </a:r>
                <a:endParaRPr lang="en-US" b="1" i="1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5087" y="5119261"/>
                <a:ext cx="2513704" cy="1766509"/>
              </a:xfrm>
              <a:prstGeom prst="rect">
                <a:avLst/>
              </a:prstGeom>
              <a:blipFill rotWithShape="0">
                <a:blip r:embed="rId2"/>
                <a:stretch>
                  <a:fillRect l="-1699" t="-2069" b="-4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301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5169877" y="4161699"/>
            <a:ext cx="293078" cy="39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941197" y="4167505"/>
            <a:ext cx="196521" cy="257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4556155" y="1456365"/>
            <a:ext cx="336656" cy="860090"/>
          </a:xfrm>
          <a:prstGeom prst="rect">
            <a:avLst/>
          </a:prstGeom>
          <a:gradFill>
            <a:gsLst>
              <a:gs pos="0">
                <a:schemeClr val="bg1"/>
              </a:gs>
              <a:gs pos="85000">
                <a:schemeClr val="accent4">
                  <a:lumMod val="40000"/>
                  <a:lumOff val="60000"/>
                </a:schemeClr>
              </a:gs>
              <a:gs pos="1600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5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55604" y="2221701"/>
            <a:ext cx="336656" cy="293862"/>
          </a:xfrm>
          <a:prstGeom prst="rect">
            <a:avLst/>
          </a:prstGeom>
          <a:gradFill>
            <a:gsLst>
              <a:gs pos="0">
                <a:schemeClr val="bg1"/>
              </a:gs>
              <a:gs pos="78000">
                <a:schemeClr val="tx2">
                  <a:lumMod val="40000"/>
                  <a:lumOff val="60000"/>
                </a:schemeClr>
              </a:gs>
              <a:gs pos="24000">
                <a:schemeClr val="tx2">
                  <a:lumMod val="40000"/>
                  <a:lumOff val="60000"/>
                </a:schemeClr>
              </a:gs>
              <a:gs pos="53000">
                <a:schemeClr val="tx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58143" y="2497476"/>
            <a:ext cx="336656" cy="64967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8000">
                <a:schemeClr val="accent3">
                  <a:lumMod val="40000"/>
                  <a:lumOff val="60000"/>
                </a:schemeClr>
              </a:gs>
              <a:gs pos="24000">
                <a:schemeClr val="accent3">
                  <a:lumMod val="40000"/>
                  <a:lumOff val="60000"/>
                </a:schemeClr>
              </a:gs>
              <a:gs pos="53000">
                <a:schemeClr val="accent3">
                  <a:lumMod val="50000"/>
                </a:schemeClr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0620" y="2375062"/>
            <a:ext cx="89878" cy="932849"/>
            <a:chOff x="10970157" y="3967843"/>
            <a:chExt cx="143840" cy="1451356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11043085" y="3967843"/>
              <a:ext cx="0" cy="1451356"/>
            </a:xfrm>
            <a:prstGeom prst="line">
              <a:avLst/>
            </a:prstGeom>
            <a:ln w="31750">
              <a:prstDash val="dash"/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 rot="16200000">
              <a:off x="10970711" y="4603524"/>
              <a:ext cx="142732" cy="14384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 rot="16200000" flipV="1">
            <a:off x="201792" y="1875163"/>
            <a:ext cx="1814422" cy="1035596"/>
            <a:chOff x="6427773" y="3163703"/>
            <a:chExt cx="3774645" cy="1630617"/>
          </a:xfrm>
        </p:grpSpPr>
        <p:sp>
          <p:nvSpPr>
            <p:cNvPr id="11" name="Freeform 10"/>
            <p:cNvSpPr/>
            <p:nvPr/>
          </p:nvSpPr>
          <p:spPr>
            <a:xfrm>
              <a:off x="8941649" y="3426207"/>
              <a:ext cx="1260769" cy="1351514"/>
            </a:xfrm>
            <a:custGeom>
              <a:avLst/>
              <a:gdLst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540500"/>
                <a:gd name="connsiteY0" fmla="*/ 1651474 h 1893255"/>
                <a:gd name="connsiteX1" fmla="*/ 1054100 w 6540500"/>
                <a:gd name="connsiteY1" fmla="*/ 1194274 h 1893255"/>
                <a:gd name="connsiteX2" fmla="*/ 1727200 w 6540500"/>
                <a:gd name="connsiteY2" fmla="*/ 432274 h 1893255"/>
                <a:gd name="connsiteX3" fmla="*/ 2273300 w 6540500"/>
                <a:gd name="connsiteY3" fmla="*/ 25874 h 1893255"/>
                <a:gd name="connsiteX4" fmla="*/ 3365500 w 6540500"/>
                <a:gd name="connsiteY4" fmla="*/ 152874 h 1893255"/>
                <a:gd name="connsiteX5" fmla="*/ 3911600 w 6540500"/>
                <a:gd name="connsiteY5" fmla="*/ 1054574 h 1893255"/>
                <a:gd name="connsiteX6" fmla="*/ 4178300 w 6540500"/>
                <a:gd name="connsiteY6" fmla="*/ 1562574 h 1893255"/>
                <a:gd name="connsiteX7" fmla="*/ 4889500 w 6540500"/>
                <a:gd name="connsiteY7" fmla="*/ 1689574 h 1893255"/>
                <a:gd name="connsiteX8" fmla="*/ 5194300 w 6540500"/>
                <a:gd name="connsiteY8" fmla="*/ 1664174 h 1893255"/>
                <a:gd name="connsiteX9" fmla="*/ 5473700 w 6540500"/>
                <a:gd name="connsiteY9" fmla="*/ 1676874 h 1893255"/>
                <a:gd name="connsiteX10" fmla="*/ 5905500 w 6540500"/>
                <a:gd name="connsiteY10" fmla="*/ 1664174 h 1893255"/>
                <a:gd name="connsiteX11" fmla="*/ 5016500 w 6540500"/>
                <a:gd name="connsiteY11" fmla="*/ 1892774 h 1893255"/>
                <a:gd name="connsiteX12" fmla="*/ 6235700 w 6540500"/>
                <a:gd name="connsiteY12" fmla="*/ 1727674 h 1893255"/>
                <a:gd name="connsiteX13" fmla="*/ 6540500 w 6540500"/>
                <a:gd name="connsiteY13" fmla="*/ 1841974 h 1893255"/>
                <a:gd name="connsiteX0" fmla="*/ 0 w 6540500"/>
                <a:gd name="connsiteY0" fmla="*/ 1651474 h 1893387"/>
                <a:gd name="connsiteX1" fmla="*/ 1054100 w 6540500"/>
                <a:gd name="connsiteY1" fmla="*/ 1194274 h 1893387"/>
                <a:gd name="connsiteX2" fmla="*/ 1727200 w 6540500"/>
                <a:gd name="connsiteY2" fmla="*/ 432274 h 1893387"/>
                <a:gd name="connsiteX3" fmla="*/ 2273300 w 6540500"/>
                <a:gd name="connsiteY3" fmla="*/ 25874 h 1893387"/>
                <a:gd name="connsiteX4" fmla="*/ 3365500 w 6540500"/>
                <a:gd name="connsiteY4" fmla="*/ 152874 h 1893387"/>
                <a:gd name="connsiteX5" fmla="*/ 3911600 w 6540500"/>
                <a:gd name="connsiteY5" fmla="*/ 1054574 h 1893387"/>
                <a:gd name="connsiteX6" fmla="*/ 4178300 w 6540500"/>
                <a:gd name="connsiteY6" fmla="*/ 1562574 h 1893387"/>
                <a:gd name="connsiteX7" fmla="*/ 4889500 w 6540500"/>
                <a:gd name="connsiteY7" fmla="*/ 1689574 h 1893387"/>
                <a:gd name="connsiteX8" fmla="*/ 5194300 w 6540500"/>
                <a:gd name="connsiteY8" fmla="*/ 1664174 h 1893387"/>
                <a:gd name="connsiteX9" fmla="*/ 5473700 w 6540500"/>
                <a:gd name="connsiteY9" fmla="*/ 1676874 h 1893387"/>
                <a:gd name="connsiteX10" fmla="*/ 5905500 w 6540500"/>
                <a:gd name="connsiteY10" fmla="*/ 1664174 h 1893387"/>
                <a:gd name="connsiteX11" fmla="*/ 5016500 w 6540500"/>
                <a:gd name="connsiteY11" fmla="*/ 1892774 h 1893387"/>
                <a:gd name="connsiteX12" fmla="*/ 6235700 w 6540500"/>
                <a:gd name="connsiteY12" fmla="*/ 1727674 h 1893387"/>
                <a:gd name="connsiteX13" fmla="*/ 6540500 w 6540500"/>
                <a:gd name="connsiteY13" fmla="*/ 1841974 h 1893387"/>
                <a:gd name="connsiteX0" fmla="*/ 0 w 6540500"/>
                <a:gd name="connsiteY0" fmla="*/ 1636081 h 1877994"/>
                <a:gd name="connsiteX1" fmla="*/ 1054100 w 6540500"/>
                <a:gd name="connsiteY1" fmla="*/ 1178881 h 1877994"/>
                <a:gd name="connsiteX2" fmla="*/ 1727200 w 6540500"/>
                <a:gd name="connsiteY2" fmla="*/ 416881 h 1877994"/>
                <a:gd name="connsiteX3" fmla="*/ 2273300 w 6540500"/>
                <a:gd name="connsiteY3" fmla="*/ 10481 h 1877994"/>
                <a:gd name="connsiteX4" fmla="*/ 3276600 w 6540500"/>
                <a:gd name="connsiteY4" fmla="*/ 200981 h 1877994"/>
                <a:gd name="connsiteX5" fmla="*/ 3911600 w 6540500"/>
                <a:gd name="connsiteY5" fmla="*/ 1039181 h 1877994"/>
                <a:gd name="connsiteX6" fmla="*/ 4178300 w 6540500"/>
                <a:gd name="connsiteY6" fmla="*/ 1547181 h 1877994"/>
                <a:gd name="connsiteX7" fmla="*/ 4889500 w 6540500"/>
                <a:gd name="connsiteY7" fmla="*/ 1674181 h 1877994"/>
                <a:gd name="connsiteX8" fmla="*/ 5194300 w 6540500"/>
                <a:gd name="connsiteY8" fmla="*/ 1648781 h 1877994"/>
                <a:gd name="connsiteX9" fmla="*/ 5473700 w 6540500"/>
                <a:gd name="connsiteY9" fmla="*/ 1661481 h 1877994"/>
                <a:gd name="connsiteX10" fmla="*/ 5905500 w 6540500"/>
                <a:gd name="connsiteY10" fmla="*/ 1648781 h 1877994"/>
                <a:gd name="connsiteX11" fmla="*/ 5016500 w 6540500"/>
                <a:gd name="connsiteY11" fmla="*/ 1877381 h 1877994"/>
                <a:gd name="connsiteX12" fmla="*/ 6235700 w 6540500"/>
                <a:gd name="connsiteY12" fmla="*/ 1712281 h 1877994"/>
                <a:gd name="connsiteX13" fmla="*/ 6540500 w 6540500"/>
                <a:gd name="connsiteY13" fmla="*/ 1826581 h 1877994"/>
                <a:gd name="connsiteX0" fmla="*/ 0 w 6540500"/>
                <a:gd name="connsiteY0" fmla="*/ 1580992 h 1822905"/>
                <a:gd name="connsiteX1" fmla="*/ 1054100 w 6540500"/>
                <a:gd name="connsiteY1" fmla="*/ 11237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0992 h 1822905"/>
                <a:gd name="connsiteX1" fmla="*/ 1231900 w 6540500"/>
                <a:gd name="connsiteY1" fmla="*/ 12253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4747 h 1826660"/>
                <a:gd name="connsiteX1" fmla="*/ 1231900 w 6540500"/>
                <a:gd name="connsiteY1" fmla="*/ 1229147 h 1826660"/>
                <a:gd name="connsiteX2" fmla="*/ 1752600 w 6540500"/>
                <a:gd name="connsiteY2" fmla="*/ 416347 h 1826660"/>
                <a:gd name="connsiteX3" fmla="*/ 2298700 w 6540500"/>
                <a:gd name="connsiteY3" fmla="*/ 22647 h 1826660"/>
                <a:gd name="connsiteX4" fmla="*/ 3276600 w 6540500"/>
                <a:gd name="connsiteY4" fmla="*/ 149647 h 1826660"/>
                <a:gd name="connsiteX5" fmla="*/ 3911600 w 6540500"/>
                <a:gd name="connsiteY5" fmla="*/ 987847 h 1826660"/>
                <a:gd name="connsiteX6" fmla="*/ 4178300 w 6540500"/>
                <a:gd name="connsiteY6" fmla="*/ 1495847 h 1826660"/>
                <a:gd name="connsiteX7" fmla="*/ 4889500 w 6540500"/>
                <a:gd name="connsiteY7" fmla="*/ 1622847 h 1826660"/>
                <a:gd name="connsiteX8" fmla="*/ 5194300 w 6540500"/>
                <a:gd name="connsiteY8" fmla="*/ 1597447 h 1826660"/>
                <a:gd name="connsiteX9" fmla="*/ 5473700 w 6540500"/>
                <a:gd name="connsiteY9" fmla="*/ 1610147 h 1826660"/>
                <a:gd name="connsiteX10" fmla="*/ 5905500 w 6540500"/>
                <a:gd name="connsiteY10" fmla="*/ 1597447 h 1826660"/>
                <a:gd name="connsiteX11" fmla="*/ 5016500 w 6540500"/>
                <a:gd name="connsiteY11" fmla="*/ 1826047 h 1826660"/>
                <a:gd name="connsiteX12" fmla="*/ 6235700 w 6540500"/>
                <a:gd name="connsiteY12" fmla="*/ 1660947 h 1826660"/>
                <a:gd name="connsiteX13" fmla="*/ 6540500 w 6540500"/>
                <a:gd name="connsiteY13" fmla="*/ 1775247 h 1826660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717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844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9309 h 1811222"/>
                <a:gd name="connsiteX1" fmla="*/ 1231900 w 6540500"/>
                <a:gd name="connsiteY1" fmla="*/ 1213709 h 1811222"/>
                <a:gd name="connsiteX2" fmla="*/ 1752600 w 6540500"/>
                <a:gd name="connsiteY2" fmla="*/ 400909 h 1811222"/>
                <a:gd name="connsiteX3" fmla="*/ 2298700 w 6540500"/>
                <a:gd name="connsiteY3" fmla="*/ 7209 h 1811222"/>
                <a:gd name="connsiteX4" fmla="*/ 2882900 w 6540500"/>
                <a:gd name="connsiteY4" fmla="*/ 210409 h 1811222"/>
                <a:gd name="connsiteX5" fmla="*/ 3911600 w 6540500"/>
                <a:gd name="connsiteY5" fmla="*/ 972409 h 1811222"/>
                <a:gd name="connsiteX6" fmla="*/ 4178300 w 6540500"/>
                <a:gd name="connsiteY6" fmla="*/ 1480409 h 1811222"/>
                <a:gd name="connsiteX7" fmla="*/ 4889500 w 6540500"/>
                <a:gd name="connsiteY7" fmla="*/ 1607409 h 1811222"/>
                <a:gd name="connsiteX8" fmla="*/ 5194300 w 6540500"/>
                <a:gd name="connsiteY8" fmla="*/ 1582009 h 1811222"/>
                <a:gd name="connsiteX9" fmla="*/ 5473700 w 6540500"/>
                <a:gd name="connsiteY9" fmla="*/ 1594709 h 1811222"/>
                <a:gd name="connsiteX10" fmla="*/ 5905500 w 6540500"/>
                <a:gd name="connsiteY10" fmla="*/ 1582009 h 1811222"/>
                <a:gd name="connsiteX11" fmla="*/ 5016500 w 6540500"/>
                <a:gd name="connsiteY11" fmla="*/ 1810609 h 1811222"/>
                <a:gd name="connsiteX12" fmla="*/ 6235700 w 6540500"/>
                <a:gd name="connsiteY12" fmla="*/ 1645509 h 1811222"/>
                <a:gd name="connsiteX13" fmla="*/ 6540500 w 6540500"/>
                <a:gd name="connsiteY13" fmla="*/ 1759809 h 1811222"/>
                <a:gd name="connsiteX0" fmla="*/ 0 w 6540500"/>
                <a:gd name="connsiteY0" fmla="*/ 1566755 h 1808668"/>
                <a:gd name="connsiteX1" fmla="*/ 1231900 w 6540500"/>
                <a:gd name="connsiteY1" fmla="*/ 1211155 h 1808668"/>
                <a:gd name="connsiteX2" fmla="*/ 1752600 w 6540500"/>
                <a:gd name="connsiteY2" fmla="*/ 398355 h 1808668"/>
                <a:gd name="connsiteX3" fmla="*/ 2298700 w 6540500"/>
                <a:gd name="connsiteY3" fmla="*/ 4655 h 1808668"/>
                <a:gd name="connsiteX4" fmla="*/ 2882900 w 6540500"/>
                <a:gd name="connsiteY4" fmla="*/ 207855 h 1808668"/>
                <a:gd name="connsiteX5" fmla="*/ 3911600 w 6540500"/>
                <a:gd name="connsiteY5" fmla="*/ 969855 h 1808668"/>
                <a:gd name="connsiteX6" fmla="*/ 4178300 w 6540500"/>
                <a:gd name="connsiteY6" fmla="*/ 1477855 h 1808668"/>
                <a:gd name="connsiteX7" fmla="*/ 4889500 w 6540500"/>
                <a:gd name="connsiteY7" fmla="*/ 1604855 h 1808668"/>
                <a:gd name="connsiteX8" fmla="*/ 5194300 w 6540500"/>
                <a:gd name="connsiteY8" fmla="*/ 1579455 h 1808668"/>
                <a:gd name="connsiteX9" fmla="*/ 5473700 w 6540500"/>
                <a:gd name="connsiteY9" fmla="*/ 1592155 h 1808668"/>
                <a:gd name="connsiteX10" fmla="*/ 5905500 w 6540500"/>
                <a:gd name="connsiteY10" fmla="*/ 1579455 h 1808668"/>
                <a:gd name="connsiteX11" fmla="*/ 5016500 w 6540500"/>
                <a:gd name="connsiteY11" fmla="*/ 1808055 h 1808668"/>
                <a:gd name="connsiteX12" fmla="*/ 6235700 w 6540500"/>
                <a:gd name="connsiteY12" fmla="*/ 1642955 h 1808668"/>
                <a:gd name="connsiteX13" fmla="*/ 6540500 w 6540500"/>
                <a:gd name="connsiteY13" fmla="*/ 1757255 h 1808668"/>
                <a:gd name="connsiteX0" fmla="*/ 0 w 6540500"/>
                <a:gd name="connsiteY0" fmla="*/ 1571100 h 1813013"/>
                <a:gd name="connsiteX1" fmla="*/ 1231900 w 6540500"/>
                <a:gd name="connsiteY1" fmla="*/ 1215500 h 1813013"/>
                <a:gd name="connsiteX2" fmla="*/ 1752600 w 6540500"/>
                <a:gd name="connsiteY2" fmla="*/ 402700 h 1813013"/>
                <a:gd name="connsiteX3" fmla="*/ 2298700 w 6540500"/>
                <a:gd name="connsiteY3" fmla="*/ 9000 h 1813013"/>
                <a:gd name="connsiteX4" fmla="*/ 2882900 w 6540500"/>
                <a:gd name="connsiteY4" fmla="*/ 212200 h 1813013"/>
                <a:gd name="connsiteX5" fmla="*/ 3911600 w 6540500"/>
                <a:gd name="connsiteY5" fmla="*/ 974200 h 1813013"/>
                <a:gd name="connsiteX6" fmla="*/ 4178300 w 6540500"/>
                <a:gd name="connsiteY6" fmla="*/ 1482200 h 1813013"/>
                <a:gd name="connsiteX7" fmla="*/ 4889500 w 6540500"/>
                <a:gd name="connsiteY7" fmla="*/ 1609200 h 1813013"/>
                <a:gd name="connsiteX8" fmla="*/ 5194300 w 6540500"/>
                <a:gd name="connsiteY8" fmla="*/ 1583800 h 1813013"/>
                <a:gd name="connsiteX9" fmla="*/ 5473700 w 6540500"/>
                <a:gd name="connsiteY9" fmla="*/ 1596500 h 1813013"/>
                <a:gd name="connsiteX10" fmla="*/ 5905500 w 6540500"/>
                <a:gd name="connsiteY10" fmla="*/ 1583800 h 1813013"/>
                <a:gd name="connsiteX11" fmla="*/ 5016500 w 6540500"/>
                <a:gd name="connsiteY11" fmla="*/ 1812400 h 1813013"/>
                <a:gd name="connsiteX12" fmla="*/ 6235700 w 6540500"/>
                <a:gd name="connsiteY12" fmla="*/ 1647300 h 1813013"/>
                <a:gd name="connsiteX13" fmla="*/ 6540500 w 6540500"/>
                <a:gd name="connsiteY13" fmla="*/ 1761600 h 1813013"/>
                <a:gd name="connsiteX0" fmla="*/ 0 w 6540500"/>
                <a:gd name="connsiteY0" fmla="*/ 1582122 h 1824035"/>
                <a:gd name="connsiteX1" fmla="*/ 1231900 w 6540500"/>
                <a:gd name="connsiteY1" fmla="*/ 1226522 h 1824035"/>
                <a:gd name="connsiteX2" fmla="*/ 1752600 w 6540500"/>
                <a:gd name="connsiteY2" fmla="*/ 413722 h 1824035"/>
                <a:gd name="connsiteX3" fmla="*/ 2298700 w 6540500"/>
                <a:gd name="connsiteY3" fmla="*/ 20022 h 1824035"/>
                <a:gd name="connsiteX4" fmla="*/ 3022600 w 6540500"/>
                <a:gd name="connsiteY4" fmla="*/ 172422 h 1824035"/>
                <a:gd name="connsiteX5" fmla="*/ 3911600 w 6540500"/>
                <a:gd name="connsiteY5" fmla="*/ 985222 h 1824035"/>
                <a:gd name="connsiteX6" fmla="*/ 4178300 w 6540500"/>
                <a:gd name="connsiteY6" fmla="*/ 1493222 h 1824035"/>
                <a:gd name="connsiteX7" fmla="*/ 4889500 w 6540500"/>
                <a:gd name="connsiteY7" fmla="*/ 1620222 h 1824035"/>
                <a:gd name="connsiteX8" fmla="*/ 5194300 w 6540500"/>
                <a:gd name="connsiteY8" fmla="*/ 1594822 h 1824035"/>
                <a:gd name="connsiteX9" fmla="*/ 5473700 w 6540500"/>
                <a:gd name="connsiteY9" fmla="*/ 1607522 h 1824035"/>
                <a:gd name="connsiteX10" fmla="*/ 5905500 w 6540500"/>
                <a:gd name="connsiteY10" fmla="*/ 1594822 h 1824035"/>
                <a:gd name="connsiteX11" fmla="*/ 5016500 w 6540500"/>
                <a:gd name="connsiteY11" fmla="*/ 1823422 h 1824035"/>
                <a:gd name="connsiteX12" fmla="*/ 6235700 w 6540500"/>
                <a:gd name="connsiteY12" fmla="*/ 1658322 h 1824035"/>
                <a:gd name="connsiteX13" fmla="*/ 6540500 w 6540500"/>
                <a:gd name="connsiteY13" fmla="*/ 1772622 h 1824035"/>
                <a:gd name="connsiteX0" fmla="*/ 0 w 6540500"/>
                <a:gd name="connsiteY0" fmla="*/ 1613838 h 1855751"/>
                <a:gd name="connsiteX1" fmla="*/ 1231900 w 6540500"/>
                <a:gd name="connsiteY1" fmla="*/ 1258238 h 1855751"/>
                <a:gd name="connsiteX2" fmla="*/ 1752600 w 6540500"/>
                <a:gd name="connsiteY2" fmla="*/ 445438 h 1855751"/>
                <a:gd name="connsiteX3" fmla="*/ 2298700 w 6540500"/>
                <a:gd name="connsiteY3" fmla="*/ 51738 h 1855751"/>
                <a:gd name="connsiteX4" fmla="*/ 3035300 w 6540500"/>
                <a:gd name="connsiteY4" fmla="*/ 127938 h 1855751"/>
                <a:gd name="connsiteX5" fmla="*/ 3911600 w 6540500"/>
                <a:gd name="connsiteY5" fmla="*/ 1016938 h 1855751"/>
                <a:gd name="connsiteX6" fmla="*/ 4178300 w 6540500"/>
                <a:gd name="connsiteY6" fmla="*/ 1524938 h 1855751"/>
                <a:gd name="connsiteX7" fmla="*/ 4889500 w 6540500"/>
                <a:gd name="connsiteY7" fmla="*/ 1651938 h 1855751"/>
                <a:gd name="connsiteX8" fmla="*/ 5194300 w 6540500"/>
                <a:gd name="connsiteY8" fmla="*/ 1626538 h 1855751"/>
                <a:gd name="connsiteX9" fmla="*/ 5473700 w 6540500"/>
                <a:gd name="connsiteY9" fmla="*/ 1639238 h 1855751"/>
                <a:gd name="connsiteX10" fmla="*/ 5905500 w 6540500"/>
                <a:gd name="connsiteY10" fmla="*/ 1626538 h 1855751"/>
                <a:gd name="connsiteX11" fmla="*/ 5016500 w 6540500"/>
                <a:gd name="connsiteY11" fmla="*/ 1855138 h 1855751"/>
                <a:gd name="connsiteX12" fmla="*/ 6235700 w 6540500"/>
                <a:gd name="connsiteY12" fmla="*/ 1690038 h 1855751"/>
                <a:gd name="connsiteX13" fmla="*/ 6540500 w 6540500"/>
                <a:gd name="connsiteY13" fmla="*/ 1804338 h 1855751"/>
                <a:gd name="connsiteX0" fmla="*/ 0 w 6540500"/>
                <a:gd name="connsiteY0" fmla="*/ 1583471 h 1825384"/>
                <a:gd name="connsiteX1" fmla="*/ 1231900 w 6540500"/>
                <a:gd name="connsiteY1" fmla="*/ 1227871 h 1825384"/>
                <a:gd name="connsiteX2" fmla="*/ 1752600 w 6540500"/>
                <a:gd name="connsiteY2" fmla="*/ 415071 h 1825384"/>
                <a:gd name="connsiteX3" fmla="*/ 2298700 w 6540500"/>
                <a:gd name="connsiteY3" fmla="*/ 21371 h 1825384"/>
                <a:gd name="connsiteX4" fmla="*/ 3035300 w 6540500"/>
                <a:gd name="connsiteY4" fmla="*/ 97571 h 1825384"/>
                <a:gd name="connsiteX5" fmla="*/ 3594100 w 6540500"/>
                <a:gd name="connsiteY5" fmla="*/ 478571 h 1825384"/>
                <a:gd name="connsiteX6" fmla="*/ 4178300 w 6540500"/>
                <a:gd name="connsiteY6" fmla="*/ 1494571 h 1825384"/>
                <a:gd name="connsiteX7" fmla="*/ 4889500 w 6540500"/>
                <a:gd name="connsiteY7" fmla="*/ 1621571 h 1825384"/>
                <a:gd name="connsiteX8" fmla="*/ 5194300 w 6540500"/>
                <a:gd name="connsiteY8" fmla="*/ 1596171 h 1825384"/>
                <a:gd name="connsiteX9" fmla="*/ 5473700 w 6540500"/>
                <a:gd name="connsiteY9" fmla="*/ 1608871 h 1825384"/>
                <a:gd name="connsiteX10" fmla="*/ 5905500 w 6540500"/>
                <a:gd name="connsiteY10" fmla="*/ 1596171 h 1825384"/>
                <a:gd name="connsiteX11" fmla="*/ 5016500 w 6540500"/>
                <a:gd name="connsiteY11" fmla="*/ 1824771 h 1825384"/>
                <a:gd name="connsiteX12" fmla="*/ 6235700 w 6540500"/>
                <a:gd name="connsiteY12" fmla="*/ 1659671 h 1825384"/>
                <a:gd name="connsiteX13" fmla="*/ 6540500 w 6540500"/>
                <a:gd name="connsiteY13" fmla="*/ 1773971 h 1825384"/>
                <a:gd name="connsiteX0" fmla="*/ 0 w 6540500"/>
                <a:gd name="connsiteY0" fmla="*/ 1650095 h 1892008"/>
                <a:gd name="connsiteX1" fmla="*/ 1231900 w 6540500"/>
                <a:gd name="connsiteY1" fmla="*/ 1294495 h 1892008"/>
                <a:gd name="connsiteX2" fmla="*/ 1752600 w 6540500"/>
                <a:gd name="connsiteY2" fmla="*/ 481695 h 1892008"/>
                <a:gd name="connsiteX3" fmla="*/ 2298700 w 6540500"/>
                <a:gd name="connsiteY3" fmla="*/ 87995 h 1892008"/>
                <a:gd name="connsiteX4" fmla="*/ 2984500 w 6540500"/>
                <a:gd name="connsiteY4" fmla="*/ 37195 h 1892008"/>
                <a:gd name="connsiteX5" fmla="*/ 3594100 w 6540500"/>
                <a:gd name="connsiteY5" fmla="*/ 545195 h 1892008"/>
                <a:gd name="connsiteX6" fmla="*/ 4178300 w 6540500"/>
                <a:gd name="connsiteY6" fmla="*/ 1561195 h 1892008"/>
                <a:gd name="connsiteX7" fmla="*/ 4889500 w 6540500"/>
                <a:gd name="connsiteY7" fmla="*/ 1688195 h 1892008"/>
                <a:gd name="connsiteX8" fmla="*/ 5194300 w 6540500"/>
                <a:gd name="connsiteY8" fmla="*/ 1662795 h 1892008"/>
                <a:gd name="connsiteX9" fmla="*/ 5473700 w 6540500"/>
                <a:gd name="connsiteY9" fmla="*/ 1675495 h 1892008"/>
                <a:gd name="connsiteX10" fmla="*/ 5905500 w 6540500"/>
                <a:gd name="connsiteY10" fmla="*/ 1662795 h 1892008"/>
                <a:gd name="connsiteX11" fmla="*/ 5016500 w 6540500"/>
                <a:gd name="connsiteY11" fmla="*/ 1891395 h 1892008"/>
                <a:gd name="connsiteX12" fmla="*/ 6235700 w 6540500"/>
                <a:gd name="connsiteY12" fmla="*/ 1726295 h 1892008"/>
                <a:gd name="connsiteX13" fmla="*/ 6540500 w 6540500"/>
                <a:gd name="connsiteY13" fmla="*/ 1840595 h 1892008"/>
                <a:gd name="connsiteX0" fmla="*/ 0 w 5829300"/>
                <a:gd name="connsiteY0" fmla="*/ 1611995 h 1892008"/>
                <a:gd name="connsiteX1" fmla="*/ 520700 w 5829300"/>
                <a:gd name="connsiteY1" fmla="*/ 12944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276600 w 5829300"/>
                <a:gd name="connsiteY6" fmla="*/ 12436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216400 w 5829300"/>
                <a:gd name="connsiteY7" fmla="*/ 16246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2164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1148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483100 w 5829300"/>
                <a:gd name="connsiteY7" fmla="*/ 1664838 h 1894051"/>
                <a:gd name="connsiteX8" fmla="*/ 4762500 w 5829300"/>
                <a:gd name="connsiteY8" fmla="*/ 1677538 h 1894051"/>
                <a:gd name="connsiteX9" fmla="*/ 5194300 w 5829300"/>
                <a:gd name="connsiteY9" fmla="*/ 1664838 h 1894051"/>
                <a:gd name="connsiteX10" fmla="*/ 4305300 w 5829300"/>
                <a:gd name="connsiteY10" fmla="*/ 1893438 h 1894051"/>
                <a:gd name="connsiteX11" fmla="*/ 5524500 w 5829300"/>
                <a:gd name="connsiteY11" fmla="*/ 1728338 h 1894051"/>
                <a:gd name="connsiteX12" fmla="*/ 5829300 w 5829300"/>
                <a:gd name="connsiteY12" fmla="*/ 1842638 h 1894051"/>
                <a:gd name="connsiteX0" fmla="*/ 0 w 5524500"/>
                <a:gd name="connsiteY0" fmla="*/ 1614038 h 1894051"/>
                <a:gd name="connsiteX1" fmla="*/ 635000 w 5524500"/>
                <a:gd name="connsiteY1" fmla="*/ 1131438 h 1894051"/>
                <a:gd name="connsiteX2" fmla="*/ 1079500 w 5524500"/>
                <a:gd name="connsiteY2" fmla="*/ 534538 h 1894051"/>
                <a:gd name="connsiteX3" fmla="*/ 1587500 w 5524500"/>
                <a:gd name="connsiteY3" fmla="*/ 90038 h 1894051"/>
                <a:gd name="connsiteX4" fmla="*/ 2273300 w 5524500"/>
                <a:gd name="connsiteY4" fmla="*/ 39238 h 1894051"/>
                <a:gd name="connsiteX5" fmla="*/ 2882900 w 5524500"/>
                <a:gd name="connsiteY5" fmla="*/ 547238 h 1894051"/>
                <a:gd name="connsiteX6" fmla="*/ 3454400 w 5524500"/>
                <a:gd name="connsiteY6" fmla="*/ 1296538 h 1894051"/>
                <a:gd name="connsiteX7" fmla="*/ 4483100 w 5524500"/>
                <a:gd name="connsiteY7" fmla="*/ 1664838 h 1894051"/>
                <a:gd name="connsiteX8" fmla="*/ 4762500 w 5524500"/>
                <a:gd name="connsiteY8" fmla="*/ 1677538 h 1894051"/>
                <a:gd name="connsiteX9" fmla="*/ 5194300 w 5524500"/>
                <a:gd name="connsiteY9" fmla="*/ 1664838 h 1894051"/>
                <a:gd name="connsiteX10" fmla="*/ 4305300 w 5524500"/>
                <a:gd name="connsiteY10" fmla="*/ 1893438 h 1894051"/>
                <a:gd name="connsiteX11" fmla="*/ 5524500 w 5524500"/>
                <a:gd name="connsiteY11" fmla="*/ 1728338 h 1894051"/>
                <a:gd name="connsiteX0" fmla="*/ 0 w 5204100"/>
                <a:gd name="connsiteY0" fmla="*/ 1614038 h 1893438"/>
                <a:gd name="connsiteX1" fmla="*/ 635000 w 5204100"/>
                <a:gd name="connsiteY1" fmla="*/ 1131438 h 1893438"/>
                <a:gd name="connsiteX2" fmla="*/ 1079500 w 5204100"/>
                <a:gd name="connsiteY2" fmla="*/ 534538 h 1893438"/>
                <a:gd name="connsiteX3" fmla="*/ 1587500 w 5204100"/>
                <a:gd name="connsiteY3" fmla="*/ 90038 h 1893438"/>
                <a:gd name="connsiteX4" fmla="*/ 2273300 w 5204100"/>
                <a:gd name="connsiteY4" fmla="*/ 39238 h 1893438"/>
                <a:gd name="connsiteX5" fmla="*/ 2882900 w 5204100"/>
                <a:gd name="connsiteY5" fmla="*/ 547238 h 1893438"/>
                <a:gd name="connsiteX6" fmla="*/ 3454400 w 5204100"/>
                <a:gd name="connsiteY6" fmla="*/ 1296538 h 1893438"/>
                <a:gd name="connsiteX7" fmla="*/ 4483100 w 5204100"/>
                <a:gd name="connsiteY7" fmla="*/ 1664838 h 1893438"/>
                <a:gd name="connsiteX8" fmla="*/ 4762500 w 5204100"/>
                <a:gd name="connsiteY8" fmla="*/ 1677538 h 1893438"/>
                <a:gd name="connsiteX9" fmla="*/ 5194300 w 5204100"/>
                <a:gd name="connsiteY9" fmla="*/ 1664838 h 1893438"/>
                <a:gd name="connsiteX10" fmla="*/ 4305300 w 5204100"/>
                <a:gd name="connsiteY10" fmla="*/ 1893438 h 1893438"/>
                <a:gd name="connsiteX0" fmla="*/ 0 w 5204100"/>
                <a:gd name="connsiteY0" fmla="*/ 1614038 h 1696775"/>
                <a:gd name="connsiteX1" fmla="*/ 635000 w 5204100"/>
                <a:gd name="connsiteY1" fmla="*/ 1131438 h 1696775"/>
                <a:gd name="connsiteX2" fmla="*/ 1079500 w 5204100"/>
                <a:gd name="connsiteY2" fmla="*/ 534538 h 1696775"/>
                <a:gd name="connsiteX3" fmla="*/ 1587500 w 5204100"/>
                <a:gd name="connsiteY3" fmla="*/ 90038 h 1696775"/>
                <a:gd name="connsiteX4" fmla="*/ 2273300 w 5204100"/>
                <a:gd name="connsiteY4" fmla="*/ 39238 h 1696775"/>
                <a:gd name="connsiteX5" fmla="*/ 2882900 w 5204100"/>
                <a:gd name="connsiteY5" fmla="*/ 547238 h 1696775"/>
                <a:gd name="connsiteX6" fmla="*/ 3454400 w 5204100"/>
                <a:gd name="connsiteY6" fmla="*/ 1296538 h 1696775"/>
                <a:gd name="connsiteX7" fmla="*/ 4483100 w 5204100"/>
                <a:gd name="connsiteY7" fmla="*/ 1664838 h 1696775"/>
                <a:gd name="connsiteX8" fmla="*/ 4762500 w 5204100"/>
                <a:gd name="connsiteY8" fmla="*/ 1677538 h 1696775"/>
                <a:gd name="connsiteX9" fmla="*/ 5194300 w 5204100"/>
                <a:gd name="connsiteY9" fmla="*/ 1664838 h 1696775"/>
                <a:gd name="connsiteX0" fmla="*/ 0 w 4762500"/>
                <a:gd name="connsiteY0" fmla="*/ 1614038 h 1696775"/>
                <a:gd name="connsiteX1" fmla="*/ 635000 w 4762500"/>
                <a:gd name="connsiteY1" fmla="*/ 1131438 h 1696775"/>
                <a:gd name="connsiteX2" fmla="*/ 1079500 w 4762500"/>
                <a:gd name="connsiteY2" fmla="*/ 534538 h 1696775"/>
                <a:gd name="connsiteX3" fmla="*/ 1587500 w 4762500"/>
                <a:gd name="connsiteY3" fmla="*/ 90038 h 1696775"/>
                <a:gd name="connsiteX4" fmla="*/ 2273300 w 4762500"/>
                <a:gd name="connsiteY4" fmla="*/ 39238 h 1696775"/>
                <a:gd name="connsiteX5" fmla="*/ 2882900 w 4762500"/>
                <a:gd name="connsiteY5" fmla="*/ 547238 h 1696775"/>
                <a:gd name="connsiteX6" fmla="*/ 3454400 w 4762500"/>
                <a:gd name="connsiteY6" fmla="*/ 1296538 h 1696775"/>
                <a:gd name="connsiteX7" fmla="*/ 4483100 w 4762500"/>
                <a:gd name="connsiteY7" fmla="*/ 1664838 h 1696775"/>
                <a:gd name="connsiteX8" fmla="*/ 4762500 w 4762500"/>
                <a:gd name="connsiteY8" fmla="*/ 1677538 h 1696775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454400 w 4762500"/>
                <a:gd name="connsiteY6" fmla="*/ 12965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3797300 w 4762500"/>
                <a:gd name="connsiteY7" fmla="*/ 1474338 h 1677538"/>
                <a:gd name="connsiteX8" fmla="*/ 4762500 w 4762500"/>
                <a:gd name="connsiteY8" fmla="*/ 1677538 h 1677538"/>
                <a:gd name="connsiteX0" fmla="*/ 0 w 4597400"/>
                <a:gd name="connsiteY0" fmla="*/ 1614038 h 1614038"/>
                <a:gd name="connsiteX1" fmla="*/ 635000 w 4597400"/>
                <a:gd name="connsiteY1" fmla="*/ 1131438 h 1614038"/>
                <a:gd name="connsiteX2" fmla="*/ 1079500 w 4597400"/>
                <a:gd name="connsiteY2" fmla="*/ 534538 h 1614038"/>
                <a:gd name="connsiteX3" fmla="*/ 1587500 w 4597400"/>
                <a:gd name="connsiteY3" fmla="*/ 90038 h 1614038"/>
                <a:gd name="connsiteX4" fmla="*/ 2273300 w 4597400"/>
                <a:gd name="connsiteY4" fmla="*/ 39238 h 1614038"/>
                <a:gd name="connsiteX5" fmla="*/ 2882900 w 4597400"/>
                <a:gd name="connsiteY5" fmla="*/ 547238 h 1614038"/>
                <a:gd name="connsiteX6" fmla="*/ 3340100 w 4597400"/>
                <a:gd name="connsiteY6" fmla="*/ 1207638 h 1614038"/>
                <a:gd name="connsiteX7" fmla="*/ 3797300 w 4597400"/>
                <a:gd name="connsiteY7" fmla="*/ 1474338 h 1614038"/>
                <a:gd name="connsiteX8" fmla="*/ 4597400 w 4597400"/>
                <a:gd name="connsiteY8" fmla="*/ 1575938 h 1614038"/>
                <a:gd name="connsiteX0" fmla="*/ 0 w 4597400"/>
                <a:gd name="connsiteY0" fmla="*/ 1604798 h 1604798"/>
                <a:gd name="connsiteX1" fmla="*/ 635000 w 4597400"/>
                <a:gd name="connsiteY1" fmla="*/ 1122198 h 1604798"/>
                <a:gd name="connsiteX2" fmla="*/ 1079500 w 4597400"/>
                <a:gd name="connsiteY2" fmla="*/ 525298 h 1604798"/>
                <a:gd name="connsiteX3" fmla="*/ 1587500 w 4597400"/>
                <a:gd name="connsiteY3" fmla="*/ 80798 h 1604798"/>
                <a:gd name="connsiteX4" fmla="*/ 2414517 w 4597400"/>
                <a:gd name="connsiteY4" fmla="*/ 42698 h 1604798"/>
                <a:gd name="connsiteX5" fmla="*/ 2882900 w 4597400"/>
                <a:gd name="connsiteY5" fmla="*/ 537998 h 1604798"/>
                <a:gd name="connsiteX6" fmla="*/ 3340100 w 4597400"/>
                <a:gd name="connsiteY6" fmla="*/ 1198398 h 1604798"/>
                <a:gd name="connsiteX7" fmla="*/ 3797300 w 4597400"/>
                <a:gd name="connsiteY7" fmla="*/ 1465098 h 1604798"/>
                <a:gd name="connsiteX8" fmla="*/ 4597400 w 4597400"/>
                <a:gd name="connsiteY8" fmla="*/ 1566698 h 1604798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40100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71481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613091"/>
                <a:gd name="connsiteY0" fmla="*/ 1606641 h 1606641"/>
                <a:gd name="connsiteX1" fmla="*/ 635000 w 4613091"/>
                <a:gd name="connsiteY1" fmla="*/ 1124041 h 1606641"/>
                <a:gd name="connsiteX2" fmla="*/ 1079500 w 4613091"/>
                <a:gd name="connsiteY2" fmla="*/ 527141 h 1606641"/>
                <a:gd name="connsiteX3" fmla="*/ 1587500 w 4613091"/>
                <a:gd name="connsiteY3" fmla="*/ 82641 h 1606641"/>
                <a:gd name="connsiteX4" fmla="*/ 2414517 w 4613091"/>
                <a:gd name="connsiteY4" fmla="*/ 44541 h 1606641"/>
                <a:gd name="connsiteX5" fmla="*/ 2961354 w 4613091"/>
                <a:gd name="connsiteY5" fmla="*/ 565241 h 1606641"/>
                <a:gd name="connsiteX6" fmla="*/ 3371481 w 4613091"/>
                <a:gd name="connsiteY6" fmla="*/ 1200241 h 1606641"/>
                <a:gd name="connsiteX7" fmla="*/ 3797300 w 4613091"/>
                <a:gd name="connsiteY7" fmla="*/ 1466941 h 1606641"/>
                <a:gd name="connsiteX8" fmla="*/ 4613091 w 4613091"/>
                <a:gd name="connsiteY8" fmla="*/ 1581241 h 1606641"/>
                <a:gd name="connsiteX0" fmla="*/ 0 w 4613091"/>
                <a:gd name="connsiteY0" fmla="*/ 1586028 h 1586028"/>
                <a:gd name="connsiteX1" fmla="*/ 635000 w 4613091"/>
                <a:gd name="connsiteY1" fmla="*/ 1103428 h 1586028"/>
                <a:gd name="connsiteX2" fmla="*/ 1079500 w 4613091"/>
                <a:gd name="connsiteY2" fmla="*/ 506528 h 1586028"/>
                <a:gd name="connsiteX3" fmla="*/ 1587500 w 4613091"/>
                <a:gd name="connsiteY3" fmla="*/ 62028 h 1586028"/>
                <a:gd name="connsiteX4" fmla="*/ 2508202 w 4613091"/>
                <a:gd name="connsiteY4" fmla="*/ 55151 h 1586028"/>
                <a:gd name="connsiteX5" fmla="*/ 2961354 w 4613091"/>
                <a:gd name="connsiteY5" fmla="*/ 544628 h 1586028"/>
                <a:gd name="connsiteX6" fmla="*/ 3371481 w 4613091"/>
                <a:gd name="connsiteY6" fmla="*/ 1179628 h 1586028"/>
                <a:gd name="connsiteX7" fmla="*/ 3797300 w 4613091"/>
                <a:gd name="connsiteY7" fmla="*/ 1446328 h 1586028"/>
                <a:gd name="connsiteX8" fmla="*/ 4613091 w 4613091"/>
                <a:gd name="connsiteY8" fmla="*/ 1560628 h 1586028"/>
                <a:gd name="connsiteX0" fmla="*/ 0 w 4613091"/>
                <a:gd name="connsiteY0" fmla="*/ 1577383 h 1577383"/>
                <a:gd name="connsiteX1" fmla="*/ 635000 w 4613091"/>
                <a:gd name="connsiteY1" fmla="*/ 1094783 h 1577383"/>
                <a:gd name="connsiteX2" fmla="*/ 1079500 w 4613091"/>
                <a:gd name="connsiteY2" fmla="*/ 497883 h 1577383"/>
                <a:gd name="connsiteX3" fmla="*/ 1642609 w 4613091"/>
                <a:gd name="connsiteY3" fmla="*/ 71225 h 1577383"/>
                <a:gd name="connsiteX4" fmla="*/ 2508202 w 4613091"/>
                <a:gd name="connsiteY4" fmla="*/ 46506 h 1577383"/>
                <a:gd name="connsiteX5" fmla="*/ 2961354 w 4613091"/>
                <a:gd name="connsiteY5" fmla="*/ 535983 h 1577383"/>
                <a:gd name="connsiteX6" fmla="*/ 3371481 w 4613091"/>
                <a:gd name="connsiteY6" fmla="*/ 1170983 h 1577383"/>
                <a:gd name="connsiteX7" fmla="*/ 3797300 w 4613091"/>
                <a:gd name="connsiteY7" fmla="*/ 1437683 h 1577383"/>
                <a:gd name="connsiteX8" fmla="*/ 4613091 w 4613091"/>
                <a:gd name="connsiteY8" fmla="*/ 1551983 h 1577383"/>
                <a:gd name="connsiteX0" fmla="*/ 0 w 4613091"/>
                <a:gd name="connsiteY0" fmla="*/ 1571523 h 1571523"/>
                <a:gd name="connsiteX1" fmla="*/ 635000 w 4613091"/>
                <a:gd name="connsiteY1" fmla="*/ 1088923 h 1571523"/>
                <a:gd name="connsiteX2" fmla="*/ 1079500 w 4613091"/>
                <a:gd name="connsiteY2" fmla="*/ 492023 h 1571523"/>
                <a:gd name="connsiteX3" fmla="*/ 1642609 w 4613091"/>
                <a:gd name="connsiteY3" fmla="*/ 65365 h 1571523"/>
                <a:gd name="connsiteX4" fmla="*/ 2469625 w 4613091"/>
                <a:gd name="connsiteY4" fmla="*/ 49567 h 1571523"/>
                <a:gd name="connsiteX5" fmla="*/ 2961354 w 4613091"/>
                <a:gd name="connsiteY5" fmla="*/ 530123 h 1571523"/>
                <a:gd name="connsiteX6" fmla="*/ 3371481 w 4613091"/>
                <a:gd name="connsiteY6" fmla="*/ 1165123 h 1571523"/>
                <a:gd name="connsiteX7" fmla="*/ 3797300 w 4613091"/>
                <a:gd name="connsiteY7" fmla="*/ 1431823 h 1571523"/>
                <a:gd name="connsiteX8" fmla="*/ 4613091 w 4613091"/>
                <a:gd name="connsiteY8" fmla="*/ 1546123 h 1571523"/>
                <a:gd name="connsiteX0" fmla="*/ 0 w 4613091"/>
                <a:gd name="connsiteY0" fmla="*/ 1577094 h 1577094"/>
                <a:gd name="connsiteX1" fmla="*/ 635000 w 4613091"/>
                <a:gd name="connsiteY1" fmla="*/ 1094494 h 1577094"/>
                <a:gd name="connsiteX2" fmla="*/ 1079500 w 4613091"/>
                <a:gd name="connsiteY2" fmla="*/ 497594 h 1577094"/>
                <a:gd name="connsiteX3" fmla="*/ 1642609 w 4613091"/>
                <a:gd name="connsiteY3" fmla="*/ 70936 h 1577094"/>
                <a:gd name="connsiteX4" fmla="*/ 2469625 w 4613091"/>
                <a:gd name="connsiteY4" fmla="*/ 55138 h 1577094"/>
                <a:gd name="connsiteX5" fmla="*/ 2961354 w 4613091"/>
                <a:gd name="connsiteY5" fmla="*/ 535694 h 1577094"/>
                <a:gd name="connsiteX6" fmla="*/ 3371481 w 4613091"/>
                <a:gd name="connsiteY6" fmla="*/ 1170694 h 1577094"/>
                <a:gd name="connsiteX7" fmla="*/ 3797300 w 4613091"/>
                <a:gd name="connsiteY7" fmla="*/ 1437394 h 1577094"/>
                <a:gd name="connsiteX8" fmla="*/ 4613091 w 4613091"/>
                <a:gd name="connsiteY8" fmla="*/ 1551694 h 1577094"/>
                <a:gd name="connsiteX0" fmla="*/ 0 w 4613091"/>
                <a:gd name="connsiteY0" fmla="*/ 1560722 h 1560722"/>
                <a:gd name="connsiteX1" fmla="*/ 635000 w 4613091"/>
                <a:gd name="connsiteY1" fmla="*/ 1078122 h 1560722"/>
                <a:gd name="connsiteX2" fmla="*/ 1079500 w 4613091"/>
                <a:gd name="connsiteY2" fmla="*/ 481222 h 1560722"/>
                <a:gd name="connsiteX3" fmla="*/ 1642609 w 4613091"/>
                <a:gd name="connsiteY3" fmla="*/ 54564 h 1560722"/>
                <a:gd name="connsiteX4" fmla="*/ 2469625 w 4613091"/>
                <a:gd name="connsiteY4" fmla="*/ 65529 h 1560722"/>
                <a:gd name="connsiteX5" fmla="*/ 2961354 w 4613091"/>
                <a:gd name="connsiteY5" fmla="*/ 519322 h 1560722"/>
                <a:gd name="connsiteX6" fmla="*/ 3371481 w 4613091"/>
                <a:gd name="connsiteY6" fmla="*/ 1154322 h 1560722"/>
                <a:gd name="connsiteX7" fmla="*/ 3797300 w 4613091"/>
                <a:gd name="connsiteY7" fmla="*/ 1421022 h 1560722"/>
                <a:gd name="connsiteX8" fmla="*/ 4613091 w 4613091"/>
                <a:gd name="connsiteY8" fmla="*/ 1535322 h 1560722"/>
                <a:gd name="connsiteX0" fmla="*/ 0 w 4613091"/>
                <a:gd name="connsiteY0" fmla="*/ 1547141 h 1547141"/>
                <a:gd name="connsiteX1" fmla="*/ 635000 w 4613091"/>
                <a:gd name="connsiteY1" fmla="*/ 1064541 h 1547141"/>
                <a:gd name="connsiteX2" fmla="*/ 1079500 w 4613091"/>
                <a:gd name="connsiteY2" fmla="*/ 467641 h 1547141"/>
                <a:gd name="connsiteX3" fmla="*/ 1642609 w 4613091"/>
                <a:gd name="connsiteY3" fmla="*/ 40983 h 1547141"/>
                <a:gd name="connsiteX4" fmla="*/ 2524734 w 4613091"/>
                <a:gd name="connsiteY4" fmla="*/ 78711 h 1547141"/>
                <a:gd name="connsiteX5" fmla="*/ 2961354 w 4613091"/>
                <a:gd name="connsiteY5" fmla="*/ 505741 h 1547141"/>
                <a:gd name="connsiteX6" fmla="*/ 3371481 w 4613091"/>
                <a:gd name="connsiteY6" fmla="*/ 1140741 h 1547141"/>
                <a:gd name="connsiteX7" fmla="*/ 3797300 w 4613091"/>
                <a:gd name="connsiteY7" fmla="*/ 1407441 h 1547141"/>
                <a:gd name="connsiteX8" fmla="*/ 4613091 w 4613091"/>
                <a:gd name="connsiteY8" fmla="*/ 1521741 h 1547141"/>
                <a:gd name="connsiteX0" fmla="*/ 0 w 4613091"/>
                <a:gd name="connsiteY0" fmla="*/ 1525725 h 1525725"/>
                <a:gd name="connsiteX1" fmla="*/ 635000 w 4613091"/>
                <a:gd name="connsiteY1" fmla="*/ 1043125 h 1525725"/>
                <a:gd name="connsiteX2" fmla="*/ 1079500 w 4613091"/>
                <a:gd name="connsiteY2" fmla="*/ 446225 h 1525725"/>
                <a:gd name="connsiteX3" fmla="*/ 1642609 w 4613091"/>
                <a:gd name="connsiteY3" fmla="*/ 46329 h 1525725"/>
                <a:gd name="connsiteX4" fmla="*/ 2524734 w 4613091"/>
                <a:gd name="connsiteY4" fmla="*/ 57295 h 1525725"/>
                <a:gd name="connsiteX5" fmla="*/ 2961354 w 4613091"/>
                <a:gd name="connsiteY5" fmla="*/ 484325 h 1525725"/>
                <a:gd name="connsiteX6" fmla="*/ 3371481 w 4613091"/>
                <a:gd name="connsiteY6" fmla="*/ 1119325 h 1525725"/>
                <a:gd name="connsiteX7" fmla="*/ 3797300 w 4613091"/>
                <a:gd name="connsiteY7" fmla="*/ 1386025 h 1525725"/>
                <a:gd name="connsiteX8" fmla="*/ 4613091 w 4613091"/>
                <a:gd name="connsiteY8" fmla="*/ 1500325 h 1525725"/>
                <a:gd name="connsiteX0" fmla="*/ 0 w 4613091"/>
                <a:gd name="connsiteY0" fmla="*/ 1521200 h 1521200"/>
                <a:gd name="connsiteX1" fmla="*/ 635000 w 4613091"/>
                <a:gd name="connsiteY1" fmla="*/ 1038600 h 1521200"/>
                <a:gd name="connsiteX2" fmla="*/ 1079500 w 4613091"/>
                <a:gd name="connsiteY2" fmla="*/ 441700 h 1521200"/>
                <a:gd name="connsiteX3" fmla="*/ 1642609 w 4613091"/>
                <a:gd name="connsiteY3" fmla="*/ 41804 h 1521200"/>
                <a:gd name="connsiteX4" fmla="*/ 2579843 w 4613091"/>
                <a:gd name="connsiteY4" fmla="*/ 61691 h 1521200"/>
                <a:gd name="connsiteX5" fmla="*/ 2961354 w 4613091"/>
                <a:gd name="connsiteY5" fmla="*/ 479800 h 1521200"/>
                <a:gd name="connsiteX6" fmla="*/ 3371481 w 4613091"/>
                <a:gd name="connsiteY6" fmla="*/ 1114800 h 1521200"/>
                <a:gd name="connsiteX7" fmla="*/ 3797300 w 4613091"/>
                <a:gd name="connsiteY7" fmla="*/ 1381500 h 1521200"/>
                <a:gd name="connsiteX8" fmla="*/ 4613091 w 4613091"/>
                <a:gd name="connsiteY8" fmla="*/ 1495800 h 1521200"/>
                <a:gd name="connsiteX0" fmla="*/ 0 w 4613091"/>
                <a:gd name="connsiteY0" fmla="*/ 1523272 h 1523272"/>
                <a:gd name="connsiteX1" fmla="*/ 635000 w 4613091"/>
                <a:gd name="connsiteY1" fmla="*/ 1040672 h 1523272"/>
                <a:gd name="connsiteX2" fmla="*/ 1079500 w 4613091"/>
                <a:gd name="connsiteY2" fmla="*/ 443772 h 1523272"/>
                <a:gd name="connsiteX3" fmla="*/ 1642609 w 4613091"/>
                <a:gd name="connsiteY3" fmla="*/ 43876 h 1523272"/>
                <a:gd name="connsiteX4" fmla="*/ 2169156 w 4613091"/>
                <a:gd name="connsiteY4" fmla="*/ 12593 h 1523272"/>
                <a:gd name="connsiteX5" fmla="*/ 2579843 w 4613091"/>
                <a:gd name="connsiteY5" fmla="*/ 63763 h 1523272"/>
                <a:gd name="connsiteX6" fmla="*/ 2961354 w 4613091"/>
                <a:gd name="connsiteY6" fmla="*/ 481872 h 1523272"/>
                <a:gd name="connsiteX7" fmla="*/ 3371481 w 4613091"/>
                <a:gd name="connsiteY7" fmla="*/ 1116872 h 1523272"/>
                <a:gd name="connsiteX8" fmla="*/ 3797300 w 4613091"/>
                <a:gd name="connsiteY8" fmla="*/ 1383572 h 1523272"/>
                <a:gd name="connsiteX9" fmla="*/ 4613091 w 4613091"/>
                <a:gd name="connsiteY9" fmla="*/ 1497872 h 1523272"/>
                <a:gd name="connsiteX0" fmla="*/ 0 w 4613091"/>
                <a:gd name="connsiteY0" fmla="*/ 1564830 h 1564830"/>
                <a:gd name="connsiteX1" fmla="*/ 635000 w 4613091"/>
                <a:gd name="connsiteY1" fmla="*/ 1082230 h 1564830"/>
                <a:gd name="connsiteX2" fmla="*/ 1079500 w 4613091"/>
                <a:gd name="connsiteY2" fmla="*/ 485330 h 1564830"/>
                <a:gd name="connsiteX3" fmla="*/ 1642609 w 4613091"/>
                <a:gd name="connsiteY3" fmla="*/ 85434 h 1564830"/>
                <a:gd name="connsiteX4" fmla="*/ 2169156 w 4613091"/>
                <a:gd name="connsiteY4" fmla="*/ 625 h 1564830"/>
                <a:gd name="connsiteX5" fmla="*/ 2579843 w 4613091"/>
                <a:gd name="connsiteY5" fmla="*/ 105321 h 1564830"/>
                <a:gd name="connsiteX6" fmla="*/ 2961354 w 4613091"/>
                <a:gd name="connsiteY6" fmla="*/ 523430 h 1564830"/>
                <a:gd name="connsiteX7" fmla="*/ 3371481 w 4613091"/>
                <a:gd name="connsiteY7" fmla="*/ 1158430 h 1564830"/>
                <a:gd name="connsiteX8" fmla="*/ 3797300 w 4613091"/>
                <a:gd name="connsiteY8" fmla="*/ 1425130 h 1564830"/>
                <a:gd name="connsiteX9" fmla="*/ 4613091 w 4613091"/>
                <a:gd name="connsiteY9" fmla="*/ 1539430 h 1564830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18438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45201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72376 w 4613091"/>
                <a:gd name="connsiteY6" fmla="*/ 541008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24113"/>
                <a:gd name="connsiteY0" fmla="*/ 1577947 h 1577947"/>
                <a:gd name="connsiteX1" fmla="*/ 635000 w 4624113"/>
                <a:gd name="connsiteY1" fmla="*/ 1095347 h 1577947"/>
                <a:gd name="connsiteX2" fmla="*/ 1079500 w 4624113"/>
                <a:gd name="connsiteY2" fmla="*/ 498447 h 1577947"/>
                <a:gd name="connsiteX3" fmla="*/ 1642609 w 4624113"/>
                <a:gd name="connsiteY3" fmla="*/ 98551 h 1577947"/>
                <a:gd name="connsiteX4" fmla="*/ 2180178 w 4624113"/>
                <a:gd name="connsiteY4" fmla="*/ 360 h 1577947"/>
                <a:gd name="connsiteX5" fmla="*/ 2585353 w 4624113"/>
                <a:gd name="connsiteY5" fmla="*/ 136280 h 1577947"/>
                <a:gd name="connsiteX6" fmla="*/ 2972376 w 4624113"/>
                <a:gd name="connsiteY6" fmla="*/ 541008 h 1577947"/>
                <a:gd name="connsiteX7" fmla="*/ 3371481 w 4624113"/>
                <a:gd name="connsiteY7" fmla="*/ 1171547 h 1577947"/>
                <a:gd name="connsiteX8" fmla="*/ 3797300 w 4624113"/>
                <a:gd name="connsiteY8" fmla="*/ 1438247 h 1577947"/>
                <a:gd name="connsiteX9" fmla="*/ 4624113 w 4624113"/>
                <a:gd name="connsiteY9" fmla="*/ 1565929 h 1577947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87 h 1578187"/>
                <a:gd name="connsiteX1" fmla="*/ 635000 w 4624113"/>
                <a:gd name="connsiteY1" fmla="*/ 10955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-1 w 3989112"/>
                <a:gd name="connsiteY0" fmla="*/ 1120871 h 1566053"/>
                <a:gd name="connsiteX1" fmla="*/ 443379 w 3989112"/>
                <a:gd name="connsiteY1" fmla="*/ 564570 h 1566053"/>
                <a:gd name="connsiteX2" fmla="*/ 1007608 w 3989112"/>
                <a:gd name="connsiteY2" fmla="*/ 98675 h 1566053"/>
                <a:gd name="connsiteX3" fmla="*/ 1545177 w 3989112"/>
                <a:gd name="connsiteY3" fmla="*/ 484 h 1566053"/>
                <a:gd name="connsiteX4" fmla="*/ 1950352 w 3989112"/>
                <a:gd name="connsiteY4" fmla="*/ 136404 h 1566053"/>
                <a:gd name="connsiteX5" fmla="*/ 2337375 w 3989112"/>
                <a:gd name="connsiteY5" fmla="*/ 541132 h 1566053"/>
                <a:gd name="connsiteX6" fmla="*/ 2736480 w 3989112"/>
                <a:gd name="connsiteY6" fmla="*/ 1171671 h 1566053"/>
                <a:gd name="connsiteX7" fmla="*/ 3162299 w 3989112"/>
                <a:gd name="connsiteY7" fmla="*/ 1438371 h 1566053"/>
                <a:gd name="connsiteX8" fmla="*/ 3989112 w 3989112"/>
                <a:gd name="connsiteY8" fmla="*/ 1566053 h 1566053"/>
                <a:gd name="connsiteX0" fmla="*/ 0 w 3949330"/>
                <a:gd name="connsiteY0" fmla="*/ 1081628 h 1566053"/>
                <a:gd name="connsiteX1" fmla="*/ 403597 w 3949330"/>
                <a:gd name="connsiteY1" fmla="*/ 564570 h 1566053"/>
                <a:gd name="connsiteX2" fmla="*/ 967826 w 3949330"/>
                <a:gd name="connsiteY2" fmla="*/ 98675 h 1566053"/>
                <a:gd name="connsiteX3" fmla="*/ 1505395 w 3949330"/>
                <a:gd name="connsiteY3" fmla="*/ 484 h 1566053"/>
                <a:gd name="connsiteX4" fmla="*/ 1910570 w 3949330"/>
                <a:gd name="connsiteY4" fmla="*/ 136404 h 1566053"/>
                <a:gd name="connsiteX5" fmla="*/ 2297593 w 3949330"/>
                <a:gd name="connsiteY5" fmla="*/ 541132 h 1566053"/>
                <a:gd name="connsiteX6" fmla="*/ 2696698 w 3949330"/>
                <a:gd name="connsiteY6" fmla="*/ 1171671 h 1566053"/>
                <a:gd name="connsiteX7" fmla="*/ 3122517 w 3949330"/>
                <a:gd name="connsiteY7" fmla="*/ 1438371 h 1566053"/>
                <a:gd name="connsiteX8" fmla="*/ 3949330 w 3949330"/>
                <a:gd name="connsiteY8" fmla="*/ 1566053 h 1566053"/>
                <a:gd name="connsiteX0" fmla="*/ 0 w 3949330"/>
                <a:gd name="connsiteY0" fmla="*/ 1081628 h 1566053"/>
                <a:gd name="connsiteX1" fmla="*/ 403597 w 3949330"/>
                <a:gd name="connsiteY1" fmla="*/ 564570 h 1566053"/>
                <a:gd name="connsiteX2" fmla="*/ 967826 w 3949330"/>
                <a:gd name="connsiteY2" fmla="*/ 98675 h 1566053"/>
                <a:gd name="connsiteX3" fmla="*/ 1505395 w 3949330"/>
                <a:gd name="connsiteY3" fmla="*/ 484 h 1566053"/>
                <a:gd name="connsiteX4" fmla="*/ 1910570 w 3949330"/>
                <a:gd name="connsiteY4" fmla="*/ 136404 h 1566053"/>
                <a:gd name="connsiteX5" fmla="*/ 2297593 w 3949330"/>
                <a:gd name="connsiteY5" fmla="*/ 541132 h 1566053"/>
                <a:gd name="connsiteX6" fmla="*/ 2696698 w 3949330"/>
                <a:gd name="connsiteY6" fmla="*/ 1171671 h 1566053"/>
                <a:gd name="connsiteX7" fmla="*/ 3122517 w 3949330"/>
                <a:gd name="connsiteY7" fmla="*/ 1438371 h 1566053"/>
                <a:gd name="connsiteX8" fmla="*/ 3949330 w 3949330"/>
                <a:gd name="connsiteY8" fmla="*/ 1566053 h 1566053"/>
                <a:gd name="connsiteX0" fmla="*/ 0 w 3949330"/>
                <a:gd name="connsiteY0" fmla="*/ 1081628 h 1566053"/>
                <a:gd name="connsiteX1" fmla="*/ 403597 w 3949330"/>
                <a:gd name="connsiteY1" fmla="*/ 564570 h 1566053"/>
                <a:gd name="connsiteX2" fmla="*/ 967826 w 3949330"/>
                <a:gd name="connsiteY2" fmla="*/ 98675 h 1566053"/>
                <a:gd name="connsiteX3" fmla="*/ 1505395 w 3949330"/>
                <a:gd name="connsiteY3" fmla="*/ 484 h 1566053"/>
                <a:gd name="connsiteX4" fmla="*/ 1910570 w 3949330"/>
                <a:gd name="connsiteY4" fmla="*/ 136404 h 1566053"/>
                <a:gd name="connsiteX5" fmla="*/ 2297593 w 3949330"/>
                <a:gd name="connsiteY5" fmla="*/ 541132 h 1566053"/>
                <a:gd name="connsiteX6" fmla="*/ 2696698 w 3949330"/>
                <a:gd name="connsiteY6" fmla="*/ 1171671 h 1566053"/>
                <a:gd name="connsiteX7" fmla="*/ 3122517 w 3949330"/>
                <a:gd name="connsiteY7" fmla="*/ 1438371 h 1566053"/>
                <a:gd name="connsiteX8" fmla="*/ 3949330 w 3949330"/>
                <a:gd name="connsiteY8" fmla="*/ 1566053 h 1566053"/>
                <a:gd name="connsiteX0" fmla="*/ 0 w 3949330"/>
                <a:gd name="connsiteY0" fmla="*/ 1081628 h 1566053"/>
                <a:gd name="connsiteX1" fmla="*/ 403597 w 3949330"/>
                <a:gd name="connsiteY1" fmla="*/ 564570 h 1566053"/>
                <a:gd name="connsiteX2" fmla="*/ 967826 w 3949330"/>
                <a:gd name="connsiteY2" fmla="*/ 98675 h 1566053"/>
                <a:gd name="connsiteX3" fmla="*/ 1505395 w 3949330"/>
                <a:gd name="connsiteY3" fmla="*/ 484 h 1566053"/>
                <a:gd name="connsiteX4" fmla="*/ 1910570 w 3949330"/>
                <a:gd name="connsiteY4" fmla="*/ 136404 h 1566053"/>
                <a:gd name="connsiteX5" fmla="*/ 2297593 w 3949330"/>
                <a:gd name="connsiteY5" fmla="*/ 541132 h 1566053"/>
                <a:gd name="connsiteX6" fmla="*/ 2696698 w 3949330"/>
                <a:gd name="connsiteY6" fmla="*/ 1171671 h 1566053"/>
                <a:gd name="connsiteX7" fmla="*/ 3122517 w 3949330"/>
                <a:gd name="connsiteY7" fmla="*/ 1438371 h 1566053"/>
                <a:gd name="connsiteX8" fmla="*/ 3949330 w 3949330"/>
                <a:gd name="connsiteY8" fmla="*/ 1566053 h 1566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49330" h="1566053">
                  <a:moveTo>
                    <a:pt x="0" y="1081628"/>
                  </a:moveTo>
                  <a:cubicBezTo>
                    <a:pt x="143580" y="875959"/>
                    <a:pt x="242293" y="728395"/>
                    <a:pt x="403597" y="564570"/>
                  </a:cubicBezTo>
                  <a:cubicBezTo>
                    <a:pt x="564901" y="400745"/>
                    <a:pt x="778963" y="188456"/>
                    <a:pt x="967826" y="98675"/>
                  </a:cubicBezTo>
                  <a:cubicBezTo>
                    <a:pt x="1156689" y="8894"/>
                    <a:pt x="1349189" y="-2830"/>
                    <a:pt x="1505395" y="484"/>
                  </a:cubicBezTo>
                  <a:cubicBezTo>
                    <a:pt x="1661601" y="3798"/>
                    <a:pt x="1778537" y="46296"/>
                    <a:pt x="1910570" y="136404"/>
                  </a:cubicBezTo>
                  <a:cubicBezTo>
                    <a:pt x="2042603" y="226512"/>
                    <a:pt x="2166572" y="368588"/>
                    <a:pt x="2297593" y="541132"/>
                  </a:cubicBezTo>
                  <a:cubicBezTo>
                    <a:pt x="2428614" y="713676"/>
                    <a:pt x="2559211" y="1022131"/>
                    <a:pt x="2696698" y="1171671"/>
                  </a:cubicBezTo>
                  <a:cubicBezTo>
                    <a:pt x="2834185" y="1321211"/>
                    <a:pt x="2913745" y="1372641"/>
                    <a:pt x="3122517" y="1438371"/>
                  </a:cubicBezTo>
                  <a:cubicBezTo>
                    <a:pt x="3331289" y="1504101"/>
                    <a:pt x="3830797" y="1566053"/>
                    <a:pt x="3949330" y="1566053"/>
                  </a:cubicBezTo>
                </a:path>
              </a:pathLst>
            </a:cu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7924937" y="3163703"/>
              <a:ext cx="1034219" cy="1263564"/>
            </a:xfrm>
            <a:custGeom>
              <a:avLst/>
              <a:gdLst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540500"/>
                <a:gd name="connsiteY0" fmla="*/ 1651474 h 1893255"/>
                <a:gd name="connsiteX1" fmla="*/ 1054100 w 6540500"/>
                <a:gd name="connsiteY1" fmla="*/ 1194274 h 1893255"/>
                <a:gd name="connsiteX2" fmla="*/ 1727200 w 6540500"/>
                <a:gd name="connsiteY2" fmla="*/ 432274 h 1893255"/>
                <a:gd name="connsiteX3" fmla="*/ 2273300 w 6540500"/>
                <a:gd name="connsiteY3" fmla="*/ 25874 h 1893255"/>
                <a:gd name="connsiteX4" fmla="*/ 3365500 w 6540500"/>
                <a:gd name="connsiteY4" fmla="*/ 152874 h 1893255"/>
                <a:gd name="connsiteX5" fmla="*/ 3911600 w 6540500"/>
                <a:gd name="connsiteY5" fmla="*/ 1054574 h 1893255"/>
                <a:gd name="connsiteX6" fmla="*/ 4178300 w 6540500"/>
                <a:gd name="connsiteY6" fmla="*/ 1562574 h 1893255"/>
                <a:gd name="connsiteX7" fmla="*/ 4889500 w 6540500"/>
                <a:gd name="connsiteY7" fmla="*/ 1689574 h 1893255"/>
                <a:gd name="connsiteX8" fmla="*/ 5194300 w 6540500"/>
                <a:gd name="connsiteY8" fmla="*/ 1664174 h 1893255"/>
                <a:gd name="connsiteX9" fmla="*/ 5473700 w 6540500"/>
                <a:gd name="connsiteY9" fmla="*/ 1676874 h 1893255"/>
                <a:gd name="connsiteX10" fmla="*/ 5905500 w 6540500"/>
                <a:gd name="connsiteY10" fmla="*/ 1664174 h 1893255"/>
                <a:gd name="connsiteX11" fmla="*/ 5016500 w 6540500"/>
                <a:gd name="connsiteY11" fmla="*/ 1892774 h 1893255"/>
                <a:gd name="connsiteX12" fmla="*/ 6235700 w 6540500"/>
                <a:gd name="connsiteY12" fmla="*/ 1727674 h 1893255"/>
                <a:gd name="connsiteX13" fmla="*/ 6540500 w 6540500"/>
                <a:gd name="connsiteY13" fmla="*/ 1841974 h 1893255"/>
                <a:gd name="connsiteX0" fmla="*/ 0 w 6540500"/>
                <a:gd name="connsiteY0" fmla="*/ 1651474 h 1893387"/>
                <a:gd name="connsiteX1" fmla="*/ 1054100 w 6540500"/>
                <a:gd name="connsiteY1" fmla="*/ 1194274 h 1893387"/>
                <a:gd name="connsiteX2" fmla="*/ 1727200 w 6540500"/>
                <a:gd name="connsiteY2" fmla="*/ 432274 h 1893387"/>
                <a:gd name="connsiteX3" fmla="*/ 2273300 w 6540500"/>
                <a:gd name="connsiteY3" fmla="*/ 25874 h 1893387"/>
                <a:gd name="connsiteX4" fmla="*/ 3365500 w 6540500"/>
                <a:gd name="connsiteY4" fmla="*/ 152874 h 1893387"/>
                <a:gd name="connsiteX5" fmla="*/ 3911600 w 6540500"/>
                <a:gd name="connsiteY5" fmla="*/ 1054574 h 1893387"/>
                <a:gd name="connsiteX6" fmla="*/ 4178300 w 6540500"/>
                <a:gd name="connsiteY6" fmla="*/ 1562574 h 1893387"/>
                <a:gd name="connsiteX7" fmla="*/ 4889500 w 6540500"/>
                <a:gd name="connsiteY7" fmla="*/ 1689574 h 1893387"/>
                <a:gd name="connsiteX8" fmla="*/ 5194300 w 6540500"/>
                <a:gd name="connsiteY8" fmla="*/ 1664174 h 1893387"/>
                <a:gd name="connsiteX9" fmla="*/ 5473700 w 6540500"/>
                <a:gd name="connsiteY9" fmla="*/ 1676874 h 1893387"/>
                <a:gd name="connsiteX10" fmla="*/ 5905500 w 6540500"/>
                <a:gd name="connsiteY10" fmla="*/ 1664174 h 1893387"/>
                <a:gd name="connsiteX11" fmla="*/ 5016500 w 6540500"/>
                <a:gd name="connsiteY11" fmla="*/ 1892774 h 1893387"/>
                <a:gd name="connsiteX12" fmla="*/ 6235700 w 6540500"/>
                <a:gd name="connsiteY12" fmla="*/ 1727674 h 1893387"/>
                <a:gd name="connsiteX13" fmla="*/ 6540500 w 6540500"/>
                <a:gd name="connsiteY13" fmla="*/ 1841974 h 1893387"/>
                <a:gd name="connsiteX0" fmla="*/ 0 w 6540500"/>
                <a:gd name="connsiteY0" fmla="*/ 1636081 h 1877994"/>
                <a:gd name="connsiteX1" fmla="*/ 1054100 w 6540500"/>
                <a:gd name="connsiteY1" fmla="*/ 1178881 h 1877994"/>
                <a:gd name="connsiteX2" fmla="*/ 1727200 w 6540500"/>
                <a:gd name="connsiteY2" fmla="*/ 416881 h 1877994"/>
                <a:gd name="connsiteX3" fmla="*/ 2273300 w 6540500"/>
                <a:gd name="connsiteY3" fmla="*/ 10481 h 1877994"/>
                <a:gd name="connsiteX4" fmla="*/ 3276600 w 6540500"/>
                <a:gd name="connsiteY4" fmla="*/ 200981 h 1877994"/>
                <a:gd name="connsiteX5" fmla="*/ 3911600 w 6540500"/>
                <a:gd name="connsiteY5" fmla="*/ 1039181 h 1877994"/>
                <a:gd name="connsiteX6" fmla="*/ 4178300 w 6540500"/>
                <a:gd name="connsiteY6" fmla="*/ 1547181 h 1877994"/>
                <a:gd name="connsiteX7" fmla="*/ 4889500 w 6540500"/>
                <a:gd name="connsiteY7" fmla="*/ 1674181 h 1877994"/>
                <a:gd name="connsiteX8" fmla="*/ 5194300 w 6540500"/>
                <a:gd name="connsiteY8" fmla="*/ 1648781 h 1877994"/>
                <a:gd name="connsiteX9" fmla="*/ 5473700 w 6540500"/>
                <a:gd name="connsiteY9" fmla="*/ 1661481 h 1877994"/>
                <a:gd name="connsiteX10" fmla="*/ 5905500 w 6540500"/>
                <a:gd name="connsiteY10" fmla="*/ 1648781 h 1877994"/>
                <a:gd name="connsiteX11" fmla="*/ 5016500 w 6540500"/>
                <a:gd name="connsiteY11" fmla="*/ 1877381 h 1877994"/>
                <a:gd name="connsiteX12" fmla="*/ 6235700 w 6540500"/>
                <a:gd name="connsiteY12" fmla="*/ 1712281 h 1877994"/>
                <a:gd name="connsiteX13" fmla="*/ 6540500 w 6540500"/>
                <a:gd name="connsiteY13" fmla="*/ 1826581 h 1877994"/>
                <a:gd name="connsiteX0" fmla="*/ 0 w 6540500"/>
                <a:gd name="connsiteY0" fmla="*/ 1580992 h 1822905"/>
                <a:gd name="connsiteX1" fmla="*/ 1054100 w 6540500"/>
                <a:gd name="connsiteY1" fmla="*/ 11237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0992 h 1822905"/>
                <a:gd name="connsiteX1" fmla="*/ 1231900 w 6540500"/>
                <a:gd name="connsiteY1" fmla="*/ 12253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4747 h 1826660"/>
                <a:gd name="connsiteX1" fmla="*/ 1231900 w 6540500"/>
                <a:gd name="connsiteY1" fmla="*/ 1229147 h 1826660"/>
                <a:gd name="connsiteX2" fmla="*/ 1752600 w 6540500"/>
                <a:gd name="connsiteY2" fmla="*/ 416347 h 1826660"/>
                <a:gd name="connsiteX3" fmla="*/ 2298700 w 6540500"/>
                <a:gd name="connsiteY3" fmla="*/ 22647 h 1826660"/>
                <a:gd name="connsiteX4" fmla="*/ 3276600 w 6540500"/>
                <a:gd name="connsiteY4" fmla="*/ 149647 h 1826660"/>
                <a:gd name="connsiteX5" fmla="*/ 3911600 w 6540500"/>
                <a:gd name="connsiteY5" fmla="*/ 987847 h 1826660"/>
                <a:gd name="connsiteX6" fmla="*/ 4178300 w 6540500"/>
                <a:gd name="connsiteY6" fmla="*/ 1495847 h 1826660"/>
                <a:gd name="connsiteX7" fmla="*/ 4889500 w 6540500"/>
                <a:gd name="connsiteY7" fmla="*/ 1622847 h 1826660"/>
                <a:gd name="connsiteX8" fmla="*/ 5194300 w 6540500"/>
                <a:gd name="connsiteY8" fmla="*/ 1597447 h 1826660"/>
                <a:gd name="connsiteX9" fmla="*/ 5473700 w 6540500"/>
                <a:gd name="connsiteY9" fmla="*/ 1610147 h 1826660"/>
                <a:gd name="connsiteX10" fmla="*/ 5905500 w 6540500"/>
                <a:gd name="connsiteY10" fmla="*/ 1597447 h 1826660"/>
                <a:gd name="connsiteX11" fmla="*/ 5016500 w 6540500"/>
                <a:gd name="connsiteY11" fmla="*/ 1826047 h 1826660"/>
                <a:gd name="connsiteX12" fmla="*/ 6235700 w 6540500"/>
                <a:gd name="connsiteY12" fmla="*/ 1660947 h 1826660"/>
                <a:gd name="connsiteX13" fmla="*/ 6540500 w 6540500"/>
                <a:gd name="connsiteY13" fmla="*/ 1775247 h 1826660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717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844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9309 h 1811222"/>
                <a:gd name="connsiteX1" fmla="*/ 1231900 w 6540500"/>
                <a:gd name="connsiteY1" fmla="*/ 1213709 h 1811222"/>
                <a:gd name="connsiteX2" fmla="*/ 1752600 w 6540500"/>
                <a:gd name="connsiteY2" fmla="*/ 400909 h 1811222"/>
                <a:gd name="connsiteX3" fmla="*/ 2298700 w 6540500"/>
                <a:gd name="connsiteY3" fmla="*/ 7209 h 1811222"/>
                <a:gd name="connsiteX4" fmla="*/ 2882900 w 6540500"/>
                <a:gd name="connsiteY4" fmla="*/ 210409 h 1811222"/>
                <a:gd name="connsiteX5" fmla="*/ 3911600 w 6540500"/>
                <a:gd name="connsiteY5" fmla="*/ 972409 h 1811222"/>
                <a:gd name="connsiteX6" fmla="*/ 4178300 w 6540500"/>
                <a:gd name="connsiteY6" fmla="*/ 1480409 h 1811222"/>
                <a:gd name="connsiteX7" fmla="*/ 4889500 w 6540500"/>
                <a:gd name="connsiteY7" fmla="*/ 1607409 h 1811222"/>
                <a:gd name="connsiteX8" fmla="*/ 5194300 w 6540500"/>
                <a:gd name="connsiteY8" fmla="*/ 1582009 h 1811222"/>
                <a:gd name="connsiteX9" fmla="*/ 5473700 w 6540500"/>
                <a:gd name="connsiteY9" fmla="*/ 1594709 h 1811222"/>
                <a:gd name="connsiteX10" fmla="*/ 5905500 w 6540500"/>
                <a:gd name="connsiteY10" fmla="*/ 1582009 h 1811222"/>
                <a:gd name="connsiteX11" fmla="*/ 5016500 w 6540500"/>
                <a:gd name="connsiteY11" fmla="*/ 1810609 h 1811222"/>
                <a:gd name="connsiteX12" fmla="*/ 6235700 w 6540500"/>
                <a:gd name="connsiteY12" fmla="*/ 1645509 h 1811222"/>
                <a:gd name="connsiteX13" fmla="*/ 6540500 w 6540500"/>
                <a:gd name="connsiteY13" fmla="*/ 1759809 h 1811222"/>
                <a:gd name="connsiteX0" fmla="*/ 0 w 6540500"/>
                <a:gd name="connsiteY0" fmla="*/ 1566755 h 1808668"/>
                <a:gd name="connsiteX1" fmla="*/ 1231900 w 6540500"/>
                <a:gd name="connsiteY1" fmla="*/ 1211155 h 1808668"/>
                <a:gd name="connsiteX2" fmla="*/ 1752600 w 6540500"/>
                <a:gd name="connsiteY2" fmla="*/ 398355 h 1808668"/>
                <a:gd name="connsiteX3" fmla="*/ 2298700 w 6540500"/>
                <a:gd name="connsiteY3" fmla="*/ 4655 h 1808668"/>
                <a:gd name="connsiteX4" fmla="*/ 2882900 w 6540500"/>
                <a:gd name="connsiteY4" fmla="*/ 207855 h 1808668"/>
                <a:gd name="connsiteX5" fmla="*/ 3911600 w 6540500"/>
                <a:gd name="connsiteY5" fmla="*/ 969855 h 1808668"/>
                <a:gd name="connsiteX6" fmla="*/ 4178300 w 6540500"/>
                <a:gd name="connsiteY6" fmla="*/ 1477855 h 1808668"/>
                <a:gd name="connsiteX7" fmla="*/ 4889500 w 6540500"/>
                <a:gd name="connsiteY7" fmla="*/ 1604855 h 1808668"/>
                <a:gd name="connsiteX8" fmla="*/ 5194300 w 6540500"/>
                <a:gd name="connsiteY8" fmla="*/ 1579455 h 1808668"/>
                <a:gd name="connsiteX9" fmla="*/ 5473700 w 6540500"/>
                <a:gd name="connsiteY9" fmla="*/ 1592155 h 1808668"/>
                <a:gd name="connsiteX10" fmla="*/ 5905500 w 6540500"/>
                <a:gd name="connsiteY10" fmla="*/ 1579455 h 1808668"/>
                <a:gd name="connsiteX11" fmla="*/ 5016500 w 6540500"/>
                <a:gd name="connsiteY11" fmla="*/ 1808055 h 1808668"/>
                <a:gd name="connsiteX12" fmla="*/ 6235700 w 6540500"/>
                <a:gd name="connsiteY12" fmla="*/ 1642955 h 1808668"/>
                <a:gd name="connsiteX13" fmla="*/ 6540500 w 6540500"/>
                <a:gd name="connsiteY13" fmla="*/ 1757255 h 1808668"/>
                <a:gd name="connsiteX0" fmla="*/ 0 w 6540500"/>
                <a:gd name="connsiteY0" fmla="*/ 1571100 h 1813013"/>
                <a:gd name="connsiteX1" fmla="*/ 1231900 w 6540500"/>
                <a:gd name="connsiteY1" fmla="*/ 1215500 h 1813013"/>
                <a:gd name="connsiteX2" fmla="*/ 1752600 w 6540500"/>
                <a:gd name="connsiteY2" fmla="*/ 402700 h 1813013"/>
                <a:gd name="connsiteX3" fmla="*/ 2298700 w 6540500"/>
                <a:gd name="connsiteY3" fmla="*/ 9000 h 1813013"/>
                <a:gd name="connsiteX4" fmla="*/ 2882900 w 6540500"/>
                <a:gd name="connsiteY4" fmla="*/ 212200 h 1813013"/>
                <a:gd name="connsiteX5" fmla="*/ 3911600 w 6540500"/>
                <a:gd name="connsiteY5" fmla="*/ 974200 h 1813013"/>
                <a:gd name="connsiteX6" fmla="*/ 4178300 w 6540500"/>
                <a:gd name="connsiteY6" fmla="*/ 1482200 h 1813013"/>
                <a:gd name="connsiteX7" fmla="*/ 4889500 w 6540500"/>
                <a:gd name="connsiteY7" fmla="*/ 1609200 h 1813013"/>
                <a:gd name="connsiteX8" fmla="*/ 5194300 w 6540500"/>
                <a:gd name="connsiteY8" fmla="*/ 1583800 h 1813013"/>
                <a:gd name="connsiteX9" fmla="*/ 5473700 w 6540500"/>
                <a:gd name="connsiteY9" fmla="*/ 1596500 h 1813013"/>
                <a:gd name="connsiteX10" fmla="*/ 5905500 w 6540500"/>
                <a:gd name="connsiteY10" fmla="*/ 1583800 h 1813013"/>
                <a:gd name="connsiteX11" fmla="*/ 5016500 w 6540500"/>
                <a:gd name="connsiteY11" fmla="*/ 1812400 h 1813013"/>
                <a:gd name="connsiteX12" fmla="*/ 6235700 w 6540500"/>
                <a:gd name="connsiteY12" fmla="*/ 1647300 h 1813013"/>
                <a:gd name="connsiteX13" fmla="*/ 6540500 w 6540500"/>
                <a:gd name="connsiteY13" fmla="*/ 1761600 h 1813013"/>
                <a:gd name="connsiteX0" fmla="*/ 0 w 6540500"/>
                <a:gd name="connsiteY0" fmla="*/ 1582122 h 1824035"/>
                <a:gd name="connsiteX1" fmla="*/ 1231900 w 6540500"/>
                <a:gd name="connsiteY1" fmla="*/ 1226522 h 1824035"/>
                <a:gd name="connsiteX2" fmla="*/ 1752600 w 6540500"/>
                <a:gd name="connsiteY2" fmla="*/ 413722 h 1824035"/>
                <a:gd name="connsiteX3" fmla="*/ 2298700 w 6540500"/>
                <a:gd name="connsiteY3" fmla="*/ 20022 h 1824035"/>
                <a:gd name="connsiteX4" fmla="*/ 3022600 w 6540500"/>
                <a:gd name="connsiteY4" fmla="*/ 172422 h 1824035"/>
                <a:gd name="connsiteX5" fmla="*/ 3911600 w 6540500"/>
                <a:gd name="connsiteY5" fmla="*/ 985222 h 1824035"/>
                <a:gd name="connsiteX6" fmla="*/ 4178300 w 6540500"/>
                <a:gd name="connsiteY6" fmla="*/ 1493222 h 1824035"/>
                <a:gd name="connsiteX7" fmla="*/ 4889500 w 6540500"/>
                <a:gd name="connsiteY7" fmla="*/ 1620222 h 1824035"/>
                <a:gd name="connsiteX8" fmla="*/ 5194300 w 6540500"/>
                <a:gd name="connsiteY8" fmla="*/ 1594822 h 1824035"/>
                <a:gd name="connsiteX9" fmla="*/ 5473700 w 6540500"/>
                <a:gd name="connsiteY9" fmla="*/ 1607522 h 1824035"/>
                <a:gd name="connsiteX10" fmla="*/ 5905500 w 6540500"/>
                <a:gd name="connsiteY10" fmla="*/ 1594822 h 1824035"/>
                <a:gd name="connsiteX11" fmla="*/ 5016500 w 6540500"/>
                <a:gd name="connsiteY11" fmla="*/ 1823422 h 1824035"/>
                <a:gd name="connsiteX12" fmla="*/ 6235700 w 6540500"/>
                <a:gd name="connsiteY12" fmla="*/ 1658322 h 1824035"/>
                <a:gd name="connsiteX13" fmla="*/ 6540500 w 6540500"/>
                <a:gd name="connsiteY13" fmla="*/ 1772622 h 1824035"/>
                <a:gd name="connsiteX0" fmla="*/ 0 w 6540500"/>
                <a:gd name="connsiteY0" fmla="*/ 1613838 h 1855751"/>
                <a:gd name="connsiteX1" fmla="*/ 1231900 w 6540500"/>
                <a:gd name="connsiteY1" fmla="*/ 1258238 h 1855751"/>
                <a:gd name="connsiteX2" fmla="*/ 1752600 w 6540500"/>
                <a:gd name="connsiteY2" fmla="*/ 445438 h 1855751"/>
                <a:gd name="connsiteX3" fmla="*/ 2298700 w 6540500"/>
                <a:gd name="connsiteY3" fmla="*/ 51738 h 1855751"/>
                <a:gd name="connsiteX4" fmla="*/ 3035300 w 6540500"/>
                <a:gd name="connsiteY4" fmla="*/ 127938 h 1855751"/>
                <a:gd name="connsiteX5" fmla="*/ 3911600 w 6540500"/>
                <a:gd name="connsiteY5" fmla="*/ 1016938 h 1855751"/>
                <a:gd name="connsiteX6" fmla="*/ 4178300 w 6540500"/>
                <a:gd name="connsiteY6" fmla="*/ 1524938 h 1855751"/>
                <a:gd name="connsiteX7" fmla="*/ 4889500 w 6540500"/>
                <a:gd name="connsiteY7" fmla="*/ 1651938 h 1855751"/>
                <a:gd name="connsiteX8" fmla="*/ 5194300 w 6540500"/>
                <a:gd name="connsiteY8" fmla="*/ 1626538 h 1855751"/>
                <a:gd name="connsiteX9" fmla="*/ 5473700 w 6540500"/>
                <a:gd name="connsiteY9" fmla="*/ 1639238 h 1855751"/>
                <a:gd name="connsiteX10" fmla="*/ 5905500 w 6540500"/>
                <a:gd name="connsiteY10" fmla="*/ 1626538 h 1855751"/>
                <a:gd name="connsiteX11" fmla="*/ 5016500 w 6540500"/>
                <a:gd name="connsiteY11" fmla="*/ 1855138 h 1855751"/>
                <a:gd name="connsiteX12" fmla="*/ 6235700 w 6540500"/>
                <a:gd name="connsiteY12" fmla="*/ 1690038 h 1855751"/>
                <a:gd name="connsiteX13" fmla="*/ 6540500 w 6540500"/>
                <a:gd name="connsiteY13" fmla="*/ 1804338 h 1855751"/>
                <a:gd name="connsiteX0" fmla="*/ 0 w 6540500"/>
                <a:gd name="connsiteY0" fmla="*/ 1583471 h 1825384"/>
                <a:gd name="connsiteX1" fmla="*/ 1231900 w 6540500"/>
                <a:gd name="connsiteY1" fmla="*/ 1227871 h 1825384"/>
                <a:gd name="connsiteX2" fmla="*/ 1752600 w 6540500"/>
                <a:gd name="connsiteY2" fmla="*/ 415071 h 1825384"/>
                <a:gd name="connsiteX3" fmla="*/ 2298700 w 6540500"/>
                <a:gd name="connsiteY3" fmla="*/ 21371 h 1825384"/>
                <a:gd name="connsiteX4" fmla="*/ 3035300 w 6540500"/>
                <a:gd name="connsiteY4" fmla="*/ 97571 h 1825384"/>
                <a:gd name="connsiteX5" fmla="*/ 3594100 w 6540500"/>
                <a:gd name="connsiteY5" fmla="*/ 478571 h 1825384"/>
                <a:gd name="connsiteX6" fmla="*/ 4178300 w 6540500"/>
                <a:gd name="connsiteY6" fmla="*/ 1494571 h 1825384"/>
                <a:gd name="connsiteX7" fmla="*/ 4889500 w 6540500"/>
                <a:gd name="connsiteY7" fmla="*/ 1621571 h 1825384"/>
                <a:gd name="connsiteX8" fmla="*/ 5194300 w 6540500"/>
                <a:gd name="connsiteY8" fmla="*/ 1596171 h 1825384"/>
                <a:gd name="connsiteX9" fmla="*/ 5473700 w 6540500"/>
                <a:gd name="connsiteY9" fmla="*/ 1608871 h 1825384"/>
                <a:gd name="connsiteX10" fmla="*/ 5905500 w 6540500"/>
                <a:gd name="connsiteY10" fmla="*/ 1596171 h 1825384"/>
                <a:gd name="connsiteX11" fmla="*/ 5016500 w 6540500"/>
                <a:gd name="connsiteY11" fmla="*/ 1824771 h 1825384"/>
                <a:gd name="connsiteX12" fmla="*/ 6235700 w 6540500"/>
                <a:gd name="connsiteY12" fmla="*/ 1659671 h 1825384"/>
                <a:gd name="connsiteX13" fmla="*/ 6540500 w 6540500"/>
                <a:gd name="connsiteY13" fmla="*/ 1773971 h 1825384"/>
                <a:gd name="connsiteX0" fmla="*/ 0 w 6540500"/>
                <a:gd name="connsiteY0" fmla="*/ 1650095 h 1892008"/>
                <a:gd name="connsiteX1" fmla="*/ 1231900 w 6540500"/>
                <a:gd name="connsiteY1" fmla="*/ 1294495 h 1892008"/>
                <a:gd name="connsiteX2" fmla="*/ 1752600 w 6540500"/>
                <a:gd name="connsiteY2" fmla="*/ 481695 h 1892008"/>
                <a:gd name="connsiteX3" fmla="*/ 2298700 w 6540500"/>
                <a:gd name="connsiteY3" fmla="*/ 87995 h 1892008"/>
                <a:gd name="connsiteX4" fmla="*/ 2984500 w 6540500"/>
                <a:gd name="connsiteY4" fmla="*/ 37195 h 1892008"/>
                <a:gd name="connsiteX5" fmla="*/ 3594100 w 6540500"/>
                <a:gd name="connsiteY5" fmla="*/ 545195 h 1892008"/>
                <a:gd name="connsiteX6" fmla="*/ 4178300 w 6540500"/>
                <a:gd name="connsiteY6" fmla="*/ 1561195 h 1892008"/>
                <a:gd name="connsiteX7" fmla="*/ 4889500 w 6540500"/>
                <a:gd name="connsiteY7" fmla="*/ 1688195 h 1892008"/>
                <a:gd name="connsiteX8" fmla="*/ 5194300 w 6540500"/>
                <a:gd name="connsiteY8" fmla="*/ 1662795 h 1892008"/>
                <a:gd name="connsiteX9" fmla="*/ 5473700 w 6540500"/>
                <a:gd name="connsiteY9" fmla="*/ 1675495 h 1892008"/>
                <a:gd name="connsiteX10" fmla="*/ 5905500 w 6540500"/>
                <a:gd name="connsiteY10" fmla="*/ 1662795 h 1892008"/>
                <a:gd name="connsiteX11" fmla="*/ 5016500 w 6540500"/>
                <a:gd name="connsiteY11" fmla="*/ 1891395 h 1892008"/>
                <a:gd name="connsiteX12" fmla="*/ 6235700 w 6540500"/>
                <a:gd name="connsiteY12" fmla="*/ 1726295 h 1892008"/>
                <a:gd name="connsiteX13" fmla="*/ 6540500 w 6540500"/>
                <a:gd name="connsiteY13" fmla="*/ 1840595 h 1892008"/>
                <a:gd name="connsiteX0" fmla="*/ 0 w 5829300"/>
                <a:gd name="connsiteY0" fmla="*/ 1611995 h 1892008"/>
                <a:gd name="connsiteX1" fmla="*/ 520700 w 5829300"/>
                <a:gd name="connsiteY1" fmla="*/ 12944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276600 w 5829300"/>
                <a:gd name="connsiteY6" fmla="*/ 12436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216400 w 5829300"/>
                <a:gd name="connsiteY7" fmla="*/ 16246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2164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1148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483100 w 5829300"/>
                <a:gd name="connsiteY7" fmla="*/ 1664838 h 1894051"/>
                <a:gd name="connsiteX8" fmla="*/ 4762500 w 5829300"/>
                <a:gd name="connsiteY8" fmla="*/ 1677538 h 1894051"/>
                <a:gd name="connsiteX9" fmla="*/ 5194300 w 5829300"/>
                <a:gd name="connsiteY9" fmla="*/ 1664838 h 1894051"/>
                <a:gd name="connsiteX10" fmla="*/ 4305300 w 5829300"/>
                <a:gd name="connsiteY10" fmla="*/ 1893438 h 1894051"/>
                <a:gd name="connsiteX11" fmla="*/ 5524500 w 5829300"/>
                <a:gd name="connsiteY11" fmla="*/ 1728338 h 1894051"/>
                <a:gd name="connsiteX12" fmla="*/ 5829300 w 5829300"/>
                <a:gd name="connsiteY12" fmla="*/ 1842638 h 1894051"/>
                <a:gd name="connsiteX0" fmla="*/ 0 w 5524500"/>
                <a:gd name="connsiteY0" fmla="*/ 1614038 h 1894051"/>
                <a:gd name="connsiteX1" fmla="*/ 635000 w 5524500"/>
                <a:gd name="connsiteY1" fmla="*/ 1131438 h 1894051"/>
                <a:gd name="connsiteX2" fmla="*/ 1079500 w 5524500"/>
                <a:gd name="connsiteY2" fmla="*/ 534538 h 1894051"/>
                <a:gd name="connsiteX3" fmla="*/ 1587500 w 5524500"/>
                <a:gd name="connsiteY3" fmla="*/ 90038 h 1894051"/>
                <a:gd name="connsiteX4" fmla="*/ 2273300 w 5524500"/>
                <a:gd name="connsiteY4" fmla="*/ 39238 h 1894051"/>
                <a:gd name="connsiteX5" fmla="*/ 2882900 w 5524500"/>
                <a:gd name="connsiteY5" fmla="*/ 547238 h 1894051"/>
                <a:gd name="connsiteX6" fmla="*/ 3454400 w 5524500"/>
                <a:gd name="connsiteY6" fmla="*/ 1296538 h 1894051"/>
                <a:gd name="connsiteX7" fmla="*/ 4483100 w 5524500"/>
                <a:gd name="connsiteY7" fmla="*/ 1664838 h 1894051"/>
                <a:gd name="connsiteX8" fmla="*/ 4762500 w 5524500"/>
                <a:gd name="connsiteY8" fmla="*/ 1677538 h 1894051"/>
                <a:gd name="connsiteX9" fmla="*/ 5194300 w 5524500"/>
                <a:gd name="connsiteY9" fmla="*/ 1664838 h 1894051"/>
                <a:gd name="connsiteX10" fmla="*/ 4305300 w 5524500"/>
                <a:gd name="connsiteY10" fmla="*/ 1893438 h 1894051"/>
                <a:gd name="connsiteX11" fmla="*/ 5524500 w 5524500"/>
                <a:gd name="connsiteY11" fmla="*/ 1728338 h 1894051"/>
                <a:gd name="connsiteX0" fmla="*/ 0 w 5204100"/>
                <a:gd name="connsiteY0" fmla="*/ 1614038 h 1893438"/>
                <a:gd name="connsiteX1" fmla="*/ 635000 w 5204100"/>
                <a:gd name="connsiteY1" fmla="*/ 1131438 h 1893438"/>
                <a:gd name="connsiteX2" fmla="*/ 1079500 w 5204100"/>
                <a:gd name="connsiteY2" fmla="*/ 534538 h 1893438"/>
                <a:gd name="connsiteX3" fmla="*/ 1587500 w 5204100"/>
                <a:gd name="connsiteY3" fmla="*/ 90038 h 1893438"/>
                <a:gd name="connsiteX4" fmla="*/ 2273300 w 5204100"/>
                <a:gd name="connsiteY4" fmla="*/ 39238 h 1893438"/>
                <a:gd name="connsiteX5" fmla="*/ 2882900 w 5204100"/>
                <a:gd name="connsiteY5" fmla="*/ 547238 h 1893438"/>
                <a:gd name="connsiteX6" fmla="*/ 3454400 w 5204100"/>
                <a:gd name="connsiteY6" fmla="*/ 1296538 h 1893438"/>
                <a:gd name="connsiteX7" fmla="*/ 4483100 w 5204100"/>
                <a:gd name="connsiteY7" fmla="*/ 1664838 h 1893438"/>
                <a:gd name="connsiteX8" fmla="*/ 4762500 w 5204100"/>
                <a:gd name="connsiteY8" fmla="*/ 1677538 h 1893438"/>
                <a:gd name="connsiteX9" fmla="*/ 5194300 w 5204100"/>
                <a:gd name="connsiteY9" fmla="*/ 1664838 h 1893438"/>
                <a:gd name="connsiteX10" fmla="*/ 4305300 w 5204100"/>
                <a:gd name="connsiteY10" fmla="*/ 1893438 h 1893438"/>
                <a:gd name="connsiteX0" fmla="*/ 0 w 5204100"/>
                <a:gd name="connsiteY0" fmla="*/ 1614038 h 1696775"/>
                <a:gd name="connsiteX1" fmla="*/ 635000 w 5204100"/>
                <a:gd name="connsiteY1" fmla="*/ 1131438 h 1696775"/>
                <a:gd name="connsiteX2" fmla="*/ 1079500 w 5204100"/>
                <a:gd name="connsiteY2" fmla="*/ 534538 h 1696775"/>
                <a:gd name="connsiteX3" fmla="*/ 1587500 w 5204100"/>
                <a:gd name="connsiteY3" fmla="*/ 90038 h 1696775"/>
                <a:gd name="connsiteX4" fmla="*/ 2273300 w 5204100"/>
                <a:gd name="connsiteY4" fmla="*/ 39238 h 1696775"/>
                <a:gd name="connsiteX5" fmla="*/ 2882900 w 5204100"/>
                <a:gd name="connsiteY5" fmla="*/ 547238 h 1696775"/>
                <a:gd name="connsiteX6" fmla="*/ 3454400 w 5204100"/>
                <a:gd name="connsiteY6" fmla="*/ 1296538 h 1696775"/>
                <a:gd name="connsiteX7" fmla="*/ 4483100 w 5204100"/>
                <a:gd name="connsiteY7" fmla="*/ 1664838 h 1696775"/>
                <a:gd name="connsiteX8" fmla="*/ 4762500 w 5204100"/>
                <a:gd name="connsiteY8" fmla="*/ 1677538 h 1696775"/>
                <a:gd name="connsiteX9" fmla="*/ 5194300 w 5204100"/>
                <a:gd name="connsiteY9" fmla="*/ 1664838 h 1696775"/>
                <a:gd name="connsiteX0" fmla="*/ 0 w 4762500"/>
                <a:gd name="connsiteY0" fmla="*/ 1614038 h 1696775"/>
                <a:gd name="connsiteX1" fmla="*/ 635000 w 4762500"/>
                <a:gd name="connsiteY1" fmla="*/ 1131438 h 1696775"/>
                <a:gd name="connsiteX2" fmla="*/ 1079500 w 4762500"/>
                <a:gd name="connsiteY2" fmla="*/ 534538 h 1696775"/>
                <a:gd name="connsiteX3" fmla="*/ 1587500 w 4762500"/>
                <a:gd name="connsiteY3" fmla="*/ 90038 h 1696775"/>
                <a:gd name="connsiteX4" fmla="*/ 2273300 w 4762500"/>
                <a:gd name="connsiteY4" fmla="*/ 39238 h 1696775"/>
                <a:gd name="connsiteX5" fmla="*/ 2882900 w 4762500"/>
                <a:gd name="connsiteY5" fmla="*/ 547238 h 1696775"/>
                <a:gd name="connsiteX6" fmla="*/ 3454400 w 4762500"/>
                <a:gd name="connsiteY6" fmla="*/ 1296538 h 1696775"/>
                <a:gd name="connsiteX7" fmla="*/ 4483100 w 4762500"/>
                <a:gd name="connsiteY7" fmla="*/ 1664838 h 1696775"/>
                <a:gd name="connsiteX8" fmla="*/ 4762500 w 4762500"/>
                <a:gd name="connsiteY8" fmla="*/ 1677538 h 1696775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454400 w 4762500"/>
                <a:gd name="connsiteY6" fmla="*/ 12965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3797300 w 4762500"/>
                <a:gd name="connsiteY7" fmla="*/ 1474338 h 1677538"/>
                <a:gd name="connsiteX8" fmla="*/ 4762500 w 4762500"/>
                <a:gd name="connsiteY8" fmla="*/ 1677538 h 1677538"/>
                <a:gd name="connsiteX0" fmla="*/ 0 w 4597400"/>
                <a:gd name="connsiteY0" fmla="*/ 1614038 h 1614038"/>
                <a:gd name="connsiteX1" fmla="*/ 635000 w 4597400"/>
                <a:gd name="connsiteY1" fmla="*/ 1131438 h 1614038"/>
                <a:gd name="connsiteX2" fmla="*/ 1079500 w 4597400"/>
                <a:gd name="connsiteY2" fmla="*/ 534538 h 1614038"/>
                <a:gd name="connsiteX3" fmla="*/ 1587500 w 4597400"/>
                <a:gd name="connsiteY3" fmla="*/ 90038 h 1614038"/>
                <a:gd name="connsiteX4" fmla="*/ 2273300 w 4597400"/>
                <a:gd name="connsiteY4" fmla="*/ 39238 h 1614038"/>
                <a:gd name="connsiteX5" fmla="*/ 2882900 w 4597400"/>
                <a:gd name="connsiteY5" fmla="*/ 547238 h 1614038"/>
                <a:gd name="connsiteX6" fmla="*/ 3340100 w 4597400"/>
                <a:gd name="connsiteY6" fmla="*/ 1207638 h 1614038"/>
                <a:gd name="connsiteX7" fmla="*/ 3797300 w 4597400"/>
                <a:gd name="connsiteY7" fmla="*/ 1474338 h 1614038"/>
                <a:gd name="connsiteX8" fmla="*/ 4597400 w 4597400"/>
                <a:gd name="connsiteY8" fmla="*/ 1575938 h 1614038"/>
                <a:gd name="connsiteX0" fmla="*/ 0 w 4597400"/>
                <a:gd name="connsiteY0" fmla="*/ 1604798 h 1604798"/>
                <a:gd name="connsiteX1" fmla="*/ 635000 w 4597400"/>
                <a:gd name="connsiteY1" fmla="*/ 1122198 h 1604798"/>
                <a:gd name="connsiteX2" fmla="*/ 1079500 w 4597400"/>
                <a:gd name="connsiteY2" fmla="*/ 525298 h 1604798"/>
                <a:gd name="connsiteX3" fmla="*/ 1587500 w 4597400"/>
                <a:gd name="connsiteY3" fmla="*/ 80798 h 1604798"/>
                <a:gd name="connsiteX4" fmla="*/ 2414517 w 4597400"/>
                <a:gd name="connsiteY4" fmla="*/ 42698 h 1604798"/>
                <a:gd name="connsiteX5" fmla="*/ 2882900 w 4597400"/>
                <a:gd name="connsiteY5" fmla="*/ 537998 h 1604798"/>
                <a:gd name="connsiteX6" fmla="*/ 3340100 w 4597400"/>
                <a:gd name="connsiteY6" fmla="*/ 1198398 h 1604798"/>
                <a:gd name="connsiteX7" fmla="*/ 3797300 w 4597400"/>
                <a:gd name="connsiteY7" fmla="*/ 1465098 h 1604798"/>
                <a:gd name="connsiteX8" fmla="*/ 4597400 w 4597400"/>
                <a:gd name="connsiteY8" fmla="*/ 1566698 h 1604798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40100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71481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613091"/>
                <a:gd name="connsiteY0" fmla="*/ 1606641 h 1606641"/>
                <a:gd name="connsiteX1" fmla="*/ 635000 w 4613091"/>
                <a:gd name="connsiteY1" fmla="*/ 1124041 h 1606641"/>
                <a:gd name="connsiteX2" fmla="*/ 1079500 w 4613091"/>
                <a:gd name="connsiteY2" fmla="*/ 527141 h 1606641"/>
                <a:gd name="connsiteX3" fmla="*/ 1587500 w 4613091"/>
                <a:gd name="connsiteY3" fmla="*/ 82641 h 1606641"/>
                <a:gd name="connsiteX4" fmla="*/ 2414517 w 4613091"/>
                <a:gd name="connsiteY4" fmla="*/ 44541 h 1606641"/>
                <a:gd name="connsiteX5" fmla="*/ 2961354 w 4613091"/>
                <a:gd name="connsiteY5" fmla="*/ 565241 h 1606641"/>
                <a:gd name="connsiteX6" fmla="*/ 3371481 w 4613091"/>
                <a:gd name="connsiteY6" fmla="*/ 1200241 h 1606641"/>
                <a:gd name="connsiteX7" fmla="*/ 3797300 w 4613091"/>
                <a:gd name="connsiteY7" fmla="*/ 1466941 h 1606641"/>
                <a:gd name="connsiteX8" fmla="*/ 4613091 w 4613091"/>
                <a:gd name="connsiteY8" fmla="*/ 1581241 h 1606641"/>
                <a:gd name="connsiteX0" fmla="*/ 0 w 4613091"/>
                <a:gd name="connsiteY0" fmla="*/ 1586028 h 1586028"/>
                <a:gd name="connsiteX1" fmla="*/ 635000 w 4613091"/>
                <a:gd name="connsiteY1" fmla="*/ 1103428 h 1586028"/>
                <a:gd name="connsiteX2" fmla="*/ 1079500 w 4613091"/>
                <a:gd name="connsiteY2" fmla="*/ 506528 h 1586028"/>
                <a:gd name="connsiteX3" fmla="*/ 1587500 w 4613091"/>
                <a:gd name="connsiteY3" fmla="*/ 62028 h 1586028"/>
                <a:gd name="connsiteX4" fmla="*/ 2508202 w 4613091"/>
                <a:gd name="connsiteY4" fmla="*/ 55151 h 1586028"/>
                <a:gd name="connsiteX5" fmla="*/ 2961354 w 4613091"/>
                <a:gd name="connsiteY5" fmla="*/ 544628 h 1586028"/>
                <a:gd name="connsiteX6" fmla="*/ 3371481 w 4613091"/>
                <a:gd name="connsiteY6" fmla="*/ 1179628 h 1586028"/>
                <a:gd name="connsiteX7" fmla="*/ 3797300 w 4613091"/>
                <a:gd name="connsiteY7" fmla="*/ 1446328 h 1586028"/>
                <a:gd name="connsiteX8" fmla="*/ 4613091 w 4613091"/>
                <a:gd name="connsiteY8" fmla="*/ 1560628 h 1586028"/>
                <a:gd name="connsiteX0" fmla="*/ 0 w 4613091"/>
                <a:gd name="connsiteY0" fmla="*/ 1577383 h 1577383"/>
                <a:gd name="connsiteX1" fmla="*/ 635000 w 4613091"/>
                <a:gd name="connsiteY1" fmla="*/ 1094783 h 1577383"/>
                <a:gd name="connsiteX2" fmla="*/ 1079500 w 4613091"/>
                <a:gd name="connsiteY2" fmla="*/ 497883 h 1577383"/>
                <a:gd name="connsiteX3" fmla="*/ 1642609 w 4613091"/>
                <a:gd name="connsiteY3" fmla="*/ 71225 h 1577383"/>
                <a:gd name="connsiteX4" fmla="*/ 2508202 w 4613091"/>
                <a:gd name="connsiteY4" fmla="*/ 46506 h 1577383"/>
                <a:gd name="connsiteX5" fmla="*/ 2961354 w 4613091"/>
                <a:gd name="connsiteY5" fmla="*/ 535983 h 1577383"/>
                <a:gd name="connsiteX6" fmla="*/ 3371481 w 4613091"/>
                <a:gd name="connsiteY6" fmla="*/ 1170983 h 1577383"/>
                <a:gd name="connsiteX7" fmla="*/ 3797300 w 4613091"/>
                <a:gd name="connsiteY7" fmla="*/ 1437683 h 1577383"/>
                <a:gd name="connsiteX8" fmla="*/ 4613091 w 4613091"/>
                <a:gd name="connsiteY8" fmla="*/ 1551983 h 1577383"/>
                <a:gd name="connsiteX0" fmla="*/ 0 w 4613091"/>
                <a:gd name="connsiteY0" fmla="*/ 1571523 h 1571523"/>
                <a:gd name="connsiteX1" fmla="*/ 635000 w 4613091"/>
                <a:gd name="connsiteY1" fmla="*/ 1088923 h 1571523"/>
                <a:gd name="connsiteX2" fmla="*/ 1079500 w 4613091"/>
                <a:gd name="connsiteY2" fmla="*/ 492023 h 1571523"/>
                <a:gd name="connsiteX3" fmla="*/ 1642609 w 4613091"/>
                <a:gd name="connsiteY3" fmla="*/ 65365 h 1571523"/>
                <a:gd name="connsiteX4" fmla="*/ 2469625 w 4613091"/>
                <a:gd name="connsiteY4" fmla="*/ 49567 h 1571523"/>
                <a:gd name="connsiteX5" fmla="*/ 2961354 w 4613091"/>
                <a:gd name="connsiteY5" fmla="*/ 530123 h 1571523"/>
                <a:gd name="connsiteX6" fmla="*/ 3371481 w 4613091"/>
                <a:gd name="connsiteY6" fmla="*/ 1165123 h 1571523"/>
                <a:gd name="connsiteX7" fmla="*/ 3797300 w 4613091"/>
                <a:gd name="connsiteY7" fmla="*/ 1431823 h 1571523"/>
                <a:gd name="connsiteX8" fmla="*/ 4613091 w 4613091"/>
                <a:gd name="connsiteY8" fmla="*/ 1546123 h 1571523"/>
                <a:gd name="connsiteX0" fmla="*/ 0 w 4613091"/>
                <a:gd name="connsiteY0" fmla="*/ 1577094 h 1577094"/>
                <a:gd name="connsiteX1" fmla="*/ 635000 w 4613091"/>
                <a:gd name="connsiteY1" fmla="*/ 1094494 h 1577094"/>
                <a:gd name="connsiteX2" fmla="*/ 1079500 w 4613091"/>
                <a:gd name="connsiteY2" fmla="*/ 497594 h 1577094"/>
                <a:gd name="connsiteX3" fmla="*/ 1642609 w 4613091"/>
                <a:gd name="connsiteY3" fmla="*/ 70936 h 1577094"/>
                <a:gd name="connsiteX4" fmla="*/ 2469625 w 4613091"/>
                <a:gd name="connsiteY4" fmla="*/ 55138 h 1577094"/>
                <a:gd name="connsiteX5" fmla="*/ 2961354 w 4613091"/>
                <a:gd name="connsiteY5" fmla="*/ 535694 h 1577094"/>
                <a:gd name="connsiteX6" fmla="*/ 3371481 w 4613091"/>
                <a:gd name="connsiteY6" fmla="*/ 1170694 h 1577094"/>
                <a:gd name="connsiteX7" fmla="*/ 3797300 w 4613091"/>
                <a:gd name="connsiteY7" fmla="*/ 1437394 h 1577094"/>
                <a:gd name="connsiteX8" fmla="*/ 4613091 w 4613091"/>
                <a:gd name="connsiteY8" fmla="*/ 1551694 h 1577094"/>
                <a:gd name="connsiteX0" fmla="*/ 0 w 4613091"/>
                <a:gd name="connsiteY0" fmla="*/ 1560722 h 1560722"/>
                <a:gd name="connsiteX1" fmla="*/ 635000 w 4613091"/>
                <a:gd name="connsiteY1" fmla="*/ 1078122 h 1560722"/>
                <a:gd name="connsiteX2" fmla="*/ 1079500 w 4613091"/>
                <a:gd name="connsiteY2" fmla="*/ 481222 h 1560722"/>
                <a:gd name="connsiteX3" fmla="*/ 1642609 w 4613091"/>
                <a:gd name="connsiteY3" fmla="*/ 54564 h 1560722"/>
                <a:gd name="connsiteX4" fmla="*/ 2469625 w 4613091"/>
                <a:gd name="connsiteY4" fmla="*/ 65529 h 1560722"/>
                <a:gd name="connsiteX5" fmla="*/ 2961354 w 4613091"/>
                <a:gd name="connsiteY5" fmla="*/ 519322 h 1560722"/>
                <a:gd name="connsiteX6" fmla="*/ 3371481 w 4613091"/>
                <a:gd name="connsiteY6" fmla="*/ 1154322 h 1560722"/>
                <a:gd name="connsiteX7" fmla="*/ 3797300 w 4613091"/>
                <a:gd name="connsiteY7" fmla="*/ 1421022 h 1560722"/>
                <a:gd name="connsiteX8" fmla="*/ 4613091 w 4613091"/>
                <a:gd name="connsiteY8" fmla="*/ 1535322 h 1560722"/>
                <a:gd name="connsiteX0" fmla="*/ 0 w 4613091"/>
                <a:gd name="connsiteY0" fmla="*/ 1547141 h 1547141"/>
                <a:gd name="connsiteX1" fmla="*/ 635000 w 4613091"/>
                <a:gd name="connsiteY1" fmla="*/ 1064541 h 1547141"/>
                <a:gd name="connsiteX2" fmla="*/ 1079500 w 4613091"/>
                <a:gd name="connsiteY2" fmla="*/ 467641 h 1547141"/>
                <a:gd name="connsiteX3" fmla="*/ 1642609 w 4613091"/>
                <a:gd name="connsiteY3" fmla="*/ 40983 h 1547141"/>
                <a:gd name="connsiteX4" fmla="*/ 2524734 w 4613091"/>
                <a:gd name="connsiteY4" fmla="*/ 78711 h 1547141"/>
                <a:gd name="connsiteX5" fmla="*/ 2961354 w 4613091"/>
                <a:gd name="connsiteY5" fmla="*/ 505741 h 1547141"/>
                <a:gd name="connsiteX6" fmla="*/ 3371481 w 4613091"/>
                <a:gd name="connsiteY6" fmla="*/ 1140741 h 1547141"/>
                <a:gd name="connsiteX7" fmla="*/ 3797300 w 4613091"/>
                <a:gd name="connsiteY7" fmla="*/ 1407441 h 1547141"/>
                <a:gd name="connsiteX8" fmla="*/ 4613091 w 4613091"/>
                <a:gd name="connsiteY8" fmla="*/ 1521741 h 1547141"/>
                <a:gd name="connsiteX0" fmla="*/ 0 w 4613091"/>
                <a:gd name="connsiteY0" fmla="*/ 1525725 h 1525725"/>
                <a:gd name="connsiteX1" fmla="*/ 635000 w 4613091"/>
                <a:gd name="connsiteY1" fmla="*/ 1043125 h 1525725"/>
                <a:gd name="connsiteX2" fmla="*/ 1079500 w 4613091"/>
                <a:gd name="connsiteY2" fmla="*/ 446225 h 1525725"/>
                <a:gd name="connsiteX3" fmla="*/ 1642609 w 4613091"/>
                <a:gd name="connsiteY3" fmla="*/ 46329 h 1525725"/>
                <a:gd name="connsiteX4" fmla="*/ 2524734 w 4613091"/>
                <a:gd name="connsiteY4" fmla="*/ 57295 h 1525725"/>
                <a:gd name="connsiteX5" fmla="*/ 2961354 w 4613091"/>
                <a:gd name="connsiteY5" fmla="*/ 484325 h 1525725"/>
                <a:gd name="connsiteX6" fmla="*/ 3371481 w 4613091"/>
                <a:gd name="connsiteY6" fmla="*/ 1119325 h 1525725"/>
                <a:gd name="connsiteX7" fmla="*/ 3797300 w 4613091"/>
                <a:gd name="connsiteY7" fmla="*/ 1386025 h 1525725"/>
                <a:gd name="connsiteX8" fmla="*/ 4613091 w 4613091"/>
                <a:gd name="connsiteY8" fmla="*/ 1500325 h 1525725"/>
                <a:gd name="connsiteX0" fmla="*/ 0 w 4613091"/>
                <a:gd name="connsiteY0" fmla="*/ 1521200 h 1521200"/>
                <a:gd name="connsiteX1" fmla="*/ 635000 w 4613091"/>
                <a:gd name="connsiteY1" fmla="*/ 1038600 h 1521200"/>
                <a:gd name="connsiteX2" fmla="*/ 1079500 w 4613091"/>
                <a:gd name="connsiteY2" fmla="*/ 441700 h 1521200"/>
                <a:gd name="connsiteX3" fmla="*/ 1642609 w 4613091"/>
                <a:gd name="connsiteY3" fmla="*/ 41804 h 1521200"/>
                <a:gd name="connsiteX4" fmla="*/ 2579843 w 4613091"/>
                <a:gd name="connsiteY4" fmla="*/ 61691 h 1521200"/>
                <a:gd name="connsiteX5" fmla="*/ 2961354 w 4613091"/>
                <a:gd name="connsiteY5" fmla="*/ 479800 h 1521200"/>
                <a:gd name="connsiteX6" fmla="*/ 3371481 w 4613091"/>
                <a:gd name="connsiteY6" fmla="*/ 1114800 h 1521200"/>
                <a:gd name="connsiteX7" fmla="*/ 3797300 w 4613091"/>
                <a:gd name="connsiteY7" fmla="*/ 1381500 h 1521200"/>
                <a:gd name="connsiteX8" fmla="*/ 4613091 w 4613091"/>
                <a:gd name="connsiteY8" fmla="*/ 1495800 h 1521200"/>
                <a:gd name="connsiteX0" fmla="*/ 0 w 4613091"/>
                <a:gd name="connsiteY0" fmla="*/ 1523272 h 1523272"/>
                <a:gd name="connsiteX1" fmla="*/ 635000 w 4613091"/>
                <a:gd name="connsiteY1" fmla="*/ 1040672 h 1523272"/>
                <a:gd name="connsiteX2" fmla="*/ 1079500 w 4613091"/>
                <a:gd name="connsiteY2" fmla="*/ 443772 h 1523272"/>
                <a:gd name="connsiteX3" fmla="*/ 1642609 w 4613091"/>
                <a:gd name="connsiteY3" fmla="*/ 43876 h 1523272"/>
                <a:gd name="connsiteX4" fmla="*/ 2169156 w 4613091"/>
                <a:gd name="connsiteY4" fmla="*/ 12593 h 1523272"/>
                <a:gd name="connsiteX5" fmla="*/ 2579843 w 4613091"/>
                <a:gd name="connsiteY5" fmla="*/ 63763 h 1523272"/>
                <a:gd name="connsiteX6" fmla="*/ 2961354 w 4613091"/>
                <a:gd name="connsiteY6" fmla="*/ 481872 h 1523272"/>
                <a:gd name="connsiteX7" fmla="*/ 3371481 w 4613091"/>
                <a:gd name="connsiteY7" fmla="*/ 1116872 h 1523272"/>
                <a:gd name="connsiteX8" fmla="*/ 3797300 w 4613091"/>
                <a:gd name="connsiteY8" fmla="*/ 1383572 h 1523272"/>
                <a:gd name="connsiteX9" fmla="*/ 4613091 w 4613091"/>
                <a:gd name="connsiteY9" fmla="*/ 1497872 h 1523272"/>
                <a:gd name="connsiteX0" fmla="*/ 0 w 4613091"/>
                <a:gd name="connsiteY0" fmla="*/ 1564830 h 1564830"/>
                <a:gd name="connsiteX1" fmla="*/ 635000 w 4613091"/>
                <a:gd name="connsiteY1" fmla="*/ 1082230 h 1564830"/>
                <a:gd name="connsiteX2" fmla="*/ 1079500 w 4613091"/>
                <a:gd name="connsiteY2" fmla="*/ 485330 h 1564830"/>
                <a:gd name="connsiteX3" fmla="*/ 1642609 w 4613091"/>
                <a:gd name="connsiteY3" fmla="*/ 85434 h 1564830"/>
                <a:gd name="connsiteX4" fmla="*/ 2169156 w 4613091"/>
                <a:gd name="connsiteY4" fmla="*/ 625 h 1564830"/>
                <a:gd name="connsiteX5" fmla="*/ 2579843 w 4613091"/>
                <a:gd name="connsiteY5" fmla="*/ 105321 h 1564830"/>
                <a:gd name="connsiteX6" fmla="*/ 2961354 w 4613091"/>
                <a:gd name="connsiteY6" fmla="*/ 523430 h 1564830"/>
                <a:gd name="connsiteX7" fmla="*/ 3371481 w 4613091"/>
                <a:gd name="connsiteY7" fmla="*/ 1158430 h 1564830"/>
                <a:gd name="connsiteX8" fmla="*/ 3797300 w 4613091"/>
                <a:gd name="connsiteY8" fmla="*/ 1425130 h 1564830"/>
                <a:gd name="connsiteX9" fmla="*/ 4613091 w 4613091"/>
                <a:gd name="connsiteY9" fmla="*/ 1539430 h 1564830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18438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45201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72376 w 4613091"/>
                <a:gd name="connsiteY6" fmla="*/ 541008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24113"/>
                <a:gd name="connsiteY0" fmla="*/ 1577947 h 1577947"/>
                <a:gd name="connsiteX1" fmla="*/ 635000 w 4624113"/>
                <a:gd name="connsiteY1" fmla="*/ 1095347 h 1577947"/>
                <a:gd name="connsiteX2" fmla="*/ 1079500 w 4624113"/>
                <a:gd name="connsiteY2" fmla="*/ 498447 h 1577947"/>
                <a:gd name="connsiteX3" fmla="*/ 1642609 w 4624113"/>
                <a:gd name="connsiteY3" fmla="*/ 98551 h 1577947"/>
                <a:gd name="connsiteX4" fmla="*/ 2180178 w 4624113"/>
                <a:gd name="connsiteY4" fmla="*/ 360 h 1577947"/>
                <a:gd name="connsiteX5" fmla="*/ 2585353 w 4624113"/>
                <a:gd name="connsiteY5" fmla="*/ 136280 h 1577947"/>
                <a:gd name="connsiteX6" fmla="*/ 2972376 w 4624113"/>
                <a:gd name="connsiteY6" fmla="*/ 541008 h 1577947"/>
                <a:gd name="connsiteX7" fmla="*/ 3371481 w 4624113"/>
                <a:gd name="connsiteY7" fmla="*/ 1171547 h 1577947"/>
                <a:gd name="connsiteX8" fmla="*/ 3797300 w 4624113"/>
                <a:gd name="connsiteY8" fmla="*/ 1438247 h 1577947"/>
                <a:gd name="connsiteX9" fmla="*/ 4624113 w 4624113"/>
                <a:gd name="connsiteY9" fmla="*/ 1565929 h 1577947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87 h 1578187"/>
                <a:gd name="connsiteX1" fmla="*/ 635000 w 4624113"/>
                <a:gd name="connsiteY1" fmla="*/ 10955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2 w 3989115"/>
                <a:gd name="connsiteY0" fmla="*/ 1120871 h 1566053"/>
                <a:gd name="connsiteX1" fmla="*/ 443382 w 3989115"/>
                <a:gd name="connsiteY1" fmla="*/ 564570 h 1566053"/>
                <a:gd name="connsiteX2" fmla="*/ 1007611 w 3989115"/>
                <a:gd name="connsiteY2" fmla="*/ 98675 h 1566053"/>
                <a:gd name="connsiteX3" fmla="*/ 1545180 w 3989115"/>
                <a:gd name="connsiteY3" fmla="*/ 484 h 1566053"/>
                <a:gd name="connsiteX4" fmla="*/ 1950355 w 3989115"/>
                <a:gd name="connsiteY4" fmla="*/ 136404 h 1566053"/>
                <a:gd name="connsiteX5" fmla="*/ 2337378 w 3989115"/>
                <a:gd name="connsiteY5" fmla="*/ 541132 h 1566053"/>
                <a:gd name="connsiteX6" fmla="*/ 2736483 w 3989115"/>
                <a:gd name="connsiteY6" fmla="*/ 1171671 h 1566053"/>
                <a:gd name="connsiteX7" fmla="*/ 3162302 w 3989115"/>
                <a:gd name="connsiteY7" fmla="*/ 1438371 h 1566053"/>
                <a:gd name="connsiteX8" fmla="*/ 3989115 w 3989115"/>
                <a:gd name="connsiteY8" fmla="*/ 1566053 h 1566053"/>
                <a:gd name="connsiteX0" fmla="*/ 0 w 3847393"/>
                <a:gd name="connsiteY0" fmla="*/ 946060 h 1566053"/>
                <a:gd name="connsiteX1" fmla="*/ 301660 w 3847393"/>
                <a:gd name="connsiteY1" fmla="*/ 564570 h 1566053"/>
                <a:gd name="connsiteX2" fmla="*/ 865889 w 3847393"/>
                <a:gd name="connsiteY2" fmla="*/ 98675 h 1566053"/>
                <a:gd name="connsiteX3" fmla="*/ 1403458 w 3847393"/>
                <a:gd name="connsiteY3" fmla="*/ 484 h 1566053"/>
                <a:gd name="connsiteX4" fmla="*/ 1808633 w 3847393"/>
                <a:gd name="connsiteY4" fmla="*/ 136404 h 1566053"/>
                <a:gd name="connsiteX5" fmla="*/ 2195656 w 3847393"/>
                <a:gd name="connsiteY5" fmla="*/ 541132 h 1566053"/>
                <a:gd name="connsiteX6" fmla="*/ 2594761 w 3847393"/>
                <a:gd name="connsiteY6" fmla="*/ 1171671 h 1566053"/>
                <a:gd name="connsiteX7" fmla="*/ 3020580 w 3847393"/>
                <a:gd name="connsiteY7" fmla="*/ 1438371 h 1566053"/>
                <a:gd name="connsiteX8" fmla="*/ 3847393 w 3847393"/>
                <a:gd name="connsiteY8" fmla="*/ 1566053 h 1566053"/>
                <a:gd name="connsiteX0" fmla="*/ -1 w 3545732"/>
                <a:gd name="connsiteY0" fmla="*/ 564570 h 1566053"/>
                <a:gd name="connsiteX1" fmla="*/ 564228 w 3545732"/>
                <a:gd name="connsiteY1" fmla="*/ 98675 h 1566053"/>
                <a:gd name="connsiteX2" fmla="*/ 1101797 w 3545732"/>
                <a:gd name="connsiteY2" fmla="*/ 484 h 1566053"/>
                <a:gd name="connsiteX3" fmla="*/ 1506972 w 3545732"/>
                <a:gd name="connsiteY3" fmla="*/ 136404 h 1566053"/>
                <a:gd name="connsiteX4" fmla="*/ 1893995 w 3545732"/>
                <a:gd name="connsiteY4" fmla="*/ 541132 h 1566053"/>
                <a:gd name="connsiteX5" fmla="*/ 2293100 w 3545732"/>
                <a:gd name="connsiteY5" fmla="*/ 1171671 h 1566053"/>
                <a:gd name="connsiteX6" fmla="*/ 2718919 w 3545732"/>
                <a:gd name="connsiteY6" fmla="*/ 1438371 h 1566053"/>
                <a:gd name="connsiteX7" fmla="*/ 3545732 w 3545732"/>
                <a:gd name="connsiteY7" fmla="*/ 1566053 h 1566053"/>
                <a:gd name="connsiteX0" fmla="*/ -1 w 2718918"/>
                <a:gd name="connsiteY0" fmla="*/ 564570 h 1438371"/>
                <a:gd name="connsiteX1" fmla="*/ 564228 w 2718918"/>
                <a:gd name="connsiteY1" fmla="*/ 98675 h 1438371"/>
                <a:gd name="connsiteX2" fmla="*/ 1101797 w 2718918"/>
                <a:gd name="connsiteY2" fmla="*/ 484 h 1438371"/>
                <a:gd name="connsiteX3" fmla="*/ 1506972 w 2718918"/>
                <a:gd name="connsiteY3" fmla="*/ 136404 h 1438371"/>
                <a:gd name="connsiteX4" fmla="*/ 1893995 w 2718918"/>
                <a:gd name="connsiteY4" fmla="*/ 541132 h 1438371"/>
                <a:gd name="connsiteX5" fmla="*/ 2293100 w 2718918"/>
                <a:gd name="connsiteY5" fmla="*/ 1171671 h 1438371"/>
                <a:gd name="connsiteX6" fmla="*/ 2718919 w 2718918"/>
                <a:gd name="connsiteY6" fmla="*/ 1438371 h 1438371"/>
                <a:gd name="connsiteX0" fmla="*/ -1 w 2676928"/>
                <a:gd name="connsiteY0" fmla="*/ 564570 h 1199318"/>
                <a:gd name="connsiteX1" fmla="*/ 564228 w 2676928"/>
                <a:gd name="connsiteY1" fmla="*/ 98675 h 1199318"/>
                <a:gd name="connsiteX2" fmla="*/ 1101797 w 2676928"/>
                <a:gd name="connsiteY2" fmla="*/ 484 h 1199318"/>
                <a:gd name="connsiteX3" fmla="*/ 1506972 w 2676928"/>
                <a:gd name="connsiteY3" fmla="*/ 136404 h 1199318"/>
                <a:gd name="connsiteX4" fmla="*/ 1893995 w 2676928"/>
                <a:gd name="connsiteY4" fmla="*/ 541132 h 1199318"/>
                <a:gd name="connsiteX5" fmla="*/ 2293100 w 2676928"/>
                <a:gd name="connsiteY5" fmla="*/ 1171671 h 1199318"/>
                <a:gd name="connsiteX6" fmla="*/ 2676928 w 2676928"/>
                <a:gd name="connsiteY6" fmla="*/ 1133571 h 1199318"/>
                <a:gd name="connsiteX0" fmla="*/ -1 w 2676928"/>
                <a:gd name="connsiteY0" fmla="*/ 564570 h 1256894"/>
                <a:gd name="connsiteX1" fmla="*/ 564228 w 2676928"/>
                <a:gd name="connsiteY1" fmla="*/ 98675 h 1256894"/>
                <a:gd name="connsiteX2" fmla="*/ 1101797 w 2676928"/>
                <a:gd name="connsiteY2" fmla="*/ 484 h 1256894"/>
                <a:gd name="connsiteX3" fmla="*/ 1506972 w 2676928"/>
                <a:gd name="connsiteY3" fmla="*/ 136404 h 1256894"/>
                <a:gd name="connsiteX4" fmla="*/ 1893995 w 2676928"/>
                <a:gd name="connsiteY4" fmla="*/ 541132 h 1256894"/>
                <a:gd name="connsiteX5" fmla="*/ 2293100 w 2676928"/>
                <a:gd name="connsiteY5" fmla="*/ 1171671 h 1256894"/>
                <a:gd name="connsiteX6" fmla="*/ 2676928 w 2676928"/>
                <a:gd name="connsiteY6" fmla="*/ 1133571 h 1256894"/>
                <a:gd name="connsiteX0" fmla="*/ -1 w 2676928"/>
                <a:gd name="connsiteY0" fmla="*/ 564570 h 1266097"/>
                <a:gd name="connsiteX1" fmla="*/ 564228 w 2676928"/>
                <a:gd name="connsiteY1" fmla="*/ 98675 h 1266097"/>
                <a:gd name="connsiteX2" fmla="*/ 1101797 w 2676928"/>
                <a:gd name="connsiteY2" fmla="*/ 484 h 1266097"/>
                <a:gd name="connsiteX3" fmla="*/ 1506972 w 2676928"/>
                <a:gd name="connsiteY3" fmla="*/ 136404 h 1266097"/>
                <a:gd name="connsiteX4" fmla="*/ 1893995 w 2676928"/>
                <a:gd name="connsiteY4" fmla="*/ 541132 h 1266097"/>
                <a:gd name="connsiteX5" fmla="*/ 2293100 w 2676928"/>
                <a:gd name="connsiteY5" fmla="*/ 1171671 h 1266097"/>
                <a:gd name="connsiteX6" fmla="*/ 2676928 w 2676928"/>
                <a:gd name="connsiteY6" fmla="*/ 1133571 h 1266097"/>
                <a:gd name="connsiteX0" fmla="*/ -1 w 2666016"/>
                <a:gd name="connsiteY0" fmla="*/ 564570 h 1258716"/>
                <a:gd name="connsiteX1" fmla="*/ 564228 w 2666016"/>
                <a:gd name="connsiteY1" fmla="*/ 98675 h 1258716"/>
                <a:gd name="connsiteX2" fmla="*/ 1101797 w 2666016"/>
                <a:gd name="connsiteY2" fmla="*/ 484 h 1258716"/>
                <a:gd name="connsiteX3" fmla="*/ 1506972 w 2666016"/>
                <a:gd name="connsiteY3" fmla="*/ 136404 h 1258716"/>
                <a:gd name="connsiteX4" fmla="*/ 1893995 w 2666016"/>
                <a:gd name="connsiteY4" fmla="*/ 541132 h 1258716"/>
                <a:gd name="connsiteX5" fmla="*/ 2293100 w 2666016"/>
                <a:gd name="connsiteY5" fmla="*/ 1171671 h 1258716"/>
                <a:gd name="connsiteX6" fmla="*/ 2666016 w 2666016"/>
                <a:gd name="connsiteY6" fmla="*/ 1120871 h 1258716"/>
                <a:gd name="connsiteX0" fmla="*/ -1 w 2666016"/>
                <a:gd name="connsiteY0" fmla="*/ 564570 h 1260322"/>
                <a:gd name="connsiteX1" fmla="*/ 564228 w 2666016"/>
                <a:gd name="connsiteY1" fmla="*/ 98675 h 1260322"/>
                <a:gd name="connsiteX2" fmla="*/ 1101797 w 2666016"/>
                <a:gd name="connsiteY2" fmla="*/ 484 h 1260322"/>
                <a:gd name="connsiteX3" fmla="*/ 1506972 w 2666016"/>
                <a:gd name="connsiteY3" fmla="*/ 136404 h 1260322"/>
                <a:gd name="connsiteX4" fmla="*/ 1893995 w 2666016"/>
                <a:gd name="connsiteY4" fmla="*/ 541132 h 1260322"/>
                <a:gd name="connsiteX5" fmla="*/ 2293100 w 2666016"/>
                <a:gd name="connsiteY5" fmla="*/ 1171671 h 1260322"/>
                <a:gd name="connsiteX6" fmla="*/ 2666016 w 2666016"/>
                <a:gd name="connsiteY6" fmla="*/ 1120871 h 1260322"/>
                <a:gd name="connsiteX0" fmla="*/ -1 w 2666016"/>
                <a:gd name="connsiteY0" fmla="*/ 564570 h 1263564"/>
                <a:gd name="connsiteX1" fmla="*/ 564228 w 2666016"/>
                <a:gd name="connsiteY1" fmla="*/ 98675 h 1263564"/>
                <a:gd name="connsiteX2" fmla="*/ 1101797 w 2666016"/>
                <a:gd name="connsiteY2" fmla="*/ 484 h 1263564"/>
                <a:gd name="connsiteX3" fmla="*/ 1506972 w 2666016"/>
                <a:gd name="connsiteY3" fmla="*/ 136404 h 1263564"/>
                <a:gd name="connsiteX4" fmla="*/ 1893995 w 2666016"/>
                <a:gd name="connsiteY4" fmla="*/ 541132 h 1263564"/>
                <a:gd name="connsiteX5" fmla="*/ 2293100 w 2666016"/>
                <a:gd name="connsiteY5" fmla="*/ 1171671 h 1263564"/>
                <a:gd name="connsiteX6" fmla="*/ 2666016 w 2666016"/>
                <a:gd name="connsiteY6" fmla="*/ 1120871 h 1263564"/>
                <a:gd name="connsiteX0" fmla="*/ -1 w 2666016"/>
                <a:gd name="connsiteY0" fmla="*/ 564570 h 1263564"/>
                <a:gd name="connsiteX1" fmla="*/ 564228 w 2666016"/>
                <a:gd name="connsiteY1" fmla="*/ 98675 h 1263564"/>
                <a:gd name="connsiteX2" fmla="*/ 1101797 w 2666016"/>
                <a:gd name="connsiteY2" fmla="*/ 484 h 1263564"/>
                <a:gd name="connsiteX3" fmla="*/ 1506972 w 2666016"/>
                <a:gd name="connsiteY3" fmla="*/ 136404 h 1263564"/>
                <a:gd name="connsiteX4" fmla="*/ 1893995 w 2666016"/>
                <a:gd name="connsiteY4" fmla="*/ 541132 h 1263564"/>
                <a:gd name="connsiteX5" fmla="*/ 2293100 w 2666016"/>
                <a:gd name="connsiteY5" fmla="*/ 1171671 h 1263564"/>
                <a:gd name="connsiteX6" fmla="*/ 2666016 w 2666016"/>
                <a:gd name="connsiteY6" fmla="*/ 1120871 h 1263564"/>
                <a:gd name="connsiteX0" fmla="*/ -1 w 2666016"/>
                <a:gd name="connsiteY0" fmla="*/ 564570 h 1263564"/>
                <a:gd name="connsiteX1" fmla="*/ 564228 w 2666016"/>
                <a:gd name="connsiteY1" fmla="*/ 98675 h 1263564"/>
                <a:gd name="connsiteX2" fmla="*/ 1101797 w 2666016"/>
                <a:gd name="connsiteY2" fmla="*/ 484 h 1263564"/>
                <a:gd name="connsiteX3" fmla="*/ 1506972 w 2666016"/>
                <a:gd name="connsiteY3" fmla="*/ 136404 h 1263564"/>
                <a:gd name="connsiteX4" fmla="*/ 1893995 w 2666016"/>
                <a:gd name="connsiteY4" fmla="*/ 541132 h 1263564"/>
                <a:gd name="connsiteX5" fmla="*/ 2293100 w 2666016"/>
                <a:gd name="connsiteY5" fmla="*/ 1171671 h 1263564"/>
                <a:gd name="connsiteX6" fmla="*/ 2666016 w 2666016"/>
                <a:gd name="connsiteY6" fmla="*/ 1120871 h 1263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66016" h="1263564">
                  <a:moveTo>
                    <a:pt x="-1" y="564570"/>
                  </a:moveTo>
                  <a:cubicBezTo>
                    <a:pt x="144314" y="423339"/>
                    <a:pt x="375365" y="188456"/>
                    <a:pt x="564228" y="98675"/>
                  </a:cubicBezTo>
                  <a:cubicBezTo>
                    <a:pt x="753091" y="8894"/>
                    <a:pt x="945591" y="-2830"/>
                    <a:pt x="1101797" y="484"/>
                  </a:cubicBezTo>
                  <a:cubicBezTo>
                    <a:pt x="1258003" y="3798"/>
                    <a:pt x="1374939" y="46296"/>
                    <a:pt x="1506972" y="136404"/>
                  </a:cubicBezTo>
                  <a:cubicBezTo>
                    <a:pt x="1639005" y="226512"/>
                    <a:pt x="1762974" y="368588"/>
                    <a:pt x="1893995" y="541132"/>
                  </a:cubicBezTo>
                  <a:cubicBezTo>
                    <a:pt x="2025016" y="713676"/>
                    <a:pt x="2164430" y="1075048"/>
                    <a:pt x="2293100" y="1171671"/>
                  </a:cubicBezTo>
                  <a:cubicBezTo>
                    <a:pt x="2421770" y="1268294"/>
                    <a:pt x="2529369" y="1336781"/>
                    <a:pt x="2666016" y="1120871"/>
                  </a:cubicBezTo>
                </a:path>
              </a:pathLst>
            </a:cu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6427773" y="3367937"/>
              <a:ext cx="1496628" cy="1426383"/>
            </a:xfrm>
            <a:custGeom>
              <a:avLst/>
              <a:gdLst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540500"/>
                <a:gd name="connsiteY0" fmla="*/ 1651474 h 1893255"/>
                <a:gd name="connsiteX1" fmla="*/ 1054100 w 6540500"/>
                <a:gd name="connsiteY1" fmla="*/ 1194274 h 1893255"/>
                <a:gd name="connsiteX2" fmla="*/ 1727200 w 6540500"/>
                <a:gd name="connsiteY2" fmla="*/ 432274 h 1893255"/>
                <a:gd name="connsiteX3" fmla="*/ 2273300 w 6540500"/>
                <a:gd name="connsiteY3" fmla="*/ 25874 h 1893255"/>
                <a:gd name="connsiteX4" fmla="*/ 3365500 w 6540500"/>
                <a:gd name="connsiteY4" fmla="*/ 152874 h 1893255"/>
                <a:gd name="connsiteX5" fmla="*/ 3911600 w 6540500"/>
                <a:gd name="connsiteY5" fmla="*/ 1054574 h 1893255"/>
                <a:gd name="connsiteX6" fmla="*/ 4178300 w 6540500"/>
                <a:gd name="connsiteY6" fmla="*/ 1562574 h 1893255"/>
                <a:gd name="connsiteX7" fmla="*/ 4889500 w 6540500"/>
                <a:gd name="connsiteY7" fmla="*/ 1689574 h 1893255"/>
                <a:gd name="connsiteX8" fmla="*/ 5194300 w 6540500"/>
                <a:gd name="connsiteY8" fmla="*/ 1664174 h 1893255"/>
                <a:gd name="connsiteX9" fmla="*/ 5473700 w 6540500"/>
                <a:gd name="connsiteY9" fmla="*/ 1676874 h 1893255"/>
                <a:gd name="connsiteX10" fmla="*/ 5905500 w 6540500"/>
                <a:gd name="connsiteY10" fmla="*/ 1664174 h 1893255"/>
                <a:gd name="connsiteX11" fmla="*/ 5016500 w 6540500"/>
                <a:gd name="connsiteY11" fmla="*/ 1892774 h 1893255"/>
                <a:gd name="connsiteX12" fmla="*/ 6235700 w 6540500"/>
                <a:gd name="connsiteY12" fmla="*/ 1727674 h 1893255"/>
                <a:gd name="connsiteX13" fmla="*/ 6540500 w 6540500"/>
                <a:gd name="connsiteY13" fmla="*/ 1841974 h 1893255"/>
                <a:gd name="connsiteX0" fmla="*/ 0 w 6540500"/>
                <a:gd name="connsiteY0" fmla="*/ 1651474 h 1893387"/>
                <a:gd name="connsiteX1" fmla="*/ 1054100 w 6540500"/>
                <a:gd name="connsiteY1" fmla="*/ 1194274 h 1893387"/>
                <a:gd name="connsiteX2" fmla="*/ 1727200 w 6540500"/>
                <a:gd name="connsiteY2" fmla="*/ 432274 h 1893387"/>
                <a:gd name="connsiteX3" fmla="*/ 2273300 w 6540500"/>
                <a:gd name="connsiteY3" fmla="*/ 25874 h 1893387"/>
                <a:gd name="connsiteX4" fmla="*/ 3365500 w 6540500"/>
                <a:gd name="connsiteY4" fmla="*/ 152874 h 1893387"/>
                <a:gd name="connsiteX5" fmla="*/ 3911600 w 6540500"/>
                <a:gd name="connsiteY5" fmla="*/ 1054574 h 1893387"/>
                <a:gd name="connsiteX6" fmla="*/ 4178300 w 6540500"/>
                <a:gd name="connsiteY6" fmla="*/ 1562574 h 1893387"/>
                <a:gd name="connsiteX7" fmla="*/ 4889500 w 6540500"/>
                <a:gd name="connsiteY7" fmla="*/ 1689574 h 1893387"/>
                <a:gd name="connsiteX8" fmla="*/ 5194300 w 6540500"/>
                <a:gd name="connsiteY8" fmla="*/ 1664174 h 1893387"/>
                <a:gd name="connsiteX9" fmla="*/ 5473700 w 6540500"/>
                <a:gd name="connsiteY9" fmla="*/ 1676874 h 1893387"/>
                <a:gd name="connsiteX10" fmla="*/ 5905500 w 6540500"/>
                <a:gd name="connsiteY10" fmla="*/ 1664174 h 1893387"/>
                <a:gd name="connsiteX11" fmla="*/ 5016500 w 6540500"/>
                <a:gd name="connsiteY11" fmla="*/ 1892774 h 1893387"/>
                <a:gd name="connsiteX12" fmla="*/ 6235700 w 6540500"/>
                <a:gd name="connsiteY12" fmla="*/ 1727674 h 1893387"/>
                <a:gd name="connsiteX13" fmla="*/ 6540500 w 6540500"/>
                <a:gd name="connsiteY13" fmla="*/ 1841974 h 1893387"/>
                <a:gd name="connsiteX0" fmla="*/ 0 w 6540500"/>
                <a:gd name="connsiteY0" fmla="*/ 1636081 h 1877994"/>
                <a:gd name="connsiteX1" fmla="*/ 1054100 w 6540500"/>
                <a:gd name="connsiteY1" fmla="*/ 1178881 h 1877994"/>
                <a:gd name="connsiteX2" fmla="*/ 1727200 w 6540500"/>
                <a:gd name="connsiteY2" fmla="*/ 416881 h 1877994"/>
                <a:gd name="connsiteX3" fmla="*/ 2273300 w 6540500"/>
                <a:gd name="connsiteY3" fmla="*/ 10481 h 1877994"/>
                <a:gd name="connsiteX4" fmla="*/ 3276600 w 6540500"/>
                <a:gd name="connsiteY4" fmla="*/ 200981 h 1877994"/>
                <a:gd name="connsiteX5" fmla="*/ 3911600 w 6540500"/>
                <a:gd name="connsiteY5" fmla="*/ 1039181 h 1877994"/>
                <a:gd name="connsiteX6" fmla="*/ 4178300 w 6540500"/>
                <a:gd name="connsiteY6" fmla="*/ 1547181 h 1877994"/>
                <a:gd name="connsiteX7" fmla="*/ 4889500 w 6540500"/>
                <a:gd name="connsiteY7" fmla="*/ 1674181 h 1877994"/>
                <a:gd name="connsiteX8" fmla="*/ 5194300 w 6540500"/>
                <a:gd name="connsiteY8" fmla="*/ 1648781 h 1877994"/>
                <a:gd name="connsiteX9" fmla="*/ 5473700 w 6540500"/>
                <a:gd name="connsiteY9" fmla="*/ 1661481 h 1877994"/>
                <a:gd name="connsiteX10" fmla="*/ 5905500 w 6540500"/>
                <a:gd name="connsiteY10" fmla="*/ 1648781 h 1877994"/>
                <a:gd name="connsiteX11" fmla="*/ 5016500 w 6540500"/>
                <a:gd name="connsiteY11" fmla="*/ 1877381 h 1877994"/>
                <a:gd name="connsiteX12" fmla="*/ 6235700 w 6540500"/>
                <a:gd name="connsiteY12" fmla="*/ 1712281 h 1877994"/>
                <a:gd name="connsiteX13" fmla="*/ 6540500 w 6540500"/>
                <a:gd name="connsiteY13" fmla="*/ 1826581 h 1877994"/>
                <a:gd name="connsiteX0" fmla="*/ 0 w 6540500"/>
                <a:gd name="connsiteY0" fmla="*/ 1580992 h 1822905"/>
                <a:gd name="connsiteX1" fmla="*/ 1054100 w 6540500"/>
                <a:gd name="connsiteY1" fmla="*/ 11237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0992 h 1822905"/>
                <a:gd name="connsiteX1" fmla="*/ 1231900 w 6540500"/>
                <a:gd name="connsiteY1" fmla="*/ 12253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4747 h 1826660"/>
                <a:gd name="connsiteX1" fmla="*/ 1231900 w 6540500"/>
                <a:gd name="connsiteY1" fmla="*/ 1229147 h 1826660"/>
                <a:gd name="connsiteX2" fmla="*/ 1752600 w 6540500"/>
                <a:gd name="connsiteY2" fmla="*/ 416347 h 1826660"/>
                <a:gd name="connsiteX3" fmla="*/ 2298700 w 6540500"/>
                <a:gd name="connsiteY3" fmla="*/ 22647 h 1826660"/>
                <a:gd name="connsiteX4" fmla="*/ 3276600 w 6540500"/>
                <a:gd name="connsiteY4" fmla="*/ 149647 h 1826660"/>
                <a:gd name="connsiteX5" fmla="*/ 3911600 w 6540500"/>
                <a:gd name="connsiteY5" fmla="*/ 987847 h 1826660"/>
                <a:gd name="connsiteX6" fmla="*/ 4178300 w 6540500"/>
                <a:gd name="connsiteY6" fmla="*/ 1495847 h 1826660"/>
                <a:gd name="connsiteX7" fmla="*/ 4889500 w 6540500"/>
                <a:gd name="connsiteY7" fmla="*/ 1622847 h 1826660"/>
                <a:gd name="connsiteX8" fmla="*/ 5194300 w 6540500"/>
                <a:gd name="connsiteY8" fmla="*/ 1597447 h 1826660"/>
                <a:gd name="connsiteX9" fmla="*/ 5473700 w 6540500"/>
                <a:gd name="connsiteY9" fmla="*/ 1610147 h 1826660"/>
                <a:gd name="connsiteX10" fmla="*/ 5905500 w 6540500"/>
                <a:gd name="connsiteY10" fmla="*/ 1597447 h 1826660"/>
                <a:gd name="connsiteX11" fmla="*/ 5016500 w 6540500"/>
                <a:gd name="connsiteY11" fmla="*/ 1826047 h 1826660"/>
                <a:gd name="connsiteX12" fmla="*/ 6235700 w 6540500"/>
                <a:gd name="connsiteY12" fmla="*/ 1660947 h 1826660"/>
                <a:gd name="connsiteX13" fmla="*/ 6540500 w 6540500"/>
                <a:gd name="connsiteY13" fmla="*/ 1775247 h 1826660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717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844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9309 h 1811222"/>
                <a:gd name="connsiteX1" fmla="*/ 1231900 w 6540500"/>
                <a:gd name="connsiteY1" fmla="*/ 1213709 h 1811222"/>
                <a:gd name="connsiteX2" fmla="*/ 1752600 w 6540500"/>
                <a:gd name="connsiteY2" fmla="*/ 400909 h 1811222"/>
                <a:gd name="connsiteX3" fmla="*/ 2298700 w 6540500"/>
                <a:gd name="connsiteY3" fmla="*/ 7209 h 1811222"/>
                <a:gd name="connsiteX4" fmla="*/ 2882900 w 6540500"/>
                <a:gd name="connsiteY4" fmla="*/ 210409 h 1811222"/>
                <a:gd name="connsiteX5" fmla="*/ 3911600 w 6540500"/>
                <a:gd name="connsiteY5" fmla="*/ 972409 h 1811222"/>
                <a:gd name="connsiteX6" fmla="*/ 4178300 w 6540500"/>
                <a:gd name="connsiteY6" fmla="*/ 1480409 h 1811222"/>
                <a:gd name="connsiteX7" fmla="*/ 4889500 w 6540500"/>
                <a:gd name="connsiteY7" fmla="*/ 1607409 h 1811222"/>
                <a:gd name="connsiteX8" fmla="*/ 5194300 w 6540500"/>
                <a:gd name="connsiteY8" fmla="*/ 1582009 h 1811222"/>
                <a:gd name="connsiteX9" fmla="*/ 5473700 w 6540500"/>
                <a:gd name="connsiteY9" fmla="*/ 1594709 h 1811222"/>
                <a:gd name="connsiteX10" fmla="*/ 5905500 w 6540500"/>
                <a:gd name="connsiteY10" fmla="*/ 1582009 h 1811222"/>
                <a:gd name="connsiteX11" fmla="*/ 5016500 w 6540500"/>
                <a:gd name="connsiteY11" fmla="*/ 1810609 h 1811222"/>
                <a:gd name="connsiteX12" fmla="*/ 6235700 w 6540500"/>
                <a:gd name="connsiteY12" fmla="*/ 1645509 h 1811222"/>
                <a:gd name="connsiteX13" fmla="*/ 6540500 w 6540500"/>
                <a:gd name="connsiteY13" fmla="*/ 1759809 h 1811222"/>
                <a:gd name="connsiteX0" fmla="*/ 0 w 6540500"/>
                <a:gd name="connsiteY0" fmla="*/ 1566755 h 1808668"/>
                <a:gd name="connsiteX1" fmla="*/ 1231900 w 6540500"/>
                <a:gd name="connsiteY1" fmla="*/ 1211155 h 1808668"/>
                <a:gd name="connsiteX2" fmla="*/ 1752600 w 6540500"/>
                <a:gd name="connsiteY2" fmla="*/ 398355 h 1808668"/>
                <a:gd name="connsiteX3" fmla="*/ 2298700 w 6540500"/>
                <a:gd name="connsiteY3" fmla="*/ 4655 h 1808668"/>
                <a:gd name="connsiteX4" fmla="*/ 2882900 w 6540500"/>
                <a:gd name="connsiteY4" fmla="*/ 207855 h 1808668"/>
                <a:gd name="connsiteX5" fmla="*/ 3911600 w 6540500"/>
                <a:gd name="connsiteY5" fmla="*/ 969855 h 1808668"/>
                <a:gd name="connsiteX6" fmla="*/ 4178300 w 6540500"/>
                <a:gd name="connsiteY6" fmla="*/ 1477855 h 1808668"/>
                <a:gd name="connsiteX7" fmla="*/ 4889500 w 6540500"/>
                <a:gd name="connsiteY7" fmla="*/ 1604855 h 1808668"/>
                <a:gd name="connsiteX8" fmla="*/ 5194300 w 6540500"/>
                <a:gd name="connsiteY8" fmla="*/ 1579455 h 1808668"/>
                <a:gd name="connsiteX9" fmla="*/ 5473700 w 6540500"/>
                <a:gd name="connsiteY9" fmla="*/ 1592155 h 1808668"/>
                <a:gd name="connsiteX10" fmla="*/ 5905500 w 6540500"/>
                <a:gd name="connsiteY10" fmla="*/ 1579455 h 1808668"/>
                <a:gd name="connsiteX11" fmla="*/ 5016500 w 6540500"/>
                <a:gd name="connsiteY11" fmla="*/ 1808055 h 1808668"/>
                <a:gd name="connsiteX12" fmla="*/ 6235700 w 6540500"/>
                <a:gd name="connsiteY12" fmla="*/ 1642955 h 1808668"/>
                <a:gd name="connsiteX13" fmla="*/ 6540500 w 6540500"/>
                <a:gd name="connsiteY13" fmla="*/ 1757255 h 1808668"/>
                <a:gd name="connsiteX0" fmla="*/ 0 w 6540500"/>
                <a:gd name="connsiteY0" fmla="*/ 1571100 h 1813013"/>
                <a:gd name="connsiteX1" fmla="*/ 1231900 w 6540500"/>
                <a:gd name="connsiteY1" fmla="*/ 1215500 h 1813013"/>
                <a:gd name="connsiteX2" fmla="*/ 1752600 w 6540500"/>
                <a:gd name="connsiteY2" fmla="*/ 402700 h 1813013"/>
                <a:gd name="connsiteX3" fmla="*/ 2298700 w 6540500"/>
                <a:gd name="connsiteY3" fmla="*/ 9000 h 1813013"/>
                <a:gd name="connsiteX4" fmla="*/ 2882900 w 6540500"/>
                <a:gd name="connsiteY4" fmla="*/ 212200 h 1813013"/>
                <a:gd name="connsiteX5" fmla="*/ 3911600 w 6540500"/>
                <a:gd name="connsiteY5" fmla="*/ 974200 h 1813013"/>
                <a:gd name="connsiteX6" fmla="*/ 4178300 w 6540500"/>
                <a:gd name="connsiteY6" fmla="*/ 1482200 h 1813013"/>
                <a:gd name="connsiteX7" fmla="*/ 4889500 w 6540500"/>
                <a:gd name="connsiteY7" fmla="*/ 1609200 h 1813013"/>
                <a:gd name="connsiteX8" fmla="*/ 5194300 w 6540500"/>
                <a:gd name="connsiteY8" fmla="*/ 1583800 h 1813013"/>
                <a:gd name="connsiteX9" fmla="*/ 5473700 w 6540500"/>
                <a:gd name="connsiteY9" fmla="*/ 1596500 h 1813013"/>
                <a:gd name="connsiteX10" fmla="*/ 5905500 w 6540500"/>
                <a:gd name="connsiteY10" fmla="*/ 1583800 h 1813013"/>
                <a:gd name="connsiteX11" fmla="*/ 5016500 w 6540500"/>
                <a:gd name="connsiteY11" fmla="*/ 1812400 h 1813013"/>
                <a:gd name="connsiteX12" fmla="*/ 6235700 w 6540500"/>
                <a:gd name="connsiteY12" fmla="*/ 1647300 h 1813013"/>
                <a:gd name="connsiteX13" fmla="*/ 6540500 w 6540500"/>
                <a:gd name="connsiteY13" fmla="*/ 1761600 h 1813013"/>
                <a:gd name="connsiteX0" fmla="*/ 0 w 6540500"/>
                <a:gd name="connsiteY0" fmla="*/ 1582122 h 1824035"/>
                <a:gd name="connsiteX1" fmla="*/ 1231900 w 6540500"/>
                <a:gd name="connsiteY1" fmla="*/ 1226522 h 1824035"/>
                <a:gd name="connsiteX2" fmla="*/ 1752600 w 6540500"/>
                <a:gd name="connsiteY2" fmla="*/ 413722 h 1824035"/>
                <a:gd name="connsiteX3" fmla="*/ 2298700 w 6540500"/>
                <a:gd name="connsiteY3" fmla="*/ 20022 h 1824035"/>
                <a:gd name="connsiteX4" fmla="*/ 3022600 w 6540500"/>
                <a:gd name="connsiteY4" fmla="*/ 172422 h 1824035"/>
                <a:gd name="connsiteX5" fmla="*/ 3911600 w 6540500"/>
                <a:gd name="connsiteY5" fmla="*/ 985222 h 1824035"/>
                <a:gd name="connsiteX6" fmla="*/ 4178300 w 6540500"/>
                <a:gd name="connsiteY6" fmla="*/ 1493222 h 1824035"/>
                <a:gd name="connsiteX7" fmla="*/ 4889500 w 6540500"/>
                <a:gd name="connsiteY7" fmla="*/ 1620222 h 1824035"/>
                <a:gd name="connsiteX8" fmla="*/ 5194300 w 6540500"/>
                <a:gd name="connsiteY8" fmla="*/ 1594822 h 1824035"/>
                <a:gd name="connsiteX9" fmla="*/ 5473700 w 6540500"/>
                <a:gd name="connsiteY9" fmla="*/ 1607522 h 1824035"/>
                <a:gd name="connsiteX10" fmla="*/ 5905500 w 6540500"/>
                <a:gd name="connsiteY10" fmla="*/ 1594822 h 1824035"/>
                <a:gd name="connsiteX11" fmla="*/ 5016500 w 6540500"/>
                <a:gd name="connsiteY11" fmla="*/ 1823422 h 1824035"/>
                <a:gd name="connsiteX12" fmla="*/ 6235700 w 6540500"/>
                <a:gd name="connsiteY12" fmla="*/ 1658322 h 1824035"/>
                <a:gd name="connsiteX13" fmla="*/ 6540500 w 6540500"/>
                <a:gd name="connsiteY13" fmla="*/ 1772622 h 1824035"/>
                <a:gd name="connsiteX0" fmla="*/ 0 w 6540500"/>
                <a:gd name="connsiteY0" fmla="*/ 1613838 h 1855751"/>
                <a:gd name="connsiteX1" fmla="*/ 1231900 w 6540500"/>
                <a:gd name="connsiteY1" fmla="*/ 1258238 h 1855751"/>
                <a:gd name="connsiteX2" fmla="*/ 1752600 w 6540500"/>
                <a:gd name="connsiteY2" fmla="*/ 445438 h 1855751"/>
                <a:gd name="connsiteX3" fmla="*/ 2298700 w 6540500"/>
                <a:gd name="connsiteY3" fmla="*/ 51738 h 1855751"/>
                <a:gd name="connsiteX4" fmla="*/ 3035300 w 6540500"/>
                <a:gd name="connsiteY4" fmla="*/ 127938 h 1855751"/>
                <a:gd name="connsiteX5" fmla="*/ 3911600 w 6540500"/>
                <a:gd name="connsiteY5" fmla="*/ 1016938 h 1855751"/>
                <a:gd name="connsiteX6" fmla="*/ 4178300 w 6540500"/>
                <a:gd name="connsiteY6" fmla="*/ 1524938 h 1855751"/>
                <a:gd name="connsiteX7" fmla="*/ 4889500 w 6540500"/>
                <a:gd name="connsiteY7" fmla="*/ 1651938 h 1855751"/>
                <a:gd name="connsiteX8" fmla="*/ 5194300 w 6540500"/>
                <a:gd name="connsiteY8" fmla="*/ 1626538 h 1855751"/>
                <a:gd name="connsiteX9" fmla="*/ 5473700 w 6540500"/>
                <a:gd name="connsiteY9" fmla="*/ 1639238 h 1855751"/>
                <a:gd name="connsiteX10" fmla="*/ 5905500 w 6540500"/>
                <a:gd name="connsiteY10" fmla="*/ 1626538 h 1855751"/>
                <a:gd name="connsiteX11" fmla="*/ 5016500 w 6540500"/>
                <a:gd name="connsiteY11" fmla="*/ 1855138 h 1855751"/>
                <a:gd name="connsiteX12" fmla="*/ 6235700 w 6540500"/>
                <a:gd name="connsiteY12" fmla="*/ 1690038 h 1855751"/>
                <a:gd name="connsiteX13" fmla="*/ 6540500 w 6540500"/>
                <a:gd name="connsiteY13" fmla="*/ 1804338 h 1855751"/>
                <a:gd name="connsiteX0" fmla="*/ 0 w 6540500"/>
                <a:gd name="connsiteY0" fmla="*/ 1583471 h 1825384"/>
                <a:gd name="connsiteX1" fmla="*/ 1231900 w 6540500"/>
                <a:gd name="connsiteY1" fmla="*/ 1227871 h 1825384"/>
                <a:gd name="connsiteX2" fmla="*/ 1752600 w 6540500"/>
                <a:gd name="connsiteY2" fmla="*/ 415071 h 1825384"/>
                <a:gd name="connsiteX3" fmla="*/ 2298700 w 6540500"/>
                <a:gd name="connsiteY3" fmla="*/ 21371 h 1825384"/>
                <a:gd name="connsiteX4" fmla="*/ 3035300 w 6540500"/>
                <a:gd name="connsiteY4" fmla="*/ 97571 h 1825384"/>
                <a:gd name="connsiteX5" fmla="*/ 3594100 w 6540500"/>
                <a:gd name="connsiteY5" fmla="*/ 478571 h 1825384"/>
                <a:gd name="connsiteX6" fmla="*/ 4178300 w 6540500"/>
                <a:gd name="connsiteY6" fmla="*/ 1494571 h 1825384"/>
                <a:gd name="connsiteX7" fmla="*/ 4889500 w 6540500"/>
                <a:gd name="connsiteY7" fmla="*/ 1621571 h 1825384"/>
                <a:gd name="connsiteX8" fmla="*/ 5194300 w 6540500"/>
                <a:gd name="connsiteY8" fmla="*/ 1596171 h 1825384"/>
                <a:gd name="connsiteX9" fmla="*/ 5473700 w 6540500"/>
                <a:gd name="connsiteY9" fmla="*/ 1608871 h 1825384"/>
                <a:gd name="connsiteX10" fmla="*/ 5905500 w 6540500"/>
                <a:gd name="connsiteY10" fmla="*/ 1596171 h 1825384"/>
                <a:gd name="connsiteX11" fmla="*/ 5016500 w 6540500"/>
                <a:gd name="connsiteY11" fmla="*/ 1824771 h 1825384"/>
                <a:gd name="connsiteX12" fmla="*/ 6235700 w 6540500"/>
                <a:gd name="connsiteY12" fmla="*/ 1659671 h 1825384"/>
                <a:gd name="connsiteX13" fmla="*/ 6540500 w 6540500"/>
                <a:gd name="connsiteY13" fmla="*/ 1773971 h 1825384"/>
                <a:gd name="connsiteX0" fmla="*/ 0 w 6540500"/>
                <a:gd name="connsiteY0" fmla="*/ 1650095 h 1892008"/>
                <a:gd name="connsiteX1" fmla="*/ 1231900 w 6540500"/>
                <a:gd name="connsiteY1" fmla="*/ 1294495 h 1892008"/>
                <a:gd name="connsiteX2" fmla="*/ 1752600 w 6540500"/>
                <a:gd name="connsiteY2" fmla="*/ 481695 h 1892008"/>
                <a:gd name="connsiteX3" fmla="*/ 2298700 w 6540500"/>
                <a:gd name="connsiteY3" fmla="*/ 87995 h 1892008"/>
                <a:gd name="connsiteX4" fmla="*/ 2984500 w 6540500"/>
                <a:gd name="connsiteY4" fmla="*/ 37195 h 1892008"/>
                <a:gd name="connsiteX5" fmla="*/ 3594100 w 6540500"/>
                <a:gd name="connsiteY5" fmla="*/ 545195 h 1892008"/>
                <a:gd name="connsiteX6" fmla="*/ 4178300 w 6540500"/>
                <a:gd name="connsiteY6" fmla="*/ 1561195 h 1892008"/>
                <a:gd name="connsiteX7" fmla="*/ 4889500 w 6540500"/>
                <a:gd name="connsiteY7" fmla="*/ 1688195 h 1892008"/>
                <a:gd name="connsiteX8" fmla="*/ 5194300 w 6540500"/>
                <a:gd name="connsiteY8" fmla="*/ 1662795 h 1892008"/>
                <a:gd name="connsiteX9" fmla="*/ 5473700 w 6540500"/>
                <a:gd name="connsiteY9" fmla="*/ 1675495 h 1892008"/>
                <a:gd name="connsiteX10" fmla="*/ 5905500 w 6540500"/>
                <a:gd name="connsiteY10" fmla="*/ 1662795 h 1892008"/>
                <a:gd name="connsiteX11" fmla="*/ 5016500 w 6540500"/>
                <a:gd name="connsiteY11" fmla="*/ 1891395 h 1892008"/>
                <a:gd name="connsiteX12" fmla="*/ 6235700 w 6540500"/>
                <a:gd name="connsiteY12" fmla="*/ 1726295 h 1892008"/>
                <a:gd name="connsiteX13" fmla="*/ 6540500 w 6540500"/>
                <a:gd name="connsiteY13" fmla="*/ 1840595 h 1892008"/>
                <a:gd name="connsiteX0" fmla="*/ 0 w 5829300"/>
                <a:gd name="connsiteY0" fmla="*/ 1611995 h 1892008"/>
                <a:gd name="connsiteX1" fmla="*/ 520700 w 5829300"/>
                <a:gd name="connsiteY1" fmla="*/ 12944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276600 w 5829300"/>
                <a:gd name="connsiteY6" fmla="*/ 12436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216400 w 5829300"/>
                <a:gd name="connsiteY7" fmla="*/ 16246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2164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1148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483100 w 5829300"/>
                <a:gd name="connsiteY7" fmla="*/ 1664838 h 1894051"/>
                <a:gd name="connsiteX8" fmla="*/ 4762500 w 5829300"/>
                <a:gd name="connsiteY8" fmla="*/ 1677538 h 1894051"/>
                <a:gd name="connsiteX9" fmla="*/ 5194300 w 5829300"/>
                <a:gd name="connsiteY9" fmla="*/ 1664838 h 1894051"/>
                <a:gd name="connsiteX10" fmla="*/ 4305300 w 5829300"/>
                <a:gd name="connsiteY10" fmla="*/ 1893438 h 1894051"/>
                <a:gd name="connsiteX11" fmla="*/ 5524500 w 5829300"/>
                <a:gd name="connsiteY11" fmla="*/ 1728338 h 1894051"/>
                <a:gd name="connsiteX12" fmla="*/ 5829300 w 5829300"/>
                <a:gd name="connsiteY12" fmla="*/ 1842638 h 1894051"/>
                <a:gd name="connsiteX0" fmla="*/ 0 w 5524500"/>
                <a:gd name="connsiteY0" fmla="*/ 1614038 h 1894051"/>
                <a:gd name="connsiteX1" fmla="*/ 635000 w 5524500"/>
                <a:gd name="connsiteY1" fmla="*/ 1131438 h 1894051"/>
                <a:gd name="connsiteX2" fmla="*/ 1079500 w 5524500"/>
                <a:gd name="connsiteY2" fmla="*/ 534538 h 1894051"/>
                <a:gd name="connsiteX3" fmla="*/ 1587500 w 5524500"/>
                <a:gd name="connsiteY3" fmla="*/ 90038 h 1894051"/>
                <a:gd name="connsiteX4" fmla="*/ 2273300 w 5524500"/>
                <a:gd name="connsiteY4" fmla="*/ 39238 h 1894051"/>
                <a:gd name="connsiteX5" fmla="*/ 2882900 w 5524500"/>
                <a:gd name="connsiteY5" fmla="*/ 547238 h 1894051"/>
                <a:gd name="connsiteX6" fmla="*/ 3454400 w 5524500"/>
                <a:gd name="connsiteY6" fmla="*/ 1296538 h 1894051"/>
                <a:gd name="connsiteX7" fmla="*/ 4483100 w 5524500"/>
                <a:gd name="connsiteY7" fmla="*/ 1664838 h 1894051"/>
                <a:gd name="connsiteX8" fmla="*/ 4762500 w 5524500"/>
                <a:gd name="connsiteY8" fmla="*/ 1677538 h 1894051"/>
                <a:gd name="connsiteX9" fmla="*/ 5194300 w 5524500"/>
                <a:gd name="connsiteY9" fmla="*/ 1664838 h 1894051"/>
                <a:gd name="connsiteX10" fmla="*/ 4305300 w 5524500"/>
                <a:gd name="connsiteY10" fmla="*/ 1893438 h 1894051"/>
                <a:gd name="connsiteX11" fmla="*/ 5524500 w 5524500"/>
                <a:gd name="connsiteY11" fmla="*/ 1728338 h 1894051"/>
                <a:gd name="connsiteX0" fmla="*/ 0 w 5204100"/>
                <a:gd name="connsiteY0" fmla="*/ 1614038 h 1893438"/>
                <a:gd name="connsiteX1" fmla="*/ 635000 w 5204100"/>
                <a:gd name="connsiteY1" fmla="*/ 1131438 h 1893438"/>
                <a:gd name="connsiteX2" fmla="*/ 1079500 w 5204100"/>
                <a:gd name="connsiteY2" fmla="*/ 534538 h 1893438"/>
                <a:gd name="connsiteX3" fmla="*/ 1587500 w 5204100"/>
                <a:gd name="connsiteY3" fmla="*/ 90038 h 1893438"/>
                <a:gd name="connsiteX4" fmla="*/ 2273300 w 5204100"/>
                <a:gd name="connsiteY4" fmla="*/ 39238 h 1893438"/>
                <a:gd name="connsiteX5" fmla="*/ 2882900 w 5204100"/>
                <a:gd name="connsiteY5" fmla="*/ 547238 h 1893438"/>
                <a:gd name="connsiteX6" fmla="*/ 3454400 w 5204100"/>
                <a:gd name="connsiteY6" fmla="*/ 1296538 h 1893438"/>
                <a:gd name="connsiteX7" fmla="*/ 4483100 w 5204100"/>
                <a:gd name="connsiteY7" fmla="*/ 1664838 h 1893438"/>
                <a:gd name="connsiteX8" fmla="*/ 4762500 w 5204100"/>
                <a:gd name="connsiteY8" fmla="*/ 1677538 h 1893438"/>
                <a:gd name="connsiteX9" fmla="*/ 5194300 w 5204100"/>
                <a:gd name="connsiteY9" fmla="*/ 1664838 h 1893438"/>
                <a:gd name="connsiteX10" fmla="*/ 4305300 w 5204100"/>
                <a:gd name="connsiteY10" fmla="*/ 1893438 h 1893438"/>
                <a:gd name="connsiteX0" fmla="*/ 0 w 5204100"/>
                <a:gd name="connsiteY0" fmla="*/ 1614038 h 1696775"/>
                <a:gd name="connsiteX1" fmla="*/ 635000 w 5204100"/>
                <a:gd name="connsiteY1" fmla="*/ 1131438 h 1696775"/>
                <a:gd name="connsiteX2" fmla="*/ 1079500 w 5204100"/>
                <a:gd name="connsiteY2" fmla="*/ 534538 h 1696775"/>
                <a:gd name="connsiteX3" fmla="*/ 1587500 w 5204100"/>
                <a:gd name="connsiteY3" fmla="*/ 90038 h 1696775"/>
                <a:gd name="connsiteX4" fmla="*/ 2273300 w 5204100"/>
                <a:gd name="connsiteY4" fmla="*/ 39238 h 1696775"/>
                <a:gd name="connsiteX5" fmla="*/ 2882900 w 5204100"/>
                <a:gd name="connsiteY5" fmla="*/ 547238 h 1696775"/>
                <a:gd name="connsiteX6" fmla="*/ 3454400 w 5204100"/>
                <a:gd name="connsiteY6" fmla="*/ 1296538 h 1696775"/>
                <a:gd name="connsiteX7" fmla="*/ 4483100 w 5204100"/>
                <a:gd name="connsiteY7" fmla="*/ 1664838 h 1696775"/>
                <a:gd name="connsiteX8" fmla="*/ 4762500 w 5204100"/>
                <a:gd name="connsiteY8" fmla="*/ 1677538 h 1696775"/>
                <a:gd name="connsiteX9" fmla="*/ 5194300 w 5204100"/>
                <a:gd name="connsiteY9" fmla="*/ 1664838 h 1696775"/>
                <a:gd name="connsiteX0" fmla="*/ 0 w 4762500"/>
                <a:gd name="connsiteY0" fmla="*/ 1614038 h 1696775"/>
                <a:gd name="connsiteX1" fmla="*/ 635000 w 4762500"/>
                <a:gd name="connsiteY1" fmla="*/ 1131438 h 1696775"/>
                <a:gd name="connsiteX2" fmla="*/ 1079500 w 4762500"/>
                <a:gd name="connsiteY2" fmla="*/ 534538 h 1696775"/>
                <a:gd name="connsiteX3" fmla="*/ 1587500 w 4762500"/>
                <a:gd name="connsiteY3" fmla="*/ 90038 h 1696775"/>
                <a:gd name="connsiteX4" fmla="*/ 2273300 w 4762500"/>
                <a:gd name="connsiteY4" fmla="*/ 39238 h 1696775"/>
                <a:gd name="connsiteX5" fmla="*/ 2882900 w 4762500"/>
                <a:gd name="connsiteY5" fmla="*/ 547238 h 1696775"/>
                <a:gd name="connsiteX6" fmla="*/ 3454400 w 4762500"/>
                <a:gd name="connsiteY6" fmla="*/ 1296538 h 1696775"/>
                <a:gd name="connsiteX7" fmla="*/ 4483100 w 4762500"/>
                <a:gd name="connsiteY7" fmla="*/ 1664838 h 1696775"/>
                <a:gd name="connsiteX8" fmla="*/ 4762500 w 4762500"/>
                <a:gd name="connsiteY8" fmla="*/ 1677538 h 1696775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454400 w 4762500"/>
                <a:gd name="connsiteY6" fmla="*/ 12965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3797300 w 4762500"/>
                <a:gd name="connsiteY7" fmla="*/ 1474338 h 1677538"/>
                <a:gd name="connsiteX8" fmla="*/ 4762500 w 4762500"/>
                <a:gd name="connsiteY8" fmla="*/ 1677538 h 1677538"/>
                <a:gd name="connsiteX0" fmla="*/ 0 w 4597400"/>
                <a:gd name="connsiteY0" fmla="*/ 1614038 h 1614038"/>
                <a:gd name="connsiteX1" fmla="*/ 635000 w 4597400"/>
                <a:gd name="connsiteY1" fmla="*/ 1131438 h 1614038"/>
                <a:gd name="connsiteX2" fmla="*/ 1079500 w 4597400"/>
                <a:gd name="connsiteY2" fmla="*/ 534538 h 1614038"/>
                <a:gd name="connsiteX3" fmla="*/ 1587500 w 4597400"/>
                <a:gd name="connsiteY3" fmla="*/ 90038 h 1614038"/>
                <a:gd name="connsiteX4" fmla="*/ 2273300 w 4597400"/>
                <a:gd name="connsiteY4" fmla="*/ 39238 h 1614038"/>
                <a:gd name="connsiteX5" fmla="*/ 2882900 w 4597400"/>
                <a:gd name="connsiteY5" fmla="*/ 547238 h 1614038"/>
                <a:gd name="connsiteX6" fmla="*/ 3340100 w 4597400"/>
                <a:gd name="connsiteY6" fmla="*/ 1207638 h 1614038"/>
                <a:gd name="connsiteX7" fmla="*/ 3797300 w 4597400"/>
                <a:gd name="connsiteY7" fmla="*/ 1474338 h 1614038"/>
                <a:gd name="connsiteX8" fmla="*/ 4597400 w 4597400"/>
                <a:gd name="connsiteY8" fmla="*/ 1575938 h 1614038"/>
                <a:gd name="connsiteX0" fmla="*/ 0 w 4597400"/>
                <a:gd name="connsiteY0" fmla="*/ 1604798 h 1604798"/>
                <a:gd name="connsiteX1" fmla="*/ 635000 w 4597400"/>
                <a:gd name="connsiteY1" fmla="*/ 1122198 h 1604798"/>
                <a:gd name="connsiteX2" fmla="*/ 1079500 w 4597400"/>
                <a:gd name="connsiteY2" fmla="*/ 525298 h 1604798"/>
                <a:gd name="connsiteX3" fmla="*/ 1587500 w 4597400"/>
                <a:gd name="connsiteY3" fmla="*/ 80798 h 1604798"/>
                <a:gd name="connsiteX4" fmla="*/ 2414517 w 4597400"/>
                <a:gd name="connsiteY4" fmla="*/ 42698 h 1604798"/>
                <a:gd name="connsiteX5" fmla="*/ 2882900 w 4597400"/>
                <a:gd name="connsiteY5" fmla="*/ 537998 h 1604798"/>
                <a:gd name="connsiteX6" fmla="*/ 3340100 w 4597400"/>
                <a:gd name="connsiteY6" fmla="*/ 1198398 h 1604798"/>
                <a:gd name="connsiteX7" fmla="*/ 3797300 w 4597400"/>
                <a:gd name="connsiteY7" fmla="*/ 1465098 h 1604798"/>
                <a:gd name="connsiteX8" fmla="*/ 4597400 w 4597400"/>
                <a:gd name="connsiteY8" fmla="*/ 1566698 h 1604798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40100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71481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613091"/>
                <a:gd name="connsiteY0" fmla="*/ 1606641 h 1606641"/>
                <a:gd name="connsiteX1" fmla="*/ 635000 w 4613091"/>
                <a:gd name="connsiteY1" fmla="*/ 1124041 h 1606641"/>
                <a:gd name="connsiteX2" fmla="*/ 1079500 w 4613091"/>
                <a:gd name="connsiteY2" fmla="*/ 527141 h 1606641"/>
                <a:gd name="connsiteX3" fmla="*/ 1587500 w 4613091"/>
                <a:gd name="connsiteY3" fmla="*/ 82641 h 1606641"/>
                <a:gd name="connsiteX4" fmla="*/ 2414517 w 4613091"/>
                <a:gd name="connsiteY4" fmla="*/ 44541 h 1606641"/>
                <a:gd name="connsiteX5" fmla="*/ 2961354 w 4613091"/>
                <a:gd name="connsiteY5" fmla="*/ 565241 h 1606641"/>
                <a:gd name="connsiteX6" fmla="*/ 3371481 w 4613091"/>
                <a:gd name="connsiteY6" fmla="*/ 1200241 h 1606641"/>
                <a:gd name="connsiteX7" fmla="*/ 3797300 w 4613091"/>
                <a:gd name="connsiteY7" fmla="*/ 1466941 h 1606641"/>
                <a:gd name="connsiteX8" fmla="*/ 4613091 w 4613091"/>
                <a:gd name="connsiteY8" fmla="*/ 1581241 h 1606641"/>
                <a:gd name="connsiteX0" fmla="*/ 0 w 4613091"/>
                <a:gd name="connsiteY0" fmla="*/ 1586028 h 1586028"/>
                <a:gd name="connsiteX1" fmla="*/ 635000 w 4613091"/>
                <a:gd name="connsiteY1" fmla="*/ 1103428 h 1586028"/>
                <a:gd name="connsiteX2" fmla="*/ 1079500 w 4613091"/>
                <a:gd name="connsiteY2" fmla="*/ 506528 h 1586028"/>
                <a:gd name="connsiteX3" fmla="*/ 1587500 w 4613091"/>
                <a:gd name="connsiteY3" fmla="*/ 62028 h 1586028"/>
                <a:gd name="connsiteX4" fmla="*/ 2508202 w 4613091"/>
                <a:gd name="connsiteY4" fmla="*/ 55151 h 1586028"/>
                <a:gd name="connsiteX5" fmla="*/ 2961354 w 4613091"/>
                <a:gd name="connsiteY5" fmla="*/ 544628 h 1586028"/>
                <a:gd name="connsiteX6" fmla="*/ 3371481 w 4613091"/>
                <a:gd name="connsiteY6" fmla="*/ 1179628 h 1586028"/>
                <a:gd name="connsiteX7" fmla="*/ 3797300 w 4613091"/>
                <a:gd name="connsiteY7" fmla="*/ 1446328 h 1586028"/>
                <a:gd name="connsiteX8" fmla="*/ 4613091 w 4613091"/>
                <a:gd name="connsiteY8" fmla="*/ 1560628 h 1586028"/>
                <a:gd name="connsiteX0" fmla="*/ 0 w 4613091"/>
                <a:gd name="connsiteY0" fmla="*/ 1577383 h 1577383"/>
                <a:gd name="connsiteX1" fmla="*/ 635000 w 4613091"/>
                <a:gd name="connsiteY1" fmla="*/ 1094783 h 1577383"/>
                <a:gd name="connsiteX2" fmla="*/ 1079500 w 4613091"/>
                <a:gd name="connsiteY2" fmla="*/ 497883 h 1577383"/>
                <a:gd name="connsiteX3" fmla="*/ 1642609 w 4613091"/>
                <a:gd name="connsiteY3" fmla="*/ 71225 h 1577383"/>
                <a:gd name="connsiteX4" fmla="*/ 2508202 w 4613091"/>
                <a:gd name="connsiteY4" fmla="*/ 46506 h 1577383"/>
                <a:gd name="connsiteX5" fmla="*/ 2961354 w 4613091"/>
                <a:gd name="connsiteY5" fmla="*/ 535983 h 1577383"/>
                <a:gd name="connsiteX6" fmla="*/ 3371481 w 4613091"/>
                <a:gd name="connsiteY6" fmla="*/ 1170983 h 1577383"/>
                <a:gd name="connsiteX7" fmla="*/ 3797300 w 4613091"/>
                <a:gd name="connsiteY7" fmla="*/ 1437683 h 1577383"/>
                <a:gd name="connsiteX8" fmla="*/ 4613091 w 4613091"/>
                <a:gd name="connsiteY8" fmla="*/ 1551983 h 1577383"/>
                <a:gd name="connsiteX0" fmla="*/ 0 w 4613091"/>
                <a:gd name="connsiteY0" fmla="*/ 1571523 h 1571523"/>
                <a:gd name="connsiteX1" fmla="*/ 635000 w 4613091"/>
                <a:gd name="connsiteY1" fmla="*/ 1088923 h 1571523"/>
                <a:gd name="connsiteX2" fmla="*/ 1079500 w 4613091"/>
                <a:gd name="connsiteY2" fmla="*/ 492023 h 1571523"/>
                <a:gd name="connsiteX3" fmla="*/ 1642609 w 4613091"/>
                <a:gd name="connsiteY3" fmla="*/ 65365 h 1571523"/>
                <a:gd name="connsiteX4" fmla="*/ 2469625 w 4613091"/>
                <a:gd name="connsiteY4" fmla="*/ 49567 h 1571523"/>
                <a:gd name="connsiteX5" fmla="*/ 2961354 w 4613091"/>
                <a:gd name="connsiteY5" fmla="*/ 530123 h 1571523"/>
                <a:gd name="connsiteX6" fmla="*/ 3371481 w 4613091"/>
                <a:gd name="connsiteY6" fmla="*/ 1165123 h 1571523"/>
                <a:gd name="connsiteX7" fmla="*/ 3797300 w 4613091"/>
                <a:gd name="connsiteY7" fmla="*/ 1431823 h 1571523"/>
                <a:gd name="connsiteX8" fmla="*/ 4613091 w 4613091"/>
                <a:gd name="connsiteY8" fmla="*/ 1546123 h 1571523"/>
                <a:gd name="connsiteX0" fmla="*/ 0 w 4613091"/>
                <a:gd name="connsiteY0" fmla="*/ 1577094 h 1577094"/>
                <a:gd name="connsiteX1" fmla="*/ 635000 w 4613091"/>
                <a:gd name="connsiteY1" fmla="*/ 1094494 h 1577094"/>
                <a:gd name="connsiteX2" fmla="*/ 1079500 w 4613091"/>
                <a:gd name="connsiteY2" fmla="*/ 497594 h 1577094"/>
                <a:gd name="connsiteX3" fmla="*/ 1642609 w 4613091"/>
                <a:gd name="connsiteY3" fmla="*/ 70936 h 1577094"/>
                <a:gd name="connsiteX4" fmla="*/ 2469625 w 4613091"/>
                <a:gd name="connsiteY4" fmla="*/ 55138 h 1577094"/>
                <a:gd name="connsiteX5" fmla="*/ 2961354 w 4613091"/>
                <a:gd name="connsiteY5" fmla="*/ 535694 h 1577094"/>
                <a:gd name="connsiteX6" fmla="*/ 3371481 w 4613091"/>
                <a:gd name="connsiteY6" fmla="*/ 1170694 h 1577094"/>
                <a:gd name="connsiteX7" fmla="*/ 3797300 w 4613091"/>
                <a:gd name="connsiteY7" fmla="*/ 1437394 h 1577094"/>
                <a:gd name="connsiteX8" fmla="*/ 4613091 w 4613091"/>
                <a:gd name="connsiteY8" fmla="*/ 1551694 h 1577094"/>
                <a:gd name="connsiteX0" fmla="*/ 0 w 4613091"/>
                <a:gd name="connsiteY0" fmla="*/ 1560722 h 1560722"/>
                <a:gd name="connsiteX1" fmla="*/ 635000 w 4613091"/>
                <a:gd name="connsiteY1" fmla="*/ 1078122 h 1560722"/>
                <a:gd name="connsiteX2" fmla="*/ 1079500 w 4613091"/>
                <a:gd name="connsiteY2" fmla="*/ 481222 h 1560722"/>
                <a:gd name="connsiteX3" fmla="*/ 1642609 w 4613091"/>
                <a:gd name="connsiteY3" fmla="*/ 54564 h 1560722"/>
                <a:gd name="connsiteX4" fmla="*/ 2469625 w 4613091"/>
                <a:gd name="connsiteY4" fmla="*/ 65529 h 1560722"/>
                <a:gd name="connsiteX5" fmla="*/ 2961354 w 4613091"/>
                <a:gd name="connsiteY5" fmla="*/ 519322 h 1560722"/>
                <a:gd name="connsiteX6" fmla="*/ 3371481 w 4613091"/>
                <a:gd name="connsiteY6" fmla="*/ 1154322 h 1560722"/>
                <a:gd name="connsiteX7" fmla="*/ 3797300 w 4613091"/>
                <a:gd name="connsiteY7" fmla="*/ 1421022 h 1560722"/>
                <a:gd name="connsiteX8" fmla="*/ 4613091 w 4613091"/>
                <a:gd name="connsiteY8" fmla="*/ 1535322 h 1560722"/>
                <a:gd name="connsiteX0" fmla="*/ 0 w 4613091"/>
                <a:gd name="connsiteY0" fmla="*/ 1547141 h 1547141"/>
                <a:gd name="connsiteX1" fmla="*/ 635000 w 4613091"/>
                <a:gd name="connsiteY1" fmla="*/ 1064541 h 1547141"/>
                <a:gd name="connsiteX2" fmla="*/ 1079500 w 4613091"/>
                <a:gd name="connsiteY2" fmla="*/ 467641 h 1547141"/>
                <a:gd name="connsiteX3" fmla="*/ 1642609 w 4613091"/>
                <a:gd name="connsiteY3" fmla="*/ 40983 h 1547141"/>
                <a:gd name="connsiteX4" fmla="*/ 2524734 w 4613091"/>
                <a:gd name="connsiteY4" fmla="*/ 78711 h 1547141"/>
                <a:gd name="connsiteX5" fmla="*/ 2961354 w 4613091"/>
                <a:gd name="connsiteY5" fmla="*/ 505741 h 1547141"/>
                <a:gd name="connsiteX6" fmla="*/ 3371481 w 4613091"/>
                <a:gd name="connsiteY6" fmla="*/ 1140741 h 1547141"/>
                <a:gd name="connsiteX7" fmla="*/ 3797300 w 4613091"/>
                <a:gd name="connsiteY7" fmla="*/ 1407441 h 1547141"/>
                <a:gd name="connsiteX8" fmla="*/ 4613091 w 4613091"/>
                <a:gd name="connsiteY8" fmla="*/ 1521741 h 1547141"/>
                <a:gd name="connsiteX0" fmla="*/ 0 w 4613091"/>
                <a:gd name="connsiteY0" fmla="*/ 1525725 h 1525725"/>
                <a:gd name="connsiteX1" fmla="*/ 635000 w 4613091"/>
                <a:gd name="connsiteY1" fmla="*/ 1043125 h 1525725"/>
                <a:gd name="connsiteX2" fmla="*/ 1079500 w 4613091"/>
                <a:gd name="connsiteY2" fmla="*/ 446225 h 1525725"/>
                <a:gd name="connsiteX3" fmla="*/ 1642609 w 4613091"/>
                <a:gd name="connsiteY3" fmla="*/ 46329 h 1525725"/>
                <a:gd name="connsiteX4" fmla="*/ 2524734 w 4613091"/>
                <a:gd name="connsiteY4" fmla="*/ 57295 h 1525725"/>
                <a:gd name="connsiteX5" fmla="*/ 2961354 w 4613091"/>
                <a:gd name="connsiteY5" fmla="*/ 484325 h 1525725"/>
                <a:gd name="connsiteX6" fmla="*/ 3371481 w 4613091"/>
                <a:gd name="connsiteY6" fmla="*/ 1119325 h 1525725"/>
                <a:gd name="connsiteX7" fmla="*/ 3797300 w 4613091"/>
                <a:gd name="connsiteY7" fmla="*/ 1386025 h 1525725"/>
                <a:gd name="connsiteX8" fmla="*/ 4613091 w 4613091"/>
                <a:gd name="connsiteY8" fmla="*/ 1500325 h 1525725"/>
                <a:gd name="connsiteX0" fmla="*/ 0 w 4613091"/>
                <a:gd name="connsiteY0" fmla="*/ 1521200 h 1521200"/>
                <a:gd name="connsiteX1" fmla="*/ 635000 w 4613091"/>
                <a:gd name="connsiteY1" fmla="*/ 1038600 h 1521200"/>
                <a:gd name="connsiteX2" fmla="*/ 1079500 w 4613091"/>
                <a:gd name="connsiteY2" fmla="*/ 441700 h 1521200"/>
                <a:gd name="connsiteX3" fmla="*/ 1642609 w 4613091"/>
                <a:gd name="connsiteY3" fmla="*/ 41804 h 1521200"/>
                <a:gd name="connsiteX4" fmla="*/ 2579843 w 4613091"/>
                <a:gd name="connsiteY4" fmla="*/ 61691 h 1521200"/>
                <a:gd name="connsiteX5" fmla="*/ 2961354 w 4613091"/>
                <a:gd name="connsiteY5" fmla="*/ 479800 h 1521200"/>
                <a:gd name="connsiteX6" fmla="*/ 3371481 w 4613091"/>
                <a:gd name="connsiteY6" fmla="*/ 1114800 h 1521200"/>
                <a:gd name="connsiteX7" fmla="*/ 3797300 w 4613091"/>
                <a:gd name="connsiteY7" fmla="*/ 1381500 h 1521200"/>
                <a:gd name="connsiteX8" fmla="*/ 4613091 w 4613091"/>
                <a:gd name="connsiteY8" fmla="*/ 1495800 h 1521200"/>
                <a:gd name="connsiteX0" fmla="*/ 0 w 4613091"/>
                <a:gd name="connsiteY0" fmla="*/ 1523272 h 1523272"/>
                <a:gd name="connsiteX1" fmla="*/ 635000 w 4613091"/>
                <a:gd name="connsiteY1" fmla="*/ 1040672 h 1523272"/>
                <a:gd name="connsiteX2" fmla="*/ 1079500 w 4613091"/>
                <a:gd name="connsiteY2" fmla="*/ 443772 h 1523272"/>
                <a:gd name="connsiteX3" fmla="*/ 1642609 w 4613091"/>
                <a:gd name="connsiteY3" fmla="*/ 43876 h 1523272"/>
                <a:gd name="connsiteX4" fmla="*/ 2169156 w 4613091"/>
                <a:gd name="connsiteY4" fmla="*/ 12593 h 1523272"/>
                <a:gd name="connsiteX5" fmla="*/ 2579843 w 4613091"/>
                <a:gd name="connsiteY5" fmla="*/ 63763 h 1523272"/>
                <a:gd name="connsiteX6" fmla="*/ 2961354 w 4613091"/>
                <a:gd name="connsiteY6" fmla="*/ 481872 h 1523272"/>
                <a:gd name="connsiteX7" fmla="*/ 3371481 w 4613091"/>
                <a:gd name="connsiteY7" fmla="*/ 1116872 h 1523272"/>
                <a:gd name="connsiteX8" fmla="*/ 3797300 w 4613091"/>
                <a:gd name="connsiteY8" fmla="*/ 1383572 h 1523272"/>
                <a:gd name="connsiteX9" fmla="*/ 4613091 w 4613091"/>
                <a:gd name="connsiteY9" fmla="*/ 1497872 h 1523272"/>
                <a:gd name="connsiteX0" fmla="*/ 0 w 4613091"/>
                <a:gd name="connsiteY0" fmla="*/ 1564830 h 1564830"/>
                <a:gd name="connsiteX1" fmla="*/ 635000 w 4613091"/>
                <a:gd name="connsiteY1" fmla="*/ 1082230 h 1564830"/>
                <a:gd name="connsiteX2" fmla="*/ 1079500 w 4613091"/>
                <a:gd name="connsiteY2" fmla="*/ 485330 h 1564830"/>
                <a:gd name="connsiteX3" fmla="*/ 1642609 w 4613091"/>
                <a:gd name="connsiteY3" fmla="*/ 85434 h 1564830"/>
                <a:gd name="connsiteX4" fmla="*/ 2169156 w 4613091"/>
                <a:gd name="connsiteY4" fmla="*/ 625 h 1564830"/>
                <a:gd name="connsiteX5" fmla="*/ 2579843 w 4613091"/>
                <a:gd name="connsiteY5" fmla="*/ 105321 h 1564830"/>
                <a:gd name="connsiteX6" fmla="*/ 2961354 w 4613091"/>
                <a:gd name="connsiteY6" fmla="*/ 523430 h 1564830"/>
                <a:gd name="connsiteX7" fmla="*/ 3371481 w 4613091"/>
                <a:gd name="connsiteY7" fmla="*/ 1158430 h 1564830"/>
                <a:gd name="connsiteX8" fmla="*/ 3797300 w 4613091"/>
                <a:gd name="connsiteY8" fmla="*/ 1425130 h 1564830"/>
                <a:gd name="connsiteX9" fmla="*/ 4613091 w 4613091"/>
                <a:gd name="connsiteY9" fmla="*/ 1539430 h 1564830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18438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45201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72376 w 4613091"/>
                <a:gd name="connsiteY6" fmla="*/ 541008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24113"/>
                <a:gd name="connsiteY0" fmla="*/ 1577947 h 1577947"/>
                <a:gd name="connsiteX1" fmla="*/ 635000 w 4624113"/>
                <a:gd name="connsiteY1" fmla="*/ 1095347 h 1577947"/>
                <a:gd name="connsiteX2" fmla="*/ 1079500 w 4624113"/>
                <a:gd name="connsiteY2" fmla="*/ 498447 h 1577947"/>
                <a:gd name="connsiteX3" fmla="*/ 1642609 w 4624113"/>
                <a:gd name="connsiteY3" fmla="*/ 98551 h 1577947"/>
                <a:gd name="connsiteX4" fmla="*/ 2180178 w 4624113"/>
                <a:gd name="connsiteY4" fmla="*/ 360 h 1577947"/>
                <a:gd name="connsiteX5" fmla="*/ 2585353 w 4624113"/>
                <a:gd name="connsiteY5" fmla="*/ 136280 h 1577947"/>
                <a:gd name="connsiteX6" fmla="*/ 2972376 w 4624113"/>
                <a:gd name="connsiteY6" fmla="*/ 541008 h 1577947"/>
                <a:gd name="connsiteX7" fmla="*/ 3371481 w 4624113"/>
                <a:gd name="connsiteY7" fmla="*/ 1171547 h 1577947"/>
                <a:gd name="connsiteX8" fmla="*/ 3797300 w 4624113"/>
                <a:gd name="connsiteY8" fmla="*/ 1438247 h 1577947"/>
                <a:gd name="connsiteX9" fmla="*/ 4624113 w 4624113"/>
                <a:gd name="connsiteY9" fmla="*/ 1565929 h 1577947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87 h 1578187"/>
                <a:gd name="connsiteX1" fmla="*/ 635000 w 4624113"/>
                <a:gd name="connsiteY1" fmla="*/ 10955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0 w 3797300"/>
                <a:gd name="connsiteY0" fmla="*/ 1578071 h 1578071"/>
                <a:gd name="connsiteX1" fmla="*/ 635000 w 3797300"/>
                <a:gd name="connsiteY1" fmla="*/ 1120871 h 1578071"/>
                <a:gd name="connsiteX2" fmla="*/ 1078380 w 3797300"/>
                <a:gd name="connsiteY2" fmla="*/ 564570 h 1578071"/>
                <a:gd name="connsiteX3" fmla="*/ 1642609 w 3797300"/>
                <a:gd name="connsiteY3" fmla="*/ 98675 h 1578071"/>
                <a:gd name="connsiteX4" fmla="*/ 2180178 w 3797300"/>
                <a:gd name="connsiteY4" fmla="*/ 484 h 1578071"/>
                <a:gd name="connsiteX5" fmla="*/ 2585353 w 3797300"/>
                <a:gd name="connsiteY5" fmla="*/ 136404 h 1578071"/>
                <a:gd name="connsiteX6" fmla="*/ 2972376 w 3797300"/>
                <a:gd name="connsiteY6" fmla="*/ 541132 h 1578071"/>
                <a:gd name="connsiteX7" fmla="*/ 3371481 w 3797300"/>
                <a:gd name="connsiteY7" fmla="*/ 1171671 h 1578071"/>
                <a:gd name="connsiteX8" fmla="*/ 3797300 w 3797300"/>
                <a:gd name="connsiteY8" fmla="*/ 1438371 h 1578071"/>
                <a:gd name="connsiteX0" fmla="*/ 0 w 3371480"/>
                <a:gd name="connsiteY0" fmla="*/ 1578071 h 1578071"/>
                <a:gd name="connsiteX1" fmla="*/ 635000 w 3371480"/>
                <a:gd name="connsiteY1" fmla="*/ 1120871 h 1578071"/>
                <a:gd name="connsiteX2" fmla="*/ 1078380 w 3371480"/>
                <a:gd name="connsiteY2" fmla="*/ 564570 h 1578071"/>
                <a:gd name="connsiteX3" fmla="*/ 1642609 w 3371480"/>
                <a:gd name="connsiteY3" fmla="*/ 98675 h 1578071"/>
                <a:gd name="connsiteX4" fmla="*/ 2180178 w 3371480"/>
                <a:gd name="connsiteY4" fmla="*/ 484 h 1578071"/>
                <a:gd name="connsiteX5" fmla="*/ 2585353 w 3371480"/>
                <a:gd name="connsiteY5" fmla="*/ 136404 h 1578071"/>
                <a:gd name="connsiteX6" fmla="*/ 2972376 w 3371480"/>
                <a:gd name="connsiteY6" fmla="*/ 541132 h 1578071"/>
                <a:gd name="connsiteX7" fmla="*/ 3371481 w 3371480"/>
                <a:gd name="connsiteY7" fmla="*/ 1171671 h 1578071"/>
                <a:gd name="connsiteX0" fmla="*/ 0 w 3371480"/>
                <a:gd name="connsiteY0" fmla="*/ 1578071 h 1578071"/>
                <a:gd name="connsiteX1" fmla="*/ 635000 w 3371480"/>
                <a:gd name="connsiteY1" fmla="*/ 1120871 h 1578071"/>
                <a:gd name="connsiteX2" fmla="*/ 1078380 w 3371480"/>
                <a:gd name="connsiteY2" fmla="*/ 564570 h 1578071"/>
                <a:gd name="connsiteX3" fmla="*/ 1642609 w 3371480"/>
                <a:gd name="connsiteY3" fmla="*/ 98675 h 1578071"/>
                <a:gd name="connsiteX4" fmla="*/ 2180178 w 3371480"/>
                <a:gd name="connsiteY4" fmla="*/ 484 h 1578071"/>
                <a:gd name="connsiteX5" fmla="*/ 2585353 w 3371480"/>
                <a:gd name="connsiteY5" fmla="*/ 136404 h 1578071"/>
                <a:gd name="connsiteX6" fmla="*/ 2972376 w 3371480"/>
                <a:gd name="connsiteY6" fmla="*/ 541132 h 1578071"/>
                <a:gd name="connsiteX7" fmla="*/ 3371480 w 3371480"/>
                <a:gd name="connsiteY7" fmla="*/ 906888 h 1578071"/>
                <a:gd name="connsiteX0" fmla="*/ 0 w 3215391"/>
                <a:gd name="connsiteY0" fmla="*/ 1578071 h 1578071"/>
                <a:gd name="connsiteX1" fmla="*/ 635000 w 3215391"/>
                <a:gd name="connsiteY1" fmla="*/ 1120871 h 1578071"/>
                <a:gd name="connsiteX2" fmla="*/ 1078380 w 3215391"/>
                <a:gd name="connsiteY2" fmla="*/ 564570 h 1578071"/>
                <a:gd name="connsiteX3" fmla="*/ 1642609 w 3215391"/>
                <a:gd name="connsiteY3" fmla="*/ 98675 h 1578071"/>
                <a:gd name="connsiteX4" fmla="*/ 2180178 w 3215391"/>
                <a:gd name="connsiteY4" fmla="*/ 484 h 1578071"/>
                <a:gd name="connsiteX5" fmla="*/ 2585353 w 3215391"/>
                <a:gd name="connsiteY5" fmla="*/ 136404 h 1578071"/>
                <a:gd name="connsiteX6" fmla="*/ 2972376 w 3215391"/>
                <a:gd name="connsiteY6" fmla="*/ 541132 h 1578071"/>
                <a:gd name="connsiteX7" fmla="*/ 3215391 w 3215391"/>
                <a:gd name="connsiteY7" fmla="*/ 769593 h 1578071"/>
                <a:gd name="connsiteX0" fmla="*/ 0 w 3215391"/>
                <a:gd name="connsiteY0" fmla="*/ 1578071 h 1578071"/>
                <a:gd name="connsiteX1" fmla="*/ 635000 w 3215391"/>
                <a:gd name="connsiteY1" fmla="*/ 1120871 h 1578071"/>
                <a:gd name="connsiteX2" fmla="*/ 1078380 w 3215391"/>
                <a:gd name="connsiteY2" fmla="*/ 564570 h 1578071"/>
                <a:gd name="connsiteX3" fmla="*/ 1642609 w 3215391"/>
                <a:gd name="connsiteY3" fmla="*/ 98675 h 1578071"/>
                <a:gd name="connsiteX4" fmla="*/ 2180178 w 3215391"/>
                <a:gd name="connsiteY4" fmla="*/ 484 h 1578071"/>
                <a:gd name="connsiteX5" fmla="*/ 2585353 w 3215391"/>
                <a:gd name="connsiteY5" fmla="*/ 136404 h 1578071"/>
                <a:gd name="connsiteX6" fmla="*/ 2972376 w 3215391"/>
                <a:gd name="connsiteY6" fmla="*/ 541132 h 1578071"/>
                <a:gd name="connsiteX7" fmla="*/ 3215391 w 3215391"/>
                <a:gd name="connsiteY7" fmla="*/ 769593 h 1578071"/>
                <a:gd name="connsiteX0" fmla="*/ 0 w 3410502"/>
                <a:gd name="connsiteY0" fmla="*/ 1578071 h 1578071"/>
                <a:gd name="connsiteX1" fmla="*/ 635000 w 3410502"/>
                <a:gd name="connsiteY1" fmla="*/ 1120871 h 1578071"/>
                <a:gd name="connsiteX2" fmla="*/ 1078380 w 3410502"/>
                <a:gd name="connsiteY2" fmla="*/ 564570 h 1578071"/>
                <a:gd name="connsiteX3" fmla="*/ 1642609 w 3410502"/>
                <a:gd name="connsiteY3" fmla="*/ 98675 h 1578071"/>
                <a:gd name="connsiteX4" fmla="*/ 2180178 w 3410502"/>
                <a:gd name="connsiteY4" fmla="*/ 484 h 1578071"/>
                <a:gd name="connsiteX5" fmla="*/ 2585353 w 3410502"/>
                <a:gd name="connsiteY5" fmla="*/ 136404 h 1578071"/>
                <a:gd name="connsiteX6" fmla="*/ 2972376 w 3410502"/>
                <a:gd name="connsiteY6" fmla="*/ 541132 h 1578071"/>
                <a:gd name="connsiteX7" fmla="*/ 3410502 w 3410502"/>
                <a:gd name="connsiteY7" fmla="*/ 678063 h 1578071"/>
                <a:gd name="connsiteX0" fmla="*/ 0 w 3410502"/>
                <a:gd name="connsiteY0" fmla="*/ 1578071 h 1578071"/>
                <a:gd name="connsiteX1" fmla="*/ 635000 w 3410502"/>
                <a:gd name="connsiteY1" fmla="*/ 1120871 h 1578071"/>
                <a:gd name="connsiteX2" fmla="*/ 1078380 w 3410502"/>
                <a:gd name="connsiteY2" fmla="*/ 564570 h 1578071"/>
                <a:gd name="connsiteX3" fmla="*/ 1642609 w 3410502"/>
                <a:gd name="connsiteY3" fmla="*/ 98675 h 1578071"/>
                <a:gd name="connsiteX4" fmla="*/ 2180178 w 3410502"/>
                <a:gd name="connsiteY4" fmla="*/ 484 h 1578071"/>
                <a:gd name="connsiteX5" fmla="*/ 2585353 w 3410502"/>
                <a:gd name="connsiteY5" fmla="*/ 136404 h 1578071"/>
                <a:gd name="connsiteX6" fmla="*/ 2972376 w 3410502"/>
                <a:gd name="connsiteY6" fmla="*/ 541132 h 1578071"/>
                <a:gd name="connsiteX7" fmla="*/ 3410502 w 3410502"/>
                <a:gd name="connsiteY7" fmla="*/ 678063 h 1578071"/>
                <a:gd name="connsiteX0" fmla="*/ 0 w 3586101"/>
                <a:gd name="connsiteY0" fmla="*/ 1578071 h 1578071"/>
                <a:gd name="connsiteX1" fmla="*/ 635000 w 3586101"/>
                <a:gd name="connsiteY1" fmla="*/ 1120871 h 1578071"/>
                <a:gd name="connsiteX2" fmla="*/ 1078380 w 3586101"/>
                <a:gd name="connsiteY2" fmla="*/ 564570 h 1578071"/>
                <a:gd name="connsiteX3" fmla="*/ 1642609 w 3586101"/>
                <a:gd name="connsiteY3" fmla="*/ 98675 h 1578071"/>
                <a:gd name="connsiteX4" fmla="*/ 2180178 w 3586101"/>
                <a:gd name="connsiteY4" fmla="*/ 484 h 1578071"/>
                <a:gd name="connsiteX5" fmla="*/ 2585353 w 3586101"/>
                <a:gd name="connsiteY5" fmla="*/ 136404 h 1578071"/>
                <a:gd name="connsiteX6" fmla="*/ 2972376 w 3586101"/>
                <a:gd name="connsiteY6" fmla="*/ 541132 h 1578071"/>
                <a:gd name="connsiteX7" fmla="*/ 3586101 w 3586101"/>
                <a:gd name="connsiteY7" fmla="*/ 619222 h 1578071"/>
                <a:gd name="connsiteX0" fmla="*/ 0 w 3469034"/>
                <a:gd name="connsiteY0" fmla="*/ 1578071 h 1578071"/>
                <a:gd name="connsiteX1" fmla="*/ 635000 w 3469034"/>
                <a:gd name="connsiteY1" fmla="*/ 1120871 h 1578071"/>
                <a:gd name="connsiteX2" fmla="*/ 1078380 w 3469034"/>
                <a:gd name="connsiteY2" fmla="*/ 564570 h 1578071"/>
                <a:gd name="connsiteX3" fmla="*/ 1642609 w 3469034"/>
                <a:gd name="connsiteY3" fmla="*/ 98675 h 1578071"/>
                <a:gd name="connsiteX4" fmla="*/ 2180178 w 3469034"/>
                <a:gd name="connsiteY4" fmla="*/ 484 h 1578071"/>
                <a:gd name="connsiteX5" fmla="*/ 2585353 w 3469034"/>
                <a:gd name="connsiteY5" fmla="*/ 136404 h 1578071"/>
                <a:gd name="connsiteX6" fmla="*/ 2972376 w 3469034"/>
                <a:gd name="connsiteY6" fmla="*/ 541132 h 1578071"/>
                <a:gd name="connsiteX7" fmla="*/ 3469034 w 3469034"/>
                <a:gd name="connsiteY7" fmla="*/ 390397 h 1578071"/>
                <a:gd name="connsiteX0" fmla="*/ 0 w 3498337"/>
                <a:gd name="connsiteY0" fmla="*/ 1578071 h 1578071"/>
                <a:gd name="connsiteX1" fmla="*/ 635000 w 3498337"/>
                <a:gd name="connsiteY1" fmla="*/ 1120871 h 1578071"/>
                <a:gd name="connsiteX2" fmla="*/ 1078380 w 3498337"/>
                <a:gd name="connsiteY2" fmla="*/ 564570 h 1578071"/>
                <a:gd name="connsiteX3" fmla="*/ 1642609 w 3498337"/>
                <a:gd name="connsiteY3" fmla="*/ 98675 h 1578071"/>
                <a:gd name="connsiteX4" fmla="*/ 2180178 w 3498337"/>
                <a:gd name="connsiteY4" fmla="*/ 484 h 1578071"/>
                <a:gd name="connsiteX5" fmla="*/ 2585353 w 3498337"/>
                <a:gd name="connsiteY5" fmla="*/ 136404 h 1578071"/>
                <a:gd name="connsiteX6" fmla="*/ 2972376 w 3498337"/>
                <a:gd name="connsiteY6" fmla="*/ 541132 h 1578071"/>
                <a:gd name="connsiteX7" fmla="*/ 3469034 w 3498337"/>
                <a:gd name="connsiteY7" fmla="*/ 390397 h 1578071"/>
                <a:gd name="connsiteX0" fmla="*/ 0 w 3469034"/>
                <a:gd name="connsiteY0" fmla="*/ 1578071 h 1578071"/>
                <a:gd name="connsiteX1" fmla="*/ 635000 w 3469034"/>
                <a:gd name="connsiteY1" fmla="*/ 1120871 h 1578071"/>
                <a:gd name="connsiteX2" fmla="*/ 1078380 w 3469034"/>
                <a:gd name="connsiteY2" fmla="*/ 564570 h 1578071"/>
                <a:gd name="connsiteX3" fmla="*/ 1642609 w 3469034"/>
                <a:gd name="connsiteY3" fmla="*/ 98675 h 1578071"/>
                <a:gd name="connsiteX4" fmla="*/ 2180178 w 3469034"/>
                <a:gd name="connsiteY4" fmla="*/ 484 h 1578071"/>
                <a:gd name="connsiteX5" fmla="*/ 2585353 w 3469034"/>
                <a:gd name="connsiteY5" fmla="*/ 136404 h 1578071"/>
                <a:gd name="connsiteX6" fmla="*/ 2972376 w 3469034"/>
                <a:gd name="connsiteY6" fmla="*/ 541132 h 1578071"/>
                <a:gd name="connsiteX7" fmla="*/ 3469034 w 3469034"/>
                <a:gd name="connsiteY7" fmla="*/ 390397 h 1578071"/>
                <a:gd name="connsiteX0" fmla="*/ 0 w 3585348"/>
                <a:gd name="connsiteY0" fmla="*/ 1560366 h 1560366"/>
                <a:gd name="connsiteX1" fmla="*/ 751314 w 3585348"/>
                <a:gd name="connsiteY1" fmla="*/ 1120871 h 1560366"/>
                <a:gd name="connsiteX2" fmla="*/ 1194694 w 3585348"/>
                <a:gd name="connsiteY2" fmla="*/ 564570 h 1560366"/>
                <a:gd name="connsiteX3" fmla="*/ 1758923 w 3585348"/>
                <a:gd name="connsiteY3" fmla="*/ 98675 h 1560366"/>
                <a:gd name="connsiteX4" fmla="*/ 2296492 w 3585348"/>
                <a:gd name="connsiteY4" fmla="*/ 484 h 1560366"/>
                <a:gd name="connsiteX5" fmla="*/ 2701667 w 3585348"/>
                <a:gd name="connsiteY5" fmla="*/ 136404 h 1560366"/>
                <a:gd name="connsiteX6" fmla="*/ 3088690 w 3585348"/>
                <a:gd name="connsiteY6" fmla="*/ 541132 h 1560366"/>
                <a:gd name="connsiteX7" fmla="*/ 3585348 w 3585348"/>
                <a:gd name="connsiteY7" fmla="*/ 390397 h 1560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5348" h="1560366">
                  <a:moveTo>
                    <a:pt x="0" y="1560366"/>
                  </a:moveTo>
                  <a:cubicBezTo>
                    <a:pt x="383116" y="1433366"/>
                    <a:pt x="552198" y="1286837"/>
                    <a:pt x="751314" y="1120871"/>
                  </a:cubicBezTo>
                  <a:cubicBezTo>
                    <a:pt x="950430" y="954905"/>
                    <a:pt x="1031990" y="739170"/>
                    <a:pt x="1194694" y="564570"/>
                  </a:cubicBezTo>
                  <a:cubicBezTo>
                    <a:pt x="1357398" y="389970"/>
                    <a:pt x="1570060" y="188456"/>
                    <a:pt x="1758923" y="98675"/>
                  </a:cubicBezTo>
                  <a:cubicBezTo>
                    <a:pt x="1947786" y="8894"/>
                    <a:pt x="2140286" y="-2830"/>
                    <a:pt x="2296492" y="484"/>
                  </a:cubicBezTo>
                  <a:cubicBezTo>
                    <a:pt x="2452698" y="3798"/>
                    <a:pt x="2569634" y="46296"/>
                    <a:pt x="2701667" y="136404"/>
                  </a:cubicBezTo>
                  <a:cubicBezTo>
                    <a:pt x="2833700" y="226512"/>
                    <a:pt x="2941410" y="498800"/>
                    <a:pt x="3088690" y="541132"/>
                  </a:cubicBezTo>
                  <a:cubicBezTo>
                    <a:pt x="3235970" y="583464"/>
                    <a:pt x="3428348" y="606975"/>
                    <a:pt x="3585348" y="390397"/>
                  </a:cubicBezTo>
                </a:path>
              </a:pathLst>
            </a:cu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125385" y="3319403"/>
            <a:ext cx="266636" cy="39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Helvetica" panose="020B0604020202020204" pitchFamily="34" charset="0"/>
                <a:cs typeface="Helvetica" panose="020B0604020202020204" pitchFamily="34" charset="0"/>
              </a:rPr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98361" y="3295158"/>
            <a:ext cx="266636" cy="39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92434" y="3296167"/>
            <a:ext cx="266636" cy="39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Helvetica" panose="020B0604020202020204" pitchFamily="34" charset="0"/>
                <a:cs typeface="Helvetica" panose="020B0604020202020204" pitchFamily="34" charset="0"/>
              </a:rPr>
              <a:t>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816111" y="1147897"/>
            <a:ext cx="0" cy="2164973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326972" y="2294064"/>
            <a:ext cx="5673" cy="1062018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26181" y="2016991"/>
            <a:ext cx="0" cy="1341258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12230" y="1311722"/>
            <a:ext cx="0" cy="2048705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982604" y="1722037"/>
            <a:ext cx="2029581" cy="1310882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62665" y="3773138"/>
            <a:ext cx="1020867" cy="3165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Helvetica" panose="020B0604020202020204" pitchFamily="34" charset="0"/>
                <a:cs typeface="Helvetica" panose="020B0604020202020204" pitchFamily="34" charset="0"/>
              </a:rPr>
              <a:t>Genotype</a:t>
            </a:r>
          </a:p>
        </p:txBody>
      </p:sp>
      <p:sp>
        <p:nvSpPr>
          <p:cNvPr id="23" name="TextBox 22"/>
          <p:cNvSpPr txBox="1"/>
          <p:nvPr/>
        </p:nvSpPr>
        <p:spPr>
          <a:xfrm rot="16200000">
            <a:off x="-519040" y="2192785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Expression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009399" y="1176375"/>
            <a:ext cx="0" cy="2134866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386042" y="2853971"/>
            <a:ext cx="260417" cy="43273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69750" y="1455073"/>
            <a:ext cx="272078" cy="4456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 bwMode="gray">
          <a:xfrm flipH="1">
            <a:off x="6517992" y="2858069"/>
            <a:ext cx="1" cy="543158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905517" y="1424013"/>
            <a:ext cx="0" cy="1990184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309087" y="3341695"/>
            <a:ext cx="266636" cy="39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Helvetica" panose="020B0604020202020204" pitchFamily="34" charset="0"/>
                <a:cs typeface="Helvetica" panose="020B0604020202020204" pitchFamily="34" charset="0"/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73939" y="3336949"/>
            <a:ext cx="266636" cy="39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691819" y="3337959"/>
            <a:ext cx="266636" cy="39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Helvetica" panose="020B0604020202020204" pitchFamily="34" charset="0"/>
                <a:cs typeface="Helvetica" panose="020B0604020202020204" pitchFamily="34" charset="0"/>
              </a:rPr>
              <a:t>2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594078" y="1158883"/>
            <a:ext cx="0" cy="2142663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455673" y="3773138"/>
            <a:ext cx="1020867" cy="3165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Helvetica" panose="020B0604020202020204" pitchFamily="34" charset="0"/>
                <a:cs typeface="Helvetica" panose="020B0604020202020204" pitchFamily="34" charset="0"/>
              </a:rPr>
              <a:t>Genotype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53489" y="1456633"/>
            <a:ext cx="89878" cy="932849"/>
            <a:chOff x="10970157" y="3967843"/>
            <a:chExt cx="143840" cy="1451356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11043085" y="3967843"/>
              <a:ext cx="0" cy="1451356"/>
            </a:xfrm>
            <a:prstGeom prst="line">
              <a:avLst/>
            </a:prstGeom>
            <a:ln w="31750">
              <a:prstDash val="dash"/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 rot="16200000">
              <a:off x="10970711" y="4603524"/>
              <a:ext cx="142732" cy="14384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66640" y="3396819"/>
            <a:ext cx="176202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Frequency</a:t>
            </a:r>
            <a:endParaRPr lang="en-US" sz="2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997422" y="1497458"/>
                <a:ext cx="282181" cy="3165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422" y="1497458"/>
                <a:ext cx="282181" cy="316514"/>
              </a:xfrm>
              <a:prstGeom prst="rect">
                <a:avLst/>
              </a:prstGeom>
              <a:blipFill rotWithShape="0">
                <a:blip r:embed="rId2"/>
                <a:stretch>
                  <a:fillRect b="-3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11074056" y="1452387"/>
            <a:ext cx="1196262" cy="1838516"/>
            <a:chOff x="23212109" y="2512508"/>
            <a:chExt cx="1914482" cy="2860420"/>
          </a:xfrm>
        </p:grpSpPr>
        <p:sp>
          <p:nvSpPr>
            <p:cNvPr id="41" name="TextBox 40"/>
            <p:cNvSpPr txBox="1"/>
            <p:nvPr/>
          </p:nvSpPr>
          <p:spPr>
            <a:xfrm>
              <a:off x="23217401" y="2767744"/>
              <a:ext cx="1909190" cy="11492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Positive </a:t>
              </a:r>
            </a:p>
            <a:p>
              <a:r>
                <a:rPr lang="en-US" sz="1400" dirty="0"/>
                <a:t>extremity</a:t>
              </a:r>
            </a:p>
            <a:p>
              <a:r>
                <a:rPr lang="en-US" sz="1400" dirty="0"/>
                <a:t>(Genotype: 2)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3217401" y="4174864"/>
              <a:ext cx="1909190" cy="11492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Negative </a:t>
              </a:r>
            </a:p>
            <a:p>
              <a:r>
                <a:rPr lang="en-US" sz="1400" dirty="0"/>
                <a:t>extremity.</a:t>
              </a:r>
            </a:p>
            <a:p>
              <a:r>
                <a:rPr lang="en-US" sz="1400" dirty="0"/>
                <a:t>(Genotype: 0)</a:t>
              </a: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23212109" y="2512508"/>
              <a:ext cx="0" cy="1419412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V="1">
              <a:off x="23212109" y="4023360"/>
              <a:ext cx="0" cy="1349568"/>
            </a:xfrm>
            <a:prstGeom prst="straightConnector1">
              <a:avLst/>
            </a:prstGeom>
            <a:ln w="508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 rot="5400000">
            <a:off x="5548701" y="3736400"/>
            <a:ext cx="256828" cy="72475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054173" y="3592519"/>
            <a:ext cx="1381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Probability</a:t>
            </a: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628394" y="2385325"/>
            <a:ext cx="10519974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65178" y="1454760"/>
            <a:ext cx="10579385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14345" y="3298080"/>
            <a:ext cx="10519974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804307" y="3303412"/>
            <a:ext cx="2397932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997593" y="3300404"/>
            <a:ext cx="2397932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82554" y="3300404"/>
            <a:ext cx="1333746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5945569" y="2861585"/>
            <a:ext cx="697004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5960248" y="1900163"/>
            <a:ext cx="2077693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091173" y="2388869"/>
            <a:ext cx="0" cy="487097"/>
          </a:xfrm>
          <a:prstGeom prst="line">
            <a:avLst/>
          </a:prstGeom>
          <a:ln w="22225">
            <a:prstDash val="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 rot="16200000">
            <a:off x="6064432" y="2600616"/>
            <a:ext cx="58785" cy="573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6096213" y="1902596"/>
            <a:ext cx="0" cy="487097"/>
          </a:xfrm>
          <a:prstGeom prst="line">
            <a:avLst/>
          </a:prstGeom>
          <a:ln w="22225">
            <a:prstDash val="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 rot="16200000">
            <a:off x="6067301" y="2121049"/>
            <a:ext cx="58785" cy="573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152405" y="1966866"/>
                <a:ext cx="167393" cy="2571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405" y="1966866"/>
                <a:ext cx="167393" cy="257168"/>
              </a:xfrm>
              <a:prstGeom prst="rect">
                <a:avLst/>
              </a:prstGeom>
              <a:blipFill rotWithShape="0">
                <a:blip r:embed="rId3"/>
                <a:stretch>
                  <a:fillRect r="-3571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141107" y="2433393"/>
                <a:ext cx="167393" cy="2571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107" y="2433393"/>
                <a:ext cx="167393" cy="257168"/>
              </a:xfrm>
              <a:prstGeom prst="rect">
                <a:avLst/>
              </a:prstGeom>
              <a:blipFill rotWithShape="0">
                <a:blip r:embed="rId4"/>
                <a:stretch>
                  <a:fillRect r="-7143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Arrow Connector 62"/>
          <p:cNvCxnSpPr/>
          <p:nvPr/>
        </p:nvCxnSpPr>
        <p:spPr>
          <a:xfrm flipV="1">
            <a:off x="8683080" y="1183910"/>
            <a:ext cx="0" cy="2134866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9102039" y="2390911"/>
            <a:ext cx="197455" cy="9033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0475829" y="1462607"/>
            <a:ext cx="210060" cy="92830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>
            <a:stCxn id="64" idx="0"/>
          </p:cNvCxnSpPr>
          <p:nvPr/>
        </p:nvCxnSpPr>
        <p:spPr bwMode="gray">
          <a:xfrm flipH="1">
            <a:off x="9191673" y="2390911"/>
            <a:ext cx="9093" cy="101785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0579198" y="1405343"/>
            <a:ext cx="0" cy="2016389"/>
          </a:xfrm>
          <a:prstGeom prst="line">
            <a:avLst/>
          </a:prstGeom>
          <a:ln w="2222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971045" y="3325782"/>
            <a:ext cx="266636" cy="39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Helvetica" panose="020B0604020202020204" pitchFamily="34" charset="0"/>
                <a:cs typeface="Helvetica" panose="020B0604020202020204" pitchFamily="34" charset="0"/>
              </a:rPr>
              <a:t>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635897" y="3321037"/>
            <a:ext cx="266636" cy="39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0353777" y="3322047"/>
            <a:ext cx="266636" cy="39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Helvetica" panose="020B0604020202020204" pitchFamily="34" charset="0"/>
                <a:cs typeface="Helvetica" panose="020B0604020202020204" pitchFamily="34" charset="0"/>
              </a:rPr>
              <a:t>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105909" y="3732375"/>
            <a:ext cx="1020867" cy="3165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Helvetica" panose="020B0604020202020204" pitchFamily="34" charset="0"/>
                <a:cs typeface="Helvetica" panose="020B0604020202020204" pitchFamily="34" charset="0"/>
              </a:rPr>
              <a:t>Genotype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8671275" y="3307937"/>
            <a:ext cx="2397932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111214" y="727706"/>
            <a:ext cx="183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Extremity based</a:t>
            </a:r>
          </a:p>
          <a:p>
            <a:pPr algn="ctr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joint distribution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416746" y="727706"/>
            <a:ext cx="2877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Simplified extremity based</a:t>
            </a:r>
          </a:p>
          <a:p>
            <a:pPr algn="ctr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joint distribution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-117230" y="1034515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High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-49766" y="3209523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Low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2647082" y="6392966"/>
                <a:ext cx="400046" cy="303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72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72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1372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372" dirty="0"/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082" y="6392966"/>
                <a:ext cx="400046" cy="3034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880213" y="4788445"/>
                <a:ext cx="413959" cy="303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72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72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372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372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213" y="4788445"/>
                <a:ext cx="413959" cy="30348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/>
          <p:cNvSpPr txBox="1"/>
          <p:nvPr/>
        </p:nvSpPr>
        <p:spPr>
          <a:xfrm>
            <a:off x="1273702" y="6501398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0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735282" y="6485231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1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211333" y="6485904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2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 flipV="1">
            <a:off x="1062567" y="5070480"/>
            <a:ext cx="0" cy="1443571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054471" y="6507744"/>
            <a:ext cx="1644692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1301571" y="5890709"/>
            <a:ext cx="230905" cy="4030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87" name="Rectangle 86"/>
          <p:cNvSpPr/>
          <p:nvPr/>
        </p:nvSpPr>
        <p:spPr>
          <a:xfrm>
            <a:off x="1775534" y="5700365"/>
            <a:ext cx="230905" cy="1959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88" name="Rectangle 87"/>
          <p:cNvSpPr/>
          <p:nvPr/>
        </p:nvSpPr>
        <p:spPr>
          <a:xfrm>
            <a:off x="2249497" y="5230102"/>
            <a:ext cx="230905" cy="5150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cxnSp>
        <p:nvCxnSpPr>
          <p:cNvPr id="89" name="Straight Connector 88"/>
          <p:cNvCxnSpPr/>
          <p:nvPr/>
        </p:nvCxnSpPr>
        <p:spPr>
          <a:xfrm flipH="1">
            <a:off x="1412957" y="5834727"/>
            <a:ext cx="3891" cy="708138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892530" y="5649979"/>
            <a:ext cx="0" cy="89433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2363076" y="5179716"/>
            <a:ext cx="0" cy="1366045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1176760" y="5297283"/>
            <a:ext cx="1517158" cy="918132"/>
          </a:xfrm>
          <a:prstGeom prst="line">
            <a:avLst/>
          </a:prstGeom>
          <a:ln w="222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/>
              <p:cNvSpPr/>
              <p:nvPr/>
            </p:nvSpPr>
            <p:spPr>
              <a:xfrm>
                <a:off x="1417760" y="4865970"/>
                <a:ext cx="853375" cy="290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86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286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28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86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1286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86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28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8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286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86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286" dirty="0"/>
                  <a:t> </a:t>
                </a:r>
              </a:p>
            </p:txBody>
          </p:sp>
        </mc:Choice>
        <mc:Fallback xmlns=""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760" y="4865970"/>
                <a:ext cx="853375" cy="290208"/>
              </a:xfrm>
              <a:prstGeom prst="rect">
                <a:avLst/>
              </a:prstGeom>
              <a:blipFill rotWithShape="0"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Rectangle 93"/>
          <p:cNvSpPr/>
          <p:nvPr/>
        </p:nvSpPr>
        <p:spPr>
          <a:xfrm>
            <a:off x="5023129" y="5331845"/>
            <a:ext cx="230905" cy="5150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95" name="Rectangle 94"/>
          <p:cNvSpPr/>
          <p:nvPr/>
        </p:nvSpPr>
        <p:spPr>
          <a:xfrm>
            <a:off x="4091995" y="5998050"/>
            <a:ext cx="230905" cy="4030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96" name="Rectangle 95"/>
          <p:cNvSpPr/>
          <p:nvPr/>
        </p:nvSpPr>
        <p:spPr>
          <a:xfrm>
            <a:off x="4582753" y="5807705"/>
            <a:ext cx="230905" cy="1959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5441100" y="6424271"/>
                <a:ext cx="400046" cy="303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72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72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1372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372" dirty="0"/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100" y="6424271"/>
                <a:ext cx="400046" cy="3034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3669688" y="4841901"/>
                <a:ext cx="413959" cy="303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72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72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372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372" dirty="0"/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688" y="4841901"/>
                <a:ext cx="413959" cy="30348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TextBox 98"/>
          <p:cNvSpPr txBox="1"/>
          <p:nvPr/>
        </p:nvSpPr>
        <p:spPr>
          <a:xfrm>
            <a:off x="4058501" y="6537314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527765" y="6536517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1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003815" y="6537190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2</a:t>
            </a:r>
          </a:p>
        </p:txBody>
      </p:sp>
      <p:cxnSp>
        <p:nvCxnSpPr>
          <p:cNvPr id="102" name="Straight Arrow Connector 101"/>
          <p:cNvCxnSpPr/>
          <p:nvPr/>
        </p:nvCxnSpPr>
        <p:spPr>
          <a:xfrm flipV="1">
            <a:off x="3843523" y="5102164"/>
            <a:ext cx="0" cy="1482382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835428" y="6578238"/>
            <a:ext cx="1644690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>
            <a:off x="4193912" y="5937471"/>
            <a:ext cx="3713" cy="675886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673484" y="5624071"/>
            <a:ext cx="1" cy="990733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5144031" y="5221742"/>
            <a:ext cx="0" cy="1394513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4198716" y="4936465"/>
                <a:ext cx="853375" cy="290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86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286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28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86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1286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86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28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8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286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86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286" dirty="0"/>
                  <a:t> </a:t>
                </a:r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716" y="4936465"/>
                <a:ext cx="853375" cy="290208"/>
              </a:xfrm>
              <a:prstGeom prst="rect">
                <a:avLst/>
              </a:prstGeom>
              <a:blipFill rotWithShape="0">
                <a:blip r:embed="rId10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Freeform 107"/>
          <p:cNvSpPr/>
          <p:nvPr/>
        </p:nvSpPr>
        <p:spPr>
          <a:xfrm rot="16200000">
            <a:off x="3829862" y="6088513"/>
            <a:ext cx="483108" cy="238731"/>
          </a:xfrm>
          <a:custGeom>
            <a:avLst/>
            <a:gdLst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540500"/>
              <a:gd name="connsiteY0" fmla="*/ 1651474 h 1893255"/>
              <a:gd name="connsiteX1" fmla="*/ 1054100 w 6540500"/>
              <a:gd name="connsiteY1" fmla="*/ 1194274 h 1893255"/>
              <a:gd name="connsiteX2" fmla="*/ 1727200 w 6540500"/>
              <a:gd name="connsiteY2" fmla="*/ 432274 h 1893255"/>
              <a:gd name="connsiteX3" fmla="*/ 2273300 w 6540500"/>
              <a:gd name="connsiteY3" fmla="*/ 25874 h 1893255"/>
              <a:gd name="connsiteX4" fmla="*/ 3365500 w 6540500"/>
              <a:gd name="connsiteY4" fmla="*/ 152874 h 1893255"/>
              <a:gd name="connsiteX5" fmla="*/ 3911600 w 6540500"/>
              <a:gd name="connsiteY5" fmla="*/ 1054574 h 1893255"/>
              <a:gd name="connsiteX6" fmla="*/ 4178300 w 6540500"/>
              <a:gd name="connsiteY6" fmla="*/ 1562574 h 1893255"/>
              <a:gd name="connsiteX7" fmla="*/ 4889500 w 6540500"/>
              <a:gd name="connsiteY7" fmla="*/ 1689574 h 1893255"/>
              <a:gd name="connsiteX8" fmla="*/ 5194300 w 6540500"/>
              <a:gd name="connsiteY8" fmla="*/ 1664174 h 1893255"/>
              <a:gd name="connsiteX9" fmla="*/ 5473700 w 6540500"/>
              <a:gd name="connsiteY9" fmla="*/ 1676874 h 1893255"/>
              <a:gd name="connsiteX10" fmla="*/ 5905500 w 6540500"/>
              <a:gd name="connsiteY10" fmla="*/ 1664174 h 1893255"/>
              <a:gd name="connsiteX11" fmla="*/ 5016500 w 6540500"/>
              <a:gd name="connsiteY11" fmla="*/ 1892774 h 1893255"/>
              <a:gd name="connsiteX12" fmla="*/ 6235700 w 6540500"/>
              <a:gd name="connsiteY12" fmla="*/ 1727674 h 1893255"/>
              <a:gd name="connsiteX13" fmla="*/ 6540500 w 6540500"/>
              <a:gd name="connsiteY13" fmla="*/ 1841974 h 1893255"/>
              <a:gd name="connsiteX0" fmla="*/ 0 w 6540500"/>
              <a:gd name="connsiteY0" fmla="*/ 1651474 h 1893387"/>
              <a:gd name="connsiteX1" fmla="*/ 1054100 w 6540500"/>
              <a:gd name="connsiteY1" fmla="*/ 1194274 h 1893387"/>
              <a:gd name="connsiteX2" fmla="*/ 1727200 w 6540500"/>
              <a:gd name="connsiteY2" fmla="*/ 432274 h 1893387"/>
              <a:gd name="connsiteX3" fmla="*/ 2273300 w 6540500"/>
              <a:gd name="connsiteY3" fmla="*/ 25874 h 1893387"/>
              <a:gd name="connsiteX4" fmla="*/ 3365500 w 6540500"/>
              <a:gd name="connsiteY4" fmla="*/ 152874 h 1893387"/>
              <a:gd name="connsiteX5" fmla="*/ 3911600 w 6540500"/>
              <a:gd name="connsiteY5" fmla="*/ 1054574 h 1893387"/>
              <a:gd name="connsiteX6" fmla="*/ 4178300 w 6540500"/>
              <a:gd name="connsiteY6" fmla="*/ 1562574 h 1893387"/>
              <a:gd name="connsiteX7" fmla="*/ 4889500 w 6540500"/>
              <a:gd name="connsiteY7" fmla="*/ 1689574 h 1893387"/>
              <a:gd name="connsiteX8" fmla="*/ 5194300 w 6540500"/>
              <a:gd name="connsiteY8" fmla="*/ 1664174 h 1893387"/>
              <a:gd name="connsiteX9" fmla="*/ 5473700 w 6540500"/>
              <a:gd name="connsiteY9" fmla="*/ 1676874 h 1893387"/>
              <a:gd name="connsiteX10" fmla="*/ 5905500 w 6540500"/>
              <a:gd name="connsiteY10" fmla="*/ 1664174 h 1893387"/>
              <a:gd name="connsiteX11" fmla="*/ 5016500 w 6540500"/>
              <a:gd name="connsiteY11" fmla="*/ 1892774 h 1893387"/>
              <a:gd name="connsiteX12" fmla="*/ 6235700 w 6540500"/>
              <a:gd name="connsiteY12" fmla="*/ 1727674 h 1893387"/>
              <a:gd name="connsiteX13" fmla="*/ 6540500 w 6540500"/>
              <a:gd name="connsiteY13" fmla="*/ 1841974 h 1893387"/>
              <a:gd name="connsiteX0" fmla="*/ 0 w 6540500"/>
              <a:gd name="connsiteY0" fmla="*/ 1636081 h 1877994"/>
              <a:gd name="connsiteX1" fmla="*/ 1054100 w 6540500"/>
              <a:gd name="connsiteY1" fmla="*/ 1178881 h 1877994"/>
              <a:gd name="connsiteX2" fmla="*/ 1727200 w 6540500"/>
              <a:gd name="connsiteY2" fmla="*/ 416881 h 1877994"/>
              <a:gd name="connsiteX3" fmla="*/ 2273300 w 6540500"/>
              <a:gd name="connsiteY3" fmla="*/ 10481 h 1877994"/>
              <a:gd name="connsiteX4" fmla="*/ 3276600 w 6540500"/>
              <a:gd name="connsiteY4" fmla="*/ 200981 h 1877994"/>
              <a:gd name="connsiteX5" fmla="*/ 3911600 w 6540500"/>
              <a:gd name="connsiteY5" fmla="*/ 1039181 h 1877994"/>
              <a:gd name="connsiteX6" fmla="*/ 4178300 w 6540500"/>
              <a:gd name="connsiteY6" fmla="*/ 1547181 h 1877994"/>
              <a:gd name="connsiteX7" fmla="*/ 4889500 w 6540500"/>
              <a:gd name="connsiteY7" fmla="*/ 1674181 h 1877994"/>
              <a:gd name="connsiteX8" fmla="*/ 5194300 w 6540500"/>
              <a:gd name="connsiteY8" fmla="*/ 1648781 h 1877994"/>
              <a:gd name="connsiteX9" fmla="*/ 5473700 w 6540500"/>
              <a:gd name="connsiteY9" fmla="*/ 1661481 h 1877994"/>
              <a:gd name="connsiteX10" fmla="*/ 5905500 w 6540500"/>
              <a:gd name="connsiteY10" fmla="*/ 1648781 h 1877994"/>
              <a:gd name="connsiteX11" fmla="*/ 5016500 w 6540500"/>
              <a:gd name="connsiteY11" fmla="*/ 1877381 h 1877994"/>
              <a:gd name="connsiteX12" fmla="*/ 6235700 w 6540500"/>
              <a:gd name="connsiteY12" fmla="*/ 1712281 h 1877994"/>
              <a:gd name="connsiteX13" fmla="*/ 6540500 w 6540500"/>
              <a:gd name="connsiteY13" fmla="*/ 1826581 h 1877994"/>
              <a:gd name="connsiteX0" fmla="*/ 0 w 6540500"/>
              <a:gd name="connsiteY0" fmla="*/ 1580992 h 1822905"/>
              <a:gd name="connsiteX1" fmla="*/ 1054100 w 6540500"/>
              <a:gd name="connsiteY1" fmla="*/ 11237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0992 h 1822905"/>
              <a:gd name="connsiteX1" fmla="*/ 1231900 w 6540500"/>
              <a:gd name="connsiteY1" fmla="*/ 12253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4747 h 1826660"/>
              <a:gd name="connsiteX1" fmla="*/ 1231900 w 6540500"/>
              <a:gd name="connsiteY1" fmla="*/ 1229147 h 1826660"/>
              <a:gd name="connsiteX2" fmla="*/ 1752600 w 6540500"/>
              <a:gd name="connsiteY2" fmla="*/ 416347 h 1826660"/>
              <a:gd name="connsiteX3" fmla="*/ 2298700 w 6540500"/>
              <a:gd name="connsiteY3" fmla="*/ 22647 h 1826660"/>
              <a:gd name="connsiteX4" fmla="*/ 3276600 w 6540500"/>
              <a:gd name="connsiteY4" fmla="*/ 149647 h 1826660"/>
              <a:gd name="connsiteX5" fmla="*/ 3911600 w 6540500"/>
              <a:gd name="connsiteY5" fmla="*/ 987847 h 1826660"/>
              <a:gd name="connsiteX6" fmla="*/ 4178300 w 6540500"/>
              <a:gd name="connsiteY6" fmla="*/ 1495847 h 1826660"/>
              <a:gd name="connsiteX7" fmla="*/ 4889500 w 6540500"/>
              <a:gd name="connsiteY7" fmla="*/ 1622847 h 1826660"/>
              <a:gd name="connsiteX8" fmla="*/ 5194300 w 6540500"/>
              <a:gd name="connsiteY8" fmla="*/ 1597447 h 1826660"/>
              <a:gd name="connsiteX9" fmla="*/ 5473700 w 6540500"/>
              <a:gd name="connsiteY9" fmla="*/ 1610147 h 1826660"/>
              <a:gd name="connsiteX10" fmla="*/ 5905500 w 6540500"/>
              <a:gd name="connsiteY10" fmla="*/ 1597447 h 1826660"/>
              <a:gd name="connsiteX11" fmla="*/ 5016500 w 6540500"/>
              <a:gd name="connsiteY11" fmla="*/ 1826047 h 1826660"/>
              <a:gd name="connsiteX12" fmla="*/ 6235700 w 6540500"/>
              <a:gd name="connsiteY12" fmla="*/ 1660947 h 1826660"/>
              <a:gd name="connsiteX13" fmla="*/ 6540500 w 6540500"/>
              <a:gd name="connsiteY13" fmla="*/ 1775247 h 1826660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717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844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9309 h 1811222"/>
              <a:gd name="connsiteX1" fmla="*/ 1231900 w 6540500"/>
              <a:gd name="connsiteY1" fmla="*/ 1213709 h 1811222"/>
              <a:gd name="connsiteX2" fmla="*/ 1752600 w 6540500"/>
              <a:gd name="connsiteY2" fmla="*/ 400909 h 1811222"/>
              <a:gd name="connsiteX3" fmla="*/ 2298700 w 6540500"/>
              <a:gd name="connsiteY3" fmla="*/ 7209 h 1811222"/>
              <a:gd name="connsiteX4" fmla="*/ 2882900 w 6540500"/>
              <a:gd name="connsiteY4" fmla="*/ 210409 h 1811222"/>
              <a:gd name="connsiteX5" fmla="*/ 3911600 w 6540500"/>
              <a:gd name="connsiteY5" fmla="*/ 972409 h 1811222"/>
              <a:gd name="connsiteX6" fmla="*/ 4178300 w 6540500"/>
              <a:gd name="connsiteY6" fmla="*/ 1480409 h 1811222"/>
              <a:gd name="connsiteX7" fmla="*/ 4889500 w 6540500"/>
              <a:gd name="connsiteY7" fmla="*/ 1607409 h 1811222"/>
              <a:gd name="connsiteX8" fmla="*/ 5194300 w 6540500"/>
              <a:gd name="connsiteY8" fmla="*/ 1582009 h 1811222"/>
              <a:gd name="connsiteX9" fmla="*/ 5473700 w 6540500"/>
              <a:gd name="connsiteY9" fmla="*/ 1594709 h 1811222"/>
              <a:gd name="connsiteX10" fmla="*/ 5905500 w 6540500"/>
              <a:gd name="connsiteY10" fmla="*/ 1582009 h 1811222"/>
              <a:gd name="connsiteX11" fmla="*/ 5016500 w 6540500"/>
              <a:gd name="connsiteY11" fmla="*/ 1810609 h 1811222"/>
              <a:gd name="connsiteX12" fmla="*/ 6235700 w 6540500"/>
              <a:gd name="connsiteY12" fmla="*/ 1645509 h 1811222"/>
              <a:gd name="connsiteX13" fmla="*/ 6540500 w 6540500"/>
              <a:gd name="connsiteY13" fmla="*/ 1759809 h 1811222"/>
              <a:gd name="connsiteX0" fmla="*/ 0 w 6540500"/>
              <a:gd name="connsiteY0" fmla="*/ 1566755 h 1808668"/>
              <a:gd name="connsiteX1" fmla="*/ 1231900 w 6540500"/>
              <a:gd name="connsiteY1" fmla="*/ 1211155 h 1808668"/>
              <a:gd name="connsiteX2" fmla="*/ 1752600 w 6540500"/>
              <a:gd name="connsiteY2" fmla="*/ 398355 h 1808668"/>
              <a:gd name="connsiteX3" fmla="*/ 2298700 w 6540500"/>
              <a:gd name="connsiteY3" fmla="*/ 4655 h 1808668"/>
              <a:gd name="connsiteX4" fmla="*/ 2882900 w 6540500"/>
              <a:gd name="connsiteY4" fmla="*/ 207855 h 1808668"/>
              <a:gd name="connsiteX5" fmla="*/ 3911600 w 6540500"/>
              <a:gd name="connsiteY5" fmla="*/ 969855 h 1808668"/>
              <a:gd name="connsiteX6" fmla="*/ 4178300 w 6540500"/>
              <a:gd name="connsiteY6" fmla="*/ 1477855 h 1808668"/>
              <a:gd name="connsiteX7" fmla="*/ 4889500 w 6540500"/>
              <a:gd name="connsiteY7" fmla="*/ 1604855 h 1808668"/>
              <a:gd name="connsiteX8" fmla="*/ 5194300 w 6540500"/>
              <a:gd name="connsiteY8" fmla="*/ 1579455 h 1808668"/>
              <a:gd name="connsiteX9" fmla="*/ 5473700 w 6540500"/>
              <a:gd name="connsiteY9" fmla="*/ 1592155 h 1808668"/>
              <a:gd name="connsiteX10" fmla="*/ 5905500 w 6540500"/>
              <a:gd name="connsiteY10" fmla="*/ 1579455 h 1808668"/>
              <a:gd name="connsiteX11" fmla="*/ 5016500 w 6540500"/>
              <a:gd name="connsiteY11" fmla="*/ 1808055 h 1808668"/>
              <a:gd name="connsiteX12" fmla="*/ 6235700 w 6540500"/>
              <a:gd name="connsiteY12" fmla="*/ 1642955 h 1808668"/>
              <a:gd name="connsiteX13" fmla="*/ 6540500 w 6540500"/>
              <a:gd name="connsiteY13" fmla="*/ 1757255 h 1808668"/>
              <a:gd name="connsiteX0" fmla="*/ 0 w 6540500"/>
              <a:gd name="connsiteY0" fmla="*/ 1571100 h 1813013"/>
              <a:gd name="connsiteX1" fmla="*/ 1231900 w 6540500"/>
              <a:gd name="connsiteY1" fmla="*/ 1215500 h 1813013"/>
              <a:gd name="connsiteX2" fmla="*/ 1752600 w 6540500"/>
              <a:gd name="connsiteY2" fmla="*/ 402700 h 1813013"/>
              <a:gd name="connsiteX3" fmla="*/ 2298700 w 6540500"/>
              <a:gd name="connsiteY3" fmla="*/ 9000 h 1813013"/>
              <a:gd name="connsiteX4" fmla="*/ 2882900 w 6540500"/>
              <a:gd name="connsiteY4" fmla="*/ 212200 h 1813013"/>
              <a:gd name="connsiteX5" fmla="*/ 3911600 w 6540500"/>
              <a:gd name="connsiteY5" fmla="*/ 974200 h 1813013"/>
              <a:gd name="connsiteX6" fmla="*/ 4178300 w 6540500"/>
              <a:gd name="connsiteY6" fmla="*/ 1482200 h 1813013"/>
              <a:gd name="connsiteX7" fmla="*/ 4889500 w 6540500"/>
              <a:gd name="connsiteY7" fmla="*/ 1609200 h 1813013"/>
              <a:gd name="connsiteX8" fmla="*/ 5194300 w 6540500"/>
              <a:gd name="connsiteY8" fmla="*/ 1583800 h 1813013"/>
              <a:gd name="connsiteX9" fmla="*/ 5473700 w 6540500"/>
              <a:gd name="connsiteY9" fmla="*/ 1596500 h 1813013"/>
              <a:gd name="connsiteX10" fmla="*/ 5905500 w 6540500"/>
              <a:gd name="connsiteY10" fmla="*/ 1583800 h 1813013"/>
              <a:gd name="connsiteX11" fmla="*/ 5016500 w 6540500"/>
              <a:gd name="connsiteY11" fmla="*/ 1812400 h 1813013"/>
              <a:gd name="connsiteX12" fmla="*/ 6235700 w 6540500"/>
              <a:gd name="connsiteY12" fmla="*/ 1647300 h 1813013"/>
              <a:gd name="connsiteX13" fmla="*/ 6540500 w 6540500"/>
              <a:gd name="connsiteY13" fmla="*/ 1761600 h 1813013"/>
              <a:gd name="connsiteX0" fmla="*/ 0 w 6540500"/>
              <a:gd name="connsiteY0" fmla="*/ 1582122 h 1824035"/>
              <a:gd name="connsiteX1" fmla="*/ 1231900 w 6540500"/>
              <a:gd name="connsiteY1" fmla="*/ 1226522 h 1824035"/>
              <a:gd name="connsiteX2" fmla="*/ 1752600 w 6540500"/>
              <a:gd name="connsiteY2" fmla="*/ 413722 h 1824035"/>
              <a:gd name="connsiteX3" fmla="*/ 2298700 w 6540500"/>
              <a:gd name="connsiteY3" fmla="*/ 20022 h 1824035"/>
              <a:gd name="connsiteX4" fmla="*/ 3022600 w 6540500"/>
              <a:gd name="connsiteY4" fmla="*/ 172422 h 1824035"/>
              <a:gd name="connsiteX5" fmla="*/ 3911600 w 6540500"/>
              <a:gd name="connsiteY5" fmla="*/ 985222 h 1824035"/>
              <a:gd name="connsiteX6" fmla="*/ 4178300 w 6540500"/>
              <a:gd name="connsiteY6" fmla="*/ 1493222 h 1824035"/>
              <a:gd name="connsiteX7" fmla="*/ 4889500 w 6540500"/>
              <a:gd name="connsiteY7" fmla="*/ 1620222 h 1824035"/>
              <a:gd name="connsiteX8" fmla="*/ 5194300 w 6540500"/>
              <a:gd name="connsiteY8" fmla="*/ 1594822 h 1824035"/>
              <a:gd name="connsiteX9" fmla="*/ 5473700 w 6540500"/>
              <a:gd name="connsiteY9" fmla="*/ 1607522 h 1824035"/>
              <a:gd name="connsiteX10" fmla="*/ 5905500 w 6540500"/>
              <a:gd name="connsiteY10" fmla="*/ 1594822 h 1824035"/>
              <a:gd name="connsiteX11" fmla="*/ 5016500 w 6540500"/>
              <a:gd name="connsiteY11" fmla="*/ 1823422 h 1824035"/>
              <a:gd name="connsiteX12" fmla="*/ 6235700 w 6540500"/>
              <a:gd name="connsiteY12" fmla="*/ 1658322 h 1824035"/>
              <a:gd name="connsiteX13" fmla="*/ 6540500 w 6540500"/>
              <a:gd name="connsiteY13" fmla="*/ 1772622 h 1824035"/>
              <a:gd name="connsiteX0" fmla="*/ 0 w 6540500"/>
              <a:gd name="connsiteY0" fmla="*/ 1613838 h 1855751"/>
              <a:gd name="connsiteX1" fmla="*/ 1231900 w 6540500"/>
              <a:gd name="connsiteY1" fmla="*/ 1258238 h 1855751"/>
              <a:gd name="connsiteX2" fmla="*/ 1752600 w 6540500"/>
              <a:gd name="connsiteY2" fmla="*/ 445438 h 1855751"/>
              <a:gd name="connsiteX3" fmla="*/ 2298700 w 6540500"/>
              <a:gd name="connsiteY3" fmla="*/ 51738 h 1855751"/>
              <a:gd name="connsiteX4" fmla="*/ 3035300 w 6540500"/>
              <a:gd name="connsiteY4" fmla="*/ 127938 h 1855751"/>
              <a:gd name="connsiteX5" fmla="*/ 3911600 w 6540500"/>
              <a:gd name="connsiteY5" fmla="*/ 1016938 h 1855751"/>
              <a:gd name="connsiteX6" fmla="*/ 4178300 w 6540500"/>
              <a:gd name="connsiteY6" fmla="*/ 1524938 h 1855751"/>
              <a:gd name="connsiteX7" fmla="*/ 4889500 w 6540500"/>
              <a:gd name="connsiteY7" fmla="*/ 1651938 h 1855751"/>
              <a:gd name="connsiteX8" fmla="*/ 5194300 w 6540500"/>
              <a:gd name="connsiteY8" fmla="*/ 1626538 h 1855751"/>
              <a:gd name="connsiteX9" fmla="*/ 5473700 w 6540500"/>
              <a:gd name="connsiteY9" fmla="*/ 1639238 h 1855751"/>
              <a:gd name="connsiteX10" fmla="*/ 5905500 w 6540500"/>
              <a:gd name="connsiteY10" fmla="*/ 1626538 h 1855751"/>
              <a:gd name="connsiteX11" fmla="*/ 5016500 w 6540500"/>
              <a:gd name="connsiteY11" fmla="*/ 1855138 h 1855751"/>
              <a:gd name="connsiteX12" fmla="*/ 6235700 w 6540500"/>
              <a:gd name="connsiteY12" fmla="*/ 1690038 h 1855751"/>
              <a:gd name="connsiteX13" fmla="*/ 6540500 w 6540500"/>
              <a:gd name="connsiteY13" fmla="*/ 1804338 h 1855751"/>
              <a:gd name="connsiteX0" fmla="*/ 0 w 6540500"/>
              <a:gd name="connsiteY0" fmla="*/ 1583471 h 1825384"/>
              <a:gd name="connsiteX1" fmla="*/ 1231900 w 6540500"/>
              <a:gd name="connsiteY1" fmla="*/ 1227871 h 1825384"/>
              <a:gd name="connsiteX2" fmla="*/ 1752600 w 6540500"/>
              <a:gd name="connsiteY2" fmla="*/ 415071 h 1825384"/>
              <a:gd name="connsiteX3" fmla="*/ 2298700 w 6540500"/>
              <a:gd name="connsiteY3" fmla="*/ 21371 h 1825384"/>
              <a:gd name="connsiteX4" fmla="*/ 3035300 w 6540500"/>
              <a:gd name="connsiteY4" fmla="*/ 97571 h 1825384"/>
              <a:gd name="connsiteX5" fmla="*/ 3594100 w 6540500"/>
              <a:gd name="connsiteY5" fmla="*/ 478571 h 1825384"/>
              <a:gd name="connsiteX6" fmla="*/ 4178300 w 6540500"/>
              <a:gd name="connsiteY6" fmla="*/ 1494571 h 1825384"/>
              <a:gd name="connsiteX7" fmla="*/ 4889500 w 6540500"/>
              <a:gd name="connsiteY7" fmla="*/ 1621571 h 1825384"/>
              <a:gd name="connsiteX8" fmla="*/ 5194300 w 6540500"/>
              <a:gd name="connsiteY8" fmla="*/ 1596171 h 1825384"/>
              <a:gd name="connsiteX9" fmla="*/ 5473700 w 6540500"/>
              <a:gd name="connsiteY9" fmla="*/ 1608871 h 1825384"/>
              <a:gd name="connsiteX10" fmla="*/ 5905500 w 6540500"/>
              <a:gd name="connsiteY10" fmla="*/ 1596171 h 1825384"/>
              <a:gd name="connsiteX11" fmla="*/ 5016500 w 6540500"/>
              <a:gd name="connsiteY11" fmla="*/ 1824771 h 1825384"/>
              <a:gd name="connsiteX12" fmla="*/ 6235700 w 6540500"/>
              <a:gd name="connsiteY12" fmla="*/ 1659671 h 1825384"/>
              <a:gd name="connsiteX13" fmla="*/ 6540500 w 6540500"/>
              <a:gd name="connsiteY13" fmla="*/ 1773971 h 1825384"/>
              <a:gd name="connsiteX0" fmla="*/ 0 w 6540500"/>
              <a:gd name="connsiteY0" fmla="*/ 1650095 h 1892008"/>
              <a:gd name="connsiteX1" fmla="*/ 1231900 w 6540500"/>
              <a:gd name="connsiteY1" fmla="*/ 1294495 h 1892008"/>
              <a:gd name="connsiteX2" fmla="*/ 1752600 w 6540500"/>
              <a:gd name="connsiteY2" fmla="*/ 481695 h 1892008"/>
              <a:gd name="connsiteX3" fmla="*/ 2298700 w 6540500"/>
              <a:gd name="connsiteY3" fmla="*/ 87995 h 1892008"/>
              <a:gd name="connsiteX4" fmla="*/ 2984500 w 6540500"/>
              <a:gd name="connsiteY4" fmla="*/ 37195 h 1892008"/>
              <a:gd name="connsiteX5" fmla="*/ 3594100 w 6540500"/>
              <a:gd name="connsiteY5" fmla="*/ 545195 h 1892008"/>
              <a:gd name="connsiteX6" fmla="*/ 4178300 w 6540500"/>
              <a:gd name="connsiteY6" fmla="*/ 1561195 h 1892008"/>
              <a:gd name="connsiteX7" fmla="*/ 4889500 w 6540500"/>
              <a:gd name="connsiteY7" fmla="*/ 1688195 h 1892008"/>
              <a:gd name="connsiteX8" fmla="*/ 5194300 w 6540500"/>
              <a:gd name="connsiteY8" fmla="*/ 1662795 h 1892008"/>
              <a:gd name="connsiteX9" fmla="*/ 5473700 w 6540500"/>
              <a:gd name="connsiteY9" fmla="*/ 1675495 h 1892008"/>
              <a:gd name="connsiteX10" fmla="*/ 5905500 w 6540500"/>
              <a:gd name="connsiteY10" fmla="*/ 1662795 h 1892008"/>
              <a:gd name="connsiteX11" fmla="*/ 5016500 w 6540500"/>
              <a:gd name="connsiteY11" fmla="*/ 1891395 h 1892008"/>
              <a:gd name="connsiteX12" fmla="*/ 6235700 w 6540500"/>
              <a:gd name="connsiteY12" fmla="*/ 1726295 h 1892008"/>
              <a:gd name="connsiteX13" fmla="*/ 6540500 w 6540500"/>
              <a:gd name="connsiteY13" fmla="*/ 1840595 h 1892008"/>
              <a:gd name="connsiteX0" fmla="*/ 0 w 5829300"/>
              <a:gd name="connsiteY0" fmla="*/ 1611995 h 1892008"/>
              <a:gd name="connsiteX1" fmla="*/ 520700 w 5829300"/>
              <a:gd name="connsiteY1" fmla="*/ 12944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276600 w 5829300"/>
              <a:gd name="connsiteY6" fmla="*/ 12436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216400 w 5829300"/>
              <a:gd name="connsiteY7" fmla="*/ 16246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2164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1148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483100 w 5829300"/>
              <a:gd name="connsiteY7" fmla="*/ 1664838 h 1894051"/>
              <a:gd name="connsiteX8" fmla="*/ 4762500 w 5829300"/>
              <a:gd name="connsiteY8" fmla="*/ 1677538 h 1894051"/>
              <a:gd name="connsiteX9" fmla="*/ 5194300 w 5829300"/>
              <a:gd name="connsiteY9" fmla="*/ 1664838 h 1894051"/>
              <a:gd name="connsiteX10" fmla="*/ 4305300 w 5829300"/>
              <a:gd name="connsiteY10" fmla="*/ 1893438 h 1894051"/>
              <a:gd name="connsiteX11" fmla="*/ 5524500 w 5829300"/>
              <a:gd name="connsiteY11" fmla="*/ 1728338 h 1894051"/>
              <a:gd name="connsiteX12" fmla="*/ 5829300 w 5829300"/>
              <a:gd name="connsiteY12" fmla="*/ 1842638 h 1894051"/>
              <a:gd name="connsiteX0" fmla="*/ 0 w 5524500"/>
              <a:gd name="connsiteY0" fmla="*/ 1614038 h 1894051"/>
              <a:gd name="connsiteX1" fmla="*/ 635000 w 5524500"/>
              <a:gd name="connsiteY1" fmla="*/ 1131438 h 1894051"/>
              <a:gd name="connsiteX2" fmla="*/ 1079500 w 5524500"/>
              <a:gd name="connsiteY2" fmla="*/ 534538 h 1894051"/>
              <a:gd name="connsiteX3" fmla="*/ 1587500 w 5524500"/>
              <a:gd name="connsiteY3" fmla="*/ 90038 h 1894051"/>
              <a:gd name="connsiteX4" fmla="*/ 2273300 w 5524500"/>
              <a:gd name="connsiteY4" fmla="*/ 39238 h 1894051"/>
              <a:gd name="connsiteX5" fmla="*/ 2882900 w 5524500"/>
              <a:gd name="connsiteY5" fmla="*/ 547238 h 1894051"/>
              <a:gd name="connsiteX6" fmla="*/ 3454400 w 5524500"/>
              <a:gd name="connsiteY6" fmla="*/ 1296538 h 1894051"/>
              <a:gd name="connsiteX7" fmla="*/ 4483100 w 5524500"/>
              <a:gd name="connsiteY7" fmla="*/ 1664838 h 1894051"/>
              <a:gd name="connsiteX8" fmla="*/ 4762500 w 5524500"/>
              <a:gd name="connsiteY8" fmla="*/ 1677538 h 1894051"/>
              <a:gd name="connsiteX9" fmla="*/ 5194300 w 5524500"/>
              <a:gd name="connsiteY9" fmla="*/ 1664838 h 1894051"/>
              <a:gd name="connsiteX10" fmla="*/ 4305300 w 5524500"/>
              <a:gd name="connsiteY10" fmla="*/ 1893438 h 1894051"/>
              <a:gd name="connsiteX11" fmla="*/ 5524500 w 5524500"/>
              <a:gd name="connsiteY11" fmla="*/ 1728338 h 1894051"/>
              <a:gd name="connsiteX0" fmla="*/ 0 w 5204100"/>
              <a:gd name="connsiteY0" fmla="*/ 1614038 h 1893438"/>
              <a:gd name="connsiteX1" fmla="*/ 635000 w 5204100"/>
              <a:gd name="connsiteY1" fmla="*/ 1131438 h 1893438"/>
              <a:gd name="connsiteX2" fmla="*/ 1079500 w 5204100"/>
              <a:gd name="connsiteY2" fmla="*/ 534538 h 1893438"/>
              <a:gd name="connsiteX3" fmla="*/ 1587500 w 5204100"/>
              <a:gd name="connsiteY3" fmla="*/ 90038 h 1893438"/>
              <a:gd name="connsiteX4" fmla="*/ 2273300 w 5204100"/>
              <a:gd name="connsiteY4" fmla="*/ 39238 h 1893438"/>
              <a:gd name="connsiteX5" fmla="*/ 2882900 w 5204100"/>
              <a:gd name="connsiteY5" fmla="*/ 547238 h 1893438"/>
              <a:gd name="connsiteX6" fmla="*/ 3454400 w 5204100"/>
              <a:gd name="connsiteY6" fmla="*/ 1296538 h 1893438"/>
              <a:gd name="connsiteX7" fmla="*/ 4483100 w 5204100"/>
              <a:gd name="connsiteY7" fmla="*/ 1664838 h 1893438"/>
              <a:gd name="connsiteX8" fmla="*/ 4762500 w 5204100"/>
              <a:gd name="connsiteY8" fmla="*/ 1677538 h 1893438"/>
              <a:gd name="connsiteX9" fmla="*/ 5194300 w 5204100"/>
              <a:gd name="connsiteY9" fmla="*/ 1664838 h 1893438"/>
              <a:gd name="connsiteX10" fmla="*/ 4305300 w 5204100"/>
              <a:gd name="connsiteY10" fmla="*/ 1893438 h 1893438"/>
              <a:gd name="connsiteX0" fmla="*/ 0 w 5204100"/>
              <a:gd name="connsiteY0" fmla="*/ 1614038 h 1696775"/>
              <a:gd name="connsiteX1" fmla="*/ 635000 w 5204100"/>
              <a:gd name="connsiteY1" fmla="*/ 1131438 h 1696775"/>
              <a:gd name="connsiteX2" fmla="*/ 1079500 w 5204100"/>
              <a:gd name="connsiteY2" fmla="*/ 534538 h 1696775"/>
              <a:gd name="connsiteX3" fmla="*/ 1587500 w 5204100"/>
              <a:gd name="connsiteY3" fmla="*/ 90038 h 1696775"/>
              <a:gd name="connsiteX4" fmla="*/ 2273300 w 5204100"/>
              <a:gd name="connsiteY4" fmla="*/ 39238 h 1696775"/>
              <a:gd name="connsiteX5" fmla="*/ 2882900 w 5204100"/>
              <a:gd name="connsiteY5" fmla="*/ 547238 h 1696775"/>
              <a:gd name="connsiteX6" fmla="*/ 3454400 w 5204100"/>
              <a:gd name="connsiteY6" fmla="*/ 1296538 h 1696775"/>
              <a:gd name="connsiteX7" fmla="*/ 4483100 w 5204100"/>
              <a:gd name="connsiteY7" fmla="*/ 1664838 h 1696775"/>
              <a:gd name="connsiteX8" fmla="*/ 4762500 w 5204100"/>
              <a:gd name="connsiteY8" fmla="*/ 1677538 h 1696775"/>
              <a:gd name="connsiteX9" fmla="*/ 5194300 w 5204100"/>
              <a:gd name="connsiteY9" fmla="*/ 1664838 h 1696775"/>
              <a:gd name="connsiteX0" fmla="*/ 0 w 4762500"/>
              <a:gd name="connsiteY0" fmla="*/ 1614038 h 1696775"/>
              <a:gd name="connsiteX1" fmla="*/ 635000 w 4762500"/>
              <a:gd name="connsiteY1" fmla="*/ 1131438 h 1696775"/>
              <a:gd name="connsiteX2" fmla="*/ 1079500 w 4762500"/>
              <a:gd name="connsiteY2" fmla="*/ 534538 h 1696775"/>
              <a:gd name="connsiteX3" fmla="*/ 1587500 w 4762500"/>
              <a:gd name="connsiteY3" fmla="*/ 90038 h 1696775"/>
              <a:gd name="connsiteX4" fmla="*/ 2273300 w 4762500"/>
              <a:gd name="connsiteY4" fmla="*/ 39238 h 1696775"/>
              <a:gd name="connsiteX5" fmla="*/ 2882900 w 4762500"/>
              <a:gd name="connsiteY5" fmla="*/ 547238 h 1696775"/>
              <a:gd name="connsiteX6" fmla="*/ 3454400 w 4762500"/>
              <a:gd name="connsiteY6" fmla="*/ 1296538 h 1696775"/>
              <a:gd name="connsiteX7" fmla="*/ 4483100 w 4762500"/>
              <a:gd name="connsiteY7" fmla="*/ 1664838 h 1696775"/>
              <a:gd name="connsiteX8" fmla="*/ 4762500 w 4762500"/>
              <a:gd name="connsiteY8" fmla="*/ 1677538 h 1696775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454400 w 4762500"/>
              <a:gd name="connsiteY6" fmla="*/ 12965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3797300 w 4762500"/>
              <a:gd name="connsiteY7" fmla="*/ 1474338 h 1677538"/>
              <a:gd name="connsiteX8" fmla="*/ 4762500 w 4762500"/>
              <a:gd name="connsiteY8" fmla="*/ 1677538 h 1677538"/>
              <a:gd name="connsiteX0" fmla="*/ 0 w 4597400"/>
              <a:gd name="connsiteY0" fmla="*/ 1614038 h 1614038"/>
              <a:gd name="connsiteX1" fmla="*/ 635000 w 4597400"/>
              <a:gd name="connsiteY1" fmla="*/ 1131438 h 1614038"/>
              <a:gd name="connsiteX2" fmla="*/ 1079500 w 4597400"/>
              <a:gd name="connsiteY2" fmla="*/ 534538 h 1614038"/>
              <a:gd name="connsiteX3" fmla="*/ 1587500 w 4597400"/>
              <a:gd name="connsiteY3" fmla="*/ 90038 h 1614038"/>
              <a:gd name="connsiteX4" fmla="*/ 2273300 w 4597400"/>
              <a:gd name="connsiteY4" fmla="*/ 39238 h 1614038"/>
              <a:gd name="connsiteX5" fmla="*/ 2882900 w 4597400"/>
              <a:gd name="connsiteY5" fmla="*/ 547238 h 1614038"/>
              <a:gd name="connsiteX6" fmla="*/ 3340100 w 4597400"/>
              <a:gd name="connsiteY6" fmla="*/ 1207638 h 1614038"/>
              <a:gd name="connsiteX7" fmla="*/ 3797300 w 4597400"/>
              <a:gd name="connsiteY7" fmla="*/ 1474338 h 1614038"/>
              <a:gd name="connsiteX8" fmla="*/ 4597400 w 4597400"/>
              <a:gd name="connsiteY8" fmla="*/ 1575938 h 1614038"/>
              <a:gd name="connsiteX0" fmla="*/ 0 w 4597400"/>
              <a:gd name="connsiteY0" fmla="*/ 1604798 h 1604798"/>
              <a:gd name="connsiteX1" fmla="*/ 635000 w 4597400"/>
              <a:gd name="connsiteY1" fmla="*/ 1122198 h 1604798"/>
              <a:gd name="connsiteX2" fmla="*/ 1079500 w 4597400"/>
              <a:gd name="connsiteY2" fmla="*/ 525298 h 1604798"/>
              <a:gd name="connsiteX3" fmla="*/ 1587500 w 4597400"/>
              <a:gd name="connsiteY3" fmla="*/ 80798 h 1604798"/>
              <a:gd name="connsiteX4" fmla="*/ 2414517 w 4597400"/>
              <a:gd name="connsiteY4" fmla="*/ 42698 h 1604798"/>
              <a:gd name="connsiteX5" fmla="*/ 2882900 w 4597400"/>
              <a:gd name="connsiteY5" fmla="*/ 537998 h 1604798"/>
              <a:gd name="connsiteX6" fmla="*/ 3340100 w 4597400"/>
              <a:gd name="connsiteY6" fmla="*/ 1198398 h 1604798"/>
              <a:gd name="connsiteX7" fmla="*/ 3797300 w 4597400"/>
              <a:gd name="connsiteY7" fmla="*/ 1465098 h 1604798"/>
              <a:gd name="connsiteX8" fmla="*/ 4597400 w 4597400"/>
              <a:gd name="connsiteY8" fmla="*/ 1566698 h 1604798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40100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71481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613091"/>
              <a:gd name="connsiteY0" fmla="*/ 1606641 h 1606641"/>
              <a:gd name="connsiteX1" fmla="*/ 635000 w 4613091"/>
              <a:gd name="connsiteY1" fmla="*/ 1124041 h 1606641"/>
              <a:gd name="connsiteX2" fmla="*/ 1079500 w 4613091"/>
              <a:gd name="connsiteY2" fmla="*/ 527141 h 1606641"/>
              <a:gd name="connsiteX3" fmla="*/ 1587500 w 4613091"/>
              <a:gd name="connsiteY3" fmla="*/ 82641 h 1606641"/>
              <a:gd name="connsiteX4" fmla="*/ 2414517 w 4613091"/>
              <a:gd name="connsiteY4" fmla="*/ 44541 h 1606641"/>
              <a:gd name="connsiteX5" fmla="*/ 2961354 w 4613091"/>
              <a:gd name="connsiteY5" fmla="*/ 565241 h 1606641"/>
              <a:gd name="connsiteX6" fmla="*/ 3371481 w 4613091"/>
              <a:gd name="connsiteY6" fmla="*/ 1200241 h 1606641"/>
              <a:gd name="connsiteX7" fmla="*/ 3797300 w 4613091"/>
              <a:gd name="connsiteY7" fmla="*/ 1466941 h 1606641"/>
              <a:gd name="connsiteX8" fmla="*/ 4613091 w 4613091"/>
              <a:gd name="connsiteY8" fmla="*/ 1581241 h 1606641"/>
              <a:gd name="connsiteX0" fmla="*/ 0 w 4613091"/>
              <a:gd name="connsiteY0" fmla="*/ 1586028 h 1586028"/>
              <a:gd name="connsiteX1" fmla="*/ 635000 w 4613091"/>
              <a:gd name="connsiteY1" fmla="*/ 1103428 h 1586028"/>
              <a:gd name="connsiteX2" fmla="*/ 1079500 w 4613091"/>
              <a:gd name="connsiteY2" fmla="*/ 506528 h 1586028"/>
              <a:gd name="connsiteX3" fmla="*/ 1587500 w 4613091"/>
              <a:gd name="connsiteY3" fmla="*/ 62028 h 1586028"/>
              <a:gd name="connsiteX4" fmla="*/ 2508202 w 4613091"/>
              <a:gd name="connsiteY4" fmla="*/ 55151 h 1586028"/>
              <a:gd name="connsiteX5" fmla="*/ 2961354 w 4613091"/>
              <a:gd name="connsiteY5" fmla="*/ 544628 h 1586028"/>
              <a:gd name="connsiteX6" fmla="*/ 3371481 w 4613091"/>
              <a:gd name="connsiteY6" fmla="*/ 1179628 h 1586028"/>
              <a:gd name="connsiteX7" fmla="*/ 3797300 w 4613091"/>
              <a:gd name="connsiteY7" fmla="*/ 1446328 h 1586028"/>
              <a:gd name="connsiteX8" fmla="*/ 4613091 w 4613091"/>
              <a:gd name="connsiteY8" fmla="*/ 1560628 h 1586028"/>
              <a:gd name="connsiteX0" fmla="*/ 0 w 4613091"/>
              <a:gd name="connsiteY0" fmla="*/ 1577383 h 1577383"/>
              <a:gd name="connsiteX1" fmla="*/ 635000 w 4613091"/>
              <a:gd name="connsiteY1" fmla="*/ 1094783 h 1577383"/>
              <a:gd name="connsiteX2" fmla="*/ 1079500 w 4613091"/>
              <a:gd name="connsiteY2" fmla="*/ 497883 h 1577383"/>
              <a:gd name="connsiteX3" fmla="*/ 1642609 w 4613091"/>
              <a:gd name="connsiteY3" fmla="*/ 71225 h 1577383"/>
              <a:gd name="connsiteX4" fmla="*/ 2508202 w 4613091"/>
              <a:gd name="connsiteY4" fmla="*/ 46506 h 1577383"/>
              <a:gd name="connsiteX5" fmla="*/ 2961354 w 4613091"/>
              <a:gd name="connsiteY5" fmla="*/ 535983 h 1577383"/>
              <a:gd name="connsiteX6" fmla="*/ 3371481 w 4613091"/>
              <a:gd name="connsiteY6" fmla="*/ 1170983 h 1577383"/>
              <a:gd name="connsiteX7" fmla="*/ 3797300 w 4613091"/>
              <a:gd name="connsiteY7" fmla="*/ 1437683 h 1577383"/>
              <a:gd name="connsiteX8" fmla="*/ 4613091 w 4613091"/>
              <a:gd name="connsiteY8" fmla="*/ 1551983 h 1577383"/>
              <a:gd name="connsiteX0" fmla="*/ 0 w 4613091"/>
              <a:gd name="connsiteY0" fmla="*/ 1571523 h 1571523"/>
              <a:gd name="connsiteX1" fmla="*/ 635000 w 4613091"/>
              <a:gd name="connsiteY1" fmla="*/ 1088923 h 1571523"/>
              <a:gd name="connsiteX2" fmla="*/ 1079500 w 4613091"/>
              <a:gd name="connsiteY2" fmla="*/ 492023 h 1571523"/>
              <a:gd name="connsiteX3" fmla="*/ 1642609 w 4613091"/>
              <a:gd name="connsiteY3" fmla="*/ 65365 h 1571523"/>
              <a:gd name="connsiteX4" fmla="*/ 2469625 w 4613091"/>
              <a:gd name="connsiteY4" fmla="*/ 49567 h 1571523"/>
              <a:gd name="connsiteX5" fmla="*/ 2961354 w 4613091"/>
              <a:gd name="connsiteY5" fmla="*/ 530123 h 1571523"/>
              <a:gd name="connsiteX6" fmla="*/ 3371481 w 4613091"/>
              <a:gd name="connsiteY6" fmla="*/ 1165123 h 1571523"/>
              <a:gd name="connsiteX7" fmla="*/ 3797300 w 4613091"/>
              <a:gd name="connsiteY7" fmla="*/ 1431823 h 1571523"/>
              <a:gd name="connsiteX8" fmla="*/ 4613091 w 4613091"/>
              <a:gd name="connsiteY8" fmla="*/ 1546123 h 1571523"/>
              <a:gd name="connsiteX0" fmla="*/ 0 w 4613091"/>
              <a:gd name="connsiteY0" fmla="*/ 1577094 h 1577094"/>
              <a:gd name="connsiteX1" fmla="*/ 635000 w 4613091"/>
              <a:gd name="connsiteY1" fmla="*/ 1094494 h 1577094"/>
              <a:gd name="connsiteX2" fmla="*/ 1079500 w 4613091"/>
              <a:gd name="connsiteY2" fmla="*/ 497594 h 1577094"/>
              <a:gd name="connsiteX3" fmla="*/ 1642609 w 4613091"/>
              <a:gd name="connsiteY3" fmla="*/ 70936 h 1577094"/>
              <a:gd name="connsiteX4" fmla="*/ 2469625 w 4613091"/>
              <a:gd name="connsiteY4" fmla="*/ 55138 h 1577094"/>
              <a:gd name="connsiteX5" fmla="*/ 2961354 w 4613091"/>
              <a:gd name="connsiteY5" fmla="*/ 535694 h 1577094"/>
              <a:gd name="connsiteX6" fmla="*/ 3371481 w 4613091"/>
              <a:gd name="connsiteY6" fmla="*/ 1170694 h 1577094"/>
              <a:gd name="connsiteX7" fmla="*/ 3797300 w 4613091"/>
              <a:gd name="connsiteY7" fmla="*/ 1437394 h 1577094"/>
              <a:gd name="connsiteX8" fmla="*/ 4613091 w 4613091"/>
              <a:gd name="connsiteY8" fmla="*/ 1551694 h 1577094"/>
              <a:gd name="connsiteX0" fmla="*/ 0 w 4613091"/>
              <a:gd name="connsiteY0" fmla="*/ 1560722 h 1560722"/>
              <a:gd name="connsiteX1" fmla="*/ 635000 w 4613091"/>
              <a:gd name="connsiteY1" fmla="*/ 1078122 h 1560722"/>
              <a:gd name="connsiteX2" fmla="*/ 1079500 w 4613091"/>
              <a:gd name="connsiteY2" fmla="*/ 481222 h 1560722"/>
              <a:gd name="connsiteX3" fmla="*/ 1642609 w 4613091"/>
              <a:gd name="connsiteY3" fmla="*/ 54564 h 1560722"/>
              <a:gd name="connsiteX4" fmla="*/ 2469625 w 4613091"/>
              <a:gd name="connsiteY4" fmla="*/ 65529 h 1560722"/>
              <a:gd name="connsiteX5" fmla="*/ 2961354 w 4613091"/>
              <a:gd name="connsiteY5" fmla="*/ 519322 h 1560722"/>
              <a:gd name="connsiteX6" fmla="*/ 3371481 w 4613091"/>
              <a:gd name="connsiteY6" fmla="*/ 1154322 h 1560722"/>
              <a:gd name="connsiteX7" fmla="*/ 3797300 w 4613091"/>
              <a:gd name="connsiteY7" fmla="*/ 1421022 h 1560722"/>
              <a:gd name="connsiteX8" fmla="*/ 4613091 w 4613091"/>
              <a:gd name="connsiteY8" fmla="*/ 1535322 h 1560722"/>
              <a:gd name="connsiteX0" fmla="*/ 0 w 4613091"/>
              <a:gd name="connsiteY0" fmla="*/ 1547141 h 1547141"/>
              <a:gd name="connsiteX1" fmla="*/ 635000 w 4613091"/>
              <a:gd name="connsiteY1" fmla="*/ 1064541 h 1547141"/>
              <a:gd name="connsiteX2" fmla="*/ 1079500 w 4613091"/>
              <a:gd name="connsiteY2" fmla="*/ 467641 h 1547141"/>
              <a:gd name="connsiteX3" fmla="*/ 1642609 w 4613091"/>
              <a:gd name="connsiteY3" fmla="*/ 40983 h 1547141"/>
              <a:gd name="connsiteX4" fmla="*/ 2524734 w 4613091"/>
              <a:gd name="connsiteY4" fmla="*/ 78711 h 1547141"/>
              <a:gd name="connsiteX5" fmla="*/ 2961354 w 4613091"/>
              <a:gd name="connsiteY5" fmla="*/ 505741 h 1547141"/>
              <a:gd name="connsiteX6" fmla="*/ 3371481 w 4613091"/>
              <a:gd name="connsiteY6" fmla="*/ 1140741 h 1547141"/>
              <a:gd name="connsiteX7" fmla="*/ 3797300 w 4613091"/>
              <a:gd name="connsiteY7" fmla="*/ 1407441 h 1547141"/>
              <a:gd name="connsiteX8" fmla="*/ 4613091 w 4613091"/>
              <a:gd name="connsiteY8" fmla="*/ 1521741 h 1547141"/>
              <a:gd name="connsiteX0" fmla="*/ 0 w 4613091"/>
              <a:gd name="connsiteY0" fmla="*/ 1525725 h 1525725"/>
              <a:gd name="connsiteX1" fmla="*/ 635000 w 4613091"/>
              <a:gd name="connsiteY1" fmla="*/ 1043125 h 1525725"/>
              <a:gd name="connsiteX2" fmla="*/ 1079500 w 4613091"/>
              <a:gd name="connsiteY2" fmla="*/ 446225 h 1525725"/>
              <a:gd name="connsiteX3" fmla="*/ 1642609 w 4613091"/>
              <a:gd name="connsiteY3" fmla="*/ 46329 h 1525725"/>
              <a:gd name="connsiteX4" fmla="*/ 2524734 w 4613091"/>
              <a:gd name="connsiteY4" fmla="*/ 57295 h 1525725"/>
              <a:gd name="connsiteX5" fmla="*/ 2961354 w 4613091"/>
              <a:gd name="connsiteY5" fmla="*/ 484325 h 1525725"/>
              <a:gd name="connsiteX6" fmla="*/ 3371481 w 4613091"/>
              <a:gd name="connsiteY6" fmla="*/ 1119325 h 1525725"/>
              <a:gd name="connsiteX7" fmla="*/ 3797300 w 4613091"/>
              <a:gd name="connsiteY7" fmla="*/ 1386025 h 1525725"/>
              <a:gd name="connsiteX8" fmla="*/ 4613091 w 4613091"/>
              <a:gd name="connsiteY8" fmla="*/ 1500325 h 1525725"/>
              <a:gd name="connsiteX0" fmla="*/ 0 w 4613091"/>
              <a:gd name="connsiteY0" fmla="*/ 1521200 h 1521200"/>
              <a:gd name="connsiteX1" fmla="*/ 635000 w 4613091"/>
              <a:gd name="connsiteY1" fmla="*/ 1038600 h 1521200"/>
              <a:gd name="connsiteX2" fmla="*/ 1079500 w 4613091"/>
              <a:gd name="connsiteY2" fmla="*/ 441700 h 1521200"/>
              <a:gd name="connsiteX3" fmla="*/ 1642609 w 4613091"/>
              <a:gd name="connsiteY3" fmla="*/ 41804 h 1521200"/>
              <a:gd name="connsiteX4" fmla="*/ 2579843 w 4613091"/>
              <a:gd name="connsiteY4" fmla="*/ 61691 h 1521200"/>
              <a:gd name="connsiteX5" fmla="*/ 2961354 w 4613091"/>
              <a:gd name="connsiteY5" fmla="*/ 479800 h 1521200"/>
              <a:gd name="connsiteX6" fmla="*/ 3371481 w 4613091"/>
              <a:gd name="connsiteY6" fmla="*/ 1114800 h 1521200"/>
              <a:gd name="connsiteX7" fmla="*/ 3797300 w 4613091"/>
              <a:gd name="connsiteY7" fmla="*/ 1381500 h 1521200"/>
              <a:gd name="connsiteX8" fmla="*/ 4613091 w 4613091"/>
              <a:gd name="connsiteY8" fmla="*/ 1495800 h 1521200"/>
              <a:gd name="connsiteX0" fmla="*/ 0 w 4613091"/>
              <a:gd name="connsiteY0" fmla="*/ 1523272 h 1523272"/>
              <a:gd name="connsiteX1" fmla="*/ 635000 w 4613091"/>
              <a:gd name="connsiteY1" fmla="*/ 1040672 h 1523272"/>
              <a:gd name="connsiteX2" fmla="*/ 1079500 w 4613091"/>
              <a:gd name="connsiteY2" fmla="*/ 443772 h 1523272"/>
              <a:gd name="connsiteX3" fmla="*/ 1642609 w 4613091"/>
              <a:gd name="connsiteY3" fmla="*/ 43876 h 1523272"/>
              <a:gd name="connsiteX4" fmla="*/ 2169156 w 4613091"/>
              <a:gd name="connsiteY4" fmla="*/ 12593 h 1523272"/>
              <a:gd name="connsiteX5" fmla="*/ 2579843 w 4613091"/>
              <a:gd name="connsiteY5" fmla="*/ 63763 h 1523272"/>
              <a:gd name="connsiteX6" fmla="*/ 2961354 w 4613091"/>
              <a:gd name="connsiteY6" fmla="*/ 481872 h 1523272"/>
              <a:gd name="connsiteX7" fmla="*/ 3371481 w 4613091"/>
              <a:gd name="connsiteY7" fmla="*/ 1116872 h 1523272"/>
              <a:gd name="connsiteX8" fmla="*/ 3797300 w 4613091"/>
              <a:gd name="connsiteY8" fmla="*/ 1383572 h 1523272"/>
              <a:gd name="connsiteX9" fmla="*/ 4613091 w 4613091"/>
              <a:gd name="connsiteY9" fmla="*/ 1497872 h 1523272"/>
              <a:gd name="connsiteX0" fmla="*/ 0 w 4613091"/>
              <a:gd name="connsiteY0" fmla="*/ 1564830 h 1564830"/>
              <a:gd name="connsiteX1" fmla="*/ 635000 w 4613091"/>
              <a:gd name="connsiteY1" fmla="*/ 1082230 h 1564830"/>
              <a:gd name="connsiteX2" fmla="*/ 1079500 w 4613091"/>
              <a:gd name="connsiteY2" fmla="*/ 485330 h 1564830"/>
              <a:gd name="connsiteX3" fmla="*/ 1642609 w 4613091"/>
              <a:gd name="connsiteY3" fmla="*/ 85434 h 1564830"/>
              <a:gd name="connsiteX4" fmla="*/ 2169156 w 4613091"/>
              <a:gd name="connsiteY4" fmla="*/ 625 h 1564830"/>
              <a:gd name="connsiteX5" fmla="*/ 2579843 w 4613091"/>
              <a:gd name="connsiteY5" fmla="*/ 105321 h 1564830"/>
              <a:gd name="connsiteX6" fmla="*/ 2961354 w 4613091"/>
              <a:gd name="connsiteY6" fmla="*/ 523430 h 1564830"/>
              <a:gd name="connsiteX7" fmla="*/ 3371481 w 4613091"/>
              <a:gd name="connsiteY7" fmla="*/ 1158430 h 1564830"/>
              <a:gd name="connsiteX8" fmla="*/ 3797300 w 4613091"/>
              <a:gd name="connsiteY8" fmla="*/ 1425130 h 1564830"/>
              <a:gd name="connsiteX9" fmla="*/ 4613091 w 4613091"/>
              <a:gd name="connsiteY9" fmla="*/ 1539430 h 1564830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18438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45201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72376 w 4613091"/>
              <a:gd name="connsiteY6" fmla="*/ 541008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24113"/>
              <a:gd name="connsiteY0" fmla="*/ 1577947 h 1577947"/>
              <a:gd name="connsiteX1" fmla="*/ 635000 w 4624113"/>
              <a:gd name="connsiteY1" fmla="*/ 1095347 h 1577947"/>
              <a:gd name="connsiteX2" fmla="*/ 1079500 w 4624113"/>
              <a:gd name="connsiteY2" fmla="*/ 498447 h 1577947"/>
              <a:gd name="connsiteX3" fmla="*/ 1642609 w 4624113"/>
              <a:gd name="connsiteY3" fmla="*/ 98551 h 1577947"/>
              <a:gd name="connsiteX4" fmla="*/ 2180178 w 4624113"/>
              <a:gd name="connsiteY4" fmla="*/ 360 h 1577947"/>
              <a:gd name="connsiteX5" fmla="*/ 2585353 w 4624113"/>
              <a:gd name="connsiteY5" fmla="*/ 136280 h 1577947"/>
              <a:gd name="connsiteX6" fmla="*/ 2972376 w 4624113"/>
              <a:gd name="connsiteY6" fmla="*/ 541008 h 1577947"/>
              <a:gd name="connsiteX7" fmla="*/ 3371481 w 4624113"/>
              <a:gd name="connsiteY7" fmla="*/ 1171547 h 1577947"/>
              <a:gd name="connsiteX8" fmla="*/ 3797300 w 4624113"/>
              <a:gd name="connsiteY8" fmla="*/ 1438247 h 1577947"/>
              <a:gd name="connsiteX9" fmla="*/ 4624113 w 4624113"/>
              <a:gd name="connsiteY9" fmla="*/ 1565929 h 1577947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87 h 1578187"/>
              <a:gd name="connsiteX1" fmla="*/ 635000 w 4624113"/>
              <a:gd name="connsiteY1" fmla="*/ 10955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24113" h="1578071">
                <a:moveTo>
                  <a:pt x="0" y="1578071"/>
                </a:moveTo>
                <a:cubicBezTo>
                  <a:pt x="383116" y="1451071"/>
                  <a:pt x="470961" y="1315188"/>
                  <a:pt x="635000" y="1120871"/>
                </a:cubicBezTo>
                <a:cubicBezTo>
                  <a:pt x="799039" y="926554"/>
                  <a:pt x="915676" y="739170"/>
                  <a:pt x="1078380" y="564570"/>
                </a:cubicBezTo>
                <a:cubicBezTo>
                  <a:pt x="1241084" y="389970"/>
                  <a:pt x="1453746" y="188456"/>
                  <a:pt x="1642609" y="98675"/>
                </a:cubicBezTo>
                <a:cubicBezTo>
                  <a:pt x="1831472" y="8894"/>
                  <a:pt x="2023972" y="-2830"/>
                  <a:pt x="2180178" y="484"/>
                </a:cubicBezTo>
                <a:cubicBezTo>
                  <a:pt x="2336384" y="3798"/>
                  <a:pt x="2453320" y="46296"/>
                  <a:pt x="2585353" y="136404"/>
                </a:cubicBezTo>
                <a:cubicBezTo>
                  <a:pt x="2717386" y="226512"/>
                  <a:pt x="2841355" y="368588"/>
                  <a:pt x="2972376" y="541132"/>
                </a:cubicBezTo>
                <a:cubicBezTo>
                  <a:pt x="3103397" y="713676"/>
                  <a:pt x="3233994" y="1022131"/>
                  <a:pt x="3371481" y="1171671"/>
                </a:cubicBezTo>
                <a:cubicBezTo>
                  <a:pt x="3508968" y="1321211"/>
                  <a:pt x="3588528" y="1372641"/>
                  <a:pt x="3797300" y="1438371"/>
                </a:cubicBezTo>
                <a:cubicBezTo>
                  <a:pt x="4006072" y="1504101"/>
                  <a:pt x="4505580" y="1566053"/>
                  <a:pt x="4624113" y="156605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 dirty="0"/>
          </a:p>
        </p:txBody>
      </p:sp>
      <p:sp>
        <p:nvSpPr>
          <p:cNvPr id="109" name="Freeform 108"/>
          <p:cNvSpPr/>
          <p:nvPr/>
        </p:nvSpPr>
        <p:spPr>
          <a:xfrm rot="16200000">
            <a:off x="4389087" y="5754710"/>
            <a:ext cx="313509" cy="238731"/>
          </a:xfrm>
          <a:custGeom>
            <a:avLst/>
            <a:gdLst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540500"/>
              <a:gd name="connsiteY0" fmla="*/ 1651474 h 1893255"/>
              <a:gd name="connsiteX1" fmla="*/ 1054100 w 6540500"/>
              <a:gd name="connsiteY1" fmla="*/ 1194274 h 1893255"/>
              <a:gd name="connsiteX2" fmla="*/ 1727200 w 6540500"/>
              <a:gd name="connsiteY2" fmla="*/ 432274 h 1893255"/>
              <a:gd name="connsiteX3" fmla="*/ 2273300 w 6540500"/>
              <a:gd name="connsiteY3" fmla="*/ 25874 h 1893255"/>
              <a:gd name="connsiteX4" fmla="*/ 3365500 w 6540500"/>
              <a:gd name="connsiteY4" fmla="*/ 152874 h 1893255"/>
              <a:gd name="connsiteX5" fmla="*/ 3911600 w 6540500"/>
              <a:gd name="connsiteY5" fmla="*/ 1054574 h 1893255"/>
              <a:gd name="connsiteX6" fmla="*/ 4178300 w 6540500"/>
              <a:gd name="connsiteY6" fmla="*/ 1562574 h 1893255"/>
              <a:gd name="connsiteX7" fmla="*/ 4889500 w 6540500"/>
              <a:gd name="connsiteY7" fmla="*/ 1689574 h 1893255"/>
              <a:gd name="connsiteX8" fmla="*/ 5194300 w 6540500"/>
              <a:gd name="connsiteY8" fmla="*/ 1664174 h 1893255"/>
              <a:gd name="connsiteX9" fmla="*/ 5473700 w 6540500"/>
              <a:gd name="connsiteY9" fmla="*/ 1676874 h 1893255"/>
              <a:gd name="connsiteX10" fmla="*/ 5905500 w 6540500"/>
              <a:gd name="connsiteY10" fmla="*/ 1664174 h 1893255"/>
              <a:gd name="connsiteX11" fmla="*/ 5016500 w 6540500"/>
              <a:gd name="connsiteY11" fmla="*/ 1892774 h 1893255"/>
              <a:gd name="connsiteX12" fmla="*/ 6235700 w 6540500"/>
              <a:gd name="connsiteY12" fmla="*/ 1727674 h 1893255"/>
              <a:gd name="connsiteX13" fmla="*/ 6540500 w 6540500"/>
              <a:gd name="connsiteY13" fmla="*/ 1841974 h 1893255"/>
              <a:gd name="connsiteX0" fmla="*/ 0 w 6540500"/>
              <a:gd name="connsiteY0" fmla="*/ 1651474 h 1893387"/>
              <a:gd name="connsiteX1" fmla="*/ 1054100 w 6540500"/>
              <a:gd name="connsiteY1" fmla="*/ 1194274 h 1893387"/>
              <a:gd name="connsiteX2" fmla="*/ 1727200 w 6540500"/>
              <a:gd name="connsiteY2" fmla="*/ 432274 h 1893387"/>
              <a:gd name="connsiteX3" fmla="*/ 2273300 w 6540500"/>
              <a:gd name="connsiteY3" fmla="*/ 25874 h 1893387"/>
              <a:gd name="connsiteX4" fmla="*/ 3365500 w 6540500"/>
              <a:gd name="connsiteY4" fmla="*/ 152874 h 1893387"/>
              <a:gd name="connsiteX5" fmla="*/ 3911600 w 6540500"/>
              <a:gd name="connsiteY5" fmla="*/ 1054574 h 1893387"/>
              <a:gd name="connsiteX6" fmla="*/ 4178300 w 6540500"/>
              <a:gd name="connsiteY6" fmla="*/ 1562574 h 1893387"/>
              <a:gd name="connsiteX7" fmla="*/ 4889500 w 6540500"/>
              <a:gd name="connsiteY7" fmla="*/ 1689574 h 1893387"/>
              <a:gd name="connsiteX8" fmla="*/ 5194300 w 6540500"/>
              <a:gd name="connsiteY8" fmla="*/ 1664174 h 1893387"/>
              <a:gd name="connsiteX9" fmla="*/ 5473700 w 6540500"/>
              <a:gd name="connsiteY9" fmla="*/ 1676874 h 1893387"/>
              <a:gd name="connsiteX10" fmla="*/ 5905500 w 6540500"/>
              <a:gd name="connsiteY10" fmla="*/ 1664174 h 1893387"/>
              <a:gd name="connsiteX11" fmla="*/ 5016500 w 6540500"/>
              <a:gd name="connsiteY11" fmla="*/ 1892774 h 1893387"/>
              <a:gd name="connsiteX12" fmla="*/ 6235700 w 6540500"/>
              <a:gd name="connsiteY12" fmla="*/ 1727674 h 1893387"/>
              <a:gd name="connsiteX13" fmla="*/ 6540500 w 6540500"/>
              <a:gd name="connsiteY13" fmla="*/ 1841974 h 1893387"/>
              <a:gd name="connsiteX0" fmla="*/ 0 w 6540500"/>
              <a:gd name="connsiteY0" fmla="*/ 1636081 h 1877994"/>
              <a:gd name="connsiteX1" fmla="*/ 1054100 w 6540500"/>
              <a:gd name="connsiteY1" fmla="*/ 1178881 h 1877994"/>
              <a:gd name="connsiteX2" fmla="*/ 1727200 w 6540500"/>
              <a:gd name="connsiteY2" fmla="*/ 416881 h 1877994"/>
              <a:gd name="connsiteX3" fmla="*/ 2273300 w 6540500"/>
              <a:gd name="connsiteY3" fmla="*/ 10481 h 1877994"/>
              <a:gd name="connsiteX4" fmla="*/ 3276600 w 6540500"/>
              <a:gd name="connsiteY4" fmla="*/ 200981 h 1877994"/>
              <a:gd name="connsiteX5" fmla="*/ 3911600 w 6540500"/>
              <a:gd name="connsiteY5" fmla="*/ 1039181 h 1877994"/>
              <a:gd name="connsiteX6" fmla="*/ 4178300 w 6540500"/>
              <a:gd name="connsiteY6" fmla="*/ 1547181 h 1877994"/>
              <a:gd name="connsiteX7" fmla="*/ 4889500 w 6540500"/>
              <a:gd name="connsiteY7" fmla="*/ 1674181 h 1877994"/>
              <a:gd name="connsiteX8" fmla="*/ 5194300 w 6540500"/>
              <a:gd name="connsiteY8" fmla="*/ 1648781 h 1877994"/>
              <a:gd name="connsiteX9" fmla="*/ 5473700 w 6540500"/>
              <a:gd name="connsiteY9" fmla="*/ 1661481 h 1877994"/>
              <a:gd name="connsiteX10" fmla="*/ 5905500 w 6540500"/>
              <a:gd name="connsiteY10" fmla="*/ 1648781 h 1877994"/>
              <a:gd name="connsiteX11" fmla="*/ 5016500 w 6540500"/>
              <a:gd name="connsiteY11" fmla="*/ 1877381 h 1877994"/>
              <a:gd name="connsiteX12" fmla="*/ 6235700 w 6540500"/>
              <a:gd name="connsiteY12" fmla="*/ 1712281 h 1877994"/>
              <a:gd name="connsiteX13" fmla="*/ 6540500 w 6540500"/>
              <a:gd name="connsiteY13" fmla="*/ 1826581 h 1877994"/>
              <a:gd name="connsiteX0" fmla="*/ 0 w 6540500"/>
              <a:gd name="connsiteY0" fmla="*/ 1580992 h 1822905"/>
              <a:gd name="connsiteX1" fmla="*/ 1054100 w 6540500"/>
              <a:gd name="connsiteY1" fmla="*/ 11237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0992 h 1822905"/>
              <a:gd name="connsiteX1" fmla="*/ 1231900 w 6540500"/>
              <a:gd name="connsiteY1" fmla="*/ 12253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4747 h 1826660"/>
              <a:gd name="connsiteX1" fmla="*/ 1231900 w 6540500"/>
              <a:gd name="connsiteY1" fmla="*/ 1229147 h 1826660"/>
              <a:gd name="connsiteX2" fmla="*/ 1752600 w 6540500"/>
              <a:gd name="connsiteY2" fmla="*/ 416347 h 1826660"/>
              <a:gd name="connsiteX3" fmla="*/ 2298700 w 6540500"/>
              <a:gd name="connsiteY3" fmla="*/ 22647 h 1826660"/>
              <a:gd name="connsiteX4" fmla="*/ 3276600 w 6540500"/>
              <a:gd name="connsiteY4" fmla="*/ 149647 h 1826660"/>
              <a:gd name="connsiteX5" fmla="*/ 3911600 w 6540500"/>
              <a:gd name="connsiteY5" fmla="*/ 987847 h 1826660"/>
              <a:gd name="connsiteX6" fmla="*/ 4178300 w 6540500"/>
              <a:gd name="connsiteY6" fmla="*/ 1495847 h 1826660"/>
              <a:gd name="connsiteX7" fmla="*/ 4889500 w 6540500"/>
              <a:gd name="connsiteY7" fmla="*/ 1622847 h 1826660"/>
              <a:gd name="connsiteX8" fmla="*/ 5194300 w 6540500"/>
              <a:gd name="connsiteY8" fmla="*/ 1597447 h 1826660"/>
              <a:gd name="connsiteX9" fmla="*/ 5473700 w 6540500"/>
              <a:gd name="connsiteY9" fmla="*/ 1610147 h 1826660"/>
              <a:gd name="connsiteX10" fmla="*/ 5905500 w 6540500"/>
              <a:gd name="connsiteY10" fmla="*/ 1597447 h 1826660"/>
              <a:gd name="connsiteX11" fmla="*/ 5016500 w 6540500"/>
              <a:gd name="connsiteY11" fmla="*/ 1826047 h 1826660"/>
              <a:gd name="connsiteX12" fmla="*/ 6235700 w 6540500"/>
              <a:gd name="connsiteY12" fmla="*/ 1660947 h 1826660"/>
              <a:gd name="connsiteX13" fmla="*/ 6540500 w 6540500"/>
              <a:gd name="connsiteY13" fmla="*/ 1775247 h 1826660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717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844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9309 h 1811222"/>
              <a:gd name="connsiteX1" fmla="*/ 1231900 w 6540500"/>
              <a:gd name="connsiteY1" fmla="*/ 1213709 h 1811222"/>
              <a:gd name="connsiteX2" fmla="*/ 1752600 w 6540500"/>
              <a:gd name="connsiteY2" fmla="*/ 400909 h 1811222"/>
              <a:gd name="connsiteX3" fmla="*/ 2298700 w 6540500"/>
              <a:gd name="connsiteY3" fmla="*/ 7209 h 1811222"/>
              <a:gd name="connsiteX4" fmla="*/ 2882900 w 6540500"/>
              <a:gd name="connsiteY4" fmla="*/ 210409 h 1811222"/>
              <a:gd name="connsiteX5" fmla="*/ 3911600 w 6540500"/>
              <a:gd name="connsiteY5" fmla="*/ 972409 h 1811222"/>
              <a:gd name="connsiteX6" fmla="*/ 4178300 w 6540500"/>
              <a:gd name="connsiteY6" fmla="*/ 1480409 h 1811222"/>
              <a:gd name="connsiteX7" fmla="*/ 4889500 w 6540500"/>
              <a:gd name="connsiteY7" fmla="*/ 1607409 h 1811222"/>
              <a:gd name="connsiteX8" fmla="*/ 5194300 w 6540500"/>
              <a:gd name="connsiteY8" fmla="*/ 1582009 h 1811222"/>
              <a:gd name="connsiteX9" fmla="*/ 5473700 w 6540500"/>
              <a:gd name="connsiteY9" fmla="*/ 1594709 h 1811222"/>
              <a:gd name="connsiteX10" fmla="*/ 5905500 w 6540500"/>
              <a:gd name="connsiteY10" fmla="*/ 1582009 h 1811222"/>
              <a:gd name="connsiteX11" fmla="*/ 5016500 w 6540500"/>
              <a:gd name="connsiteY11" fmla="*/ 1810609 h 1811222"/>
              <a:gd name="connsiteX12" fmla="*/ 6235700 w 6540500"/>
              <a:gd name="connsiteY12" fmla="*/ 1645509 h 1811222"/>
              <a:gd name="connsiteX13" fmla="*/ 6540500 w 6540500"/>
              <a:gd name="connsiteY13" fmla="*/ 1759809 h 1811222"/>
              <a:gd name="connsiteX0" fmla="*/ 0 w 6540500"/>
              <a:gd name="connsiteY0" fmla="*/ 1566755 h 1808668"/>
              <a:gd name="connsiteX1" fmla="*/ 1231900 w 6540500"/>
              <a:gd name="connsiteY1" fmla="*/ 1211155 h 1808668"/>
              <a:gd name="connsiteX2" fmla="*/ 1752600 w 6540500"/>
              <a:gd name="connsiteY2" fmla="*/ 398355 h 1808668"/>
              <a:gd name="connsiteX3" fmla="*/ 2298700 w 6540500"/>
              <a:gd name="connsiteY3" fmla="*/ 4655 h 1808668"/>
              <a:gd name="connsiteX4" fmla="*/ 2882900 w 6540500"/>
              <a:gd name="connsiteY4" fmla="*/ 207855 h 1808668"/>
              <a:gd name="connsiteX5" fmla="*/ 3911600 w 6540500"/>
              <a:gd name="connsiteY5" fmla="*/ 969855 h 1808668"/>
              <a:gd name="connsiteX6" fmla="*/ 4178300 w 6540500"/>
              <a:gd name="connsiteY6" fmla="*/ 1477855 h 1808668"/>
              <a:gd name="connsiteX7" fmla="*/ 4889500 w 6540500"/>
              <a:gd name="connsiteY7" fmla="*/ 1604855 h 1808668"/>
              <a:gd name="connsiteX8" fmla="*/ 5194300 w 6540500"/>
              <a:gd name="connsiteY8" fmla="*/ 1579455 h 1808668"/>
              <a:gd name="connsiteX9" fmla="*/ 5473700 w 6540500"/>
              <a:gd name="connsiteY9" fmla="*/ 1592155 h 1808668"/>
              <a:gd name="connsiteX10" fmla="*/ 5905500 w 6540500"/>
              <a:gd name="connsiteY10" fmla="*/ 1579455 h 1808668"/>
              <a:gd name="connsiteX11" fmla="*/ 5016500 w 6540500"/>
              <a:gd name="connsiteY11" fmla="*/ 1808055 h 1808668"/>
              <a:gd name="connsiteX12" fmla="*/ 6235700 w 6540500"/>
              <a:gd name="connsiteY12" fmla="*/ 1642955 h 1808668"/>
              <a:gd name="connsiteX13" fmla="*/ 6540500 w 6540500"/>
              <a:gd name="connsiteY13" fmla="*/ 1757255 h 1808668"/>
              <a:gd name="connsiteX0" fmla="*/ 0 w 6540500"/>
              <a:gd name="connsiteY0" fmla="*/ 1571100 h 1813013"/>
              <a:gd name="connsiteX1" fmla="*/ 1231900 w 6540500"/>
              <a:gd name="connsiteY1" fmla="*/ 1215500 h 1813013"/>
              <a:gd name="connsiteX2" fmla="*/ 1752600 w 6540500"/>
              <a:gd name="connsiteY2" fmla="*/ 402700 h 1813013"/>
              <a:gd name="connsiteX3" fmla="*/ 2298700 w 6540500"/>
              <a:gd name="connsiteY3" fmla="*/ 9000 h 1813013"/>
              <a:gd name="connsiteX4" fmla="*/ 2882900 w 6540500"/>
              <a:gd name="connsiteY4" fmla="*/ 212200 h 1813013"/>
              <a:gd name="connsiteX5" fmla="*/ 3911600 w 6540500"/>
              <a:gd name="connsiteY5" fmla="*/ 974200 h 1813013"/>
              <a:gd name="connsiteX6" fmla="*/ 4178300 w 6540500"/>
              <a:gd name="connsiteY6" fmla="*/ 1482200 h 1813013"/>
              <a:gd name="connsiteX7" fmla="*/ 4889500 w 6540500"/>
              <a:gd name="connsiteY7" fmla="*/ 1609200 h 1813013"/>
              <a:gd name="connsiteX8" fmla="*/ 5194300 w 6540500"/>
              <a:gd name="connsiteY8" fmla="*/ 1583800 h 1813013"/>
              <a:gd name="connsiteX9" fmla="*/ 5473700 w 6540500"/>
              <a:gd name="connsiteY9" fmla="*/ 1596500 h 1813013"/>
              <a:gd name="connsiteX10" fmla="*/ 5905500 w 6540500"/>
              <a:gd name="connsiteY10" fmla="*/ 1583800 h 1813013"/>
              <a:gd name="connsiteX11" fmla="*/ 5016500 w 6540500"/>
              <a:gd name="connsiteY11" fmla="*/ 1812400 h 1813013"/>
              <a:gd name="connsiteX12" fmla="*/ 6235700 w 6540500"/>
              <a:gd name="connsiteY12" fmla="*/ 1647300 h 1813013"/>
              <a:gd name="connsiteX13" fmla="*/ 6540500 w 6540500"/>
              <a:gd name="connsiteY13" fmla="*/ 1761600 h 1813013"/>
              <a:gd name="connsiteX0" fmla="*/ 0 w 6540500"/>
              <a:gd name="connsiteY0" fmla="*/ 1582122 h 1824035"/>
              <a:gd name="connsiteX1" fmla="*/ 1231900 w 6540500"/>
              <a:gd name="connsiteY1" fmla="*/ 1226522 h 1824035"/>
              <a:gd name="connsiteX2" fmla="*/ 1752600 w 6540500"/>
              <a:gd name="connsiteY2" fmla="*/ 413722 h 1824035"/>
              <a:gd name="connsiteX3" fmla="*/ 2298700 w 6540500"/>
              <a:gd name="connsiteY3" fmla="*/ 20022 h 1824035"/>
              <a:gd name="connsiteX4" fmla="*/ 3022600 w 6540500"/>
              <a:gd name="connsiteY4" fmla="*/ 172422 h 1824035"/>
              <a:gd name="connsiteX5" fmla="*/ 3911600 w 6540500"/>
              <a:gd name="connsiteY5" fmla="*/ 985222 h 1824035"/>
              <a:gd name="connsiteX6" fmla="*/ 4178300 w 6540500"/>
              <a:gd name="connsiteY6" fmla="*/ 1493222 h 1824035"/>
              <a:gd name="connsiteX7" fmla="*/ 4889500 w 6540500"/>
              <a:gd name="connsiteY7" fmla="*/ 1620222 h 1824035"/>
              <a:gd name="connsiteX8" fmla="*/ 5194300 w 6540500"/>
              <a:gd name="connsiteY8" fmla="*/ 1594822 h 1824035"/>
              <a:gd name="connsiteX9" fmla="*/ 5473700 w 6540500"/>
              <a:gd name="connsiteY9" fmla="*/ 1607522 h 1824035"/>
              <a:gd name="connsiteX10" fmla="*/ 5905500 w 6540500"/>
              <a:gd name="connsiteY10" fmla="*/ 1594822 h 1824035"/>
              <a:gd name="connsiteX11" fmla="*/ 5016500 w 6540500"/>
              <a:gd name="connsiteY11" fmla="*/ 1823422 h 1824035"/>
              <a:gd name="connsiteX12" fmla="*/ 6235700 w 6540500"/>
              <a:gd name="connsiteY12" fmla="*/ 1658322 h 1824035"/>
              <a:gd name="connsiteX13" fmla="*/ 6540500 w 6540500"/>
              <a:gd name="connsiteY13" fmla="*/ 1772622 h 1824035"/>
              <a:gd name="connsiteX0" fmla="*/ 0 w 6540500"/>
              <a:gd name="connsiteY0" fmla="*/ 1613838 h 1855751"/>
              <a:gd name="connsiteX1" fmla="*/ 1231900 w 6540500"/>
              <a:gd name="connsiteY1" fmla="*/ 1258238 h 1855751"/>
              <a:gd name="connsiteX2" fmla="*/ 1752600 w 6540500"/>
              <a:gd name="connsiteY2" fmla="*/ 445438 h 1855751"/>
              <a:gd name="connsiteX3" fmla="*/ 2298700 w 6540500"/>
              <a:gd name="connsiteY3" fmla="*/ 51738 h 1855751"/>
              <a:gd name="connsiteX4" fmla="*/ 3035300 w 6540500"/>
              <a:gd name="connsiteY4" fmla="*/ 127938 h 1855751"/>
              <a:gd name="connsiteX5" fmla="*/ 3911600 w 6540500"/>
              <a:gd name="connsiteY5" fmla="*/ 1016938 h 1855751"/>
              <a:gd name="connsiteX6" fmla="*/ 4178300 w 6540500"/>
              <a:gd name="connsiteY6" fmla="*/ 1524938 h 1855751"/>
              <a:gd name="connsiteX7" fmla="*/ 4889500 w 6540500"/>
              <a:gd name="connsiteY7" fmla="*/ 1651938 h 1855751"/>
              <a:gd name="connsiteX8" fmla="*/ 5194300 w 6540500"/>
              <a:gd name="connsiteY8" fmla="*/ 1626538 h 1855751"/>
              <a:gd name="connsiteX9" fmla="*/ 5473700 w 6540500"/>
              <a:gd name="connsiteY9" fmla="*/ 1639238 h 1855751"/>
              <a:gd name="connsiteX10" fmla="*/ 5905500 w 6540500"/>
              <a:gd name="connsiteY10" fmla="*/ 1626538 h 1855751"/>
              <a:gd name="connsiteX11" fmla="*/ 5016500 w 6540500"/>
              <a:gd name="connsiteY11" fmla="*/ 1855138 h 1855751"/>
              <a:gd name="connsiteX12" fmla="*/ 6235700 w 6540500"/>
              <a:gd name="connsiteY12" fmla="*/ 1690038 h 1855751"/>
              <a:gd name="connsiteX13" fmla="*/ 6540500 w 6540500"/>
              <a:gd name="connsiteY13" fmla="*/ 1804338 h 1855751"/>
              <a:gd name="connsiteX0" fmla="*/ 0 w 6540500"/>
              <a:gd name="connsiteY0" fmla="*/ 1583471 h 1825384"/>
              <a:gd name="connsiteX1" fmla="*/ 1231900 w 6540500"/>
              <a:gd name="connsiteY1" fmla="*/ 1227871 h 1825384"/>
              <a:gd name="connsiteX2" fmla="*/ 1752600 w 6540500"/>
              <a:gd name="connsiteY2" fmla="*/ 415071 h 1825384"/>
              <a:gd name="connsiteX3" fmla="*/ 2298700 w 6540500"/>
              <a:gd name="connsiteY3" fmla="*/ 21371 h 1825384"/>
              <a:gd name="connsiteX4" fmla="*/ 3035300 w 6540500"/>
              <a:gd name="connsiteY4" fmla="*/ 97571 h 1825384"/>
              <a:gd name="connsiteX5" fmla="*/ 3594100 w 6540500"/>
              <a:gd name="connsiteY5" fmla="*/ 478571 h 1825384"/>
              <a:gd name="connsiteX6" fmla="*/ 4178300 w 6540500"/>
              <a:gd name="connsiteY6" fmla="*/ 1494571 h 1825384"/>
              <a:gd name="connsiteX7" fmla="*/ 4889500 w 6540500"/>
              <a:gd name="connsiteY7" fmla="*/ 1621571 h 1825384"/>
              <a:gd name="connsiteX8" fmla="*/ 5194300 w 6540500"/>
              <a:gd name="connsiteY8" fmla="*/ 1596171 h 1825384"/>
              <a:gd name="connsiteX9" fmla="*/ 5473700 w 6540500"/>
              <a:gd name="connsiteY9" fmla="*/ 1608871 h 1825384"/>
              <a:gd name="connsiteX10" fmla="*/ 5905500 w 6540500"/>
              <a:gd name="connsiteY10" fmla="*/ 1596171 h 1825384"/>
              <a:gd name="connsiteX11" fmla="*/ 5016500 w 6540500"/>
              <a:gd name="connsiteY11" fmla="*/ 1824771 h 1825384"/>
              <a:gd name="connsiteX12" fmla="*/ 6235700 w 6540500"/>
              <a:gd name="connsiteY12" fmla="*/ 1659671 h 1825384"/>
              <a:gd name="connsiteX13" fmla="*/ 6540500 w 6540500"/>
              <a:gd name="connsiteY13" fmla="*/ 1773971 h 1825384"/>
              <a:gd name="connsiteX0" fmla="*/ 0 w 6540500"/>
              <a:gd name="connsiteY0" fmla="*/ 1650095 h 1892008"/>
              <a:gd name="connsiteX1" fmla="*/ 1231900 w 6540500"/>
              <a:gd name="connsiteY1" fmla="*/ 1294495 h 1892008"/>
              <a:gd name="connsiteX2" fmla="*/ 1752600 w 6540500"/>
              <a:gd name="connsiteY2" fmla="*/ 481695 h 1892008"/>
              <a:gd name="connsiteX3" fmla="*/ 2298700 w 6540500"/>
              <a:gd name="connsiteY3" fmla="*/ 87995 h 1892008"/>
              <a:gd name="connsiteX4" fmla="*/ 2984500 w 6540500"/>
              <a:gd name="connsiteY4" fmla="*/ 37195 h 1892008"/>
              <a:gd name="connsiteX5" fmla="*/ 3594100 w 6540500"/>
              <a:gd name="connsiteY5" fmla="*/ 545195 h 1892008"/>
              <a:gd name="connsiteX6" fmla="*/ 4178300 w 6540500"/>
              <a:gd name="connsiteY6" fmla="*/ 1561195 h 1892008"/>
              <a:gd name="connsiteX7" fmla="*/ 4889500 w 6540500"/>
              <a:gd name="connsiteY7" fmla="*/ 1688195 h 1892008"/>
              <a:gd name="connsiteX8" fmla="*/ 5194300 w 6540500"/>
              <a:gd name="connsiteY8" fmla="*/ 1662795 h 1892008"/>
              <a:gd name="connsiteX9" fmla="*/ 5473700 w 6540500"/>
              <a:gd name="connsiteY9" fmla="*/ 1675495 h 1892008"/>
              <a:gd name="connsiteX10" fmla="*/ 5905500 w 6540500"/>
              <a:gd name="connsiteY10" fmla="*/ 1662795 h 1892008"/>
              <a:gd name="connsiteX11" fmla="*/ 5016500 w 6540500"/>
              <a:gd name="connsiteY11" fmla="*/ 1891395 h 1892008"/>
              <a:gd name="connsiteX12" fmla="*/ 6235700 w 6540500"/>
              <a:gd name="connsiteY12" fmla="*/ 1726295 h 1892008"/>
              <a:gd name="connsiteX13" fmla="*/ 6540500 w 6540500"/>
              <a:gd name="connsiteY13" fmla="*/ 1840595 h 1892008"/>
              <a:gd name="connsiteX0" fmla="*/ 0 w 5829300"/>
              <a:gd name="connsiteY0" fmla="*/ 1611995 h 1892008"/>
              <a:gd name="connsiteX1" fmla="*/ 520700 w 5829300"/>
              <a:gd name="connsiteY1" fmla="*/ 12944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276600 w 5829300"/>
              <a:gd name="connsiteY6" fmla="*/ 12436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216400 w 5829300"/>
              <a:gd name="connsiteY7" fmla="*/ 16246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2164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1148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483100 w 5829300"/>
              <a:gd name="connsiteY7" fmla="*/ 1664838 h 1894051"/>
              <a:gd name="connsiteX8" fmla="*/ 4762500 w 5829300"/>
              <a:gd name="connsiteY8" fmla="*/ 1677538 h 1894051"/>
              <a:gd name="connsiteX9" fmla="*/ 5194300 w 5829300"/>
              <a:gd name="connsiteY9" fmla="*/ 1664838 h 1894051"/>
              <a:gd name="connsiteX10" fmla="*/ 4305300 w 5829300"/>
              <a:gd name="connsiteY10" fmla="*/ 1893438 h 1894051"/>
              <a:gd name="connsiteX11" fmla="*/ 5524500 w 5829300"/>
              <a:gd name="connsiteY11" fmla="*/ 1728338 h 1894051"/>
              <a:gd name="connsiteX12" fmla="*/ 5829300 w 5829300"/>
              <a:gd name="connsiteY12" fmla="*/ 1842638 h 1894051"/>
              <a:gd name="connsiteX0" fmla="*/ 0 w 5524500"/>
              <a:gd name="connsiteY0" fmla="*/ 1614038 h 1894051"/>
              <a:gd name="connsiteX1" fmla="*/ 635000 w 5524500"/>
              <a:gd name="connsiteY1" fmla="*/ 1131438 h 1894051"/>
              <a:gd name="connsiteX2" fmla="*/ 1079500 w 5524500"/>
              <a:gd name="connsiteY2" fmla="*/ 534538 h 1894051"/>
              <a:gd name="connsiteX3" fmla="*/ 1587500 w 5524500"/>
              <a:gd name="connsiteY3" fmla="*/ 90038 h 1894051"/>
              <a:gd name="connsiteX4" fmla="*/ 2273300 w 5524500"/>
              <a:gd name="connsiteY4" fmla="*/ 39238 h 1894051"/>
              <a:gd name="connsiteX5" fmla="*/ 2882900 w 5524500"/>
              <a:gd name="connsiteY5" fmla="*/ 547238 h 1894051"/>
              <a:gd name="connsiteX6" fmla="*/ 3454400 w 5524500"/>
              <a:gd name="connsiteY6" fmla="*/ 1296538 h 1894051"/>
              <a:gd name="connsiteX7" fmla="*/ 4483100 w 5524500"/>
              <a:gd name="connsiteY7" fmla="*/ 1664838 h 1894051"/>
              <a:gd name="connsiteX8" fmla="*/ 4762500 w 5524500"/>
              <a:gd name="connsiteY8" fmla="*/ 1677538 h 1894051"/>
              <a:gd name="connsiteX9" fmla="*/ 5194300 w 5524500"/>
              <a:gd name="connsiteY9" fmla="*/ 1664838 h 1894051"/>
              <a:gd name="connsiteX10" fmla="*/ 4305300 w 5524500"/>
              <a:gd name="connsiteY10" fmla="*/ 1893438 h 1894051"/>
              <a:gd name="connsiteX11" fmla="*/ 5524500 w 5524500"/>
              <a:gd name="connsiteY11" fmla="*/ 1728338 h 1894051"/>
              <a:gd name="connsiteX0" fmla="*/ 0 w 5204100"/>
              <a:gd name="connsiteY0" fmla="*/ 1614038 h 1893438"/>
              <a:gd name="connsiteX1" fmla="*/ 635000 w 5204100"/>
              <a:gd name="connsiteY1" fmla="*/ 1131438 h 1893438"/>
              <a:gd name="connsiteX2" fmla="*/ 1079500 w 5204100"/>
              <a:gd name="connsiteY2" fmla="*/ 534538 h 1893438"/>
              <a:gd name="connsiteX3" fmla="*/ 1587500 w 5204100"/>
              <a:gd name="connsiteY3" fmla="*/ 90038 h 1893438"/>
              <a:gd name="connsiteX4" fmla="*/ 2273300 w 5204100"/>
              <a:gd name="connsiteY4" fmla="*/ 39238 h 1893438"/>
              <a:gd name="connsiteX5" fmla="*/ 2882900 w 5204100"/>
              <a:gd name="connsiteY5" fmla="*/ 547238 h 1893438"/>
              <a:gd name="connsiteX6" fmla="*/ 3454400 w 5204100"/>
              <a:gd name="connsiteY6" fmla="*/ 1296538 h 1893438"/>
              <a:gd name="connsiteX7" fmla="*/ 4483100 w 5204100"/>
              <a:gd name="connsiteY7" fmla="*/ 1664838 h 1893438"/>
              <a:gd name="connsiteX8" fmla="*/ 4762500 w 5204100"/>
              <a:gd name="connsiteY8" fmla="*/ 1677538 h 1893438"/>
              <a:gd name="connsiteX9" fmla="*/ 5194300 w 5204100"/>
              <a:gd name="connsiteY9" fmla="*/ 1664838 h 1893438"/>
              <a:gd name="connsiteX10" fmla="*/ 4305300 w 5204100"/>
              <a:gd name="connsiteY10" fmla="*/ 1893438 h 1893438"/>
              <a:gd name="connsiteX0" fmla="*/ 0 w 5204100"/>
              <a:gd name="connsiteY0" fmla="*/ 1614038 h 1696775"/>
              <a:gd name="connsiteX1" fmla="*/ 635000 w 5204100"/>
              <a:gd name="connsiteY1" fmla="*/ 1131438 h 1696775"/>
              <a:gd name="connsiteX2" fmla="*/ 1079500 w 5204100"/>
              <a:gd name="connsiteY2" fmla="*/ 534538 h 1696775"/>
              <a:gd name="connsiteX3" fmla="*/ 1587500 w 5204100"/>
              <a:gd name="connsiteY3" fmla="*/ 90038 h 1696775"/>
              <a:gd name="connsiteX4" fmla="*/ 2273300 w 5204100"/>
              <a:gd name="connsiteY4" fmla="*/ 39238 h 1696775"/>
              <a:gd name="connsiteX5" fmla="*/ 2882900 w 5204100"/>
              <a:gd name="connsiteY5" fmla="*/ 547238 h 1696775"/>
              <a:gd name="connsiteX6" fmla="*/ 3454400 w 5204100"/>
              <a:gd name="connsiteY6" fmla="*/ 1296538 h 1696775"/>
              <a:gd name="connsiteX7" fmla="*/ 4483100 w 5204100"/>
              <a:gd name="connsiteY7" fmla="*/ 1664838 h 1696775"/>
              <a:gd name="connsiteX8" fmla="*/ 4762500 w 5204100"/>
              <a:gd name="connsiteY8" fmla="*/ 1677538 h 1696775"/>
              <a:gd name="connsiteX9" fmla="*/ 5194300 w 5204100"/>
              <a:gd name="connsiteY9" fmla="*/ 1664838 h 1696775"/>
              <a:gd name="connsiteX0" fmla="*/ 0 w 4762500"/>
              <a:gd name="connsiteY0" fmla="*/ 1614038 h 1696775"/>
              <a:gd name="connsiteX1" fmla="*/ 635000 w 4762500"/>
              <a:gd name="connsiteY1" fmla="*/ 1131438 h 1696775"/>
              <a:gd name="connsiteX2" fmla="*/ 1079500 w 4762500"/>
              <a:gd name="connsiteY2" fmla="*/ 534538 h 1696775"/>
              <a:gd name="connsiteX3" fmla="*/ 1587500 w 4762500"/>
              <a:gd name="connsiteY3" fmla="*/ 90038 h 1696775"/>
              <a:gd name="connsiteX4" fmla="*/ 2273300 w 4762500"/>
              <a:gd name="connsiteY4" fmla="*/ 39238 h 1696775"/>
              <a:gd name="connsiteX5" fmla="*/ 2882900 w 4762500"/>
              <a:gd name="connsiteY5" fmla="*/ 547238 h 1696775"/>
              <a:gd name="connsiteX6" fmla="*/ 3454400 w 4762500"/>
              <a:gd name="connsiteY6" fmla="*/ 1296538 h 1696775"/>
              <a:gd name="connsiteX7" fmla="*/ 4483100 w 4762500"/>
              <a:gd name="connsiteY7" fmla="*/ 1664838 h 1696775"/>
              <a:gd name="connsiteX8" fmla="*/ 4762500 w 4762500"/>
              <a:gd name="connsiteY8" fmla="*/ 1677538 h 1696775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454400 w 4762500"/>
              <a:gd name="connsiteY6" fmla="*/ 12965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3797300 w 4762500"/>
              <a:gd name="connsiteY7" fmla="*/ 1474338 h 1677538"/>
              <a:gd name="connsiteX8" fmla="*/ 4762500 w 4762500"/>
              <a:gd name="connsiteY8" fmla="*/ 1677538 h 1677538"/>
              <a:gd name="connsiteX0" fmla="*/ 0 w 4597400"/>
              <a:gd name="connsiteY0" fmla="*/ 1614038 h 1614038"/>
              <a:gd name="connsiteX1" fmla="*/ 635000 w 4597400"/>
              <a:gd name="connsiteY1" fmla="*/ 1131438 h 1614038"/>
              <a:gd name="connsiteX2" fmla="*/ 1079500 w 4597400"/>
              <a:gd name="connsiteY2" fmla="*/ 534538 h 1614038"/>
              <a:gd name="connsiteX3" fmla="*/ 1587500 w 4597400"/>
              <a:gd name="connsiteY3" fmla="*/ 90038 h 1614038"/>
              <a:gd name="connsiteX4" fmla="*/ 2273300 w 4597400"/>
              <a:gd name="connsiteY4" fmla="*/ 39238 h 1614038"/>
              <a:gd name="connsiteX5" fmla="*/ 2882900 w 4597400"/>
              <a:gd name="connsiteY5" fmla="*/ 547238 h 1614038"/>
              <a:gd name="connsiteX6" fmla="*/ 3340100 w 4597400"/>
              <a:gd name="connsiteY6" fmla="*/ 1207638 h 1614038"/>
              <a:gd name="connsiteX7" fmla="*/ 3797300 w 4597400"/>
              <a:gd name="connsiteY7" fmla="*/ 1474338 h 1614038"/>
              <a:gd name="connsiteX8" fmla="*/ 4597400 w 4597400"/>
              <a:gd name="connsiteY8" fmla="*/ 1575938 h 1614038"/>
              <a:gd name="connsiteX0" fmla="*/ 0 w 4597400"/>
              <a:gd name="connsiteY0" fmla="*/ 1604798 h 1604798"/>
              <a:gd name="connsiteX1" fmla="*/ 635000 w 4597400"/>
              <a:gd name="connsiteY1" fmla="*/ 1122198 h 1604798"/>
              <a:gd name="connsiteX2" fmla="*/ 1079500 w 4597400"/>
              <a:gd name="connsiteY2" fmla="*/ 525298 h 1604798"/>
              <a:gd name="connsiteX3" fmla="*/ 1587500 w 4597400"/>
              <a:gd name="connsiteY3" fmla="*/ 80798 h 1604798"/>
              <a:gd name="connsiteX4" fmla="*/ 2414517 w 4597400"/>
              <a:gd name="connsiteY4" fmla="*/ 42698 h 1604798"/>
              <a:gd name="connsiteX5" fmla="*/ 2882900 w 4597400"/>
              <a:gd name="connsiteY5" fmla="*/ 537998 h 1604798"/>
              <a:gd name="connsiteX6" fmla="*/ 3340100 w 4597400"/>
              <a:gd name="connsiteY6" fmla="*/ 1198398 h 1604798"/>
              <a:gd name="connsiteX7" fmla="*/ 3797300 w 4597400"/>
              <a:gd name="connsiteY7" fmla="*/ 1465098 h 1604798"/>
              <a:gd name="connsiteX8" fmla="*/ 4597400 w 4597400"/>
              <a:gd name="connsiteY8" fmla="*/ 1566698 h 1604798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40100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71481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613091"/>
              <a:gd name="connsiteY0" fmla="*/ 1606641 h 1606641"/>
              <a:gd name="connsiteX1" fmla="*/ 635000 w 4613091"/>
              <a:gd name="connsiteY1" fmla="*/ 1124041 h 1606641"/>
              <a:gd name="connsiteX2" fmla="*/ 1079500 w 4613091"/>
              <a:gd name="connsiteY2" fmla="*/ 527141 h 1606641"/>
              <a:gd name="connsiteX3" fmla="*/ 1587500 w 4613091"/>
              <a:gd name="connsiteY3" fmla="*/ 82641 h 1606641"/>
              <a:gd name="connsiteX4" fmla="*/ 2414517 w 4613091"/>
              <a:gd name="connsiteY4" fmla="*/ 44541 h 1606641"/>
              <a:gd name="connsiteX5" fmla="*/ 2961354 w 4613091"/>
              <a:gd name="connsiteY5" fmla="*/ 565241 h 1606641"/>
              <a:gd name="connsiteX6" fmla="*/ 3371481 w 4613091"/>
              <a:gd name="connsiteY6" fmla="*/ 1200241 h 1606641"/>
              <a:gd name="connsiteX7" fmla="*/ 3797300 w 4613091"/>
              <a:gd name="connsiteY7" fmla="*/ 1466941 h 1606641"/>
              <a:gd name="connsiteX8" fmla="*/ 4613091 w 4613091"/>
              <a:gd name="connsiteY8" fmla="*/ 1581241 h 1606641"/>
              <a:gd name="connsiteX0" fmla="*/ 0 w 4613091"/>
              <a:gd name="connsiteY0" fmla="*/ 1586028 h 1586028"/>
              <a:gd name="connsiteX1" fmla="*/ 635000 w 4613091"/>
              <a:gd name="connsiteY1" fmla="*/ 1103428 h 1586028"/>
              <a:gd name="connsiteX2" fmla="*/ 1079500 w 4613091"/>
              <a:gd name="connsiteY2" fmla="*/ 506528 h 1586028"/>
              <a:gd name="connsiteX3" fmla="*/ 1587500 w 4613091"/>
              <a:gd name="connsiteY3" fmla="*/ 62028 h 1586028"/>
              <a:gd name="connsiteX4" fmla="*/ 2508202 w 4613091"/>
              <a:gd name="connsiteY4" fmla="*/ 55151 h 1586028"/>
              <a:gd name="connsiteX5" fmla="*/ 2961354 w 4613091"/>
              <a:gd name="connsiteY5" fmla="*/ 544628 h 1586028"/>
              <a:gd name="connsiteX6" fmla="*/ 3371481 w 4613091"/>
              <a:gd name="connsiteY6" fmla="*/ 1179628 h 1586028"/>
              <a:gd name="connsiteX7" fmla="*/ 3797300 w 4613091"/>
              <a:gd name="connsiteY7" fmla="*/ 1446328 h 1586028"/>
              <a:gd name="connsiteX8" fmla="*/ 4613091 w 4613091"/>
              <a:gd name="connsiteY8" fmla="*/ 1560628 h 1586028"/>
              <a:gd name="connsiteX0" fmla="*/ 0 w 4613091"/>
              <a:gd name="connsiteY0" fmla="*/ 1577383 h 1577383"/>
              <a:gd name="connsiteX1" fmla="*/ 635000 w 4613091"/>
              <a:gd name="connsiteY1" fmla="*/ 1094783 h 1577383"/>
              <a:gd name="connsiteX2" fmla="*/ 1079500 w 4613091"/>
              <a:gd name="connsiteY2" fmla="*/ 497883 h 1577383"/>
              <a:gd name="connsiteX3" fmla="*/ 1642609 w 4613091"/>
              <a:gd name="connsiteY3" fmla="*/ 71225 h 1577383"/>
              <a:gd name="connsiteX4" fmla="*/ 2508202 w 4613091"/>
              <a:gd name="connsiteY4" fmla="*/ 46506 h 1577383"/>
              <a:gd name="connsiteX5" fmla="*/ 2961354 w 4613091"/>
              <a:gd name="connsiteY5" fmla="*/ 535983 h 1577383"/>
              <a:gd name="connsiteX6" fmla="*/ 3371481 w 4613091"/>
              <a:gd name="connsiteY6" fmla="*/ 1170983 h 1577383"/>
              <a:gd name="connsiteX7" fmla="*/ 3797300 w 4613091"/>
              <a:gd name="connsiteY7" fmla="*/ 1437683 h 1577383"/>
              <a:gd name="connsiteX8" fmla="*/ 4613091 w 4613091"/>
              <a:gd name="connsiteY8" fmla="*/ 1551983 h 1577383"/>
              <a:gd name="connsiteX0" fmla="*/ 0 w 4613091"/>
              <a:gd name="connsiteY0" fmla="*/ 1571523 h 1571523"/>
              <a:gd name="connsiteX1" fmla="*/ 635000 w 4613091"/>
              <a:gd name="connsiteY1" fmla="*/ 1088923 h 1571523"/>
              <a:gd name="connsiteX2" fmla="*/ 1079500 w 4613091"/>
              <a:gd name="connsiteY2" fmla="*/ 492023 h 1571523"/>
              <a:gd name="connsiteX3" fmla="*/ 1642609 w 4613091"/>
              <a:gd name="connsiteY3" fmla="*/ 65365 h 1571523"/>
              <a:gd name="connsiteX4" fmla="*/ 2469625 w 4613091"/>
              <a:gd name="connsiteY4" fmla="*/ 49567 h 1571523"/>
              <a:gd name="connsiteX5" fmla="*/ 2961354 w 4613091"/>
              <a:gd name="connsiteY5" fmla="*/ 530123 h 1571523"/>
              <a:gd name="connsiteX6" fmla="*/ 3371481 w 4613091"/>
              <a:gd name="connsiteY6" fmla="*/ 1165123 h 1571523"/>
              <a:gd name="connsiteX7" fmla="*/ 3797300 w 4613091"/>
              <a:gd name="connsiteY7" fmla="*/ 1431823 h 1571523"/>
              <a:gd name="connsiteX8" fmla="*/ 4613091 w 4613091"/>
              <a:gd name="connsiteY8" fmla="*/ 1546123 h 1571523"/>
              <a:gd name="connsiteX0" fmla="*/ 0 w 4613091"/>
              <a:gd name="connsiteY0" fmla="*/ 1577094 h 1577094"/>
              <a:gd name="connsiteX1" fmla="*/ 635000 w 4613091"/>
              <a:gd name="connsiteY1" fmla="*/ 1094494 h 1577094"/>
              <a:gd name="connsiteX2" fmla="*/ 1079500 w 4613091"/>
              <a:gd name="connsiteY2" fmla="*/ 497594 h 1577094"/>
              <a:gd name="connsiteX3" fmla="*/ 1642609 w 4613091"/>
              <a:gd name="connsiteY3" fmla="*/ 70936 h 1577094"/>
              <a:gd name="connsiteX4" fmla="*/ 2469625 w 4613091"/>
              <a:gd name="connsiteY4" fmla="*/ 55138 h 1577094"/>
              <a:gd name="connsiteX5" fmla="*/ 2961354 w 4613091"/>
              <a:gd name="connsiteY5" fmla="*/ 535694 h 1577094"/>
              <a:gd name="connsiteX6" fmla="*/ 3371481 w 4613091"/>
              <a:gd name="connsiteY6" fmla="*/ 1170694 h 1577094"/>
              <a:gd name="connsiteX7" fmla="*/ 3797300 w 4613091"/>
              <a:gd name="connsiteY7" fmla="*/ 1437394 h 1577094"/>
              <a:gd name="connsiteX8" fmla="*/ 4613091 w 4613091"/>
              <a:gd name="connsiteY8" fmla="*/ 1551694 h 1577094"/>
              <a:gd name="connsiteX0" fmla="*/ 0 w 4613091"/>
              <a:gd name="connsiteY0" fmla="*/ 1560722 h 1560722"/>
              <a:gd name="connsiteX1" fmla="*/ 635000 w 4613091"/>
              <a:gd name="connsiteY1" fmla="*/ 1078122 h 1560722"/>
              <a:gd name="connsiteX2" fmla="*/ 1079500 w 4613091"/>
              <a:gd name="connsiteY2" fmla="*/ 481222 h 1560722"/>
              <a:gd name="connsiteX3" fmla="*/ 1642609 w 4613091"/>
              <a:gd name="connsiteY3" fmla="*/ 54564 h 1560722"/>
              <a:gd name="connsiteX4" fmla="*/ 2469625 w 4613091"/>
              <a:gd name="connsiteY4" fmla="*/ 65529 h 1560722"/>
              <a:gd name="connsiteX5" fmla="*/ 2961354 w 4613091"/>
              <a:gd name="connsiteY5" fmla="*/ 519322 h 1560722"/>
              <a:gd name="connsiteX6" fmla="*/ 3371481 w 4613091"/>
              <a:gd name="connsiteY6" fmla="*/ 1154322 h 1560722"/>
              <a:gd name="connsiteX7" fmla="*/ 3797300 w 4613091"/>
              <a:gd name="connsiteY7" fmla="*/ 1421022 h 1560722"/>
              <a:gd name="connsiteX8" fmla="*/ 4613091 w 4613091"/>
              <a:gd name="connsiteY8" fmla="*/ 1535322 h 1560722"/>
              <a:gd name="connsiteX0" fmla="*/ 0 w 4613091"/>
              <a:gd name="connsiteY0" fmla="*/ 1547141 h 1547141"/>
              <a:gd name="connsiteX1" fmla="*/ 635000 w 4613091"/>
              <a:gd name="connsiteY1" fmla="*/ 1064541 h 1547141"/>
              <a:gd name="connsiteX2" fmla="*/ 1079500 w 4613091"/>
              <a:gd name="connsiteY2" fmla="*/ 467641 h 1547141"/>
              <a:gd name="connsiteX3" fmla="*/ 1642609 w 4613091"/>
              <a:gd name="connsiteY3" fmla="*/ 40983 h 1547141"/>
              <a:gd name="connsiteX4" fmla="*/ 2524734 w 4613091"/>
              <a:gd name="connsiteY4" fmla="*/ 78711 h 1547141"/>
              <a:gd name="connsiteX5" fmla="*/ 2961354 w 4613091"/>
              <a:gd name="connsiteY5" fmla="*/ 505741 h 1547141"/>
              <a:gd name="connsiteX6" fmla="*/ 3371481 w 4613091"/>
              <a:gd name="connsiteY6" fmla="*/ 1140741 h 1547141"/>
              <a:gd name="connsiteX7" fmla="*/ 3797300 w 4613091"/>
              <a:gd name="connsiteY7" fmla="*/ 1407441 h 1547141"/>
              <a:gd name="connsiteX8" fmla="*/ 4613091 w 4613091"/>
              <a:gd name="connsiteY8" fmla="*/ 1521741 h 1547141"/>
              <a:gd name="connsiteX0" fmla="*/ 0 w 4613091"/>
              <a:gd name="connsiteY0" fmla="*/ 1525725 h 1525725"/>
              <a:gd name="connsiteX1" fmla="*/ 635000 w 4613091"/>
              <a:gd name="connsiteY1" fmla="*/ 1043125 h 1525725"/>
              <a:gd name="connsiteX2" fmla="*/ 1079500 w 4613091"/>
              <a:gd name="connsiteY2" fmla="*/ 446225 h 1525725"/>
              <a:gd name="connsiteX3" fmla="*/ 1642609 w 4613091"/>
              <a:gd name="connsiteY3" fmla="*/ 46329 h 1525725"/>
              <a:gd name="connsiteX4" fmla="*/ 2524734 w 4613091"/>
              <a:gd name="connsiteY4" fmla="*/ 57295 h 1525725"/>
              <a:gd name="connsiteX5" fmla="*/ 2961354 w 4613091"/>
              <a:gd name="connsiteY5" fmla="*/ 484325 h 1525725"/>
              <a:gd name="connsiteX6" fmla="*/ 3371481 w 4613091"/>
              <a:gd name="connsiteY6" fmla="*/ 1119325 h 1525725"/>
              <a:gd name="connsiteX7" fmla="*/ 3797300 w 4613091"/>
              <a:gd name="connsiteY7" fmla="*/ 1386025 h 1525725"/>
              <a:gd name="connsiteX8" fmla="*/ 4613091 w 4613091"/>
              <a:gd name="connsiteY8" fmla="*/ 1500325 h 1525725"/>
              <a:gd name="connsiteX0" fmla="*/ 0 w 4613091"/>
              <a:gd name="connsiteY0" fmla="*/ 1521200 h 1521200"/>
              <a:gd name="connsiteX1" fmla="*/ 635000 w 4613091"/>
              <a:gd name="connsiteY1" fmla="*/ 1038600 h 1521200"/>
              <a:gd name="connsiteX2" fmla="*/ 1079500 w 4613091"/>
              <a:gd name="connsiteY2" fmla="*/ 441700 h 1521200"/>
              <a:gd name="connsiteX3" fmla="*/ 1642609 w 4613091"/>
              <a:gd name="connsiteY3" fmla="*/ 41804 h 1521200"/>
              <a:gd name="connsiteX4" fmla="*/ 2579843 w 4613091"/>
              <a:gd name="connsiteY4" fmla="*/ 61691 h 1521200"/>
              <a:gd name="connsiteX5" fmla="*/ 2961354 w 4613091"/>
              <a:gd name="connsiteY5" fmla="*/ 479800 h 1521200"/>
              <a:gd name="connsiteX6" fmla="*/ 3371481 w 4613091"/>
              <a:gd name="connsiteY6" fmla="*/ 1114800 h 1521200"/>
              <a:gd name="connsiteX7" fmla="*/ 3797300 w 4613091"/>
              <a:gd name="connsiteY7" fmla="*/ 1381500 h 1521200"/>
              <a:gd name="connsiteX8" fmla="*/ 4613091 w 4613091"/>
              <a:gd name="connsiteY8" fmla="*/ 1495800 h 1521200"/>
              <a:gd name="connsiteX0" fmla="*/ 0 w 4613091"/>
              <a:gd name="connsiteY0" fmla="*/ 1523272 h 1523272"/>
              <a:gd name="connsiteX1" fmla="*/ 635000 w 4613091"/>
              <a:gd name="connsiteY1" fmla="*/ 1040672 h 1523272"/>
              <a:gd name="connsiteX2" fmla="*/ 1079500 w 4613091"/>
              <a:gd name="connsiteY2" fmla="*/ 443772 h 1523272"/>
              <a:gd name="connsiteX3" fmla="*/ 1642609 w 4613091"/>
              <a:gd name="connsiteY3" fmla="*/ 43876 h 1523272"/>
              <a:gd name="connsiteX4" fmla="*/ 2169156 w 4613091"/>
              <a:gd name="connsiteY4" fmla="*/ 12593 h 1523272"/>
              <a:gd name="connsiteX5" fmla="*/ 2579843 w 4613091"/>
              <a:gd name="connsiteY5" fmla="*/ 63763 h 1523272"/>
              <a:gd name="connsiteX6" fmla="*/ 2961354 w 4613091"/>
              <a:gd name="connsiteY6" fmla="*/ 481872 h 1523272"/>
              <a:gd name="connsiteX7" fmla="*/ 3371481 w 4613091"/>
              <a:gd name="connsiteY7" fmla="*/ 1116872 h 1523272"/>
              <a:gd name="connsiteX8" fmla="*/ 3797300 w 4613091"/>
              <a:gd name="connsiteY8" fmla="*/ 1383572 h 1523272"/>
              <a:gd name="connsiteX9" fmla="*/ 4613091 w 4613091"/>
              <a:gd name="connsiteY9" fmla="*/ 1497872 h 1523272"/>
              <a:gd name="connsiteX0" fmla="*/ 0 w 4613091"/>
              <a:gd name="connsiteY0" fmla="*/ 1564830 h 1564830"/>
              <a:gd name="connsiteX1" fmla="*/ 635000 w 4613091"/>
              <a:gd name="connsiteY1" fmla="*/ 1082230 h 1564830"/>
              <a:gd name="connsiteX2" fmla="*/ 1079500 w 4613091"/>
              <a:gd name="connsiteY2" fmla="*/ 485330 h 1564830"/>
              <a:gd name="connsiteX3" fmla="*/ 1642609 w 4613091"/>
              <a:gd name="connsiteY3" fmla="*/ 85434 h 1564830"/>
              <a:gd name="connsiteX4" fmla="*/ 2169156 w 4613091"/>
              <a:gd name="connsiteY4" fmla="*/ 625 h 1564830"/>
              <a:gd name="connsiteX5" fmla="*/ 2579843 w 4613091"/>
              <a:gd name="connsiteY5" fmla="*/ 105321 h 1564830"/>
              <a:gd name="connsiteX6" fmla="*/ 2961354 w 4613091"/>
              <a:gd name="connsiteY6" fmla="*/ 523430 h 1564830"/>
              <a:gd name="connsiteX7" fmla="*/ 3371481 w 4613091"/>
              <a:gd name="connsiteY7" fmla="*/ 1158430 h 1564830"/>
              <a:gd name="connsiteX8" fmla="*/ 3797300 w 4613091"/>
              <a:gd name="connsiteY8" fmla="*/ 1425130 h 1564830"/>
              <a:gd name="connsiteX9" fmla="*/ 4613091 w 4613091"/>
              <a:gd name="connsiteY9" fmla="*/ 1539430 h 1564830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18438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45201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72376 w 4613091"/>
              <a:gd name="connsiteY6" fmla="*/ 541008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24113"/>
              <a:gd name="connsiteY0" fmla="*/ 1577947 h 1577947"/>
              <a:gd name="connsiteX1" fmla="*/ 635000 w 4624113"/>
              <a:gd name="connsiteY1" fmla="*/ 1095347 h 1577947"/>
              <a:gd name="connsiteX2" fmla="*/ 1079500 w 4624113"/>
              <a:gd name="connsiteY2" fmla="*/ 498447 h 1577947"/>
              <a:gd name="connsiteX3" fmla="*/ 1642609 w 4624113"/>
              <a:gd name="connsiteY3" fmla="*/ 98551 h 1577947"/>
              <a:gd name="connsiteX4" fmla="*/ 2180178 w 4624113"/>
              <a:gd name="connsiteY4" fmla="*/ 360 h 1577947"/>
              <a:gd name="connsiteX5" fmla="*/ 2585353 w 4624113"/>
              <a:gd name="connsiteY5" fmla="*/ 136280 h 1577947"/>
              <a:gd name="connsiteX6" fmla="*/ 2972376 w 4624113"/>
              <a:gd name="connsiteY6" fmla="*/ 541008 h 1577947"/>
              <a:gd name="connsiteX7" fmla="*/ 3371481 w 4624113"/>
              <a:gd name="connsiteY7" fmla="*/ 1171547 h 1577947"/>
              <a:gd name="connsiteX8" fmla="*/ 3797300 w 4624113"/>
              <a:gd name="connsiteY8" fmla="*/ 1438247 h 1577947"/>
              <a:gd name="connsiteX9" fmla="*/ 4624113 w 4624113"/>
              <a:gd name="connsiteY9" fmla="*/ 1565929 h 1577947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87 h 1578187"/>
              <a:gd name="connsiteX1" fmla="*/ 635000 w 4624113"/>
              <a:gd name="connsiteY1" fmla="*/ 10955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24113" h="1578071">
                <a:moveTo>
                  <a:pt x="0" y="1578071"/>
                </a:moveTo>
                <a:cubicBezTo>
                  <a:pt x="383116" y="1451071"/>
                  <a:pt x="470961" y="1315188"/>
                  <a:pt x="635000" y="1120871"/>
                </a:cubicBezTo>
                <a:cubicBezTo>
                  <a:pt x="799039" y="926554"/>
                  <a:pt x="915676" y="739170"/>
                  <a:pt x="1078380" y="564570"/>
                </a:cubicBezTo>
                <a:cubicBezTo>
                  <a:pt x="1241084" y="389970"/>
                  <a:pt x="1453746" y="188456"/>
                  <a:pt x="1642609" y="98675"/>
                </a:cubicBezTo>
                <a:cubicBezTo>
                  <a:pt x="1831472" y="8894"/>
                  <a:pt x="2023972" y="-2830"/>
                  <a:pt x="2180178" y="484"/>
                </a:cubicBezTo>
                <a:cubicBezTo>
                  <a:pt x="2336384" y="3798"/>
                  <a:pt x="2453320" y="46296"/>
                  <a:pt x="2585353" y="136404"/>
                </a:cubicBezTo>
                <a:cubicBezTo>
                  <a:pt x="2717386" y="226512"/>
                  <a:pt x="2841355" y="368588"/>
                  <a:pt x="2972376" y="541132"/>
                </a:cubicBezTo>
                <a:cubicBezTo>
                  <a:pt x="3103397" y="713676"/>
                  <a:pt x="3233994" y="1022131"/>
                  <a:pt x="3371481" y="1171671"/>
                </a:cubicBezTo>
                <a:cubicBezTo>
                  <a:pt x="3508968" y="1321211"/>
                  <a:pt x="3588528" y="1372641"/>
                  <a:pt x="3797300" y="1438371"/>
                </a:cubicBezTo>
                <a:cubicBezTo>
                  <a:pt x="4006072" y="1504101"/>
                  <a:pt x="4505580" y="1566053"/>
                  <a:pt x="4624113" y="156605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 dirty="0"/>
          </a:p>
        </p:txBody>
      </p:sp>
      <p:sp>
        <p:nvSpPr>
          <p:cNvPr id="110" name="Freeform 109"/>
          <p:cNvSpPr/>
          <p:nvPr/>
        </p:nvSpPr>
        <p:spPr>
          <a:xfrm rot="16200000">
            <a:off x="4679341" y="5460672"/>
            <a:ext cx="649410" cy="238731"/>
          </a:xfrm>
          <a:custGeom>
            <a:avLst/>
            <a:gdLst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540500"/>
              <a:gd name="connsiteY0" fmla="*/ 1651474 h 1893255"/>
              <a:gd name="connsiteX1" fmla="*/ 1054100 w 6540500"/>
              <a:gd name="connsiteY1" fmla="*/ 1194274 h 1893255"/>
              <a:gd name="connsiteX2" fmla="*/ 1727200 w 6540500"/>
              <a:gd name="connsiteY2" fmla="*/ 432274 h 1893255"/>
              <a:gd name="connsiteX3" fmla="*/ 2273300 w 6540500"/>
              <a:gd name="connsiteY3" fmla="*/ 25874 h 1893255"/>
              <a:gd name="connsiteX4" fmla="*/ 3365500 w 6540500"/>
              <a:gd name="connsiteY4" fmla="*/ 152874 h 1893255"/>
              <a:gd name="connsiteX5" fmla="*/ 3911600 w 6540500"/>
              <a:gd name="connsiteY5" fmla="*/ 1054574 h 1893255"/>
              <a:gd name="connsiteX6" fmla="*/ 4178300 w 6540500"/>
              <a:gd name="connsiteY6" fmla="*/ 1562574 h 1893255"/>
              <a:gd name="connsiteX7" fmla="*/ 4889500 w 6540500"/>
              <a:gd name="connsiteY7" fmla="*/ 1689574 h 1893255"/>
              <a:gd name="connsiteX8" fmla="*/ 5194300 w 6540500"/>
              <a:gd name="connsiteY8" fmla="*/ 1664174 h 1893255"/>
              <a:gd name="connsiteX9" fmla="*/ 5473700 w 6540500"/>
              <a:gd name="connsiteY9" fmla="*/ 1676874 h 1893255"/>
              <a:gd name="connsiteX10" fmla="*/ 5905500 w 6540500"/>
              <a:gd name="connsiteY10" fmla="*/ 1664174 h 1893255"/>
              <a:gd name="connsiteX11" fmla="*/ 5016500 w 6540500"/>
              <a:gd name="connsiteY11" fmla="*/ 1892774 h 1893255"/>
              <a:gd name="connsiteX12" fmla="*/ 6235700 w 6540500"/>
              <a:gd name="connsiteY12" fmla="*/ 1727674 h 1893255"/>
              <a:gd name="connsiteX13" fmla="*/ 6540500 w 6540500"/>
              <a:gd name="connsiteY13" fmla="*/ 1841974 h 1893255"/>
              <a:gd name="connsiteX0" fmla="*/ 0 w 6540500"/>
              <a:gd name="connsiteY0" fmla="*/ 1651474 h 1893387"/>
              <a:gd name="connsiteX1" fmla="*/ 1054100 w 6540500"/>
              <a:gd name="connsiteY1" fmla="*/ 1194274 h 1893387"/>
              <a:gd name="connsiteX2" fmla="*/ 1727200 w 6540500"/>
              <a:gd name="connsiteY2" fmla="*/ 432274 h 1893387"/>
              <a:gd name="connsiteX3" fmla="*/ 2273300 w 6540500"/>
              <a:gd name="connsiteY3" fmla="*/ 25874 h 1893387"/>
              <a:gd name="connsiteX4" fmla="*/ 3365500 w 6540500"/>
              <a:gd name="connsiteY4" fmla="*/ 152874 h 1893387"/>
              <a:gd name="connsiteX5" fmla="*/ 3911600 w 6540500"/>
              <a:gd name="connsiteY5" fmla="*/ 1054574 h 1893387"/>
              <a:gd name="connsiteX6" fmla="*/ 4178300 w 6540500"/>
              <a:gd name="connsiteY6" fmla="*/ 1562574 h 1893387"/>
              <a:gd name="connsiteX7" fmla="*/ 4889500 w 6540500"/>
              <a:gd name="connsiteY7" fmla="*/ 1689574 h 1893387"/>
              <a:gd name="connsiteX8" fmla="*/ 5194300 w 6540500"/>
              <a:gd name="connsiteY8" fmla="*/ 1664174 h 1893387"/>
              <a:gd name="connsiteX9" fmla="*/ 5473700 w 6540500"/>
              <a:gd name="connsiteY9" fmla="*/ 1676874 h 1893387"/>
              <a:gd name="connsiteX10" fmla="*/ 5905500 w 6540500"/>
              <a:gd name="connsiteY10" fmla="*/ 1664174 h 1893387"/>
              <a:gd name="connsiteX11" fmla="*/ 5016500 w 6540500"/>
              <a:gd name="connsiteY11" fmla="*/ 1892774 h 1893387"/>
              <a:gd name="connsiteX12" fmla="*/ 6235700 w 6540500"/>
              <a:gd name="connsiteY12" fmla="*/ 1727674 h 1893387"/>
              <a:gd name="connsiteX13" fmla="*/ 6540500 w 6540500"/>
              <a:gd name="connsiteY13" fmla="*/ 1841974 h 1893387"/>
              <a:gd name="connsiteX0" fmla="*/ 0 w 6540500"/>
              <a:gd name="connsiteY0" fmla="*/ 1636081 h 1877994"/>
              <a:gd name="connsiteX1" fmla="*/ 1054100 w 6540500"/>
              <a:gd name="connsiteY1" fmla="*/ 1178881 h 1877994"/>
              <a:gd name="connsiteX2" fmla="*/ 1727200 w 6540500"/>
              <a:gd name="connsiteY2" fmla="*/ 416881 h 1877994"/>
              <a:gd name="connsiteX3" fmla="*/ 2273300 w 6540500"/>
              <a:gd name="connsiteY3" fmla="*/ 10481 h 1877994"/>
              <a:gd name="connsiteX4" fmla="*/ 3276600 w 6540500"/>
              <a:gd name="connsiteY4" fmla="*/ 200981 h 1877994"/>
              <a:gd name="connsiteX5" fmla="*/ 3911600 w 6540500"/>
              <a:gd name="connsiteY5" fmla="*/ 1039181 h 1877994"/>
              <a:gd name="connsiteX6" fmla="*/ 4178300 w 6540500"/>
              <a:gd name="connsiteY6" fmla="*/ 1547181 h 1877994"/>
              <a:gd name="connsiteX7" fmla="*/ 4889500 w 6540500"/>
              <a:gd name="connsiteY7" fmla="*/ 1674181 h 1877994"/>
              <a:gd name="connsiteX8" fmla="*/ 5194300 w 6540500"/>
              <a:gd name="connsiteY8" fmla="*/ 1648781 h 1877994"/>
              <a:gd name="connsiteX9" fmla="*/ 5473700 w 6540500"/>
              <a:gd name="connsiteY9" fmla="*/ 1661481 h 1877994"/>
              <a:gd name="connsiteX10" fmla="*/ 5905500 w 6540500"/>
              <a:gd name="connsiteY10" fmla="*/ 1648781 h 1877994"/>
              <a:gd name="connsiteX11" fmla="*/ 5016500 w 6540500"/>
              <a:gd name="connsiteY11" fmla="*/ 1877381 h 1877994"/>
              <a:gd name="connsiteX12" fmla="*/ 6235700 w 6540500"/>
              <a:gd name="connsiteY12" fmla="*/ 1712281 h 1877994"/>
              <a:gd name="connsiteX13" fmla="*/ 6540500 w 6540500"/>
              <a:gd name="connsiteY13" fmla="*/ 1826581 h 1877994"/>
              <a:gd name="connsiteX0" fmla="*/ 0 w 6540500"/>
              <a:gd name="connsiteY0" fmla="*/ 1580992 h 1822905"/>
              <a:gd name="connsiteX1" fmla="*/ 1054100 w 6540500"/>
              <a:gd name="connsiteY1" fmla="*/ 11237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0992 h 1822905"/>
              <a:gd name="connsiteX1" fmla="*/ 1231900 w 6540500"/>
              <a:gd name="connsiteY1" fmla="*/ 12253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4747 h 1826660"/>
              <a:gd name="connsiteX1" fmla="*/ 1231900 w 6540500"/>
              <a:gd name="connsiteY1" fmla="*/ 1229147 h 1826660"/>
              <a:gd name="connsiteX2" fmla="*/ 1752600 w 6540500"/>
              <a:gd name="connsiteY2" fmla="*/ 416347 h 1826660"/>
              <a:gd name="connsiteX3" fmla="*/ 2298700 w 6540500"/>
              <a:gd name="connsiteY3" fmla="*/ 22647 h 1826660"/>
              <a:gd name="connsiteX4" fmla="*/ 3276600 w 6540500"/>
              <a:gd name="connsiteY4" fmla="*/ 149647 h 1826660"/>
              <a:gd name="connsiteX5" fmla="*/ 3911600 w 6540500"/>
              <a:gd name="connsiteY5" fmla="*/ 987847 h 1826660"/>
              <a:gd name="connsiteX6" fmla="*/ 4178300 w 6540500"/>
              <a:gd name="connsiteY6" fmla="*/ 1495847 h 1826660"/>
              <a:gd name="connsiteX7" fmla="*/ 4889500 w 6540500"/>
              <a:gd name="connsiteY7" fmla="*/ 1622847 h 1826660"/>
              <a:gd name="connsiteX8" fmla="*/ 5194300 w 6540500"/>
              <a:gd name="connsiteY8" fmla="*/ 1597447 h 1826660"/>
              <a:gd name="connsiteX9" fmla="*/ 5473700 w 6540500"/>
              <a:gd name="connsiteY9" fmla="*/ 1610147 h 1826660"/>
              <a:gd name="connsiteX10" fmla="*/ 5905500 w 6540500"/>
              <a:gd name="connsiteY10" fmla="*/ 1597447 h 1826660"/>
              <a:gd name="connsiteX11" fmla="*/ 5016500 w 6540500"/>
              <a:gd name="connsiteY11" fmla="*/ 1826047 h 1826660"/>
              <a:gd name="connsiteX12" fmla="*/ 6235700 w 6540500"/>
              <a:gd name="connsiteY12" fmla="*/ 1660947 h 1826660"/>
              <a:gd name="connsiteX13" fmla="*/ 6540500 w 6540500"/>
              <a:gd name="connsiteY13" fmla="*/ 1775247 h 1826660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717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844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9309 h 1811222"/>
              <a:gd name="connsiteX1" fmla="*/ 1231900 w 6540500"/>
              <a:gd name="connsiteY1" fmla="*/ 1213709 h 1811222"/>
              <a:gd name="connsiteX2" fmla="*/ 1752600 w 6540500"/>
              <a:gd name="connsiteY2" fmla="*/ 400909 h 1811222"/>
              <a:gd name="connsiteX3" fmla="*/ 2298700 w 6540500"/>
              <a:gd name="connsiteY3" fmla="*/ 7209 h 1811222"/>
              <a:gd name="connsiteX4" fmla="*/ 2882900 w 6540500"/>
              <a:gd name="connsiteY4" fmla="*/ 210409 h 1811222"/>
              <a:gd name="connsiteX5" fmla="*/ 3911600 w 6540500"/>
              <a:gd name="connsiteY5" fmla="*/ 972409 h 1811222"/>
              <a:gd name="connsiteX6" fmla="*/ 4178300 w 6540500"/>
              <a:gd name="connsiteY6" fmla="*/ 1480409 h 1811222"/>
              <a:gd name="connsiteX7" fmla="*/ 4889500 w 6540500"/>
              <a:gd name="connsiteY7" fmla="*/ 1607409 h 1811222"/>
              <a:gd name="connsiteX8" fmla="*/ 5194300 w 6540500"/>
              <a:gd name="connsiteY8" fmla="*/ 1582009 h 1811222"/>
              <a:gd name="connsiteX9" fmla="*/ 5473700 w 6540500"/>
              <a:gd name="connsiteY9" fmla="*/ 1594709 h 1811222"/>
              <a:gd name="connsiteX10" fmla="*/ 5905500 w 6540500"/>
              <a:gd name="connsiteY10" fmla="*/ 1582009 h 1811222"/>
              <a:gd name="connsiteX11" fmla="*/ 5016500 w 6540500"/>
              <a:gd name="connsiteY11" fmla="*/ 1810609 h 1811222"/>
              <a:gd name="connsiteX12" fmla="*/ 6235700 w 6540500"/>
              <a:gd name="connsiteY12" fmla="*/ 1645509 h 1811222"/>
              <a:gd name="connsiteX13" fmla="*/ 6540500 w 6540500"/>
              <a:gd name="connsiteY13" fmla="*/ 1759809 h 1811222"/>
              <a:gd name="connsiteX0" fmla="*/ 0 w 6540500"/>
              <a:gd name="connsiteY0" fmla="*/ 1566755 h 1808668"/>
              <a:gd name="connsiteX1" fmla="*/ 1231900 w 6540500"/>
              <a:gd name="connsiteY1" fmla="*/ 1211155 h 1808668"/>
              <a:gd name="connsiteX2" fmla="*/ 1752600 w 6540500"/>
              <a:gd name="connsiteY2" fmla="*/ 398355 h 1808668"/>
              <a:gd name="connsiteX3" fmla="*/ 2298700 w 6540500"/>
              <a:gd name="connsiteY3" fmla="*/ 4655 h 1808668"/>
              <a:gd name="connsiteX4" fmla="*/ 2882900 w 6540500"/>
              <a:gd name="connsiteY4" fmla="*/ 207855 h 1808668"/>
              <a:gd name="connsiteX5" fmla="*/ 3911600 w 6540500"/>
              <a:gd name="connsiteY5" fmla="*/ 969855 h 1808668"/>
              <a:gd name="connsiteX6" fmla="*/ 4178300 w 6540500"/>
              <a:gd name="connsiteY6" fmla="*/ 1477855 h 1808668"/>
              <a:gd name="connsiteX7" fmla="*/ 4889500 w 6540500"/>
              <a:gd name="connsiteY7" fmla="*/ 1604855 h 1808668"/>
              <a:gd name="connsiteX8" fmla="*/ 5194300 w 6540500"/>
              <a:gd name="connsiteY8" fmla="*/ 1579455 h 1808668"/>
              <a:gd name="connsiteX9" fmla="*/ 5473700 w 6540500"/>
              <a:gd name="connsiteY9" fmla="*/ 1592155 h 1808668"/>
              <a:gd name="connsiteX10" fmla="*/ 5905500 w 6540500"/>
              <a:gd name="connsiteY10" fmla="*/ 1579455 h 1808668"/>
              <a:gd name="connsiteX11" fmla="*/ 5016500 w 6540500"/>
              <a:gd name="connsiteY11" fmla="*/ 1808055 h 1808668"/>
              <a:gd name="connsiteX12" fmla="*/ 6235700 w 6540500"/>
              <a:gd name="connsiteY12" fmla="*/ 1642955 h 1808668"/>
              <a:gd name="connsiteX13" fmla="*/ 6540500 w 6540500"/>
              <a:gd name="connsiteY13" fmla="*/ 1757255 h 1808668"/>
              <a:gd name="connsiteX0" fmla="*/ 0 w 6540500"/>
              <a:gd name="connsiteY0" fmla="*/ 1571100 h 1813013"/>
              <a:gd name="connsiteX1" fmla="*/ 1231900 w 6540500"/>
              <a:gd name="connsiteY1" fmla="*/ 1215500 h 1813013"/>
              <a:gd name="connsiteX2" fmla="*/ 1752600 w 6540500"/>
              <a:gd name="connsiteY2" fmla="*/ 402700 h 1813013"/>
              <a:gd name="connsiteX3" fmla="*/ 2298700 w 6540500"/>
              <a:gd name="connsiteY3" fmla="*/ 9000 h 1813013"/>
              <a:gd name="connsiteX4" fmla="*/ 2882900 w 6540500"/>
              <a:gd name="connsiteY4" fmla="*/ 212200 h 1813013"/>
              <a:gd name="connsiteX5" fmla="*/ 3911600 w 6540500"/>
              <a:gd name="connsiteY5" fmla="*/ 974200 h 1813013"/>
              <a:gd name="connsiteX6" fmla="*/ 4178300 w 6540500"/>
              <a:gd name="connsiteY6" fmla="*/ 1482200 h 1813013"/>
              <a:gd name="connsiteX7" fmla="*/ 4889500 w 6540500"/>
              <a:gd name="connsiteY7" fmla="*/ 1609200 h 1813013"/>
              <a:gd name="connsiteX8" fmla="*/ 5194300 w 6540500"/>
              <a:gd name="connsiteY8" fmla="*/ 1583800 h 1813013"/>
              <a:gd name="connsiteX9" fmla="*/ 5473700 w 6540500"/>
              <a:gd name="connsiteY9" fmla="*/ 1596500 h 1813013"/>
              <a:gd name="connsiteX10" fmla="*/ 5905500 w 6540500"/>
              <a:gd name="connsiteY10" fmla="*/ 1583800 h 1813013"/>
              <a:gd name="connsiteX11" fmla="*/ 5016500 w 6540500"/>
              <a:gd name="connsiteY11" fmla="*/ 1812400 h 1813013"/>
              <a:gd name="connsiteX12" fmla="*/ 6235700 w 6540500"/>
              <a:gd name="connsiteY12" fmla="*/ 1647300 h 1813013"/>
              <a:gd name="connsiteX13" fmla="*/ 6540500 w 6540500"/>
              <a:gd name="connsiteY13" fmla="*/ 1761600 h 1813013"/>
              <a:gd name="connsiteX0" fmla="*/ 0 w 6540500"/>
              <a:gd name="connsiteY0" fmla="*/ 1582122 h 1824035"/>
              <a:gd name="connsiteX1" fmla="*/ 1231900 w 6540500"/>
              <a:gd name="connsiteY1" fmla="*/ 1226522 h 1824035"/>
              <a:gd name="connsiteX2" fmla="*/ 1752600 w 6540500"/>
              <a:gd name="connsiteY2" fmla="*/ 413722 h 1824035"/>
              <a:gd name="connsiteX3" fmla="*/ 2298700 w 6540500"/>
              <a:gd name="connsiteY3" fmla="*/ 20022 h 1824035"/>
              <a:gd name="connsiteX4" fmla="*/ 3022600 w 6540500"/>
              <a:gd name="connsiteY4" fmla="*/ 172422 h 1824035"/>
              <a:gd name="connsiteX5" fmla="*/ 3911600 w 6540500"/>
              <a:gd name="connsiteY5" fmla="*/ 985222 h 1824035"/>
              <a:gd name="connsiteX6" fmla="*/ 4178300 w 6540500"/>
              <a:gd name="connsiteY6" fmla="*/ 1493222 h 1824035"/>
              <a:gd name="connsiteX7" fmla="*/ 4889500 w 6540500"/>
              <a:gd name="connsiteY7" fmla="*/ 1620222 h 1824035"/>
              <a:gd name="connsiteX8" fmla="*/ 5194300 w 6540500"/>
              <a:gd name="connsiteY8" fmla="*/ 1594822 h 1824035"/>
              <a:gd name="connsiteX9" fmla="*/ 5473700 w 6540500"/>
              <a:gd name="connsiteY9" fmla="*/ 1607522 h 1824035"/>
              <a:gd name="connsiteX10" fmla="*/ 5905500 w 6540500"/>
              <a:gd name="connsiteY10" fmla="*/ 1594822 h 1824035"/>
              <a:gd name="connsiteX11" fmla="*/ 5016500 w 6540500"/>
              <a:gd name="connsiteY11" fmla="*/ 1823422 h 1824035"/>
              <a:gd name="connsiteX12" fmla="*/ 6235700 w 6540500"/>
              <a:gd name="connsiteY12" fmla="*/ 1658322 h 1824035"/>
              <a:gd name="connsiteX13" fmla="*/ 6540500 w 6540500"/>
              <a:gd name="connsiteY13" fmla="*/ 1772622 h 1824035"/>
              <a:gd name="connsiteX0" fmla="*/ 0 w 6540500"/>
              <a:gd name="connsiteY0" fmla="*/ 1613838 h 1855751"/>
              <a:gd name="connsiteX1" fmla="*/ 1231900 w 6540500"/>
              <a:gd name="connsiteY1" fmla="*/ 1258238 h 1855751"/>
              <a:gd name="connsiteX2" fmla="*/ 1752600 w 6540500"/>
              <a:gd name="connsiteY2" fmla="*/ 445438 h 1855751"/>
              <a:gd name="connsiteX3" fmla="*/ 2298700 w 6540500"/>
              <a:gd name="connsiteY3" fmla="*/ 51738 h 1855751"/>
              <a:gd name="connsiteX4" fmla="*/ 3035300 w 6540500"/>
              <a:gd name="connsiteY4" fmla="*/ 127938 h 1855751"/>
              <a:gd name="connsiteX5" fmla="*/ 3911600 w 6540500"/>
              <a:gd name="connsiteY5" fmla="*/ 1016938 h 1855751"/>
              <a:gd name="connsiteX6" fmla="*/ 4178300 w 6540500"/>
              <a:gd name="connsiteY6" fmla="*/ 1524938 h 1855751"/>
              <a:gd name="connsiteX7" fmla="*/ 4889500 w 6540500"/>
              <a:gd name="connsiteY7" fmla="*/ 1651938 h 1855751"/>
              <a:gd name="connsiteX8" fmla="*/ 5194300 w 6540500"/>
              <a:gd name="connsiteY8" fmla="*/ 1626538 h 1855751"/>
              <a:gd name="connsiteX9" fmla="*/ 5473700 w 6540500"/>
              <a:gd name="connsiteY9" fmla="*/ 1639238 h 1855751"/>
              <a:gd name="connsiteX10" fmla="*/ 5905500 w 6540500"/>
              <a:gd name="connsiteY10" fmla="*/ 1626538 h 1855751"/>
              <a:gd name="connsiteX11" fmla="*/ 5016500 w 6540500"/>
              <a:gd name="connsiteY11" fmla="*/ 1855138 h 1855751"/>
              <a:gd name="connsiteX12" fmla="*/ 6235700 w 6540500"/>
              <a:gd name="connsiteY12" fmla="*/ 1690038 h 1855751"/>
              <a:gd name="connsiteX13" fmla="*/ 6540500 w 6540500"/>
              <a:gd name="connsiteY13" fmla="*/ 1804338 h 1855751"/>
              <a:gd name="connsiteX0" fmla="*/ 0 w 6540500"/>
              <a:gd name="connsiteY0" fmla="*/ 1583471 h 1825384"/>
              <a:gd name="connsiteX1" fmla="*/ 1231900 w 6540500"/>
              <a:gd name="connsiteY1" fmla="*/ 1227871 h 1825384"/>
              <a:gd name="connsiteX2" fmla="*/ 1752600 w 6540500"/>
              <a:gd name="connsiteY2" fmla="*/ 415071 h 1825384"/>
              <a:gd name="connsiteX3" fmla="*/ 2298700 w 6540500"/>
              <a:gd name="connsiteY3" fmla="*/ 21371 h 1825384"/>
              <a:gd name="connsiteX4" fmla="*/ 3035300 w 6540500"/>
              <a:gd name="connsiteY4" fmla="*/ 97571 h 1825384"/>
              <a:gd name="connsiteX5" fmla="*/ 3594100 w 6540500"/>
              <a:gd name="connsiteY5" fmla="*/ 478571 h 1825384"/>
              <a:gd name="connsiteX6" fmla="*/ 4178300 w 6540500"/>
              <a:gd name="connsiteY6" fmla="*/ 1494571 h 1825384"/>
              <a:gd name="connsiteX7" fmla="*/ 4889500 w 6540500"/>
              <a:gd name="connsiteY7" fmla="*/ 1621571 h 1825384"/>
              <a:gd name="connsiteX8" fmla="*/ 5194300 w 6540500"/>
              <a:gd name="connsiteY8" fmla="*/ 1596171 h 1825384"/>
              <a:gd name="connsiteX9" fmla="*/ 5473700 w 6540500"/>
              <a:gd name="connsiteY9" fmla="*/ 1608871 h 1825384"/>
              <a:gd name="connsiteX10" fmla="*/ 5905500 w 6540500"/>
              <a:gd name="connsiteY10" fmla="*/ 1596171 h 1825384"/>
              <a:gd name="connsiteX11" fmla="*/ 5016500 w 6540500"/>
              <a:gd name="connsiteY11" fmla="*/ 1824771 h 1825384"/>
              <a:gd name="connsiteX12" fmla="*/ 6235700 w 6540500"/>
              <a:gd name="connsiteY12" fmla="*/ 1659671 h 1825384"/>
              <a:gd name="connsiteX13" fmla="*/ 6540500 w 6540500"/>
              <a:gd name="connsiteY13" fmla="*/ 1773971 h 1825384"/>
              <a:gd name="connsiteX0" fmla="*/ 0 w 6540500"/>
              <a:gd name="connsiteY0" fmla="*/ 1650095 h 1892008"/>
              <a:gd name="connsiteX1" fmla="*/ 1231900 w 6540500"/>
              <a:gd name="connsiteY1" fmla="*/ 1294495 h 1892008"/>
              <a:gd name="connsiteX2" fmla="*/ 1752600 w 6540500"/>
              <a:gd name="connsiteY2" fmla="*/ 481695 h 1892008"/>
              <a:gd name="connsiteX3" fmla="*/ 2298700 w 6540500"/>
              <a:gd name="connsiteY3" fmla="*/ 87995 h 1892008"/>
              <a:gd name="connsiteX4" fmla="*/ 2984500 w 6540500"/>
              <a:gd name="connsiteY4" fmla="*/ 37195 h 1892008"/>
              <a:gd name="connsiteX5" fmla="*/ 3594100 w 6540500"/>
              <a:gd name="connsiteY5" fmla="*/ 545195 h 1892008"/>
              <a:gd name="connsiteX6" fmla="*/ 4178300 w 6540500"/>
              <a:gd name="connsiteY6" fmla="*/ 1561195 h 1892008"/>
              <a:gd name="connsiteX7" fmla="*/ 4889500 w 6540500"/>
              <a:gd name="connsiteY7" fmla="*/ 1688195 h 1892008"/>
              <a:gd name="connsiteX8" fmla="*/ 5194300 w 6540500"/>
              <a:gd name="connsiteY8" fmla="*/ 1662795 h 1892008"/>
              <a:gd name="connsiteX9" fmla="*/ 5473700 w 6540500"/>
              <a:gd name="connsiteY9" fmla="*/ 1675495 h 1892008"/>
              <a:gd name="connsiteX10" fmla="*/ 5905500 w 6540500"/>
              <a:gd name="connsiteY10" fmla="*/ 1662795 h 1892008"/>
              <a:gd name="connsiteX11" fmla="*/ 5016500 w 6540500"/>
              <a:gd name="connsiteY11" fmla="*/ 1891395 h 1892008"/>
              <a:gd name="connsiteX12" fmla="*/ 6235700 w 6540500"/>
              <a:gd name="connsiteY12" fmla="*/ 1726295 h 1892008"/>
              <a:gd name="connsiteX13" fmla="*/ 6540500 w 6540500"/>
              <a:gd name="connsiteY13" fmla="*/ 1840595 h 1892008"/>
              <a:gd name="connsiteX0" fmla="*/ 0 w 5829300"/>
              <a:gd name="connsiteY0" fmla="*/ 1611995 h 1892008"/>
              <a:gd name="connsiteX1" fmla="*/ 520700 w 5829300"/>
              <a:gd name="connsiteY1" fmla="*/ 12944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276600 w 5829300"/>
              <a:gd name="connsiteY6" fmla="*/ 12436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216400 w 5829300"/>
              <a:gd name="connsiteY7" fmla="*/ 16246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2164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1148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483100 w 5829300"/>
              <a:gd name="connsiteY7" fmla="*/ 1664838 h 1894051"/>
              <a:gd name="connsiteX8" fmla="*/ 4762500 w 5829300"/>
              <a:gd name="connsiteY8" fmla="*/ 1677538 h 1894051"/>
              <a:gd name="connsiteX9" fmla="*/ 5194300 w 5829300"/>
              <a:gd name="connsiteY9" fmla="*/ 1664838 h 1894051"/>
              <a:gd name="connsiteX10" fmla="*/ 4305300 w 5829300"/>
              <a:gd name="connsiteY10" fmla="*/ 1893438 h 1894051"/>
              <a:gd name="connsiteX11" fmla="*/ 5524500 w 5829300"/>
              <a:gd name="connsiteY11" fmla="*/ 1728338 h 1894051"/>
              <a:gd name="connsiteX12" fmla="*/ 5829300 w 5829300"/>
              <a:gd name="connsiteY12" fmla="*/ 1842638 h 1894051"/>
              <a:gd name="connsiteX0" fmla="*/ 0 w 5524500"/>
              <a:gd name="connsiteY0" fmla="*/ 1614038 h 1894051"/>
              <a:gd name="connsiteX1" fmla="*/ 635000 w 5524500"/>
              <a:gd name="connsiteY1" fmla="*/ 1131438 h 1894051"/>
              <a:gd name="connsiteX2" fmla="*/ 1079500 w 5524500"/>
              <a:gd name="connsiteY2" fmla="*/ 534538 h 1894051"/>
              <a:gd name="connsiteX3" fmla="*/ 1587500 w 5524500"/>
              <a:gd name="connsiteY3" fmla="*/ 90038 h 1894051"/>
              <a:gd name="connsiteX4" fmla="*/ 2273300 w 5524500"/>
              <a:gd name="connsiteY4" fmla="*/ 39238 h 1894051"/>
              <a:gd name="connsiteX5" fmla="*/ 2882900 w 5524500"/>
              <a:gd name="connsiteY5" fmla="*/ 547238 h 1894051"/>
              <a:gd name="connsiteX6" fmla="*/ 3454400 w 5524500"/>
              <a:gd name="connsiteY6" fmla="*/ 1296538 h 1894051"/>
              <a:gd name="connsiteX7" fmla="*/ 4483100 w 5524500"/>
              <a:gd name="connsiteY7" fmla="*/ 1664838 h 1894051"/>
              <a:gd name="connsiteX8" fmla="*/ 4762500 w 5524500"/>
              <a:gd name="connsiteY8" fmla="*/ 1677538 h 1894051"/>
              <a:gd name="connsiteX9" fmla="*/ 5194300 w 5524500"/>
              <a:gd name="connsiteY9" fmla="*/ 1664838 h 1894051"/>
              <a:gd name="connsiteX10" fmla="*/ 4305300 w 5524500"/>
              <a:gd name="connsiteY10" fmla="*/ 1893438 h 1894051"/>
              <a:gd name="connsiteX11" fmla="*/ 5524500 w 5524500"/>
              <a:gd name="connsiteY11" fmla="*/ 1728338 h 1894051"/>
              <a:gd name="connsiteX0" fmla="*/ 0 w 5204100"/>
              <a:gd name="connsiteY0" fmla="*/ 1614038 h 1893438"/>
              <a:gd name="connsiteX1" fmla="*/ 635000 w 5204100"/>
              <a:gd name="connsiteY1" fmla="*/ 1131438 h 1893438"/>
              <a:gd name="connsiteX2" fmla="*/ 1079500 w 5204100"/>
              <a:gd name="connsiteY2" fmla="*/ 534538 h 1893438"/>
              <a:gd name="connsiteX3" fmla="*/ 1587500 w 5204100"/>
              <a:gd name="connsiteY3" fmla="*/ 90038 h 1893438"/>
              <a:gd name="connsiteX4" fmla="*/ 2273300 w 5204100"/>
              <a:gd name="connsiteY4" fmla="*/ 39238 h 1893438"/>
              <a:gd name="connsiteX5" fmla="*/ 2882900 w 5204100"/>
              <a:gd name="connsiteY5" fmla="*/ 547238 h 1893438"/>
              <a:gd name="connsiteX6" fmla="*/ 3454400 w 5204100"/>
              <a:gd name="connsiteY6" fmla="*/ 1296538 h 1893438"/>
              <a:gd name="connsiteX7" fmla="*/ 4483100 w 5204100"/>
              <a:gd name="connsiteY7" fmla="*/ 1664838 h 1893438"/>
              <a:gd name="connsiteX8" fmla="*/ 4762500 w 5204100"/>
              <a:gd name="connsiteY8" fmla="*/ 1677538 h 1893438"/>
              <a:gd name="connsiteX9" fmla="*/ 5194300 w 5204100"/>
              <a:gd name="connsiteY9" fmla="*/ 1664838 h 1893438"/>
              <a:gd name="connsiteX10" fmla="*/ 4305300 w 5204100"/>
              <a:gd name="connsiteY10" fmla="*/ 1893438 h 1893438"/>
              <a:gd name="connsiteX0" fmla="*/ 0 w 5204100"/>
              <a:gd name="connsiteY0" fmla="*/ 1614038 h 1696775"/>
              <a:gd name="connsiteX1" fmla="*/ 635000 w 5204100"/>
              <a:gd name="connsiteY1" fmla="*/ 1131438 h 1696775"/>
              <a:gd name="connsiteX2" fmla="*/ 1079500 w 5204100"/>
              <a:gd name="connsiteY2" fmla="*/ 534538 h 1696775"/>
              <a:gd name="connsiteX3" fmla="*/ 1587500 w 5204100"/>
              <a:gd name="connsiteY3" fmla="*/ 90038 h 1696775"/>
              <a:gd name="connsiteX4" fmla="*/ 2273300 w 5204100"/>
              <a:gd name="connsiteY4" fmla="*/ 39238 h 1696775"/>
              <a:gd name="connsiteX5" fmla="*/ 2882900 w 5204100"/>
              <a:gd name="connsiteY5" fmla="*/ 547238 h 1696775"/>
              <a:gd name="connsiteX6" fmla="*/ 3454400 w 5204100"/>
              <a:gd name="connsiteY6" fmla="*/ 1296538 h 1696775"/>
              <a:gd name="connsiteX7" fmla="*/ 4483100 w 5204100"/>
              <a:gd name="connsiteY7" fmla="*/ 1664838 h 1696775"/>
              <a:gd name="connsiteX8" fmla="*/ 4762500 w 5204100"/>
              <a:gd name="connsiteY8" fmla="*/ 1677538 h 1696775"/>
              <a:gd name="connsiteX9" fmla="*/ 5194300 w 5204100"/>
              <a:gd name="connsiteY9" fmla="*/ 1664838 h 1696775"/>
              <a:gd name="connsiteX0" fmla="*/ 0 w 4762500"/>
              <a:gd name="connsiteY0" fmla="*/ 1614038 h 1696775"/>
              <a:gd name="connsiteX1" fmla="*/ 635000 w 4762500"/>
              <a:gd name="connsiteY1" fmla="*/ 1131438 h 1696775"/>
              <a:gd name="connsiteX2" fmla="*/ 1079500 w 4762500"/>
              <a:gd name="connsiteY2" fmla="*/ 534538 h 1696775"/>
              <a:gd name="connsiteX3" fmla="*/ 1587500 w 4762500"/>
              <a:gd name="connsiteY3" fmla="*/ 90038 h 1696775"/>
              <a:gd name="connsiteX4" fmla="*/ 2273300 w 4762500"/>
              <a:gd name="connsiteY4" fmla="*/ 39238 h 1696775"/>
              <a:gd name="connsiteX5" fmla="*/ 2882900 w 4762500"/>
              <a:gd name="connsiteY5" fmla="*/ 547238 h 1696775"/>
              <a:gd name="connsiteX6" fmla="*/ 3454400 w 4762500"/>
              <a:gd name="connsiteY6" fmla="*/ 1296538 h 1696775"/>
              <a:gd name="connsiteX7" fmla="*/ 4483100 w 4762500"/>
              <a:gd name="connsiteY7" fmla="*/ 1664838 h 1696775"/>
              <a:gd name="connsiteX8" fmla="*/ 4762500 w 4762500"/>
              <a:gd name="connsiteY8" fmla="*/ 1677538 h 1696775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454400 w 4762500"/>
              <a:gd name="connsiteY6" fmla="*/ 12965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3797300 w 4762500"/>
              <a:gd name="connsiteY7" fmla="*/ 1474338 h 1677538"/>
              <a:gd name="connsiteX8" fmla="*/ 4762500 w 4762500"/>
              <a:gd name="connsiteY8" fmla="*/ 1677538 h 1677538"/>
              <a:gd name="connsiteX0" fmla="*/ 0 w 4597400"/>
              <a:gd name="connsiteY0" fmla="*/ 1614038 h 1614038"/>
              <a:gd name="connsiteX1" fmla="*/ 635000 w 4597400"/>
              <a:gd name="connsiteY1" fmla="*/ 1131438 h 1614038"/>
              <a:gd name="connsiteX2" fmla="*/ 1079500 w 4597400"/>
              <a:gd name="connsiteY2" fmla="*/ 534538 h 1614038"/>
              <a:gd name="connsiteX3" fmla="*/ 1587500 w 4597400"/>
              <a:gd name="connsiteY3" fmla="*/ 90038 h 1614038"/>
              <a:gd name="connsiteX4" fmla="*/ 2273300 w 4597400"/>
              <a:gd name="connsiteY4" fmla="*/ 39238 h 1614038"/>
              <a:gd name="connsiteX5" fmla="*/ 2882900 w 4597400"/>
              <a:gd name="connsiteY5" fmla="*/ 547238 h 1614038"/>
              <a:gd name="connsiteX6" fmla="*/ 3340100 w 4597400"/>
              <a:gd name="connsiteY6" fmla="*/ 1207638 h 1614038"/>
              <a:gd name="connsiteX7" fmla="*/ 3797300 w 4597400"/>
              <a:gd name="connsiteY7" fmla="*/ 1474338 h 1614038"/>
              <a:gd name="connsiteX8" fmla="*/ 4597400 w 4597400"/>
              <a:gd name="connsiteY8" fmla="*/ 1575938 h 1614038"/>
              <a:gd name="connsiteX0" fmla="*/ 0 w 4597400"/>
              <a:gd name="connsiteY0" fmla="*/ 1604798 h 1604798"/>
              <a:gd name="connsiteX1" fmla="*/ 635000 w 4597400"/>
              <a:gd name="connsiteY1" fmla="*/ 1122198 h 1604798"/>
              <a:gd name="connsiteX2" fmla="*/ 1079500 w 4597400"/>
              <a:gd name="connsiteY2" fmla="*/ 525298 h 1604798"/>
              <a:gd name="connsiteX3" fmla="*/ 1587500 w 4597400"/>
              <a:gd name="connsiteY3" fmla="*/ 80798 h 1604798"/>
              <a:gd name="connsiteX4" fmla="*/ 2414517 w 4597400"/>
              <a:gd name="connsiteY4" fmla="*/ 42698 h 1604798"/>
              <a:gd name="connsiteX5" fmla="*/ 2882900 w 4597400"/>
              <a:gd name="connsiteY5" fmla="*/ 537998 h 1604798"/>
              <a:gd name="connsiteX6" fmla="*/ 3340100 w 4597400"/>
              <a:gd name="connsiteY6" fmla="*/ 1198398 h 1604798"/>
              <a:gd name="connsiteX7" fmla="*/ 3797300 w 4597400"/>
              <a:gd name="connsiteY7" fmla="*/ 1465098 h 1604798"/>
              <a:gd name="connsiteX8" fmla="*/ 4597400 w 4597400"/>
              <a:gd name="connsiteY8" fmla="*/ 1566698 h 1604798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40100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71481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613091"/>
              <a:gd name="connsiteY0" fmla="*/ 1606641 h 1606641"/>
              <a:gd name="connsiteX1" fmla="*/ 635000 w 4613091"/>
              <a:gd name="connsiteY1" fmla="*/ 1124041 h 1606641"/>
              <a:gd name="connsiteX2" fmla="*/ 1079500 w 4613091"/>
              <a:gd name="connsiteY2" fmla="*/ 527141 h 1606641"/>
              <a:gd name="connsiteX3" fmla="*/ 1587500 w 4613091"/>
              <a:gd name="connsiteY3" fmla="*/ 82641 h 1606641"/>
              <a:gd name="connsiteX4" fmla="*/ 2414517 w 4613091"/>
              <a:gd name="connsiteY4" fmla="*/ 44541 h 1606641"/>
              <a:gd name="connsiteX5" fmla="*/ 2961354 w 4613091"/>
              <a:gd name="connsiteY5" fmla="*/ 565241 h 1606641"/>
              <a:gd name="connsiteX6" fmla="*/ 3371481 w 4613091"/>
              <a:gd name="connsiteY6" fmla="*/ 1200241 h 1606641"/>
              <a:gd name="connsiteX7" fmla="*/ 3797300 w 4613091"/>
              <a:gd name="connsiteY7" fmla="*/ 1466941 h 1606641"/>
              <a:gd name="connsiteX8" fmla="*/ 4613091 w 4613091"/>
              <a:gd name="connsiteY8" fmla="*/ 1581241 h 1606641"/>
              <a:gd name="connsiteX0" fmla="*/ 0 w 4613091"/>
              <a:gd name="connsiteY0" fmla="*/ 1586028 h 1586028"/>
              <a:gd name="connsiteX1" fmla="*/ 635000 w 4613091"/>
              <a:gd name="connsiteY1" fmla="*/ 1103428 h 1586028"/>
              <a:gd name="connsiteX2" fmla="*/ 1079500 w 4613091"/>
              <a:gd name="connsiteY2" fmla="*/ 506528 h 1586028"/>
              <a:gd name="connsiteX3" fmla="*/ 1587500 w 4613091"/>
              <a:gd name="connsiteY3" fmla="*/ 62028 h 1586028"/>
              <a:gd name="connsiteX4" fmla="*/ 2508202 w 4613091"/>
              <a:gd name="connsiteY4" fmla="*/ 55151 h 1586028"/>
              <a:gd name="connsiteX5" fmla="*/ 2961354 w 4613091"/>
              <a:gd name="connsiteY5" fmla="*/ 544628 h 1586028"/>
              <a:gd name="connsiteX6" fmla="*/ 3371481 w 4613091"/>
              <a:gd name="connsiteY6" fmla="*/ 1179628 h 1586028"/>
              <a:gd name="connsiteX7" fmla="*/ 3797300 w 4613091"/>
              <a:gd name="connsiteY7" fmla="*/ 1446328 h 1586028"/>
              <a:gd name="connsiteX8" fmla="*/ 4613091 w 4613091"/>
              <a:gd name="connsiteY8" fmla="*/ 1560628 h 1586028"/>
              <a:gd name="connsiteX0" fmla="*/ 0 w 4613091"/>
              <a:gd name="connsiteY0" fmla="*/ 1577383 h 1577383"/>
              <a:gd name="connsiteX1" fmla="*/ 635000 w 4613091"/>
              <a:gd name="connsiteY1" fmla="*/ 1094783 h 1577383"/>
              <a:gd name="connsiteX2" fmla="*/ 1079500 w 4613091"/>
              <a:gd name="connsiteY2" fmla="*/ 497883 h 1577383"/>
              <a:gd name="connsiteX3" fmla="*/ 1642609 w 4613091"/>
              <a:gd name="connsiteY3" fmla="*/ 71225 h 1577383"/>
              <a:gd name="connsiteX4" fmla="*/ 2508202 w 4613091"/>
              <a:gd name="connsiteY4" fmla="*/ 46506 h 1577383"/>
              <a:gd name="connsiteX5" fmla="*/ 2961354 w 4613091"/>
              <a:gd name="connsiteY5" fmla="*/ 535983 h 1577383"/>
              <a:gd name="connsiteX6" fmla="*/ 3371481 w 4613091"/>
              <a:gd name="connsiteY6" fmla="*/ 1170983 h 1577383"/>
              <a:gd name="connsiteX7" fmla="*/ 3797300 w 4613091"/>
              <a:gd name="connsiteY7" fmla="*/ 1437683 h 1577383"/>
              <a:gd name="connsiteX8" fmla="*/ 4613091 w 4613091"/>
              <a:gd name="connsiteY8" fmla="*/ 1551983 h 1577383"/>
              <a:gd name="connsiteX0" fmla="*/ 0 w 4613091"/>
              <a:gd name="connsiteY0" fmla="*/ 1571523 h 1571523"/>
              <a:gd name="connsiteX1" fmla="*/ 635000 w 4613091"/>
              <a:gd name="connsiteY1" fmla="*/ 1088923 h 1571523"/>
              <a:gd name="connsiteX2" fmla="*/ 1079500 w 4613091"/>
              <a:gd name="connsiteY2" fmla="*/ 492023 h 1571523"/>
              <a:gd name="connsiteX3" fmla="*/ 1642609 w 4613091"/>
              <a:gd name="connsiteY3" fmla="*/ 65365 h 1571523"/>
              <a:gd name="connsiteX4" fmla="*/ 2469625 w 4613091"/>
              <a:gd name="connsiteY4" fmla="*/ 49567 h 1571523"/>
              <a:gd name="connsiteX5" fmla="*/ 2961354 w 4613091"/>
              <a:gd name="connsiteY5" fmla="*/ 530123 h 1571523"/>
              <a:gd name="connsiteX6" fmla="*/ 3371481 w 4613091"/>
              <a:gd name="connsiteY6" fmla="*/ 1165123 h 1571523"/>
              <a:gd name="connsiteX7" fmla="*/ 3797300 w 4613091"/>
              <a:gd name="connsiteY7" fmla="*/ 1431823 h 1571523"/>
              <a:gd name="connsiteX8" fmla="*/ 4613091 w 4613091"/>
              <a:gd name="connsiteY8" fmla="*/ 1546123 h 1571523"/>
              <a:gd name="connsiteX0" fmla="*/ 0 w 4613091"/>
              <a:gd name="connsiteY0" fmla="*/ 1577094 h 1577094"/>
              <a:gd name="connsiteX1" fmla="*/ 635000 w 4613091"/>
              <a:gd name="connsiteY1" fmla="*/ 1094494 h 1577094"/>
              <a:gd name="connsiteX2" fmla="*/ 1079500 w 4613091"/>
              <a:gd name="connsiteY2" fmla="*/ 497594 h 1577094"/>
              <a:gd name="connsiteX3" fmla="*/ 1642609 w 4613091"/>
              <a:gd name="connsiteY3" fmla="*/ 70936 h 1577094"/>
              <a:gd name="connsiteX4" fmla="*/ 2469625 w 4613091"/>
              <a:gd name="connsiteY4" fmla="*/ 55138 h 1577094"/>
              <a:gd name="connsiteX5" fmla="*/ 2961354 w 4613091"/>
              <a:gd name="connsiteY5" fmla="*/ 535694 h 1577094"/>
              <a:gd name="connsiteX6" fmla="*/ 3371481 w 4613091"/>
              <a:gd name="connsiteY6" fmla="*/ 1170694 h 1577094"/>
              <a:gd name="connsiteX7" fmla="*/ 3797300 w 4613091"/>
              <a:gd name="connsiteY7" fmla="*/ 1437394 h 1577094"/>
              <a:gd name="connsiteX8" fmla="*/ 4613091 w 4613091"/>
              <a:gd name="connsiteY8" fmla="*/ 1551694 h 1577094"/>
              <a:gd name="connsiteX0" fmla="*/ 0 w 4613091"/>
              <a:gd name="connsiteY0" fmla="*/ 1560722 h 1560722"/>
              <a:gd name="connsiteX1" fmla="*/ 635000 w 4613091"/>
              <a:gd name="connsiteY1" fmla="*/ 1078122 h 1560722"/>
              <a:gd name="connsiteX2" fmla="*/ 1079500 w 4613091"/>
              <a:gd name="connsiteY2" fmla="*/ 481222 h 1560722"/>
              <a:gd name="connsiteX3" fmla="*/ 1642609 w 4613091"/>
              <a:gd name="connsiteY3" fmla="*/ 54564 h 1560722"/>
              <a:gd name="connsiteX4" fmla="*/ 2469625 w 4613091"/>
              <a:gd name="connsiteY4" fmla="*/ 65529 h 1560722"/>
              <a:gd name="connsiteX5" fmla="*/ 2961354 w 4613091"/>
              <a:gd name="connsiteY5" fmla="*/ 519322 h 1560722"/>
              <a:gd name="connsiteX6" fmla="*/ 3371481 w 4613091"/>
              <a:gd name="connsiteY6" fmla="*/ 1154322 h 1560722"/>
              <a:gd name="connsiteX7" fmla="*/ 3797300 w 4613091"/>
              <a:gd name="connsiteY7" fmla="*/ 1421022 h 1560722"/>
              <a:gd name="connsiteX8" fmla="*/ 4613091 w 4613091"/>
              <a:gd name="connsiteY8" fmla="*/ 1535322 h 1560722"/>
              <a:gd name="connsiteX0" fmla="*/ 0 w 4613091"/>
              <a:gd name="connsiteY0" fmla="*/ 1547141 h 1547141"/>
              <a:gd name="connsiteX1" fmla="*/ 635000 w 4613091"/>
              <a:gd name="connsiteY1" fmla="*/ 1064541 h 1547141"/>
              <a:gd name="connsiteX2" fmla="*/ 1079500 w 4613091"/>
              <a:gd name="connsiteY2" fmla="*/ 467641 h 1547141"/>
              <a:gd name="connsiteX3" fmla="*/ 1642609 w 4613091"/>
              <a:gd name="connsiteY3" fmla="*/ 40983 h 1547141"/>
              <a:gd name="connsiteX4" fmla="*/ 2524734 w 4613091"/>
              <a:gd name="connsiteY4" fmla="*/ 78711 h 1547141"/>
              <a:gd name="connsiteX5" fmla="*/ 2961354 w 4613091"/>
              <a:gd name="connsiteY5" fmla="*/ 505741 h 1547141"/>
              <a:gd name="connsiteX6" fmla="*/ 3371481 w 4613091"/>
              <a:gd name="connsiteY6" fmla="*/ 1140741 h 1547141"/>
              <a:gd name="connsiteX7" fmla="*/ 3797300 w 4613091"/>
              <a:gd name="connsiteY7" fmla="*/ 1407441 h 1547141"/>
              <a:gd name="connsiteX8" fmla="*/ 4613091 w 4613091"/>
              <a:gd name="connsiteY8" fmla="*/ 1521741 h 1547141"/>
              <a:gd name="connsiteX0" fmla="*/ 0 w 4613091"/>
              <a:gd name="connsiteY0" fmla="*/ 1525725 h 1525725"/>
              <a:gd name="connsiteX1" fmla="*/ 635000 w 4613091"/>
              <a:gd name="connsiteY1" fmla="*/ 1043125 h 1525725"/>
              <a:gd name="connsiteX2" fmla="*/ 1079500 w 4613091"/>
              <a:gd name="connsiteY2" fmla="*/ 446225 h 1525725"/>
              <a:gd name="connsiteX3" fmla="*/ 1642609 w 4613091"/>
              <a:gd name="connsiteY3" fmla="*/ 46329 h 1525725"/>
              <a:gd name="connsiteX4" fmla="*/ 2524734 w 4613091"/>
              <a:gd name="connsiteY4" fmla="*/ 57295 h 1525725"/>
              <a:gd name="connsiteX5" fmla="*/ 2961354 w 4613091"/>
              <a:gd name="connsiteY5" fmla="*/ 484325 h 1525725"/>
              <a:gd name="connsiteX6" fmla="*/ 3371481 w 4613091"/>
              <a:gd name="connsiteY6" fmla="*/ 1119325 h 1525725"/>
              <a:gd name="connsiteX7" fmla="*/ 3797300 w 4613091"/>
              <a:gd name="connsiteY7" fmla="*/ 1386025 h 1525725"/>
              <a:gd name="connsiteX8" fmla="*/ 4613091 w 4613091"/>
              <a:gd name="connsiteY8" fmla="*/ 1500325 h 1525725"/>
              <a:gd name="connsiteX0" fmla="*/ 0 w 4613091"/>
              <a:gd name="connsiteY0" fmla="*/ 1521200 h 1521200"/>
              <a:gd name="connsiteX1" fmla="*/ 635000 w 4613091"/>
              <a:gd name="connsiteY1" fmla="*/ 1038600 h 1521200"/>
              <a:gd name="connsiteX2" fmla="*/ 1079500 w 4613091"/>
              <a:gd name="connsiteY2" fmla="*/ 441700 h 1521200"/>
              <a:gd name="connsiteX3" fmla="*/ 1642609 w 4613091"/>
              <a:gd name="connsiteY3" fmla="*/ 41804 h 1521200"/>
              <a:gd name="connsiteX4" fmla="*/ 2579843 w 4613091"/>
              <a:gd name="connsiteY4" fmla="*/ 61691 h 1521200"/>
              <a:gd name="connsiteX5" fmla="*/ 2961354 w 4613091"/>
              <a:gd name="connsiteY5" fmla="*/ 479800 h 1521200"/>
              <a:gd name="connsiteX6" fmla="*/ 3371481 w 4613091"/>
              <a:gd name="connsiteY6" fmla="*/ 1114800 h 1521200"/>
              <a:gd name="connsiteX7" fmla="*/ 3797300 w 4613091"/>
              <a:gd name="connsiteY7" fmla="*/ 1381500 h 1521200"/>
              <a:gd name="connsiteX8" fmla="*/ 4613091 w 4613091"/>
              <a:gd name="connsiteY8" fmla="*/ 1495800 h 1521200"/>
              <a:gd name="connsiteX0" fmla="*/ 0 w 4613091"/>
              <a:gd name="connsiteY0" fmla="*/ 1523272 h 1523272"/>
              <a:gd name="connsiteX1" fmla="*/ 635000 w 4613091"/>
              <a:gd name="connsiteY1" fmla="*/ 1040672 h 1523272"/>
              <a:gd name="connsiteX2" fmla="*/ 1079500 w 4613091"/>
              <a:gd name="connsiteY2" fmla="*/ 443772 h 1523272"/>
              <a:gd name="connsiteX3" fmla="*/ 1642609 w 4613091"/>
              <a:gd name="connsiteY3" fmla="*/ 43876 h 1523272"/>
              <a:gd name="connsiteX4" fmla="*/ 2169156 w 4613091"/>
              <a:gd name="connsiteY4" fmla="*/ 12593 h 1523272"/>
              <a:gd name="connsiteX5" fmla="*/ 2579843 w 4613091"/>
              <a:gd name="connsiteY5" fmla="*/ 63763 h 1523272"/>
              <a:gd name="connsiteX6" fmla="*/ 2961354 w 4613091"/>
              <a:gd name="connsiteY6" fmla="*/ 481872 h 1523272"/>
              <a:gd name="connsiteX7" fmla="*/ 3371481 w 4613091"/>
              <a:gd name="connsiteY7" fmla="*/ 1116872 h 1523272"/>
              <a:gd name="connsiteX8" fmla="*/ 3797300 w 4613091"/>
              <a:gd name="connsiteY8" fmla="*/ 1383572 h 1523272"/>
              <a:gd name="connsiteX9" fmla="*/ 4613091 w 4613091"/>
              <a:gd name="connsiteY9" fmla="*/ 1497872 h 1523272"/>
              <a:gd name="connsiteX0" fmla="*/ 0 w 4613091"/>
              <a:gd name="connsiteY0" fmla="*/ 1564830 h 1564830"/>
              <a:gd name="connsiteX1" fmla="*/ 635000 w 4613091"/>
              <a:gd name="connsiteY1" fmla="*/ 1082230 h 1564830"/>
              <a:gd name="connsiteX2" fmla="*/ 1079500 w 4613091"/>
              <a:gd name="connsiteY2" fmla="*/ 485330 h 1564830"/>
              <a:gd name="connsiteX3" fmla="*/ 1642609 w 4613091"/>
              <a:gd name="connsiteY3" fmla="*/ 85434 h 1564830"/>
              <a:gd name="connsiteX4" fmla="*/ 2169156 w 4613091"/>
              <a:gd name="connsiteY4" fmla="*/ 625 h 1564830"/>
              <a:gd name="connsiteX5" fmla="*/ 2579843 w 4613091"/>
              <a:gd name="connsiteY5" fmla="*/ 105321 h 1564830"/>
              <a:gd name="connsiteX6" fmla="*/ 2961354 w 4613091"/>
              <a:gd name="connsiteY6" fmla="*/ 523430 h 1564830"/>
              <a:gd name="connsiteX7" fmla="*/ 3371481 w 4613091"/>
              <a:gd name="connsiteY7" fmla="*/ 1158430 h 1564830"/>
              <a:gd name="connsiteX8" fmla="*/ 3797300 w 4613091"/>
              <a:gd name="connsiteY8" fmla="*/ 1425130 h 1564830"/>
              <a:gd name="connsiteX9" fmla="*/ 4613091 w 4613091"/>
              <a:gd name="connsiteY9" fmla="*/ 1539430 h 1564830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18438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45201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72376 w 4613091"/>
              <a:gd name="connsiteY6" fmla="*/ 541008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24113"/>
              <a:gd name="connsiteY0" fmla="*/ 1577947 h 1577947"/>
              <a:gd name="connsiteX1" fmla="*/ 635000 w 4624113"/>
              <a:gd name="connsiteY1" fmla="*/ 1095347 h 1577947"/>
              <a:gd name="connsiteX2" fmla="*/ 1079500 w 4624113"/>
              <a:gd name="connsiteY2" fmla="*/ 498447 h 1577947"/>
              <a:gd name="connsiteX3" fmla="*/ 1642609 w 4624113"/>
              <a:gd name="connsiteY3" fmla="*/ 98551 h 1577947"/>
              <a:gd name="connsiteX4" fmla="*/ 2180178 w 4624113"/>
              <a:gd name="connsiteY4" fmla="*/ 360 h 1577947"/>
              <a:gd name="connsiteX5" fmla="*/ 2585353 w 4624113"/>
              <a:gd name="connsiteY5" fmla="*/ 136280 h 1577947"/>
              <a:gd name="connsiteX6" fmla="*/ 2972376 w 4624113"/>
              <a:gd name="connsiteY6" fmla="*/ 541008 h 1577947"/>
              <a:gd name="connsiteX7" fmla="*/ 3371481 w 4624113"/>
              <a:gd name="connsiteY7" fmla="*/ 1171547 h 1577947"/>
              <a:gd name="connsiteX8" fmla="*/ 3797300 w 4624113"/>
              <a:gd name="connsiteY8" fmla="*/ 1438247 h 1577947"/>
              <a:gd name="connsiteX9" fmla="*/ 4624113 w 4624113"/>
              <a:gd name="connsiteY9" fmla="*/ 1565929 h 1577947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87 h 1578187"/>
              <a:gd name="connsiteX1" fmla="*/ 635000 w 4624113"/>
              <a:gd name="connsiteY1" fmla="*/ 10955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24113" h="1578071">
                <a:moveTo>
                  <a:pt x="0" y="1578071"/>
                </a:moveTo>
                <a:cubicBezTo>
                  <a:pt x="383116" y="1451071"/>
                  <a:pt x="470961" y="1315188"/>
                  <a:pt x="635000" y="1120871"/>
                </a:cubicBezTo>
                <a:cubicBezTo>
                  <a:pt x="799039" y="926554"/>
                  <a:pt x="915676" y="739170"/>
                  <a:pt x="1078380" y="564570"/>
                </a:cubicBezTo>
                <a:cubicBezTo>
                  <a:pt x="1241084" y="389970"/>
                  <a:pt x="1453746" y="188456"/>
                  <a:pt x="1642609" y="98675"/>
                </a:cubicBezTo>
                <a:cubicBezTo>
                  <a:pt x="1831472" y="8894"/>
                  <a:pt x="2023972" y="-2830"/>
                  <a:pt x="2180178" y="484"/>
                </a:cubicBezTo>
                <a:cubicBezTo>
                  <a:pt x="2336384" y="3798"/>
                  <a:pt x="2453320" y="46296"/>
                  <a:pt x="2585353" y="136404"/>
                </a:cubicBezTo>
                <a:cubicBezTo>
                  <a:pt x="2717386" y="226512"/>
                  <a:pt x="2841355" y="368588"/>
                  <a:pt x="2972376" y="541132"/>
                </a:cubicBezTo>
                <a:cubicBezTo>
                  <a:pt x="3103397" y="713676"/>
                  <a:pt x="3233994" y="1022131"/>
                  <a:pt x="3371481" y="1171671"/>
                </a:cubicBezTo>
                <a:cubicBezTo>
                  <a:pt x="3508968" y="1321211"/>
                  <a:pt x="3588528" y="1372641"/>
                  <a:pt x="3797300" y="1438371"/>
                </a:cubicBezTo>
                <a:cubicBezTo>
                  <a:pt x="4006072" y="1504101"/>
                  <a:pt x="4505580" y="1566053"/>
                  <a:pt x="4624113" y="156605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 dirty="0"/>
          </a:p>
        </p:txBody>
      </p:sp>
      <p:cxnSp>
        <p:nvCxnSpPr>
          <p:cNvPr id="111" name="Straight Arrow Connector 110"/>
          <p:cNvCxnSpPr/>
          <p:nvPr/>
        </p:nvCxnSpPr>
        <p:spPr>
          <a:xfrm flipV="1">
            <a:off x="4122362" y="6091292"/>
            <a:ext cx="6939" cy="287189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109" idx="7"/>
          </p:cNvCxnSpPr>
          <p:nvPr/>
        </p:nvCxnSpPr>
        <p:spPr>
          <a:xfrm flipH="1" flipV="1">
            <a:off x="4603727" y="5802248"/>
            <a:ext cx="8111" cy="19105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12"/>
              <p:cNvSpPr/>
              <p:nvPr/>
            </p:nvSpPr>
            <p:spPr>
              <a:xfrm>
                <a:off x="4604820" y="5768022"/>
                <a:ext cx="336567" cy="247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02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2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02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771" dirty="0"/>
                  <a:t> </a:t>
                </a:r>
              </a:p>
            </p:txBody>
          </p:sp>
        </mc:Choice>
        <mc:Fallback xmlns="">
          <p:sp>
            <p:nvSpPr>
              <p:cNvPr id="113" name="Rectangle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4820" y="5768022"/>
                <a:ext cx="336567" cy="24718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4" name="Straight Arrow Connector 113"/>
          <p:cNvCxnSpPr/>
          <p:nvPr/>
        </p:nvCxnSpPr>
        <p:spPr>
          <a:xfrm flipH="1" flipV="1">
            <a:off x="5083834" y="5417686"/>
            <a:ext cx="0" cy="421643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5077290" y="5481469"/>
                <a:ext cx="336567" cy="247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02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2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02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771" dirty="0"/>
                  <a:t> </a:t>
                </a:r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290" y="5481469"/>
                <a:ext cx="336567" cy="24718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Straight Connector 115"/>
          <p:cNvCxnSpPr/>
          <p:nvPr/>
        </p:nvCxnSpPr>
        <p:spPr>
          <a:xfrm flipH="1">
            <a:off x="3850729" y="6216451"/>
            <a:ext cx="342654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Rectangle 116"/>
              <p:cNvSpPr/>
              <p:nvPr/>
            </p:nvSpPr>
            <p:spPr>
              <a:xfrm>
                <a:off x="4125937" y="6105643"/>
                <a:ext cx="333489" cy="247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02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2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02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771" dirty="0"/>
                  <a:t> </a:t>
                </a:r>
              </a:p>
            </p:txBody>
          </p:sp>
        </mc:Choice>
        <mc:Fallback xmlns="">
          <p:sp>
            <p:nvSpPr>
              <p:cNvPr id="117" name="Rectangle 1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937" y="6105643"/>
                <a:ext cx="333489" cy="24718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Straight Connector 117"/>
          <p:cNvCxnSpPr/>
          <p:nvPr/>
        </p:nvCxnSpPr>
        <p:spPr>
          <a:xfrm flipH="1">
            <a:off x="3838915" y="5883635"/>
            <a:ext cx="833332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>
            <a:off x="3850728" y="5601380"/>
            <a:ext cx="1296111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/>
              <p:cNvSpPr/>
              <p:nvPr/>
            </p:nvSpPr>
            <p:spPr>
              <a:xfrm>
                <a:off x="3643437" y="6097443"/>
                <a:ext cx="345736" cy="250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μ</m:t>
                          </m:r>
                        </m:e>
                        <m:sub>
                          <m:r>
                            <a:rPr lang="en-US" sz="1029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771" dirty="0"/>
              </a:p>
            </p:txBody>
          </p:sp>
        </mc:Choice>
        <mc:Fallback xmlns="">
          <p:sp>
            <p:nvSpPr>
              <p:cNvPr id="120" name="Rectangle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437" y="6097443"/>
                <a:ext cx="345736" cy="2507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20"/>
              <p:cNvSpPr/>
              <p:nvPr/>
            </p:nvSpPr>
            <p:spPr>
              <a:xfrm>
                <a:off x="3632240" y="5740248"/>
                <a:ext cx="348813" cy="250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μ</m:t>
                          </m:r>
                        </m:e>
                        <m:sub>
                          <m:r>
                            <a:rPr lang="en-US" sz="1029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771" dirty="0"/>
              </a:p>
            </p:txBody>
          </p:sp>
        </mc:Choice>
        <mc:Fallback xmlns="">
          <p:sp>
            <p:nvSpPr>
              <p:cNvPr id="121" name="Rectangle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240" y="5740248"/>
                <a:ext cx="348813" cy="2507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Rectangle 121"/>
              <p:cNvSpPr/>
              <p:nvPr/>
            </p:nvSpPr>
            <p:spPr>
              <a:xfrm>
                <a:off x="3632240" y="5476960"/>
                <a:ext cx="348813" cy="250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μ</m:t>
                          </m:r>
                        </m:e>
                        <m:sub>
                          <m:r>
                            <a:rPr lang="en-US" sz="1029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771" dirty="0"/>
              </a:p>
            </p:txBody>
          </p:sp>
        </mc:Choice>
        <mc:Fallback xmlns="">
          <p:sp>
            <p:nvSpPr>
              <p:cNvPr id="122" name="Rectangle 1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240" y="5476960"/>
                <a:ext cx="348813" cy="25071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3" name="Group 122"/>
          <p:cNvGrpSpPr/>
          <p:nvPr/>
        </p:nvGrpSpPr>
        <p:grpSpPr>
          <a:xfrm rot="16200000" flipH="1">
            <a:off x="119838" y="5585507"/>
            <a:ext cx="1116873" cy="698836"/>
            <a:chOff x="4675173" y="5335403"/>
            <a:chExt cx="3774645" cy="1630617"/>
          </a:xfrm>
        </p:grpSpPr>
        <p:sp>
          <p:nvSpPr>
            <p:cNvPr id="124" name="Freeform 123"/>
            <p:cNvSpPr/>
            <p:nvPr/>
          </p:nvSpPr>
          <p:spPr>
            <a:xfrm>
              <a:off x="7189049" y="5597907"/>
              <a:ext cx="1260769" cy="1351514"/>
            </a:xfrm>
            <a:custGeom>
              <a:avLst/>
              <a:gdLst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540500"/>
                <a:gd name="connsiteY0" fmla="*/ 1651474 h 1893255"/>
                <a:gd name="connsiteX1" fmla="*/ 1054100 w 6540500"/>
                <a:gd name="connsiteY1" fmla="*/ 1194274 h 1893255"/>
                <a:gd name="connsiteX2" fmla="*/ 1727200 w 6540500"/>
                <a:gd name="connsiteY2" fmla="*/ 432274 h 1893255"/>
                <a:gd name="connsiteX3" fmla="*/ 2273300 w 6540500"/>
                <a:gd name="connsiteY3" fmla="*/ 25874 h 1893255"/>
                <a:gd name="connsiteX4" fmla="*/ 3365500 w 6540500"/>
                <a:gd name="connsiteY4" fmla="*/ 152874 h 1893255"/>
                <a:gd name="connsiteX5" fmla="*/ 3911600 w 6540500"/>
                <a:gd name="connsiteY5" fmla="*/ 1054574 h 1893255"/>
                <a:gd name="connsiteX6" fmla="*/ 4178300 w 6540500"/>
                <a:gd name="connsiteY6" fmla="*/ 1562574 h 1893255"/>
                <a:gd name="connsiteX7" fmla="*/ 4889500 w 6540500"/>
                <a:gd name="connsiteY7" fmla="*/ 1689574 h 1893255"/>
                <a:gd name="connsiteX8" fmla="*/ 5194300 w 6540500"/>
                <a:gd name="connsiteY8" fmla="*/ 1664174 h 1893255"/>
                <a:gd name="connsiteX9" fmla="*/ 5473700 w 6540500"/>
                <a:gd name="connsiteY9" fmla="*/ 1676874 h 1893255"/>
                <a:gd name="connsiteX10" fmla="*/ 5905500 w 6540500"/>
                <a:gd name="connsiteY10" fmla="*/ 1664174 h 1893255"/>
                <a:gd name="connsiteX11" fmla="*/ 5016500 w 6540500"/>
                <a:gd name="connsiteY11" fmla="*/ 1892774 h 1893255"/>
                <a:gd name="connsiteX12" fmla="*/ 6235700 w 6540500"/>
                <a:gd name="connsiteY12" fmla="*/ 1727674 h 1893255"/>
                <a:gd name="connsiteX13" fmla="*/ 6540500 w 6540500"/>
                <a:gd name="connsiteY13" fmla="*/ 1841974 h 1893255"/>
                <a:gd name="connsiteX0" fmla="*/ 0 w 6540500"/>
                <a:gd name="connsiteY0" fmla="*/ 1651474 h 1893387"/>
                <a:gd name="connsiteX1" fmla="*/ 1054100 w 6540500"/>
                <a:gd name="connsiteY1" fmla="*/ 1194274 h 1893387"/>
                <a:gd name="connsiteX2" fmla="*/ 1727200 w 6540500"/>
                <a:gd name="connsiteY2" fmla="*/ 432274 h 1893387"/>
                <a:gd name="connsiteX3" fmla="*/ 2273300 w 6540500"/>
                <a:gd name="connsiteY3" fmla="*/ 25874 h 1893387"/>
                <a:gd name="connsiteX4" fmla="*/ 3365500 w 6540500"/>
                <a:gd name="connsiteY4" fmla="*/ 152874 h 1893387"/>
                <a:gd name="connsiteX5" fmla="*/ 3911600 w 6540500"/>
                <a:gd name="connsiteY5" fmla="*/ 1054574 h 1893387"/>
                <a:gd name="connsiteX6" fmla="*/ 4178300 w 6540500"/>
                <a:gd name="connsiteY6" fmla="*/ 1562574 h 1893387"/>
                <a:gd name="connsiteX7" fmla="*/ 4889500 w 6540500"/>
                <a:gd name="connsiteY7" fmla="*/ 1689574 h 1893387"/>
                <a:gd name="connsiteX8" fmla="*/ 5194300 w 6540500"/>
                <a:gd name="connsiteY8" fmla="*/ 1664174 h 1893387"/>
                <a:gd name="connsiteX9" fmla="*/ 5473700 w 6540500"/>
                <a:gd name="connsiteY9" fmla="*/ 1676874 h 1893387"/>
                <a:gd name="connsiteX10" fmla="*/ 5905500 w 6540500"/>
                <a:gd name="connsiteY10" fmla="*/ 1664174 h 1893387"/>
                <a:gd name="connsiteX11" fmla="*/ 5016500 w 6540500"/>
                <a:gd name="connsiteY11" fmla="*/ 1892774 h 1893387"/>
                <a:gd name="connsiteX12" fmla="*/ 6235700 w 6540500"/>
                <a:gd name="connsiteY12" fmla="*/ 1727674 h 1893387"/>
                <a:gd name="connsiteX13" fmla="*/ 6540500 w 6540500"/>
                <a:gd name="connsiteY13" fmla="*/ 1841974 h 1893387"/>
                <a:gd name="connsiteX0" fmla="*/ 0 w 6540500"/>
                <a:gd name="connsiteY0" fmla="*/ 1636081 h 1877994"/>
                <a:gd name="connsiteX1" fmla="*/ 1054100 w 6540500"/>
                <a:gd name="connsiteY1" fmla="*/ 1178881 h 1877994"/>
                <a:gd name="connsiteX2" fmla="*/ 1727200 w 6540500"/>
                <a:gd name="connsiteY2" fmla="*/ 416881 h 1877994"/>
                <a:gd name="connsiteX3" fmla="*/ 2273300 w 6540500"/>
                <a:gd name="connsiteY3" fmla="*/ 10481 h 1877994"/>
                <a:gd name="connsiteX4" fmla="*/ 3276600 w 6540500"/>
                <a:gd name="connsiteY4" fmla="*/ 200981 h 1877994"/>
                <a:gd name="connsiteX5" fmla="*/ 3911600 w 6540500"/>
                <a:gd name="connsiteY5" fmla="*/ 1039181 h 1877994"/>
                <a:gd name="connsiteX6" fmla="*/ 4178300 w 6540500"/>
                <a:gd name="connsiteY6" fmla="*/ 1547181 h 1877994"/>
                <a:gd name="connsiteX7" fmla="*/ 4889500 w 6540500"/>
                <a:gd name="connsiteY7" fmla="*/ 1674181 h 1877994"/>
                <a:gd name="connsiteX8" fmla="*/ 5194300 w 6540500"/>
                <a:gd name="connsiteY8" fmla="*/ 1648781 h 1877994"/>
                <a:gd name="connsiteX9" fmla="*/ 5473700 w 6540500"/>
                <a:gd name="connsiteY9" fmla="*/ 1661481 h 1877994"/>
                <a:gd name="connsiteX10" fmla="*/ 5905500 w 6540500"/>
                <a:gd name="connsiteY10" fmla="*/ 1648781 h 1877994"/>
                <a:gd name="connsiteX11" fmla="*/ 5016500 w 6540500"/>
                <a:gd name="connsiteY11" fmla="*/ 1877381 h 1877994"/>
                <a:gd name="connsiteX12" fmla="*/ 6235700 w 6540500"/>
                <a:gd name="connsiteY12" fmla="*/ 1712281 h 1877994"/>
                <a:gd name="connsiteX13" fmla="*/ 6540500 w 6540500"/>
                <a:gd name="connsiteY13" fmla="*/ 1826581 h 1877994"/>
                <a:gd name="connsiteX0" fmla="*/ 0 w 6540500"/>
                <a:gd name="connsiteY0" fmla="*/ 1580992 h 1822905"/>
                <a:gd name="connsiteX1" fmla="*/ 1054100 w 6540500"/>
                <a:gd name="connsiteY1" fmla="*/ 11237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0992 h 1822905"/>
                <a:gd name="connsiteX1" fmla="*/ 1231900 w 6540500"/>
                <a:gd name="connsiteY1" fmla="*/ 12253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4747 h 1826660"/>
                <a:gd name="connsiteX1" fmla="*/ 1231900 w 6540500"/>
                <a:gd name="connsiteY1" fmla="*/ 1229147 h 1826660"/>
                <a:gd name="connsiteX2" fmla="*/ 1752600 w 6540500"/>
                <a:gd name="connsiteY2" fmla="*/ 416347 h 1826660"/>
                <a:gd name="connsiteX3" fmla="*/ 2298700 w 6540500"/>
                <a:gd name="connsiteY3" fmla="*/ 22647 h 1826660"/>
                <a:gd name="connsiteX4" fmla="*/ 3276600 w 6540500"/>
                <a:gd name="connsiteY4" fmla="*/ 149647 h 1826660"/>
                <a:gd name="connsiteX5" fmla="*/ 3911600 w 6540500"/>
                <a:gd name="connsiteY5" fmla="*/ 987847 h 1826660"/>
                <a:gd name="connsiteX6" fmla="*/ 4178300 w 6540500"/>
                <a:gd name="connsiteY6" fmla="*/ 1495847 h 1826660"/>
                <a:gd name="connsiteX7" fmla="*/ 4889500 w 6540500"/>
                <a:gd name="connsiteY7" fmla="*/ 1622847 h 1826660"/>
                <a:gd name="connsiteX8" fmla="*/ 5194300 w 6540500"/>
                <a:gd name="connsiteY8" fmla="*/ 1597447 h 1826660"/>
                <a:gd name="connsiteX9" fmla="*/ 5473700 w 6540500"/>
                <a:gd name="connsiteY9" fmla="*/ 1610147 h 1826660"/>
                <a:gd name="connsiteX10" fmla="*/ 5905500 w 6540500"/>
                <a:gd name="connsiteY10" fmla="*/ 1597447 h 1826660"/>
                <a:gd name="connsiteX11" fmla="*/ 5016500 w 6540500"/>
                <a:gd name="connsiteY11" fmla="*/ 1826047 h 1826660"/>
                <a:gd name="connsiteX12" fmla="*/ 6235700 w 6540500"/>
                <a:gd name="connsiteY12" fmla="*/ 1660947 h 1826660"/>
                <a:gd name="connsiteX13" fmla="*/ 6540500 w 6540500"/>
                <a:gd name="connsiteY13" fmla="*/ 1775247 h 1826660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717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844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9309 h 1811222"/>
                <a:gd name="connsiteX1" fmla="*/ 1231900 w 6540500"/>
                <a:gd name="connsiteY1" fmla="*/ 1213709 h 1811222"/>
                <a:gd name="connsiteX2" fmla="*/ 1752600 w 6540500"/>
                <a:gd name="connsiteY2" fmla="*/ 400909 h 1811222"/>
                <a:gd name="connsiteX3" fmla="*/ 2298700 w 6540500"/>
                <a:gd name="connsiteY3" fmla="*/ 7209 h 1811222"/>
                <a:gd name="connsiteX4" fmla="*/ 2882900 w 6540500"/>
                <a:gd name="connsiteY4" fmla="*/ 210409 h 1811222"/>
                <a:gd name="connsiteX5" fmla="*/ 3911600 w 6540500"/>
                <a:gd name="connsiteY5" fmla="*/ 972409 h 1811222"/>
                <a:gd name="connsiteX6" fmla="*/ 4178300 w 6540500"/>
                <a:gd name="connsiteY6" fmla="*/ 1480409 h 1811222"/>
                <a:gd name="connsiteX7" fmla="*/ 4889500 w 6540500"/>
                <a:gd name="connsiteY7" fmla="*/ 1607409 h 1811222"/>
                <a:gd name="connsiteX8" fmla="*/ 5194300 w 6540500"/>
                <a:gd name="connsiteY8" fmla="*/ 1582009 h 1811222"/>
                <a:gd name="connsiteX9" fmla="*/ 5473700 w 6540500"/>
                <a:gd name="connsiteY9" fmla="*/ 1594709 h 1811222"/>
                <a:gd name="connsiteX10" fmla="*/ 5905500 w 6540500"/>
                <a:gd name="connsiteY10" fmla="*/ 1582009 h 1811222"/>
                <a:gd name="connsiteX11" fmla="*/ 5016500 w 6540500"/>
                <a:gd name="connsiteY11" fmla="*/ 1810609 h 1811222"/>
                <a:gd name="connsiteX12" fmla="*/ 6235700 w 6540500"/>
                <a:gd name="connsiteY12" fmla="*/ 1645509 h 1811222"/>
                <a:gd name="connsiteX13" fmla="*/ 6540500 w 6540500"/>
                <a:gd name="connsiteY13" fmla="*/ 1759809 h 1811222"/>
                <a:gd name="connsiteX0" fmla="*/ 0 w 6540500"/>
                <a:gd name="connsiteY0" fmla="*/ 1566755 h 1808668"/>
                <a:gd name="connsiteX1" fmla="*/ 1231900 w 6540500"/>
                <a:gd name="connsiteY1" fmla="*/ 1211155 h 1808668"/>
                <a:gd name="connsiteX2" fmla="*/ 1752600 w 6540500"/>
                <a:gd name="connsiteY2" fmla="*/ 398355 h 1808668"/>
                <a:gd name="connsiteX3" fmla="*/ 2298700 w 6540500"/>
                <a:gd name="connsiteY3" fmla="*/ 4655 h 1808668"/>
                <a:gd name="connsiteX4" fmla="*/ 2882900 w 6540500"/>
                <a:gd name="connsiteY4" fmla="*/ 207855 h 1808668"/>
                <a:gd name="connsiteX5" fmla="*/ 3911600 w 6540500"/>
                <a:gd name="connsiteY5" fmla="*/ 969855 h 1808668"/>
                <a:gd name="connsiteX6" fmla="*/ 4178300 w 6540500"/>
                <a:gd name="connsiteY6" fmla="*/ 1477855 h 1808668"/>
                <a:gd name="connsiteX7" fmla="*/ 4889500 w 6540500"/>
                <a:gd name="connsiteY7" fmla="*/ 1604855 h 1808668"/>
                <a:gd name="connsiteX8" fmla="*/ 5194300 w 6540500"/>
                <a:gd name="connsiteY8" fmla="*/ 1579455 h 1808668"/>
                <a:gd name="connsiteX9" fmla="*/ 5473700 w 6540500"/>
                <a:gd name="connsiteY9" fmla="*/ 1592155 h 1808668"/>
                <a:gd name="connsiteX10" fmla="*/ 5905500 w 6540500"/>
                <a:gd name="connsiteY10" fmla="*/ 1579455 h 1808668"/>
                <a:gd name="connsiteX11" fmla="*/ 5016500 w 6540500"/>
                <a:gd name="connsiteY11" fmla="*/ 1808055 h 1808668"/>
                <a:gd name="connsiteX12" fmla="*/ 6235700 w 6540500"/>
                <a:gd name="connsiteY12" fmla="*/ 1642955 h 1808668"/>
                <a:gd name="connsiteX13" fmla="*/ 6540500 w 6540500"/>
                <a:gd name="connsiteY13" fmla="*/ 1757255 h 1808668"/>
                <a:gd name="connsiteX0" fmla="*/ 0 w 6540500"/>
                <a:gd name="connsiteY0" fmla="*/ 1571100 h 1813013"/>
                <a:gd name="connsiteX1" fmla="*/ 1231900 w 6540500"/>
                <a:gd name="connsiteY1" fmla="*/ 1215500 h 1813013"/>
                <a:gd name="connsiteX2" fmla="*/ 1752600 w 6540500"/>
                <a:gd name="connsiteY2" fmla="*/ 402700 h 1813013"/>
                <a:gd name="connsiteX3" fmla="*/ 2298700 w 6540500"/>
                <a:gd name="connsiteY3" fmla="*/ 9000 h 1813013"/>
                <a:gd name="connsiteX4" fmla="*/ 2882900 w 6540500"/>
                <a:gd name="connsiteY4" fmla="*/ 212200 h 1813013"/>
                <a:gd name="connsiteX5" fmla="*/ 3911600 w 6540500"/>
                <a:gd name="connsiteY5" fmla="*/ 974200 h 1813013"/>
                <a:gd name="connsiteX6" fmla="*/ 4178300 w 6540500"/>
                <a:gd name="connsiteY6" fmla="*/ 1482200 h 1813013"/>
                <a:gd name="connsiteX7" fmla="*/ 4889500 w 6540500"/>
                <a:gd name="connsiteY7" fmla="*/ 1609200 h 1813013"/>
                <a:gd name="connsiteX8" fmla="*/ 5194300 w 6540500"/>
                <a:gd name="connsiteY8" fmla="*/ 1583800 h 1813013"/>
                <a:gd name="connsiteX9" fmla="*/ 5473700 w 6540500"/>
                <a:gd name="connsiteY9" fmla="*/ 1596500 h 1813013"/>
                <a:gd name="connsiteX10" fmla="*/ 5905500 w 6540500"/>
                <a:gd name="connsiteY10" fmla="*/ 1583800 h 1813013"/>
                <a:gd name="connsiteX11" fmla="*/ 5016500 w 6540500"/>
                <a:gd name="connsiteY11" fmla="*/ 1812400 h 1813013"/>
                <a:gd name="connsiteX12" fmla="*/ 6235700 w 6540500"/>
                <a:gd name="connsiteY12" fmla="*/ 1647300 h 1813013"/>
                <a:gd name="connsiteX13" fmla="*/ 6540500 w 6540500"/>
                <a:gd name="connsiteY13" fmla="*/ 1761600 h 1813013"/>
                <a:gd name="connsiteX0" fmla="*/ 0 w 6540500"/>
                <a:gd name="connsiteY0" fmla="*/ 1582122 h 1824035"/>
                <a:gd name="connsiteX1" fmla="*/ 1231900 w 6540500"/>
                <a:gd name="connsiteY1" fmla="*/ 1226522 h 1824035"/>
                <a:gd name="connsiteX2" fmla="*/ 1752600 w 6540500"/>
                <a:gd name="connsiteY2" fmla="*/ 413722 h 1824035"/>
                <a:gd name="connsiteX3" fmla="*/ 2298700 w 6540500"/>
                <a:gd name="connsiteY3" fmla="*/ 20022 h 1824035"/>
                <a:gd name="connsiteX4" fmla="*/ 3022600 w 6540500"/>
                <a:gd name="connsiteY4" fmla="*/ 172422 h 1824035"/>
                <a:gd name="connsiteX5" fmla="*/ 3911600 w 6540500"/>
                <a:gd name="connsiteY5" fmla="*/ 985222 h 1824035"/>
                <a:gd name="connsiteX6" fmla="*/ 4178300 w 6540500"/>
                <a:gd name="connsiteY6" fmla="*/ 1493222 h 1824035"/>
                <a:gd name="connsiteX7" fmla="*/ 4889500 w 6540500"/>
                <a:gd name="connsiteY7" fmla="*/ 1620222 h 1824035"/>
                <a:gd name="connsiteX8" fmla="*/ 5194300 w 6540500"/>
                <a:gd name="connsiteY8" fmla="*/ 1594822 h 1824035"/>
                <a:gd name="connsiteX9" fmla="*/ 5473700 w 6540500"/>
                <a:gd name="connsiteY9" fmla="*/ 1607522 h 1824035"/>
                <a:gd name="connsiteX10" fmla="*/ 5905500 w 6540500"/>
                <a:gd name="connsiteY10" fmla="*/ 1594822 h 1824035"/>
                <a:gd name="connsiteX11" fmla="*/ 5016500 w 6540500"/>
                <a:gd name="connsiteY11" fmla="*/ 1823422 h 1824035"/>
                <a:gd name="connsiteX12" fmla="*/ 6235700 w 6540500"/>
                <a:gd name="connsiteY12" fmla="*/ 1658322 h 1824035"/>
                <a:gd name="connsiteX13" fmla="*/ 6540500 w 6540500"/>
                <a:gd name="connsiteY13" fmla="*/ 1772622 h 1824035"/>
                <a:gd name="connsiteX0" fmla="*/ 0 w 6540500"/>
                <a:gd name="connsiteY0" fmla="*/ 1613838 h 1855751"/>
                <a:gd name="connsiteX1" fmla="*/ 1231900 w 6540500"/>
                <a:gd name="connsiteY1" fmla="*/ 1258238 h 1855751"/>
                <a:gd name="connsiteX2" fmla="*/ 1752600 w 6540500"/>
                <a:gd name="connsiteY2" fmla="*/ 445438 h 1855751"/>
                <a:gd name="connsiteX3" fmla="*/ 2298700 w 6540500"/>
                <a:gd name="connsiteY3" fmla="*/ 51738 h 1855751"/>
                <a:gd name="connsiteX4" fmla="*/ 3035300 w 6540500"/>
                <a:gd name="connsiteY4" fmla="*/ 127938 h 1855751"/>
                <a:gd name="connsiteX5" fmla="*/ 3911600 w 6540500"/>
                <a:gd name="connsiteY5" fmla="*/ 1016938 h 1855751"/>
                <a:gd name="connsiteX6" fmla="*/ 4178300 w 6540500"/>
                <a:gd name="connsiteY6" fmla="*/ 1524938 h 1855751"/>
                <a:gd name="connsiteX7" fmla="*/ 4889500 w 6540500"/>
                <a:gd name="connsiteY7" fmla="*/ 1651938 h 1855751"/>
                <a:gd name="connsiteX8" fmla="*/ 5194300 w 6540500"/>
                <a:gd name="connsiteY8" fmla="*/ 1626538 h 1855751"/>
                <a:gd name="connsiteX9" fmla="*/ 5473700 w 6540500"/>
                <a:gd name="connsiteY9" fmla="*/ 1639238 h 1855751"/>
                <a:gd name="connsiteX10" fmla="*/ 5905500 w 6540500"/>
                <a:gd name="connsiteY10" fmla="*/ 1626538 h 1855751"/>
                <a:gd name="connsiteX11" fmla="*/ 5016500 w 6540500"/>
                <a:gd name="connsiteY11" fmla="*/ 1855138 h 1855751"/>
                <a:gd name="connsiteX12" fmla="*/ 6235700 w 6540500"/>
                <a:gd name="connsiteY12" fmla="*/ 1690038 h 1855751"/>
                <a:gd name="connsiteX13" fmla="*/ 6540500 w 6540500"/>
                <a:gd name="connsiteY13" fmla="*/ 1804338 h 1855751"/>
                <a:gd name="connsiteX0" fmla="*/ 0 w 6540500"/>
                <a:gd name="connsiteY0" fmla="*/ 1583471 h 1825384"/>
                <a:gd name="connsiteX1" fmla="*/ 1231900 w 6540500"/>
                <a:gd name="connsiteY1" fmla="*/ 1227871 h 1825384"/>
                <a:gd name="connsiteX2" fmla="*/ 1752600 w 6540500"/>
                <a:gd name="connsiteY2" fmla="*/ 415071 h 1825384"/>
                <a:gd name="connsiteX3" fmla="*/ 2298700 w 6540500"/>
                <a:gd name="connsiteY3" fmla="*/ 21371 h 1825384"/>
                <a:gd name="connsiteX4" fmla="*/ 3035300 w 6540500"/>
                <a:gd name="connsiteY4" fmla="*/ 97571 h 1825384"/>
                <a:gd name="connsiteX5" fmla="*/ 3594100 w 6540500"/>
                <a:gd name="connsiteY5" fmla="*/ 478571 h 1825384"/>
                <a:gd name="connsiteX6" fmla="*/ 4178300 w 6540500"/>
                <a:gd name="connsiteY6" fmla="*/ 1494571 h 1825384"/>
                <a:gd name="connsiteX7" fmla="*/ 4889500 w 6540500"/>
                <a:gd name="connsiteY7" fmla="*/ 1621571 h 1825384"/>
                <a:gd name="connsiteX8" fmla="*/ 5194300 w 6540500"/>
                <a:gd name="connsiteY8" fmla="*/ 1596171 h 1825384"/>
                <a:gd name="connsiteX9" fmla="*/ 5473700 w 6540500"/>
                <a:gd name="connsiteY9" fmla="*/ 1608871 h 1825384"/>
                <a:gd name="connsiteX10" fmla="*/ 5905500 w 6540500"/>
                <a:gd name="connsiteY10" fmla="*/ 1596171 h 1825384"/>
                <a:gd name="connsiteX11" fmla="*/ 5016500 w 6540500"/>
                <a:gd name="connsiteY11" fmla="*/ 1824771 h 1825384"/>
                <a:gd name="connsiteX12" fmla="*/ 6235700 w 6540500"/>
                <a:gd name="connsiteY12" fmla="*/ 1659671 h 1825384"/>
                <a:gd name="connsiteX13" fmla="*/ 6540500 w 6540500"/>
                <a:gd name="connsiteY13" fmla="*/ 1773971 h 1825384"/>
                <a:gd name="connsiteX0" fmla="*/ 0 w 6540500"/>
                <a:gd name="connsiteY0" fmla="*/ 1650095 h 1892008"/>
                <a:gd name="connsiteX1" fmla="*/ 1231900 w 6540500"/>
                <a:gd name="connsiteY1" fmla="*/ 1294495 h 1892008"/>
                <a:gd name="connsiteX2" fmla="*/ 1752600 w 6540500"/>
                <a:gd name="connsiteY2" fmla="*/ 481695 h 1892008"/>
                <a:gd name="connsiteX3" fmla="*/ 2298700 w 6540500"/>
                <a:gd name="connsiteY3" fmla="*/ 87995 h 1892008"/>
                <a:gd name="connsiteX4" fmla="*/ 2984500 w 6540500"/>
                <a:gd name="connsiteY4" fmla="*/ 37195 h 1892008"/>
                <a:gd name="connsiteX5" fmla="*/ 3594100 w 6540500"/>
                <a:gd name="connsiteY5" fmla="*/ 545195 h 1892008"/>
                <a:gd name="connsiteX6" fmla="*/ 4178300 w 6540500"/>
                <a:gd name="connsiteY6" fmla="*/ 1561195 h 1892008"/>
                <a:gd name="connsiteX7" fmla="*/ 4889500 w 6540500"/>
                <a:gd name="connsiteY7" fmla="*/ 1688195 h 1892008"/>
                <a:gd name="connsiteX8" fmla="*/ 5194300 w 6540500"/>
                <a:gd name="connsiteY8" fmla="*/ 1662795 h 1892008"/>
                <a:gd name="connsiteX9" fmla="*/ 5473700 w 6540500"/>
                <a:gd name="connsiteY9" fmla="*/ 1675495 h 1892008"/>
                <a:gd name="connsiteX10" fmla="*/ 5905500 w 6540500"/>
                <a:gd name="connsiteY10" fmla="*/ 1662795 h 1892008"/>
                <a:gd name="connsiteX11" fmla="*/ 5016500 w 6540500"/>
                <a:gd name="connsiteY11" fmla="*/ 1891395 h 1892008"/>
                <a:gd name="connsiteX12" fmla="*/ 6235700 w 6540500"/>
                <a:gd name="connsiteY12" fmla="*/ 1726295 h 1892008"/>
                <a:gd name="connsiteX13" fmla="*/ 6540500 w 6540500"/>
                <a:gd name="connsiteY13" fmla="*/ 1840595 h 1892008"/>
                <a:gd name="connsiteX0" fmla="*/ 0 w 5829300"/>
                <a:gd name="connsiteY0" fmla="*/ 1611995 h 1892008"/>
                <a:gd name="connsiteX1" fmla="*/ 520700 w 5829300"/>
                <a:gd name="connsiteY1" fmla="*/ 12944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276600 w 5829300"/>
                <a:gd name="connsiteY6" fmla="*/ 12436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216400 w 5829300"/>
                <a:gd name="connsiteY7" fmla="*/ 16246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2164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1148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483100 w 5829300"/>
                <a:gd name="connsiteY7" fmla="*/ 1664838 h 1894051"/>
                <a:gd name="connsiteX8" fmla="*/ 4762500 w 5829300"/>
                <a:gd name="connsiteY8" fmla="*/ 1677538 h 1894051"/>
                <a:gd name="connsiteX9" fmla="*/ 5194300 w 5829300"/>
                <a:gd name="connsiteY9" fmla="*/ 1664838 h 1894051"/>
                <a:gd name="connsiteX10" fmla="*/ 4305300 w 5829300"/>
                <a:gd name="connsiteY10" fmla="*/ 1893438 h 1894051"/>
                <a:gd name="connsiteX11" fmla="*/ 5524500 w 5829300"/>
                <a:gd name="connsiteY11" fmla="*/ 1728338 h 1894051"/>
                <a:gd name="connsiteX12" fmla="*/ 5829300 w 5829300"/>
                <a:gd name="connsiteY12" fmla="*/ 1842638 h 1894051"/>
                <a:gd name="connsiteX0" fmla="*/ 0 w 5524500"/>
                <a:gd name="connsiteY0" fmla="*/ 1614038 h 1894051"/>
                <a:gd name="connsiteX1" fmla="*/ 635000 w 5524500"/>
                <a:gd name="connsiteY1" fmla="*/ 1131438 h 1894051"/>
                <a:gd name="connsiteX2" fmla="*/ 1079500 w 5524500"/>
                <a:gd name="connsiteY2" fmla="*/ 534538 h 1894051"/>
                <a:gd name="connsiteX3" fmla="*/ 1587500 w 5524500"/>
                <a:gd name="connsiteY3" fmla="*/ 90038 h 1894051"/>
                <a:gd name="connsiteX4" fmla="*/ 2273300 w 5524500"/>
                <a:gd name="connsiteY4" fmla="*/ 39238 h 1894051"/>
                <a:gd name="connsiteX5" fmla="*/ 2882900 w 5524500"/>
                <a:gd name="connsiteY5" fmla="*/ 547238 h 1894051"/>
                <a:gd name="connsiteX6" fmla="*/ 3454400 w 5524500"/>
                <a:gd name="connsiteY6" fmla="*/ 1296538 h 1894051"/>
                <a:gd name="connsiteX7" fmla="*/ 4483100 w 5524500"/>
                <a:gd name="connsiteY7" fmla="*/ 1664838 h 1894051"/>
                <a:gd name="connsiteX8" fmla="*/ 4762500 w 5524500"/>
                <a:gd name="connsiteY8" fmla="*/ 1677538 h 1894051"/>
                <a:gd name="connsiteX9" fmla="*/ 5194300 w 5524500"/>
                <a:gd name="connsiteY9" fmla="*/ 1664838 h 1894051"/>
                <a:gd name="connsiteX10" fmla="*/ 4305300 w 5524500"/>
                <a:gd name="connsiteY10" fmla="*/ 1893438 h 1894051"/>
                <a:gd name="connsiteX11" fmla="*/ 5524500 w 5524500"/>
                <a:gd name="connsiteY11" fmla="*/ 1728338 h 1894051"/>
                <a:gd name="connsiteX0" fmla="*/ 0 w 5204100"/>
                <a:gd name="connsiteY0" fmla="*/ 1614038 h 1893438"/>
                <a:gd name="connsiteX1" fmla="*/ 635000 w 5204100"/>
                <a:gd name="connsiteY1" fmla="*/ 1131438 h 1893438"/>
                <a:gd name="connsiteX2" fmla="*/ 1079500 w 5204100"/>
                <a:gd name="connsiteY2" fmla="*/ 534538 h 1893438"/>
                <a:gd name="connsiteX3" fmla="*/ 1587500 w 5204100"/>
                <a:gd name="connsiteY3" fmla="*/ 90038 h 1893438"/>
                <a:gd name="connsiteX4" fmla="*/ 2273300 w 5204100"/>
                <a:gd name="connsiteY4" fmla="*/ 39238 h 1893438"/>
                <a:gd name="connsiteX5" fmla="*/ 2882900 w 5204100"/>
                <a:gd name="connsiteY5" fmla="*/ 547238 h 1893438"/>
                <a:gd name="connsiteX6" fmla="*/ 3454400 w 5204100"/>
                <a:gd name="connsiteY6" fmla="*/ 1296538 h 1893438"/>
                <a:gd name="connsiteX7" fmla="*/ 4483100 w 5204100"/>
                <a:gd name="connsiteY7" fmla="*/ 1664838 h 1893438"/>
                <a:gd name="connsiteX8" fmla="*/ 4762500 w 5204100"/>
                <a:gd name="connsiteY8" fmla="*/ 1677538 h 1893438"/>
                <a:gd name="connsiteX9" fmla="*/ 5194300 w 5204100"/>
                <a:gd name="connsiteY9" fmla="*/ 1664838 h 1893438"/>
                <a:gd name="connsiteX10" fmla="*/ 4305300 w 5204100"/>
                <a:gd name="connsiteY10" fmla="*/ 1893438 h 1893438"/>
                <a:gd name="connsiteX0" fmla="*/ 0 w 5204100"/>
                <a:gd name="connsiteY0" fmla="*/ 1614038 h 1696775"/>
                <a:gd name="connsiteX1" fmla="*/ 635000 w 5204100"/>
                <a:gd name="connsiteY1" fmla="*/ 1131438 h 1696775"/>
                <a:gd name="connsiteX2" fmla="*/ 1079500 w 5204100"/>
                <a:gd name="connsiteY2" fmla="*/ 534538 h 1696775"/>
                <a:gd name="connsiteX3" fmla="*/ 1587500 w 5204100"/>
                <a:gd name="connsiteY3" fmla="*/ 90038 h 1696775"/>
                <a:gd name="connsiteX4" fmla="*/ 2273300 w 5204100"/>
                <a:gd name="connsiteY4" fmla="*/ 39238 h 1696775"/>
                <a:gd name="connsiteX5" fmla="*/ 2882900 w 5204100"/>
                <a:gd name="connsiteY5" fmla="*/ 547238 h 1696775"/>
                <a:gd name="connsiteX6" fmla="*/ 3454400 w 5204100"/>
                <a:gd name="connsiteY6" fmla="*/ 1296538 h 1696775"/>
                <a:gd name="connsiteX7" fmla="*/ 4483100 w 5204100"/>
                <a:gd name="connsiteY7" fmla="*/ 1664838 h 1696775"/>
                <a:gd name="connsiteX8" fmla="*/ 4762500 w 5204100"/>
                <a:gd name="connsiteY8" fmla="*/ 1677538 h 1696775"/>
                <a:gd name="connsiteX9" fmla="*/ 5194300 w 5204100"/>
                <a:gd name="connsiteY9" fmla="*/ 1664838 h 1696775"/>
                <a:gd name="connsiteX0" fmla="*/ 0 w 4762500"/>
                <a:gd name="connsiteY0" fmla="*/ 1614038 h 1696775"/>
                <a:gd name="connsiteX1" fmla="*/ 635000 w 4762500"/>
                <a:gd name="connsiteY1" fmla="*/ 1131438 h 1696775"/>
                <a:gd name="connsiteX2" fmla="*/ 1079500 w 4762500"/>
                <a:gd name="connsiteY2" fmla="*/ 534538 h 1696775"/>
                <a:gd name="connsiteX3" fmla="*/ 1587500 w 4762500"/>
                <a:gd name="connsiteY3" fmla="*/ 90038 h 1696775"/>
                <a:gd name="connsiteX4" fmla="*/ 2273300 w 4762500"/>
                <a:gd name="connsiteY4" fmla="*/ 39238 h 1696775"/>
                <a:gd name="connsiteX5" fmla="*/ 2882900 w 4762500"/>
                <a:gd name="connsiteY5" fmla="*/ 547238 h 1696775"/>
                <a:gd name="connsiteX6" fmla="*/ 3454400 w 4762500"/>
                <a:gd name="connsiteY6" fmla="*/ 1296538 h 1696775"/>
                <a:gd name="connsiteX7" fmla="*/ 4483100 w 4762500"/>
                <a:gd name="connsiteY7" fmla="*/ 1664838 h 1696775"/>
                <a:gd name="connsiteX8" fmla="*/ 4762500 w 4762500"/>
                <a:gd name="connsiteY8" fmla="*/ 1677538 h 1696775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454400 w 4762500"/>
                <a:gd name="connsiteY6" fmla="*/ 12965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3797300 w 4762500"/>
                <a:gd name="connsiteY7" fmla="*/ 1474338 h 1677538"/>
                <a:gd name="connsiteX8" fmla="*/ 4762500 w 4762500"/>
                <a:gd name="connsiteY8" fmla="*/ 1677538 h 1677538"/>
                <a:gd name="connsiteX0" fmla="*/ 0 w 4597400"/>
                <a:gd name="connsiteY0" fmla="*/ 1614038 h 1614038"/>
                <a:gd name="connsiteX1" fmla="*/ 635000 w 4597400"/>
                <a:gd name="connsiteY1" fmla="*/ 1131438 h 1614038"/>
                <a:gd name="connsiteX2" fmla="*/ 1079500 w 4597400"/>
                <a:gd name="connsiteY2" fmla="*/ 534538 h 1614038"/>
                <a:gd name="connsiteX3" fmla="*/ 1587500 w 4597400"/>
                <a:gd name="connsiteY3" fmla="*/ 90038 h 1614038"/>
                <a:gd name="connsiteX4" fmla="*/ 2273300 w 4597400"/>
                <a:gd name="connsiteY4" fmla="*/ 39238 h 1614038"/>
                <a:gd name="connsiteX5" fmla="*/ 2882900 w 4597400"/>
                <a:gd name="connsiteY5" fmla="*/ 547238 h 1614038"/>
                <a:gd name="connsiteX6" fmla="*/ 3340100 w 4597400"/>
                <a:gd name="connsiteY6" fmla="*/ 1207638 h 1614038"/>
                <a:gd name="connsiteX7" fmla="*/ 3797300 w 4597400"/>
                <a:gd name="connsiteY7" fmla="*/ 1474338 h 1614038"/>
                <a:gd name="connsiteX8" fmla="*/ 4597400 w 4597400"/>
                <a:gd name="connsiteY8" fmla="*/ 1575938 h 1614038"/>
                <a:gd name="connsiteX0" fmla="*/ 0 w 4597400"/>
                <a:gd name="connsiteY0" fmla="*/ 1604798 h 1604798"/>
                <a:gd name="connsiteX1" fmla="*/ 635000 w 4597400"/>
                <a:gd name="connsiteY1" fmla="*/ 1122198 h 1604798"/>
                <a:gd name="connsiteX2" fmla="*/ 1079500 w 4597400"/>
                <a:gd name="connsiteY2" fmla="*/ 525298 h 1604798"/>
                <a:gd name="connsiteX3" fmla="*/ 1587500 w 4597400"/>
                <a:gd name="connsiteY3" fmla="*/ 80798 h 1604798"/>
                <a:gd name="connsiteX4" fmla="*/ 2414517 w 4597400"/>
                <a:gd name="connsiteY4" fmla="*/ 42698 h 1604798"/>
                <a:gd name="connsiteX5" fmla="*/ 2882900 w 4597400"/>
                <a:gd name="connsiteY5" fmla="*/ 537998 h 1604798"/>
                <a:gd name="connsiteX6" fmla="*/ 3340100 w 4597400"/>
                <a:gd name="connsiteY6" fmla="*/ 1198398 h 1604798"/>
                <a:gd name="connsiteX7" fmla="*/ 3797300 w 4597400"/>
                <a:gd name="connsiteY7" fmla="*/ 1465098 h 1604798"/>
                <a:gd name="connsiteX8" fmla="*/ 4597400 w 4597400"/>
                <a:gd name="connsiteY8" fmla="*/ 1566698 h 1604798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40100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71481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613091"/>
                <a:gd name="connsiteY0" fmla="*/ 1606641 h 1606641"/>
                <a:gd name="connsiteX1" fmla="*/ 635000 w 4613091"/>
                <a:gd name="connsiteY1" fmla="*/ 1124041 h 1606641"/>
                <a:gd name="connsiteX2" fmla="*/ 1079500 w 4613091"/>
                <a:gd name="connsiteY2" fmla="*/ 527141 h 1606641"/>
                <a:gd name="connsiteX3" fmla="*/ 1587500 w 4613091"/>
                <a:gd name="connsiteY3" fmla="*/ 82641 h 1606641"/>
                <a:gd name="connsiteX4" fmla="*/ 2414517 w 4613091"/>
                <a:gd name="connsiteY4" fmla="*/ 44541 h 1606641"/>
                <a:gd name="connsiteX5" fmla="*/ 2961354 w 4613091"/>
                <a:gd name="connsiteY5" fmla="*/ 565241 h 1606641"/>
                <a:gd name="connsiteX6" fmla="*/ 3371481 w 4613091"/>
                <a:gd name="connsiteY6" fmla="*/ 1200241 h 1606641"/>
                <a:gd name="connsiteX7" fmla="*/ 3797300 w 4613091"/>
                <a:gd name="connsiteY7" fmla="*/ 1466941 h 1606641"/>
                <a:gd name="connsiteX8" fmla="*/ 4613091 w 4613091"/>
                <a:gd name="connsiteY8" fmla="*/ 1581241 h 1606641"/>
                <a:gd name="connsiteX0" fmla="*/ 0 w 4613091"/>
                <a:gd name="connsiteY0" fmla="*/ 1586028 h 1586028"/>
                <a:gd name="connsiteX1" fmla="*/ 635000 w 4613091"/>
                <a:gd name="connsiteY1" fmla="*/ 1103428 h 1586028"/>
                <a:gd name="connsiteX2" fmla="*/ 1079500 w 4613091"/>
                <a:gd name="connsiteY2" fmla="*/ 506528 h 1586028"/>
                <a:gd name="connsiteX3" fmla="*/ 1587500 w 4613091"/>
                <a:gd name="connsiteY3" fmla="*/ 62028 h 1586028"/>
                <a:gd name="connsiteX4" fmla="*/ 2508202 w 4613091"/>
                <a:gd name="connsiteY4" fmla="*/ 55151 h 1586028"/>
                <a:gd name="connsiteX5" fmla="*/ 2961354 w 4613091"/>
                <a:gd name="connsiteY5" fmla="*/ 544628 h 1586028"/>
                <a:gd name="connsiteX6" fmla="*/ 3371481 w 4613091"/>
                <a:gd name="connsiteY6" fmla="*/ 1179628 h 1586028"/>
                <a:gd name="connsiteX7" fmla="*/ 3797300 w 4613091"/>
                <a:gd name="connsiteY7" fmla="*/ 1446328 h 1586028"/>
                <a:gd name="connsiteX8" fmla="*/ 4613091 w 4613091"/>
                <a:gd name="connsiteY8" fmla="*/ 1560628 h 1586028"/>
                <a:gd name="connsiteX0" fmla="*/ 0 w 4613091"/>
                <a:gd name="connsiteY0" fmla="*/ 1577383 h 1577383"/>
                <a:gd name="connsiteX1" fmla="*/ 635000 w 4613091"/>
                <a:gd name="connsiteY1" fmla="*/ 1094783 h 1577383"/>
                <a:gd name="connsiteX2" fmla="*/ 1079500 w 4613091"/>
                <a:gd name="connsiteY2" fmla="*/ 497883 h 1577383"/>
                <a:gd name="connsiteX3" fmla="*/ 1642609 w 4613091"/>
                <a:gd name="connsiteY3" fmla="*/ 71225 h 1577383"/>
                <a:gd name="connsiteX4" fmla="*/ 2508202 w 4613091"/>
                <a:gd name="connsiteY4" fmla="*/ 46506 h 1577383"/>
                <a:gd name="connsiteX5" fmla="*/ 2961354 w 4613091"/>
                <a:gd name="connsiteY5" fmla="*/ 535983 h 1577383"/>
                <a:gd name="connsiteX6" fmla="*/ 3371481 w 4613091"/>
                <a:gd name="connsiteY6" fmla="*/ 1170983 h 1577383"/>
                <a:gd name="connsiteX7" fmla="*/ 3797300 w 4613091"/>
                <a:gd name="connsiteY7" fmla="*/ 1437683 h 1577383"/>
                <a:gd name="connsiteX8" fmla="*/ 4613091 w 4613091"/>
                <a:gd name="connsiteY8" fmla="*/ 1551983 h 1577383"/>
                <a:gd name="connsiteX0" fmla="*/ 0 w 4613091"/>
                <a:gd name="connsiteY0" fmla="*/ 1571523 h 1571523"/>
                <a:gd name="connsiteX1" fmla="*/ 635000 w 4613091"/>
                <a:gd name="connsiteY1" fmla="*/ 1088923 h 1571523"/>
                <a:gd name="connsiteX2" fmla="*/ 1079500 w 4613091"/>
                <a:gd name="connsiteY2" fmla="*/ 492023 h 1571523"/>
                <a:gd name="connsiteX3" fmla="*/ 1642609 w 4613091"/>
                <a:gd name="connsiteY3" fmla="*/ 65365 h 1571523"/>
                <a:gd name="connsiteX4" fmla="*/ 2469625 w 4613091"/>
                <a:gd name="connsiteY4" fmla="*/ 49567 h 1571523"/>
                <a:gd name="connsiteX5" fmla="*/ 2961354 w 4613091"/>
                <a:gd name="connsiteY5" fmla="*/ 530123 h 1571523"/>
                <a:gd name="connsiteX6" fmla="*/ 3371481 w 4613091"/>
                <a:gd name="connsiteY6" fmla="*/ 1165123 h 1571523"/>
                <a:gd name="connsiteX7" fmla="*/ 3797300 w 4613091"/>
                <a:gd name="connsiteY7" fmla="*/ 1431823 h 1571523"/>
                <a:gd name="connsiteX8" fmla="*/ 4613091 w 4613091"/>
                <a:gd name="connsiteY8" fmla="*/ 1546123 h 1571523"/>
                <a:gd name="connsiteX0" fmla="*/ 0 w 4613091"/>
                <a:gd name="connsiteY0" fmla="*/ 1577094 h 1577094"/>
                <a:gd name="connsiteX1" fmla="*/ 635000 w 4613091"/>
                <a:gd name="connsiteY1" fmla="*/ 1094494 h 1577094"/>
                <a:gd name="connsiteX2" fmla="*/ 1079500 w 4613091"/>
                <a:gd name="connsiteY2" fmla="*/ 497594 h 1577094"/>
                <a:gd name="connsiteX3" fmla="*/ 1642609 w 4613091"/>
                <a:gd name="connsiteY3" fmla="*/ 70936 h 1577094"/>
                <a:gd name="connsiteX4" fmla="*/ 2469625 w 4613091"/>
                <a:gd name="connsiteY4" fmla="*/ 55138 h 1577094"/>
                <a:gd name="connsiteX5" fmla="*/ 2961354 w 4613091"/>
                <a:gd name="connsiteY5" fmla="*/ 535694 h 1577094"/>
                <a:gd name="connsiteX6" fmla="*/ 3371481 w 4613091"/>
                <a:gd name="connsiteY6" fmla="*/ 1170694 h 1577094"/>
                <a:gd name="connsiteX7" fmla="*/ 3797300 w 4613091"/>
                <a:gd name="connsiteY7" fmla="*/ 1437394 h 1577094"/>
                <a:gd name="connsiteX8" fmla="*/ 4613091 w 4613091"/>
                <a:gd name="connsiteY8" fmla="*/ 1551694 h 1577094"/>
                <a:gd name="connsiteX0" fmla="*/ 0 w 4613091"/>
                <a:gd name="connsiteY0" fmla="*/ 1560722 h 1560722"/>
                <a:gd name="connsiteX1" fmla="*/ 635000 w 4613091"/>
                <a:gd name="connsiteY1" fmla="*/ 1078122 h 1560722"/>
                <a:gd name="connsiteX2" fmla="*/ 1079500 w 4613091"/>
                <a:gd name="connsiteY2" fmla="*/ 481222 h 1560722"/>
                <a:gd name="connsiteX3" fmla="*/ 1642609 w 4613091"/>
                <a:gd name="connsiteY3" fmla="*/ 54564 h 1560722"/>
                <a:gd name="connsiteX4" fmla="*/ 2469625 w 4613091"/>
                <a:gd name="connsiteY4" fmla="*/ 65529 h 1560722"/>
                <a:gd name="connsiteX5" fmla="*/ 2961354 w 4613091"/>
                <a:gd name="connsiteY5" fmla="*/ 519322 h 1560722"/>
                <a:gd name="connsiteX6" fmla="*/ 3371481 w 4613091"/>
                <a:gd name="connsiteY6" fmla="*/ 1154322 h 1560722"/>
                <a:gd name="connsiteX7" fmla="*/ 3797300 w 4613091"/>
                <a:gd name="connsiteY7" fmla="*/ 1421022 h 1560722"/>
                <a:gd name="connsiteX8" fmla="*/ 4613091 w 4613091"/>
                <a:gd name="connsiteY8" fmla="*/ 1535322 h 1560722"/>
                <a:gd name="connsiteX0" fmla="*/ 0 w 4613091"/>
                <a:gd name="connsiteY0" fmla="*/ 1547141 h 1547141"/>
                <a:gd name="connsiteX1" fmla="*/ 635000 w 4613091"/>
                <a:gd name="connsiteY1" fmla="*/ 1064541 h 1547141"/>
                <a:gd name="connsiteX2" fmla="*/ 1079500 w 4613091"/>
                <a:gd name="connsiteY2" fmla="*/ 467641 h 1547141"/>
                <a:gd name="connsiteX3" fmla="*/ 1642609 w 4613091"/>
                <a:gd name="connsiteY3" fmla="*/ 40983 h 1547141"/>
                <a:gd name="connsiteX4" fmla="*/ 2524734 w 4613091"/>
                <a:gd name="connsiteY4" fmla="*/ 78711 h 1547141"/>
                <a:gd name="connsiteX5" fmla="*/ 2961354 w 4613091"/>
                <a:gd name="connsiteY5" fmla="*/ 505741 h 1547141"/>
                <a:gd name="connsiteX6" fmla="*/ 3371481 w 4613091"/>
                <a:gd name="connsiteY6" fmla="*/ 1140741 h 1547141"/>
                <a:gd name="connsiteX7" fmla="*/ 3797300 w 4613091"/>
                <a:gd name="connsiteY7" fmla="*/ 1407441 h 1547141"/>
                <a:gd name="connsiteX8" fmla="*/ 4613091 w 4613091"/>
                <a:gd name="connsiteY8" fmla="*/ 1521741 h 1547141"/>
                <a:gd name="connsiteX0" fmla="*/ 0 w 4613091"/>
                <a:gd name="connsiteY0" fmla="*/ 1525725 h 1525725"/>
                <a:gd name="connsiteX1" fmla="*/ 635000 w 4613091"/>
                <a:gd name="connsiteY1" fmla="*/ 1043125 h 1525725"/>
                <a:gd name="connsiteX2" fmla="*/ 1079500 w 4613091"/>
                <a:gd name="connsiteY2" fmla="*/ 446225 h 1525725"/>
                <a:gd name="connsiteX3" fmla="*/ 1642609 w 4613091"/>
                <a:gd name="connsiteY3" fmla="*/ 46329 h 1525725"/>
                <a:gd name="connsiteX4" fmla="*/ 2524734 w 4613091"/>
                <a:gd name="connsiteY4" fmla="*/ 57295 h 1525725"/>
                <a:gd name="connsiteX5" fmla="*/ 2961354 w 4613091"/>
                <a:gd name="connsiteY5" fmla="*/ 484325 h 1525725"/>
                <a:gd name="connsiteX6" fmla="*/ 3371481 w 4613091"/>
                <a:gd name="connsiteY6" fmla="*/ 1119325 h 1525725"/>
                <a:gd name="connsiteX7" fmla="*/ 3797300 w 4613091"/>
                <a:gd name="connsiteY7" fmla="*/ 1386025 h 1525725"/>
                <a:gd name="connsiteX8" fmla="*/ 4613091 w 4613091"/>
                <a:gd name="connsiteY8" fmla="*/ 1500325 h 1525725"/>
                <a:gd name="connsiteX0" fmla="*/ 0 w 4613091"/>
                <a:gd name="connsiteY0" fmla="*/ 1521200 h 1521200"/>
                <a:gd name="connsiteX1" fmla="*/ 635000 w 4613091"/>
                <a:gd name="connsiteY1" fmla="*/ 1038600 h 1521200"/>
                <a:gd name="connsiteX2" fmla="*/ 1079500 w 4613091"/>
                <a:gd name="connsiteY2" fmla="*/ 441700 h 1521200"/>
                <a:gd name="connsiteX3" fmla="*/ 1642609 w 4613091"/>
                <a:gd name="connsiteY3" fmla="*/ 41804 h 1521200"/>
                <a:gd name="connsiteX4" fmla="*/ 2579843 w 4613091"/>
                <a:gd name="connsiteY4" fmla="*/ 61691 h 1521200"/>
                <a:gd name="connsiteX5" fmla="*/ 2961354 w 4613091"/>
                <a:gd name="connsiteY5" fmla="*/ 479800 h 1521200"/>
                <a:gd name="connsiteX6" fmla="*/ 3371481 w 4613091"/>
                <a:gd name="connsiteY6" fmla="*/ 1114800 h 1521200"/>
                <a:gd name="connsiteX7" fmla="*/ 3797300 w 4613091"/>
                <a:gd name="connsiteY7" fmla="*/ 1381500 h 1521200"/>
                <a:gd name="connsiteX8" fmla="*/ 4613091 w 4613091"/>
                <a:gd name="connsiteY8" fmla="*/ 1495800 h 1521200"/>
                <a:gd name="connsiteX0" fmla="*/ 0 w 4613091"/>
                <a:gd name="connsiteY0" fmla="*/ 1523272 h 1523272"/>
                <a:gd name="connsiteX1" fmla="*/ 635000 w 4613091"/>
                <a:gd name="connsiteY1" fmla="*/ 1040672 h 1523272"/>
                <a:gd name="connsiteX2" fmla="*/ 1079500 w 4613091"/>
                <a:gd name="connsiteY2" fmla="*/ 443772 h 1523272"/>
                <a:gd name="connsiteX3" fmla="*/ 1642609 w 4613091"/>
                <a:gd name="connsiteY3" fmla="*/ 43876 h 1523272"/>
                <a:gd name="connsiteX4" fmla="*/ 2169156 w 4613091"/>
                <a:gd name="connsiteY4" fmla="*/ 12593 h 1523272"/>
                <a:gd name="connsiteX5" fmla="*/ 2579843 w 4613091"/>
                <a:gd name="connsiteY5" fmla="*/ 63763 h 1523272"/>
                <a:gd name="connsiteX6" fmla="*/ 2961354 w 4613091"/>
                <a:gd name="connsiteY6" fmla="*/ 481872 h 1523272"/>
                <a:gd name="connsiteX7" fmla="*/ 3371481 w 4613091"/>
                <a:gd name="connsiteY7" fmla="*/ 1116872 h 1523272"/>
                <a:gd name="connsiteX8" fmla="*/ 3797300 w 4613091"/>
                <a:gd name="connsiteY8" fmla="*/ 1383572 h 1523272"/>
                <a:gd name="connsiteX9" fmla="*/ 4613091 w 4613091"/>
                <a:gd name="connsiteY9" fmla="*/ 1497872 h 1523272"/>
                <a:gd name="connsiteX0" fmla="*/ 0 w 4613091"/>
                <a:gd name="connsiteY0" fmla="*/ 1564830 h 1564830"/>
                <a:gd name="connsiteX1" fmla="*/ 635000 w 4613091"/>
                <a:gd name="connsiteY1" fmla="*/ 1082230 h 1564830"/>
                <a:gd name="connsiteX2" fmla="*/ 1079500 w 4613091"/>
                <a:gd name="connsiteY2" fmla="*/ 485330 h 1564830"/>
                <a:gd name="connsiteX3" fmla="*/ 1642609 w 4613091"/>
                <a:gd name="connsiteY3" fmla="*/ 85434 h 1564830"/>
                <a:gd name="connsiteX4" fmla="*/ 2169156 w 4613091"/>
                <a:gd name="connsiteY4" fmla="*/ 625 h 1564830"/>
                <a:gd name="connsiteX5" fmla="*/ 2579843 w 4613091"/>
                <a:gd name="connsiteY5" fmla="*/ 105321 h 1564830"/>
                <a:gd name="connsiteX6" fmla="*/ 2961354 w 4613091"/>
                <a:gd name="connsiteY6" fmla="*/ 523430 h 1564830"/>
                <a:gd name="connsiteX7" fmla="*/ 3371481 w 4613091"/>
                <a:gd name="connsiteY7" fmla="*/ 1158430 h 1564830"/>
                <a:gd name="connsiteX8" fmla="*/ 3797300 w 4613091"/>
                <a:gd name="connsiteY8" fmla="*/ 1425130 h 1564830"/>
                <a:gd name="connsiteX9" fmla="*/ 4613091 w 4613091"/>
                <a:gd name="connsiteY9" fmla="*/ 1539430 h 1564830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18438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45201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72376 w 4613091"/>
                <a:gd name="connsiteY6" fmla="*/ 541008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24113"/>
                <a:gd name="connsiteY0" fmla="*/ 1577947 h 1577947"/>
                <a:gd name="connsiteX1" fmla="*/ 635000 w 4624113"/>
                <a:gd name="connsiteY1" fmla="*/ 1095347 h 1577947"/>
                <a:gd name="connsiteX2" fmla="*/ 1079500 w 4624113"/>
                <a:gd name="connsiteY2" fmla="*/ 498447 h 1577947"/>
                <a:gd name="connsiteX3" fmla="*/ 1642609 w 4624113"/>
                <a:gd name="connsiteY3" fmla="*/ 98551 h 1577947"/>
                <a:gd name="connsiteX4" fmla="*/ 2180178 w 4624113"/>
                <a:gd name="connsiteY4" fmla="*/ 360 h 1577947"/>
                <a:gd name="connsiteX5" fmla="*/ 2585353 w 4624113"/>
                <a:gd name="connsiteY5" fmla="*/ 136280 h 1577947"/>
                <a:gd name="connsiteX6" fmla="*/ 2972376 w 4624113"/>
                <a:gd name="connsiteY6" fmla="*/ 541008 h 1577947"/>
                <a:gd name="connsiteX7" fmla="*/ 3371481 w 4624113"/>
                <a:gd name="connsiteY7" fmla="*/ 1171547 h 1577947"/>
                <a:gd name="connsiteX8" fmla="*/ 3797300 w 4624113"/>
                <a:gd name="connsiteY8" fmla="*/ 1438247 h 1577947"/>
                <a:gd name="connsiteX9" fmla="*/ 4624113 w 4624113"/>
                <a:gd name="connsiteY9" fmla="*/ 1565929 h 1577947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87 h 1578187"/>
                <a:gd name="connsiteX1" fmla="*/ 635000 w 4624113"/>
                <a:gd name="connsiteY1" fmla="*/ 10955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-1 w 3989112"/>
                <a:gd name="connsiteY0" fmla="*/ 1120871 h 1566053"/>
                <a:gd name="connsiteX1" fmla="*/ 443379 w 3989112"/>
                <a:gd name="connsiteY1" fmla="*/ 564570 h 1566053"/>
                <a:gd name="connsiteX2" fmla="*/ 1007608 w 3989112"/>
                <a:gd name="connsiteY2" fmla="*/ 98675 h 1566053"/>
                <a:gd name="connsiteX3" fmla="*/ 1545177 w 3989112"/>
                <a:gd name="connsiteY3" fmla="*/ 484 h 1566053"/>
                <a:gd name="connsiteX4" fmla="*/ 1950352 w 3989112"/>
                <a:gd name="connsiteY4" fmla="*/ 136404 h 1566053"/>
                <a:gd name="connsiteX5" fmla="*/ 2337375 w 3989112"/>
                <a:gd name="connsiteY5" fmla="*/ 541132 h 1566053"/>
                <a:gd name="connsiteX6" fmla="*/ 2736480 w 3989112"/>
                <a:gd name="connsiteY6" fmla="*/ 1171671 h 1566053"/>
                <a:gd name="connsiteX7" fmla="*/ 3162299 w 3989112"/>
                <a:gd name="connsiteY7" fmla="*/ 1438371 h 1566053"/>
                <a:gd name="connsiteX8" fmla="*/ 3989112 w 3989112"/>
                <a:gd name="connsiteY8" fmla="*/ 1566053 h 1566053"/>
                <a:gd name="connsiteX0" fmla="*/ 0 w 3949330"/>
                <a:gd name="connsiteY0" fmla="*/ 1081628 h 1566053"/>
                <a:gd name="connsiteX1" fmla="*/ 403597 w 3949330"/>
                <a:gd name="connsiteY1" fmla="*/ 564570 h 1566053"/>
                <a:gd name="connsiteX2" fmla="*/ 967826 w 3949330"/>
                <a:gd name="connsiteY2" fmla="*/ 98675 h 1566053"/>
                <a:gd name="connsiteX3" fmla="*/ 1505395 w 3949330"/>
                <a:gd name="connsiteY3" fmla="*/ 484 h 1566053"/>
                <a:gd name="connsiteX4" fmla="*/ 1910570 w 3949330"/>
                <a:gd name="connsiteY4" fmla="*/ 136404 h 1566053"/>
                <a:gd name="connsiteX5" fmla="*/ 2297593 w 3949330"/>
                <a:gd name="connsiteY5" fmla="*/ 541132 h 1566053"/>
                <a:gd name="connsiteX6" fmla="*/ 2696698 w 3949330"/>
                <a:gd name="connsiteY6" fmla="*/ 1171671 h 1566053"/>
                <a:gd name="connsiteX7" fmla="*/ 3122517 w 3949330"/>
                <a:gd name="connsiteY7" fmla="*/ 1438371 h 1566053"/>
                <a:gd name="connsiteX8" fmla="*/ 3949330 w 3949330"/>
                <a:gd name="connsiteY8" fmla="*/ 1566053 h 1566053"/>
                <a:gd name="connsiteX0" fmla="*/ 0 w 3949330"/>
                <a:gd name="connsiteY0" fmla="*/ 1081628 h 1566053"/>
                <a:gd name="connsiteX1" fmla="*/ 403597 w 3949330"/>
                <a:gd name="connsiteY1" fmla="*/ 564570 h 1566053"/>
                <a:gd name="connsiteX2" fmla="*/ 967826 w 3949330"/>
                <a:gd name="connsiteY2" fmla="*/ 98675 h 1566053"/>
                <a:gd name="connsiteX3" fmla="*/ 1505395 w 3949330"/>
                <a:gd name="connsiteY3" fmla="*/ 484 h 1566053"/>
                <a:gd name="connsiteX4" fmla="*/ 1910570 w 3949330"/>
                <a:gd name="connsiteY4" fmla="*/ 136404 h 1566053"/>
                <a:gd name="connsiteX5" fmla="*/ 2297593 w 3949330"/>
                <a:gd name="connsiteY5" fmla="*/ 541132 h 1566053"/>
                <a:gd name="connsiteX6" fmla="*/ 2696698 w 3949330"/>
                <a:gd name="connsiteY6" fmla="*/ 1171671 h 1566053"/>
                <a:gd name="connsiteX7" fmla="*/ 3122517 w 3949330"/>
                <a:gd name="connsiteY7" fmla="*/ 1438371 h 1566053"/>
                <a:gd name="connsiteX8" fmla="*/ 3949330 w 3949330"/>
                <a:gd name="connsiteY8" fmla="*/ 1566053 h 1566053"/>
                <a:gd name="connsiteX0" fmla="*/ 0 w 3949330"/>
                <a:gd name="connsiteY0" fmla="*/ 1081628 h 1566053"/>
                <a:gd name="connsiteX1" fmla="*/ 403597 w 3949330"/>
                <a:gd name="connsiteY1" fmla="*/ 564570 h 1566053"/>
                <a:gd name="connsiteX2" fmla="*/ 967826 w 3949330"/>
                <a:gd name="connsiteY2" fmla="*/ 98675 h 1566053"/>
                <a:gd name="connsiteX3" fmla="*/ 1505395 w 3949330"/>
                <a:gd name="connsiteY3" fmla="*/ 484 h 1566053"/>
                <a:gd name="connsiteX4" fmla="*/ 1910570 w 3949330"/>
                <a:gd name="connsiteY4" fmla="*/ 136404 h 1566053"/>
                <a:gd name="connsiteX5" fmla="*/ 2297593 w 3949330"/>
                <a:gd name="connsiteY5" fmla="*/ 541132 h 1566053"/>
                <a:gd name="connsiteX6" fmla="*/ 2696698 w 3949330"/>
                <a:gd name="connsiteY6" fmla="*/ 1171671 h 1566053"/>
                <a:gd name="connsiteX7" fmla="*/ 3122517 w 3949330"/>
                <a:gd name="connsiteY7" fmla="*/ 1438371 h 1566053"/>
                <a:gd name="connsiteX8" fmla="*/ 3949330 w 3949330"/>
                <a:gd name="connsiteY8" fmla="*/ 1566053 h 1566053"/>
                <a:gd name="connsiteX0" fmla="*/ 0 w 3949330"/>
                <a:gd name="connsiteY0" fmla="*/ 1081628 h 1566053"/>
                <a:gd name="connsiteX1" fmla="*/ 403597 w 3949330"/>
                <a:gd name="connsiteY1" fmla="*/ 564570 h 1566053"/>
                <a:gd name="connsiteX2" fmla="*/ 967826 w 3949330"/>
                <a:gd name="connsiteY2" fmla="*/ 98675 h 1566053"/>
                <a:gd name="connsiteX3" fmla="*/ 1505395 w 3949330"/>
                <a:gd name="connsiteY3" fmla="*/ 484 h 1566053"/>
                <a:gd name="connsiteX4" fmla="*/ 1910570 w 3949330"/>
                <a:gd name="connsiteY4" fmla="*/ 136404 h 1566053"/>
                <a:gd name="connsiteX5" fmla="*/ 2297593 w 3949330"/>
                <a:gd name="connsiteY5" fmla="*/ 541132 h 1566053"/>
                <a:gd name="connsiteX6" fmla="*/ 2696698 w 3949330"/>
                <a:gd name="connsiteY6" fmla="*/ 1171671 h 1566053"/>
                <a:gd name="connsiteX7" fmla="*/ 3122517 w 3949330"/>
                <a:gd name="connsiteY7" fmla="*/ 1438371 h 1566053"/>
                <a:gd name="connsiteX8" fmla="*/ 3949330 w 3949330"/>
                <a:gd name="connsiteY8" fmla="*/ 1566053 h 1566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49330" h="1566053">
                  <a:moveTo>
                    <a:pt x="0" y="1081628"/>
                  </a:moveTo>
                  <a:cubicBezTo>
                    <a:pt x="143580" y="875959"/>
                    <a:pt x="242293" y="728395"/>
                    <a:pt x="403597" y="564570"/>
                  </a:cubicBezTo>
                  <a:cubicBezTo>
                    <a:pt x="564901" y="400745"/>
                    <a:pt x="778963" y="188456"/>
                    <a:pt x="967826" y="98675"/>
                  </a:cubicBezTo>
                  <a:cubicBezTo>
                    <a:pt x="1156689" y="8894"/>
                    <a:pt x="1349189" y="-2830"/>
                    <a:pt x="1505395" y="484"/>
                  </a:cubicBezTo>
                  <a:cubicBezTo>
                    <a:pt x="1661601" y="3798"/>
                    <a:pt x="1778537" y="46296"/>
                    <a:pt x="1910570" y="136404"/>
                  </a:cubicBezTo>
                  <a:cubicBezTo>
                    <a:pt x="2042603" y="226512"/>
                    <a:pt x="2166572" y="368588"/>
                    <a:pt x="2297593" y="541132"/>
                  </a:cubicBezTo>
                  <a:cubicBezTo>
                    <a:pt x="2428614" y="713676"/>
                    <a:pt x="2559211" y="1022131"/>
                    <a:pt x="2696698" y="1171671"/>
                  </a:cubicBezTo>
                  <a:cubicBezTo>
                    <a:pt x="2834185" y="1321211"/>
                    <a:pt x="2913745" y="1372641"/>
                    <a:pt x="3122517" y="1438371"/>
                  </a:cubicBezTo>
                  <a:cubicBezTo>
                    <a:pt x="3331289" y="1504101"/>
                    <a:pt x="3830797" y="1566053"/>
                    <a:pt x="3949330" y="156605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71" dirty="0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6172337" y="5335403"/>
              <a:ext cx="1034219" cy="1263564"/>
            </a:xfrm>
            <a:custGeom>
              <a:avLst/>
              <a:gdLst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540500"/>
                <a:gd name="connsiteY0" fmla="*/ 1651474 h 1893255"/>
                <a:gd name="connsiteX1" fmla="*/ 1054100 w 6540500"/>
                <a:gd name="connsiteY1" fmla="*/ 1194274 h 1893255"/>
                <a:gd name="connsiteX2" fmla="*/ 1727200 w 6540500"/>
                <a:gd name="connsiteY2" fmla="*/ 432274 h 1893255"/>
                <a:gd name="connsiteX3" fmla="*/ 2273300 w 6540500"/>
                <a:gd name="connsiteY3" fmla="*/ 25874 h 1893255"/>
                <a:gd name="connsiteX4" fmla="*/ 3365500 w 6540500"/>
                <a:gd name="connsiteY4" fmla="*/ 152874 h 1893255"/>
                <a:gd name="connsiteX5" fmla="*/ 3911600 w 6540500"/>
                <a:gd name="connsiteY5" fmla="*/ 1054574 h 1893255"/>
                <a:gd name="connsiteX6" fmla="*/ 4178300 w 6540500"/>
                <a:gd name="connsiteY6" fmla="*/ 1562574 h 1893255"/>
                <a:gd name="connsiteX7" fmla="*/ 4889500 w 6540500"/>
                <a:gd name="connsiteY7" fmla="*/ 1689574 h 1893255"/>
                <a:gd name="connsiteX8" fmla="*/ 5194300 w 6540500"/>
                <a:gd name="connsiteY8" fmla="*/ 1664174 h 1893255"/>
                <a:gd name="connsiteX9" fmla="*/ 5473700 w 6540500"/>
                <a:gd name="connsiteY9" fmla="*/ 1676874 h 1893255"/>
                <a:gd name="connsiteX10" fmla="*/ 5905500 w 6540500"/>
                <a:gd name="connsiteY10" fmla="*/ 1664174 h 1893255"/>
                <a:gd name="connsiteX11" fmla="*/ 5016500 w 6540500"/>
                <a:gd name="connsiteY11" fmla="*/ 1892774 h 1893255"/>
                <a:gd name="connsiteX12" fmla="*/ 6235700 w 6540500"/>
                <a:gd name="connsiteY12" fmla="*/ 1727674 h 1893255"/>
                <a:gd name="connsiteX13" fmla="*/ 6540500 w 6540500"/>
                <a:gd name="connsiteY13" fmla="*/ 1841974 h 1893255"/>
                <a:gd name="connsiteX0" fmla="*/ 0 w 6540500"/>
                <a:gd name="connsiteY0" fmla="*/ 1651474 h 1893387"/>
                <a:gd name="connsiteX1" fmla="*/ 1054100 w 6540500"/>
                <a:gd name="connsiteY1" fmla="*/ 1194274 h 1893387"/>
                <a:gd name="connsiteX2" fmla="*/ 1727200 w 6540500"/>
                <a:gd name="connsiteY2" fmla="*/ 432274 h 1893387"/>
                <a:gd name="connsiteX3" fmla="*/ 2273300 w 6540500"/>
                <a:gd name="connsiteY3" fmla="*/ 25874 h 1893387"/>
                <a:gd name="connsiteX4" fmla="*/ 3365500 w 6540500"/>
                <a:gd name="connsiteY4" fmla="*/ 152874 h 1893387"/>
                <a:gd name="connsiteX5" fmla="*/ 3911600 w 6540500"/>
                <a:gd name="connsiteY5" fmla="*/ 1054574 h 1893387"/>
                <a:gd name="connsiteX6" fmla="*/ 4178300 w 6540500"/>
                <a:gd name="connsiteY6" fmla="*/ 1562574 h 1893387"/>
                <a:gd name="connsiteX7" fmla="*/ 4889500 w 6540500"/>
                <a:gd name="connsiteY7" fmla="*/ 1689574 h 1893387"/>
                <a:gd name="connsiteX8" fmla="*/ 5194300 w 6540500"/>
                <a:gd name="connsiteY8" fmla="*/ 1664174 h 1893387"/>
                <a:gd name="connsiteX9" fmla="*/ 5473700 w 6540500"/>
                <a:gd name="connsiteY9" fmla="*/ 1676874 h 1893387"/>
                <a:gd name="connsiteX10" fmla="*/ 5905500 w 6540500"/>
                <a:gd name="connsiteY10" fmla="*/ 1664174 h 1893387"/>
                <a:gd name="connsiteX11" fmla="*/ 5016500 w 6540500"/>
                <a:gd name="connsiteY11" fmla="*/ 1892774 h 1893387"/>
                <a:gd name="connsiteX12" fmla="*/ 6235700 w 6540500"/>
                <a:gd name="connsiteY12" fmla="*/ 1727674 h 1893387"/>
                <a:gd name="connsiteX13" fmla="*/ 6540500 w 6540500"/>
                <a:gd name="connsiteY13" fmla="*/ 1841974 h 1893387"/>
                <a:gd name="connsiteX0" fmla="*/ 0 w 6540500"/>
                <a:gd name="connsiteY0" fmla="*/ 1636081 h 1877994"/>
                <a:gd name="connsiteX1" fmla="*/ 1054100 w 6540500"/>
                <a:gd name="connsiteY1" fmla="*/ 1178881 h 1877994"/>
                <a:gd name="connsiteX2" fmla="*/ 1727200 w 6540500"/>
                <a:gd name="connsiteY2" fmla="*/ 416881 h 1877994"/>
                <a:gd name="connsiteX3" fmla="*/ 2273300 w 6540500"/>
                <a:gd name="connsiteY3" fmla="*/ 10481 h 1877994"/>
                <a:gd name="connsiteX4" fmla="*/ 3276600 w 6540500"/>
                <a:gd name="connsiteY4" fmla="*/ 200981 h 1877994"/>
                <a:gd name="connsiteX5" fmla="*/ 3911600 w 6540500"/>
                <a:gd name="connsiteY5" fmla="*/ 1039181 h 1877994"/>
                <a:gd name="connsiteX6" fmla="*/ 4178300 w 6540500"/>
                <a:gd name="connsiteY6" fmla="*/ 1547181 h 1877994"/>
                <a:gd name="connsiteX7" fmla="*/ 4889500 w 6540500"/>
                <a:gd name="connsiteY7" fmla="*/ 1674181 h 1877994"/>
                <a:gd name="connsiteX8" fmla="*/ 5194300 w 6540500"/>
                <a:gd name="connsiteY8" fmla="*/ 1648781 h 1877994"/>
                <a:gd name="connsiteX9" fmla="*/ 5473700 w 6540500"/>
                <a:gd name="connsiteY9" fmla="*/ 1661481 h 1877994"/>
                <a:gd name="connsiteX10" fmla="*/ 5905500 w 6540500"/>
                <a:gd name="connsiteY10" fmla="*/ 1648781 h 1877994"/>
                <a:gd name="connsiteX11" fmla="*/ 5016500 w 6540500"/>
                <a:gd name="connsiteY11" fmla="*/ 1877381 h 1877994"/>
                <a:gd name="connsiteX12" fmla="*/ 6235700 w 6540500"/>
                <a:gd name="connsiteY12" fmla="*/ 1712281 h 1877994"/>
                <a:gd name="connsiteX13" fmla="*/ 6540500 w 6540500"/>
                <a:gd name="connsiteY13" fmla="*/ 1826581 h 1877994"/>
                <a:gd name="connsiteX0" fmla="*/ 0 w 6540500"/>
                <a:gd name="connsiteY0" fmla="*/ 1580992 h 1822905"/>
                <a:gd name="connsiteX1" fmla="*/ 1054100 w 6540500"/>
                <a:gd name="connsiteY1" fmla="*/ 11237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0992 h 1822905"/>
                <a:gd name="connsiteX1" fmla="*/ 1231900 w 6540500"/>
                <a:gd name="connsiteY1" fmla="*/ 12253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4747 h 1826660"/>
                <a:gd name="connsiteX1" fmla="*/ 1231900 w 6540500"/>
                <a:gd name="connsiteY1" fmla="*/ 1229147 h 1826660"/>
                <a:gd name="connsiteX2" fmla="*/ 1752600 w 6540500"/>
                <a:gd name="connsiteY2" fmla="*/ 416347 h 1826660"/>
                <a:gd name="connsiteX3" fmla="*/ 2298700 w 6540500"/>
                <a:gd name="connsiteY3" fmla="*/ 22647 h 1826660"/>
                <a:gd name="connsiteX4" fmla="*/ 3276600 w 6540500"/>
                <a:gd name="connsiteY4" fmla="*/ 149647 h 1826660"/>
                <a:gd name="connsiteX5" fmla="*/ 3911600 w 6540500"/>
                <a:gd name="connsiteY5" fmla="*/ 987847 h 1826660"/>
                <a:gd name="connsiteX6" fmla="*/ 4178300 w 6540500"/>
                <a:gd name="connsiteY6" fmla="*/ 1495847 h 1826660"/>
                <a:gd name="connsiteX7" fmla="*/ 4889500 w 6540500"/>
                <a:gd name="connsiteY7" fmla="*/ 1622847 h 1826660"/>
                <a:gd name="connsiteX8" fmla="*/ 5194300 w 6540500"/>
                <a:gd name="connsiteY8" fmla="*/ 1597447 h 1826660"/>
                <a:gd name="connsiteX9" fmla="*/ 5473700 w 6540500"/>
                <a:gd name="connsiteY9" fmla="*/ 1610147 h 1826660"/>
                <a:gd name="connsiteX10" fmla="*/ 5905500 w 6540500"/>
                <a:gd name="connsiteY10" fmla="*/ 1597447 h 1826660"/>
                <a:gd name="connsiteX11" fmla="*/ 5016500 w 6540500"/>
                <a:gd name="connsiteY11" fmla="*/ 1826047 h 1826660"/>
                <a:gd name="connsiteX12" fmla="*/ 6235700 w 6540500"/>
                <a:gd name="connsiteY12" fmla="*/ 1660947 h 1826660"/>
                <a:gd name="connsiteX13" fmla="*/ 6540500 w 6540500"/>
                <a:gd name="connsiteY13" fmla="*/ 1775247 h 1826660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717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844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9309 h 1811222"/>
                <a:gd name="connsiteX1" fmla="*/ 1231900 w 6540500"/>
                <a:gd name="connsiteY1" fmla="*/ 1213709 h 1811222"/>
                <a:gd name="connsiteX2" fmla="*/ 1752600 w 6540500"/>
                <a:gd name="connsiteY2" fmla="*/ 400909 h 1811222"/>
                <a:gd name="connsiteX3" fmla="*/ 2298700 w 6540500"/>
                <a:gd name="connsiteY3" fmla="*/ 7209 h 1811222"/>
                <a:gd name="connsiteX4" fmla="*/ 2882900 w 6540500"/>
                <a:gd name="connsiteY4" fmla="*/ 210409 h 1811222"/>
                <a:gd name="connsiteX5" fmla="*/ 3911600 w 6540500"/>
                <a:gd name="connsiteY5" fmla="*/ 972409 h 1811222"/>
                <a:gd name="connsiteX6" fmla="*/ 4178300 w 6540500"/>
                <a:gd name="connsiteY6" fmla="*/ 1480409 h 1811222"/>
                <a:gd name="connsiteX7" fmla="*/ 4889500 w 6540500"/>
                <a:gd name="connsiteY7" fmla="*/ 1607409 h 1811222"/>
                <a:gd name="connsiteX8" fmla="*/ 5194300 w 6540500"/>
                <a:gd name="connsiteY8" fmla="*/ 1582009 h 1811222"/>
                <a:gd name="connsiteX9" fmla="*/ 5473700 w 6540500"/>
                <a:gd name="connsiteY9" fmla="*/ 1594709 h 1811222"/>
                <a:gd name="connsiteX10" fmla="*/ 5905500 w 6540500"/>
                <a:gd name="connsiteY10" fmla="*/ 1582009 h 1811222"/>
                <a:gd name="connsiteX11" fmla="*/ 5016500 w 6540500"/>
                <a:gd name="connsiteY11" fmla="*/ 1810609 h 1811222"/>
                <a:gd name="connsiteX12" fmla="*/ 6235700 w 6540500"/>
                <a:gd name="connsiteY12" fmla="*/ 1645509 h 1811222"/>
                <a:gd name="connsiteX13" fmla="*/ 6540500 w 6540500"/>
                <a:gd name="connsiteY13" fmla="*/ 1759809 h 1811222"/>
                <a:gd name="connsiteX0" fmla="*/ 0 w 6540500"/>
                <a:gd name="connsiteY0" fmla="*/ 1566755 h 1808668"/>
                <a:gd name="connsiteX1" fmla="*/ 1231900 w 6540500"/>
                <a:gd name="connsiteY1" fmla="*/ 1211155 h 1808668"/>
                <a:gd name="connsiteX2" fmla="*/ 1752600 w 6540500"/>
                <a:gd name="connsiteY2" fmla="*/ 398355 h 1808668"/>
                <a:gd name="connsiteX3" fmla="*/ 2298700 w 6540500"/>
                <a:gd name="connsiteY3" fmla="*/ 4655 h 1808668"/>
                <a:gd name="connsiteX4" fmla="*/ 2882900 w 6540500"/>
                <a:gd name="connsiteY4" fmla="*/ 207855 h 1808668"/>
                <a:gd name="connsiteX5" fmla="*/ 3911600 w 6540500"/>
                <a:gd name="connsiteY5" fmla="*/ 969855 h 1808668"/>
                <a:gd name="connsiteX6" fmla="*/ 4178300 w 6540500"/>
                <a:gd name="connsiteY6" fmla="*/ 1477855 h 1808668"/>
                <a:gd name="connsiteX7" fmla="*/ 4889500 w 6540500"/>
                <a:gd name="connsiteY7" fmla="*/ 1604855 h 1808668"/>
                <a:gd name="connsiteX8" fmla="*/ 5194300 w 6540500"/>
                <a:gd name="connsiteY8" fmla="*/ 1579455 h 1808668"/>
                <a:gd name="connsiteX9" fmla="*/ 5473700 w 6540500"/>
                <a:gd name="connsiteY9" fmla="*/ 1592155 h 1808668"/>
                <a:gd name="connsiteX10" fmla="*/ 5905500 w 6540500"/>
                <a:gd name="connsiteY10" fmla="*/ 1579455 h 1808668"/>
                <a:gd name="connsiteX11" fmla="*/ 5016500 w 6540500"/>
                <a:gd name="connsiteY11" fmla="*/ 1808055 h 1808668"/>
                <a:gd name="connsiteX12" fmla="*/ 6235700 w 6540500"/>
                <a:gd name="connsiteY12" fmla="*/ 1642955 h 1808668"/>
                <a:gd name="connsiteX13" fmla="*/ 6540500 w 6540500"/>
                <a:gd name="connsiteY13" fmla="*/ 1757255 h 1808668"/>
                <a:gd name="connsiteX0" fmla="*/ 0 w 6540500"/>
                <a:gd name="connsiteY0" fmla="*/ 1571100 h 1813013"/>
                <a:gd name="connsiteX1" fmla="*/ 1231900 w 6540500"/>
                <a:gd name="connsiteY1" fmla="*/ 1215500 h 1813013"/>
                <a:gd name="connsiteX2" fmla="*/ 1752600 w 6540500"/>
                <a:gd name="connsiteY2" fmla="*/ 402700 h 1813013"/>
                <a:gd name="connsiteX3" fmla="*/ 2298700 w 6540500"/>
                <a:gd name="connsiteY3" fmla="*/ 9000 h 1813013"/>
                <a:gd name="connsiteX4" fmla="*/ 2882900 w 6540500"/>
                <a:gd name="connsiteY4" fmla="*/ 212200 h 1813013"/>
                <a:gd name="connsiteX5" fmla="*/ 3911600 w 6540500"/>
                <a:gd name="connsiteY5" fmla="*/ 974200 h 1813013"/>
                <a:gd name="connsiteX6" fmla="*/ 4178300 w 6540500"/>
                <a:gd name="connsiteY6" fmla="*/ 1482200 h 1813013"/>
                <a:gd name="connsiteX7" fmla="*/ 4889500 w 6540500"/>
                <a:gd name="connsiteY7" fmla="*/ 1609200 h 1813013"/>
                <a:gd name="connsiteX8" fmla="*/ 5194300 w 6540500"/>
                <a:gd name="connsiteY8" fmla="*/ 1583800 h 1813013"/>
                <a:gd name="connsiteX9" fmla="*/ 5473700 w 6540500"/>
                <a:gd name="connsiteY9" fmla="*/ 1596500 h 1813013"/>
                <a:gd name="connsiteX10" fmla="*/ 5905500 w 6540500"/>
                <a:gd name="connsiteY10" fmla="*/ 1583800 h 1813013"/>
                <a:gd name="connsiteX11" fmla="*/ 5016500 w 6540500"/>
                <a:gd name="connsiteY11" fmla="*/ 1812400 h 1813013"/>
                <a:gd name="connsiteX12" fmla="*/ 6235700 w 6540500"/>
                <a:gd name="connsiteY12" fmla="*/ 1647300 h 1813013"/>
                <a:gd name="connsiteX13" fmla="*/ 6540500 w 6540500"/>
                <a:gd name="connsiteY13" fmla="*/ 1761600 h 1813013"/>
                <a:gd name="connsiteX0" fmla="*/ 0 w 6540500"/>
                <a:gd name="connsiteY0" fmla="*/ 1582122 h 1824035"/>
                <a:gd name="connsiteX1" fmla="*/ 1231900 w 6540500"/>
                <a:gd name="connsiteY1" fmla="*/ 1226522 h 1824035"/>
                <a:gd name="connsiteX2" fmla="*/ 1752600 w 6540500"/>
                <a:gd name="connsiteY2" fmla="*/ 413722 h 1824035"/>
                <a:gd name="connsiteX3" fmla="*/ 2298700 w 6540500"/>
                <a:gd name="connsiteY3" fmla="*/ 20022 h 1824035"/>
                <a:gd name="connsiteX4" fmla="*/ 3022600 w 6540500"/>
                <a:gd name="connsiteY4" fmla="*/ 172422 h 1824035"/>
                <a:gd name="connsiteX5" fmla="*/ 3911600 w 6540500"/>
                <a:gd name="connsiteY5" fmla="*/ 985222 h 1824035"/>
                <a:gd name="connsiteX6" fmla="*/ 4178300 w 6540500"/>
                <a:gd name="connsiteY6" fmla="*/ 1493222 h 1824035"/>
                <a:gd name="connsiteX7" fmla="*/ 4889500 w 6540500"/>
                <a:gd name="connsiteY7" fmla="*/ 1620222 h 1824035"/>
                <a:gd name="connsiteX8" fmla="*/ 5194300 w 6540500"/>
                <a:gd name="connsiteY8" fmla="*/ 1594822 h 1824035"/>
                <a:gd name="connsiteX9" fmla="*/ 5473700 w 6540500"/>
                <a:gd name="connsiteY9" fmla="*/ 1607522 h 1824035"/>
                <a:gd name="connsiteX10" fmla="*/ 5905500 w 6540500"/>
                <a:gd name="connsiteY10" fmla="*/ 1594822 h 1824035"/>
                <a:gd name="connsiteX11" fmla="*/ 5016500 w 6540500"/>
                <a:gd name="connsiteY11" fmla="*/ 1823422 h 1824035"/>
                <a:gd name="connsiteX12" fmla="*/ 6235700 w 6540500"/>
                <a:gd name="connsiteY12" fmla="*/ 1658322 h 1824035"/>
                <a:gd name="connsiteX13" fmla="*/ 6540500 w 6540500"/>
                <a:gd name="connsiteY13" fmla="*/ 1772622 h 1824035"/>
                <a:gd name="connsiteX0" fmla="*/ 0 w 6540500"/>
                <a:gd name="connsiteY0" fmla="*/ 1613838 h 1855751"/>
                <a:gd name="connsiteX1" fmla="*/ 1231900 w 6540500"/>
                <a:gd name="connsiteY1" fmla="*/ 1258238 h 1855751"/>
                <a:gd name="connsiteX2" fmla="*/ 1752600 w 6540500"/>
                <a:gd name="connsiteY2" fmla="*/ 445438 h 1855751"/>
                <a:gd name="connsiteX3" fmla="*/ 2298700 w 6540500"/>
                <a:gd name="connsiteY3" fmla="*/ 51738 h 1855751"/>
                <a:gd name="connsiteX4" fmla="*/ 3035300 w 6540500"/>
                <a:gd name="connsiteY4" fmla="*/ 127938 h 1855751"/>
                <a:gd name="connsiteX5" fmla="*/ 3911600 w 6540500"/>
                <a:gd name="connsiteY5" fmla="*/ 1016938 h 1855751"/>
                <a:gd name="connsiteX6" fmla="*/ 4178300 w 6540500"/>
                <a:gd name="connsiteY6" fmla="*/ 1524938 h 1855751"/>
                <a:gd name="connsiteX7" fmla="*/ 4889500 w 6540500"/>
                <a:gd name="connsiteY7" fmla="*/ 1651938 h 1855751"/>
                <a:gd name="connsiteX8" fmla="*/ 5194300 w 6540500"/>
                <a:gd name="connsiteY8" fmla="*/ 1626538 h 1855751"/>
                <a:gd name="connsiteX9" fmla="*/ 5473700 w 6540500"/>
                <a:gd name="connsiteY9" fmla="*/ 1639238 h 1855751"/>
                <a:gd name="connsiteX10" fmla="*/ 5905500 w 6540500"/>
                <a:gd name="connsiteY10" fmla="*/ 1626538 h 1855751"/>
                <a:gd name="connsiteX11" fmla="*/ 5016500 w 6540500"/>
                <a:gd name="connsiteY11" fmla="*/ 1855138 h 1855751"/>
                <a:gd name="connsiteX12" fmla="*/ 6235700 w 6540500"/>
                <a:gd name="connsiteY12" fmla="*/ 1690038 h 1855751"/>
                <a:gd name="connsiteX13" fmla="*/ 6540500 w 6540500"/>
                <a:gd name="connsiteY13" fmla="*/ 1804338 h 1855751"/>
                <a:gd name="connsiteX0" fmla="*/ 0 w 6540500"/>
                <a:gd name="connsiteY0" fmla="*/ 1583471 h 1825384"/>
                <a:gd name="connsiteX1" fmla="*/ 1231900 w 6540500"/>
                <a:gd name="connsiteY1" fmla="*/ 1227871 h 1825384"/>
                <a:gd name="connsiteX2" fmla="*/ 1752600 w 6540500"/>
                <a:gd name="connsiteY2" fmla="*/ 415071 h 1825384"/>
                <a:gd name="connsiteX3" fmla="*/ 2298700 w 6540500"/>
                <a:gd name="connsiteY3" fmla="*/ 21371 h 1825384"/>
                <a:gd name="connsiteX4" fmla="*/ 3035300 w 6540500"/>
                <a:gd name="connsiteY4" fmla="*/ 97571 h 1825384"/>
                <a:gd name="connsiteX5" fmla="*/ 3594100 w 6540500"/>
                <a:gd name="connsiteY5" fmla="*/ 478571 h 1825384"/>
                <a:gd name="connsiteX6" fmla="*/ 4178300 w 6540500"/>
                <a:gd name="connsiteY6" fmla="*/ 1494571 h 1825384"/>
                <a:gd name="connsiteX7" fmla="*/ 4889500 w 6540500"/>
                <a:gd name="connsiteY7" fmla="*/ 1621571 h 1825384"/>
                <a:gd name="connsiteX8" fmla="*/ 5194300 w 6540500"/>
                <a:gd name="connsiteY8" fmla="*/ 1596171 h 1825384"/>
                <a:gd name="connsiteX9" fmla="*/ 5473700 w 6540500"/>
                <a:gd name="connsiteY9" fmla="*/ 1608871 h 1825384"/>
                <a:gd name="connsiteX10" fmla="*/ 5905500 w 6540500"/>
                <a:gd name="connsiteY10" fmla="*/ 1596171 h 1825384"/>
                <a:gd name="connsiteX11" fmla="*/ 5016500 w 6540500"/>
                <a:gd name="connsiteY11" fmla="*/ 1824771 h 1825384"/>
                <a:gd name="connsiteX12" fmla="*/ 6235700 w 6540500"/>
                <a:gd name="connsiteY12" fmla="*/ 1659671 h 1825384"/>
                <a:gd name="connsiteX13" fmla="*/ 6540500 w 6540500"/>
                <a:gd name="connsiteY13" fmla="*/ 1773971 h 1825384"/>
                <a:gd name="connsiteX0" fmla="*/ 0 w 6540500"/>
                <a:gd name="connsiteY0" fmla="*/ 1650095 h 1892008"/>
                <a:gd name="connsiteX1" fmla="*/ 1231900 w 6540500"/>
                <a:gd name="connsiteY1" fmla="*/ 1294495 h 1892008"/>
                <a:gd name="connsiteX2" fmla="*/ 1752600 w 6540500"/>
                <a:gd name="connsiteY2" fmla="*/ 481695 h 1892008"/>
                <a:gd name="connsiteX3" fmla="*/ 2298700 w 6540500"/>
                <a:gd name="connsiteY3" fmla="*/ 87995 h 1892008"/>
                <a:gd name="connsiteX4" fmla="*/ 2984500 w 6540500"/>
                <a:gd name="connsiteY4" fmla="*/ 37195 h 1892008"/>
                <a:gd name="connsiteX5" fmla="*/ 3594100 w 6540500"/>
                <a:gd name="connsiteY5" fmla="*/ 545195 h 1892008"/>
                <a:gd name="connsiteX6" fmla="*/ 4178300 w 6540500"/>
                <a:gd name="connsiteY6" fmla="*/ 1561195 h 1892008"/>
                <a:gd name="connsiteX7" fmla="*/ 4889500 w 6540500"/>
                <a:gd name="connsiteY7" fmla="*/ 1688195 h 1892008"/>
                <a:gd name="connsiteX8" fmla="*/ 5194300 w 6540500"/>
                <a:gd name="connsiteY8" fmla="*/ 1662795 h 1892008"/>
                <a:gd name="connsiteX9" fmla="*/ 5473700 w 6540500"/>
                <a:gd name="connsiteY9" fmla="*/ 1675495 h 1892008"/>
                <a:gd name="connsiteX10" fmla="*/ 5905500 w 6540500"/>
                <a:gd name="connsiteY10" fmla="*/ 1662795 h 1892008"/>
                <a:gd name="connsiteX11" fmla="*/ 5016500 w 6540500"/>
                <a:gd name="connsiteY11" fmla="*/ 1891395 h 1892008"/>
                <a:gd name="connsiteX12" fmla="*/ 6235700 w 6540500"/>
                <a:gd name="connsiteY12" fmla="*/ 1726295 h 1892008"/>
                <a:gd name="connsiteX13" fmla="*/ 6540500 w 6540500"/>
                <a:gd name="connsiteY13" fmla="*/ 1840595 h 1892008"/>
                <a:gd name="connsiteX0" fmla="*/ 0 w 5829300"/>
                <a:gd name="connsiteY0" fmla="*/ 1611995 h 1892008"/>
                <a:gd name="connsiteX1" fmla="*/ 520700 w 5829300"/>
                <a:gd name="connsiteY1" fmla="*/ 12944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276600 w 5829300"/>
                <a:gd name="connsiteY6" fmla="*/ 12436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216400 w 5829300"/>
                <a:gd name="connsiteY7" fmla="*/ 16246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2164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1148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483100 w 5829300"/>
                <a:gd name="connsiteY7" fmla="*/ 1664838 h 1894051"/>
                <a:gd name="connsiteX8" fmla="*/ 4762500 w 5829300"/>
                <a:gd name="connsiteY8" fmla="*/ 1677538 h 1894051"/>
                <a:gd name="connsiteX9" fmla="*/ 5194300 w 5829300"/>
                <a:gd name="connsiteY9" fmla="*/ 1664838 h 1894051"/>
                <a:gd name="connsiteX10" fmla="*/ 4305300 w 5829300"/>
                <a:gd name="connsiteY10" fmla="*/ 1893438 h 1894051"/>
                <a:gd name="connsiteX11" fmla="*/ 5524500 w 5829300"/>
                <a:gd name="connsiteY11" fmla="*/ 1728338 h 1894051"/>
                <a:gd name="connsiteX12" fmla="*/ 5829300 w 5829300"/>
                <a:gd name="connsiteY12" fmla="*/ 1842638 h 1894051"/>
                <a:gd name="connsiteX0" fmla="*/ 0 w 5524500"/>
                <a:gd name="connsiteY0" fmla="*/ 1614038 h 1894051"/>
                <a:gd name="connsiteX1" fmla="*/ 635000 w 5524500"/>
                <a:gd name="connsiteY1" fmla="*/ 1131438 h 1894051"/>
                <a:gd name="connsiteX2" fmla="*/ 1079500 w 5524500"/>
                <a:gd name="connsiteY2" fmla="*/ 534538 h 1894051"/>
                <a:gd name="connsiteX3" fmla="*/ 1587500 w 5524500"/>
                <a:gd name="connsiteY3" fmla="*/ 90038 h 1894051"/>
                <a:gd name="connsiteX4" fmla="*/ 2273300 w 5524500"/>
                <a:gd name="connsiteY4" fmla="*/ 39238 h 1894051"/>
                <a:gd name="connsiteX5" fmla="*/ 2882900 w 5524500"/>
                <a:gd name="connsiteY5" fmla="*/ 547238 h 1894051"/>
                <a:gd name="connsiteX6" fmla="*/ 3454400 w 5524500"/>
                <a:gd name="connsiteY6" fmla="*/ 1296538 h 1894051"/>
                <a:gd name="connsiteX7" fmla="*/ 4483100 w 5524500"/>
                <a:gd name="connsiteY7" fmla="*/ 1664838 h 1894051"/>
                <a:gd name="connsiteX8" fmla="*/ 4762500 w 5524500"/>
                <a:gd name="connsiteY8" fmla="*/ 1677538 h 1894051"/>
                <a:gd name="connsiteX9" fmla="*/ 5194300 w 5524500"/>
                <a:gd name="connsiteY9" fmla="*/ 1664838 h 1894051"/>
                <a:gd name="connsiteX10" fmla="*/ 4305300 w 5524500"/>
                <a:gd name="connsiteY10" fmla="*/ 1893438 h 1894051"/>
                <a:gd name="connsiteX11" fmla="*/ 5524500 w 5524500"/>
                <a:gd name="connsiteY11" fmla="*/ 1728338 h 1894051"/>
                <a:gd name="connsiteX0" fmla="*/ 0 w 5204100"/>
                <a:gd name="connsiteY0" fmla="*/ 1614038 h 1893438"/>
                <a:gd name="connsiteX1" fmla="*/ 635000 w 5204100"/>
                <a:gd name="connsiteY1" fmla="*/ 1131438 h 1893438"/>
                <a:gd name="connsiteX2" fmla="*/ 1079500 w 5204100"/>
                <a:gd name="connsiteY2" fmla="*/ 534538 h 1893438"/>
                <a:gd name="connsiteX3" fmla="*/ 1587500 w 5204100"/>
                <a:gd name="connsiteY3" fmla="*/ 90038 h 1893438"/>
                <a:gd name="connsiteX4" fmla="*/ 2273300 w 5204100"/>
                <a:gd name="connsiteY4" fmla="*/ 39238 h 1893438"/>
                <a:gd name="connsiteX5" fmla="*/ 2882900 w 5204100"/>
                <a:gd name="connsiteY5" fmla="*/ 547238 h 1893438"/>
                <a:gd name="connsiteX6" fmla="*/ 3454400 w 5204100"/>
                <a:gd name="connsiteY6" fmla="*/ 1296538 h 1893438"/>
                <a:gd name="connsiteX7" fmla="*/ 4483100 w 5204100"/>
                <a:gd name="connsiteY7" fmla="*/ 1664838 h 1893438"/>
                <a:gd name="connsiteX8" fmla="*/ 4762500 w 5204100"/>
                <a:gd name="connsiteY8" fmla="*/ 1677538 h 1893438"/>
                <a:gd name="connsiteX9" fmla="*/ 5194300 w 5204100"/>
                <a:gd name="connsiteY9" fmla="*/ 1664838 h 1893438"/>
                <a:gd name="connsiteX10" fmla="*/ 4305300 w 5204100"/>
                <a:gd name="connsiteY10" fmla="*/ 1893438 h 1893438"/>
                <a:gd name="connsiteX0" fmla="*/ 0 w 5204100"/>
                <a:gd name="connsiteY0" fmla="*/ 1614038 h 1696775"/>
                <a:gd name="connsiteX1" fmla="*/ 635000 w 5204100"/>
                <a:gd name="connsiteY1" fmla="*/ 1131438 h 1696775"/>
                <a:gd name="connsiteX2" fmla="*/ 1079500 w 5204100"/>
                <a:gd name="connsiteY2" fmla="*/ 534538 h 1696775"/>
                <a:gd name="connsiteX3" fmla="*/ 1587500 w 5204100"/>
                <a:gd name="connsiteY3" fmla="*/ 90038 h 1696775"/>
                <a:gd name="connsiteX4" fmla="*/ 2273300 w 5204100"/>
                <a:gd name="connsiteY4" fmla="*/ 39238 h 1696775"/>
                <a:gd name="connsiteX5" fmla="*/ 2882900 w 5204100"/>
                <a:gd name="connsiteY5" fmla="*/ 547238 h 1696775"/>
                <a:gd name="connsiteX6" fmla="*/ 3454400 w 5204100"/>
                <a:gd name="connsiteY6" fmla="*/ 1296538 h 1696775"/>
                <a:gd name="connsiteX7" fmla="*/ 4483100 w 5204100"/>
                <a:gd name="connsiteY7" fmla="*/ 1664838 h 1696775"/>
                <a:gd name="connsiteX8" fmla="*/ 4762500 w 5204100"/>
                <a:gd name="connsiteY8" fmla="*/ 1677538 h 1696775"/>
                <a:gd name="connsiteX9" fmla="*/ 5194300 w 5204100"/>
                <a:gd name="connsiteY9" fmla="*/ 1664838 h 1696775"/>
                <a:gd name="connsiteX0" fmla="*/ 0 w 4762500"/>
                <a:gd name="connsiteY0" fmla="*/ 1614038 h 1696775"/>
                <a:gd name="connsiteX1" fmla="*/ 635000 w 4762500"/>
                <a:gd name="connsiteY1" fmla="*/ 1131438 h 1696775"/>
                <a:gd name="connsiteX2" fmla="*/ 1079500 w 4762500"/>
                <a:gd name="connsiteY2" fmla="*/ 534538 h 1696775"/>
                <a:gd name="connsiteX3" fmla="*/ 1587500 w 4762500"/>
                <a:gd name="connsiteY3" fmla="*/ 90038 h 1696775"/>
                <a:gd name="connsiteX4" fmla="*/ 2273300 w 4762500"/>
                <a:gd name="connsiteY4" fmla="*/ 39238 h 1696775"/>
                <a:gd name="connsiteX5" fmla="*/ 2882900 w 4762500"/>
                <a:gd name="connsiteY5" fmla="*/ 547238 h 1696775"/>
                <a:gd name="connsiteX6" fmla="*/ 3454400 w 4762500"/>
                <a:gd name="connsiteY6" fmla="*/ 1296538 h 1696775"/>
                <a:gd name="connsiteX7" fmla="*/ 4483100 w 4762500"/>
                <a:gd name="connsiteY7" fmla="*/ 1664838 h 1696775"/>
                <a:gd name="connsiteX8" fmla="*/ 4762500 w 4762500"/>
                <a:gd name="connsiteY8" fmla="*/ 1677538 h 1696775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454400 w 4762500"/>
                <a:gd name="connsiteY6" fmla="*/ 12965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3797300 w 4762500"/>
                <a:gd name="connsiteY7" fmla="*/ 1474338 h 1677538"/>
                <a:gd name="connsiteX8" fmla="*/ 4762500 w 4762500"/>
                <a:gd name="connsiteY8" fmla="*/ 1677538 h 1677538"/>
                <a:gd name="connsiteX0" fmla="*/ 0 w 4597400"/>
                <a:gd name="connsiteY0" fmla="*/ 1614038 h 1614038"/>
                <a:gd name="connsiteX1" fmla="*/ 635000 w 4597400"/>
                <a:gd name="connsiteY1" fmla="*/ 1131438 h 1614038"/>
                <a:gd name="connsiteX2" fmla="*/ 1079500 w 4597400"/>
                <a:gd name="connsiteY2" fmla="*/ 534538 h 1614038"/>
                <a:gd name="connsiteX3" fmla="*/ 1587500 w 4597400"/>
                <a:gd name="connsiteY3" fmla="*/ 90038 h 1614038"/>
                <a:gd name="connsiteX4" fmla="*/ 2273300 w 4597400"/>
                <a:gd name="connsiteY4" fmla="*/ 39238 h 1614038"/>
                <a:gd name="connsiteX5" fmla="*/ 2882900 w 4597400"/>
                <a:gd name="connsiteY5" fmla="*/ 547238 h 1614038"/>
                <a:gd name="connsiteX6" fmla="*/ 3340100 w 4597400"/>
                <a:gd name="connsiteY6" fmla="*/ 1207638 h 1614038"/>
                <a:gd name="connsiteX7" fmla="*/ 3797300 w 4597400"/>
                <a:gd name="connsiteY7" fmla="*/ 1474338 h 1614038"/>
                <a:gd name="connsiteX8" fmla="*/ 4597400 w 4597400"/>
                <a:gd name="connsiteY8" fmla="*/ 1575938 h 1614038"/>
                <a:gd name="connsiteX0" fmla="*/ 0 w 4597400"/>
                <a:gd name="connsiteY0" fmla="*/ 1604798 h 1604798"/>
                <a:gd name="connsiteX1" fmla="*/ 635000 w 4597400"/>
                <a:gd name="connsiteY1" fmla="*/ 1122198 h 1604798"/>
                <a:gd name="connsiteX2" fmla="*/ 1079500 w 4597400"/>
                <a:gd name="connsiteY2" fmla="*/ 525298 h 1604798"/>
                <a:gd name="connsiteX3" fmla="*/ 1587500 w 4597400"/>
                <a:gd name="connsiteY3" fmla="*/ 80798 h 1604798"/>
                <a:gd name="connsiteX4" fmla="*/ 2414517 w 4597400"/>
                <a:gd name="connsiteY4" fmla="*/ 42698 h 1604798"/>
                <a:gd name="connsiteX5" fmla="*/ 2882900 w 4597400"/>
                <a:gd name="connsiteY5" fmla="*/ 537998 h 1604798"/>
                <a:gd name="connsiteX6" fmla="*/ 3340100 w 4597400"/>
                <a:gd name="connsiteY6" fmla="*/ 1198398 h 1604798"/>
                <a:gd name="connsiteX7" fmla="*/ 3797300 w 4597400"/>
                <a:gd name="connsiteY7" fmla="*/ 1465098 h 1604798"/>
                <a:gd name="connsiteX8" fmla="*/ 4597400 w 4597400"/>
                <a:gd name="connsiteY8" fmla="*/ 1566698 h 1604798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40100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71481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613091"/>
                <a:gd name="connsiteY0" fmla="*/ 1606641 h 1606641"/>
                <a:gd name="connsiteX1" fmla="*/ 635000 w 4613091"/>
                <a:gd name="connsiteY1" fmla="*/ 1124041 h 1606641"/>
                <a:gd name="connsiteX2" fmla="*/ 1079500 w 4613091"/>
                <a:gd name="connsiteY2" fmla="*/ 527141 h 1606641"/>
                <a:gd name="connsiteX3" fmla="*/ 1587500 w 4613091"/>
                <a:gd name="connsiteY3" fmla="*/ 82641 h 1606641"/>
                <a:gd name="connsiteX4" fmla="*/ 2414517 w 4613091"/>
                <a:gd name="connsiteY4" fmla="*/ 44541 h 1606641"/>
                <a:gd name="connsiteX5" fmla="*/ 2961354 w 4613091"/>
                <a:gd name="connsiteY5" fmla="*/ 565241 h 1606641"/>
                <a:gd name="connsiteX6" fmla="*/ 3371481 w 4613091"/>
                <a:gd name="connsiteY6" fmla="*/ 1200241 h 1606641"/>
                <a:gd name="connsiteX7" fmla="*/ 3797300 w 4613091"/>
                <a:gd name="connsiteY7" fmla="*/ 1466941 h 1606641"/>
                <a:gd name="connsiteX8" fmla="*/ 4613091 w 4613091"/>
                <a:gd name="connsiteY8" fmla="*/ 1581241 h 1606641"/>
                <a:gd name="connsiteX0" fmla="*/ 0 w 4613091"/>
                <a:gd name="connsiteY0" fmla="*/ 1586028 h 1586028"/>
                <a:gd name="connsiteX1" fmla="*/ 635000 w 4613091"/>
                <a:gd name="connsiteY1" fmla="*/ 1103428 h 1586028"/>
                <a:gd name="connsiteX2" fmla="*/ 1079500 w 4613091"/>
                <a:gd name="connsiteY2" fmla="*/ 506528 h 1586028"/>
                <a:gd name="connsiteX3" fmla="*/ 1587500 w 4613091"/>
                <a:gd name="connsiteY3" fmla="*/ 62028 h 1586028"/>
                <a:gd name="connsiteX4" fmla="*/ 2508202 w 4613091"/>
                <a:gd name="connsiteY4" fmla="*/ 55151 h 1586028"/>
                <a:gd name="connsiteX5" fmla="*/ 2961354 w 4613091"/>
                <a:gd name="connsiteY5" fmla="*/ 544628 h 1586028"/>
                <a:gd name="connsiteX6" fmla="*/ 3371481 w 4613091"/>
                <a:gd name="connsiteY6" fmla="*/ 1179628 h 1586028"/>
                <a:gd name="connsiteX7" fmla="*/ 3797300 w 4613091"/>
                <a:gd name="connsiteY7" fmla="*/ 1446328 h 1586028"/>
                <a:gd name="connsiteX8" fmla="*/ 4613091 w 4613091"/>
                <a:gd name="connsiteY8" fmla="*/ 1560628 h 1586028"/>
                <a:gd name="connsiteX0" fmla="*/ 0 w 4613091"/>
                <a:gd name="connsiteY0" fmla="*/ 1577383 h 1577383"/>
                <a:gd name="connsiteX1" fmla="*/ 635000 w 4613091"/>
                <a:gd name="connsiteY1" fmla="*/ 1094783 h 1577383"/>
                <a:gd name="connsiteX2" fmla="*/ 1079500 w 4613091"/>
                <a:gd name="connsiteY2" fmla="*/ 497883 h 1577383"/>
                <a:gd name="connsiteX3" fmla="*/ 1642609 w 4613091"/>
                <a:gd name="connsiteY3" fmla="*/ 71225 h 1577383"/>
                <a:gd name="connsiteX4" fmla="*/ 2508202 w 4613091"/>
                <a:gd name="connsiteY4" fmla="*/ 46506 h 1577383"/>
                <a:gd name="connsiteX5" fmla="*/ 2961354 w 4613091"/>
                <a:gd name="connsiteY5" fmla="*/ 535983 h 1577383"/>
                <a:gd name="connsiteX6" fmla="*/ 3371481 w 4613091"/>
                <a:gd name="connsiteY6" fmla="*/ 1170983 h 1577383"/>
                <a:gd name="connsiteX7" fmla="*/ 3797300 w 4613091"/>
                <a:gd name="connsiteY7" fmla="*/ 1437683 h 1577383"/>
                <a:gd name="connsiteX8" fmla="*/ 4613091 w 4613091"/>
                <a:gd name="connsiteY8" fmla="*/ 1551983 h 1577383"/>
                <a:gd name="connsiteX0" fmla="*/ 0 w 4613091"/>
                <a:gd name="connsiteY0" fmla="*/ 1571523 h 1571523"/>
                <a:gd name="connsiteX1" fmla="*/ 635000 w 4613091"/>
                <a:gd name="connsiteY1" fmla="*/ 1088923 h 1571523"/>
                <a:gd name="connsiteX2" fmla="*/ 1079500 w 4613091"/>
                <a:gd name="connsiteY2" fmla="*/ 492023 h 1571523"/>
                <a:gd name="connsiteX3" fmla="*/ 1642609 w 4613091"/>
                <a:gd name="connsiteY3" fmla="*/ 65365 h 1571523"/>
                <a:gd name="connsiteX4" fmla="*/ 2469625 w 4613091"/>
                <a:gd name="connsiteY4" fmla="*/ 49567 h 1571523"/>
                <a:gd name="connsiteX5" fmla="*/ 2961354 w 4613091"/>
                <a:gd name="connsiteY5" fmla="*/ 530123 h 1571523"/>
                <a:gd name="connsiteX6" fmla="*/ 3371481 w 4613091"/>
                <a:gd name="connsiteY6" fmla="*/ 1165123 h 1571523"/>
                <a:gd name="connsiteX7" fmla="*/ 3797300 w 4613091"/>
                <a:gd name="connsiteY7" fmla="*/ 1431823 h 1571523"/>
                <a:gd name="connsiteX8" fmla="*/ 4613091 w 4613091"/>
                <a:gd name="connsiteY8" fmla="*/ 1546123 h 1571523"/>
                <a:gd name="connsiteX0" fmla="*/ 0 w 4613091"/>
                <a:gd name="connsiteY0" fmla="*/ 1577094 h 1577094"/>
                <a:gd name="connsiteX1" fmla="*/ 635000 w 4613091"/>
                <a:gd name="connsiteY1" fmla="*/ 1094494 h 1577094"/>
                <a:gd name="connsiteX2" fmla="*/ 1079500 w 4613091"/>
                <a:gd name="connsiteY2" fmla="*/ 497594 h 1577094"/>
                <a:gd name="connsiteX3" fmla="*/ 1642609 w 4613091"/>
                <a:gd name="connsiteY3" fmla="*/ 70936 h 1577094"/>
                <a:gd name="connsiteX4" fmla="*/ 2469625 w 4613091"/>
                <a:gd name="connsiteY4" fmla="*/ 55138 h 1577094"/>
                <a:gd name="connsiteX5" fmla="*/ 2961354 w 4613091"/>
                <a:gd name="connsiteY5" fmla="*/ 535694 h 1577094"/>
                <a:gd name="connsiteX6" fmla="*/ 3371481 w 4613091"/>
                <a:gd name="connsiteY6" fmla="*/ 1170694 h 1577094"/>
                <a:gd name="connsiteX7" fmla="*/ 3797300 w 4613091"/>
                <a:gd name="connsiteY7" fmla="*/ 1437394 h 1577094"/>
                <a:gd name="connsiteX8" fmla="*/ 4613091 w 4613091"/>
                <a:gd name="connsiteY8" fmla="*/ 1551694 h 1577094"/>
                <a:gd name="connsiteX0" fmla="*/ 0 w 4613091"/>
                <a:gd name="connsiteY0" fmla="*/ 1560722 h 1560722"/>
                <a:gd name="connsiteX1" fmla="*/ 635000 w 4613091"/>
                <a:gd name="connsiteY1" fmla="*/ 1078122 h 1560722"/>
                <a:gd name="connsiteX2" fmla="*/ 1079500 w 4613091"/>
                <a:gd name="connsiteY2" fmla="*/ 481222 h 1560722"/>
                <a:gd name="connsiteX3" fmla="*/ 1642609 w 4613091"/>
                <a:gd name="connsiteY3" fmla="*/ 54564 h 1560722"/>
                <a:gd name="connsiteX4" fmla="*/ 2469625 w 4613091"/>
                <a:gd name="connsiteY4" fmla="*/ 65529 h 1560722"/>
                <a:gd name="connsiteX5" fmla="*/ 2961354 w 4613091"/>
                <a:gd name="connsiteY5" fmla="*/ 519322 h 1560722"/>
                <a:gd name="connsiteX6" fmla="*/ 3371481 w 4613091"/>
                <a:gd name="connsiteY6" fmla="*/ 1154322 h 1560722"/>
                <a:gd name="connsiteX7" fmla="*/ 3797300 w 4613091"/>
                <a:gd name="connsiteY7" fmla="*/ 1421022 h 1560722"/>
                <a:gd name="connsiteX8" fmla="*/ 4613091 w 4613091"/>
                <a:gd name="connsiteY8" fmla="*/ 1535322 h 1560722"/>
                <a:gd name="connsiteX0" fmla="*/ 0 w 4613091"/>
                <a:gd name="connsiteY0" fmla="*/ 1547141 h 1547141"/>
                <a:gd name="connsiteX1" fmla="*/ 635000 w 4613091"/>
                <a:gd name="connsiteY1" fmla="*/ 1064541 h 1547141"/>
                <a:gd name="connsiteX2" fmla="*/ 1079500 w 4613091"/>
                <a:gd name="connsiteY2" fmla="*/ 467641 h 1547141"/>
                <a:gd name="connsiteX3" fmla="*/ 1642609 w 4613091"/>
                <a:gd name="connsiteY3" fmla="*/ 40983 h 1547141"/>
                <a:gd name="connsiteX4" fmla="*/ 2524734 w 4613091"/>
                <a:gd name="connsiteY4" fmla="*/ 78711 h 1547141"/>
                <a:gd name="connsiteX5" fmla="*/ 2961354 w 4613091"/>
                <a:gd name="connsiteY5" fmla="*/ 505741 h 1547141"/>
                <a:gd name="connsiteX6" fmla="*/ 3371481 w 4613091"/>
                <a:gd name="connsiteY6" fmla="*/ 1140741 h 1547141"/>
                <a:gd name="connsiteX7" fmla="*/ 3797300 w 4613091"/>
                <a:gd name="connsiteY7" fmla="*/ 1407441 h 1547141"/>
                <a:gd name="connsiteX8" fmla="*/ 4613091 w 4613091"/>
                <a:gd name="connsiteY8" fmla="*/ 1521741 h 1547141"/>
                <a:gd name="connsiteX0" fmla="*/ 0 w 4613091"/>
                <a:gd name="connsiteY0" fmla="*/ 1525725 h 1525725"/>
                <a:gd name="connsiteX1" fmla="*/ 635000 w 4613091"/>
                <a:gd name="connsiteY1" fmla="*/ 1043125 h 1525725"/>
                <a:gd name="connsiteX2" fmla="*/ 1079500 w 4613091"/>
                <a:gd name="connsiteY2" fmla="*/ 446225 h 1525725"/>
                <a:gd name="connsiteX3" fmla="*/ 1642609 w 4613091"/>
                <a:gd name="connsiteY3" fmla="*/ 46329 h 1525725"/>
                <a:gd name="connsiteX4" fmla="*/ 2524734 w 4613091"/>
                <a:gd name="connsiteY4" fmla="*/ 57295 h 1525725"/>
                <a:gd name="connsiteX5" fmla="*/ 2961354 w 4613091"/>
                <a:gd name="connsiteY5" fmla="*/ 484325 h 1525725"/>
                <a:gd name="connsiteX6" fmla="*/ 3371481 w 4613091"/>
                <a:gd name="connsiteY6" fmla="*/ 1119325 h 1525725"/>
                <a:gd name="connsiteX7" fmla="*/ 3797300 w 4613091"/>
                <a:gd name="connsiteY7" fmla="*/ 1386025 h 1525725"/>
                <a:gd name="connsiteX8" fmla="*/ 4613091 w 4613091"/>
                <a:gd name="connsiteY8" fmla="*/ 1500325 h 1525725"/>
                <a:gd name="connsiteX0" fmla="*/ 0 w 4613091"/>
                <a:gd name="connsiteY0" fmla="*/ 1521200 h 1521200"/>
                <a:gd name="connsiteX1" fmla="*/ 635000 w 4613091"/>
                <a:gd name="connsiteY1" fmla="*/ 1038600 h 1521200"/>
                <a:gd name="connsiteX2" fmla="*/ 1079500 w 4613091"/>
                <a:gd name="connsiteY2" fmla="*/ 441700 h 1521200"/>
                <a:gd name="connsiteX3" fmla="*/ 1642609 w 4613091"/>
                <a:gd name="connsiteY3" fmla="*/ 41804 h 1521200"/>
                <a:gd name="connsiteX4" fmla="*/ 2579843 w 4613091"/>
                <a:gd name="connsiteY4" fmla="*/ 61691 h 1521200"/>
                <a:gd name="connsiteX5" fmla="*/ 2961354 w 4613091"/>
                <a:gd name="connsiteY5" fmla="*/ 479800 h 1521200"/>
                <a:gd name="connsiteX6" fmla="*/ 3371481 w 4613091"/>
                <a:gd name="connsiteY6" fmla="*/ 1114800 h 1521200"/>
                <a:gd name="connsiteX7" fmla="*/ 3797300 w 4613091"/>
                <a:gd name="connsiteY7" fmla="*/ 1381500 h 1521200"/>
                <a:gd name="connsiteX8" fmla="*/ 4613091 w 4613091"/>
                <a:gd name="connsiteY8" fmla="*/ 1495800 h 1521200"/>
                <a:gd name="connsiteX0" fmla="*/ 0 w 4613091"/>
                <a:gd name="connsiteY0" fmla="*/ 1523272 h 1523272"/>
                <a:gd name="connsiteX1" fmla="*/ 635000 w 4613091"/>
                <a:gd name="connsiteY1" fmla="*/ 1040672 h 1523272"/>
                <a:gd name="connsiteX2" fmla="*/ 1079500 w 4613091"/>
                <a:gd name="connsiteY2" fmla="*/ 443772 h 1523272"/>
                <a:gd name="connsiteX3" fmla="*/ 1642609 w 4613091"/>
                <a:gd name="connsiteY3" fmla="*/ 43876 h 1523272"/>
                <a:gd name="connsiteX4" fmla="*/ 2169156 w 4613091"/>
                <a:gd name="connsiteY4" fmla="*/ 12593 h 1523272"/>
                <a:gd name="connsiteX5" fmla="*/ 2579843 w 4613091"/>
                <a:gd name="connsiteY5" fmla="*/ 63763 h 1523272"/>
                <a:gd name="connsiteX6" fmla="*/ 2961354 w 4613091"/>
                <a:gd name="connsiteY6" fmla="*/ 481872 h 1523272"/>
                <a:gd name="connsiteX7" fmla="*/ 3371481 w 4613091"/>
                <a:gd name="connsiteY7" fmla="*/ 1116872 h 1523272"/>
                <a:gd name="connsiteX8" fmla="*/ 3797300 w 4613091"/>
                <a:gd name="connsiteY8" fmla="*/ 1383572 h 1523272"/>
                <a:gd name="connsiteX9" fmla="*/ 4613091 w 4613091"/>
                <a:gd name="connsiteY9" fmla="*/ 1497872 h 1523272"/>
                <a:gd name="connsiteX0" fmla="*/ 0 w 4613091"/>
                <a:gd name="connsiteY0" fmla="*/ 1564830 h 1564830"/>
                <a:gd name="connsiteX1" fmla="*/ 635000 w 4613091"/>
                <a:gd name="connsiteY1" fmla="*/ 1082230 h 1564830"/>
                <a:gd name="connsiteX2" fmla="*/ 1079500 w 4613091"/>
                <a:gd name="connsiteY2" fmla="*/ 485330 h 1564830"/>
                <a:gd name="connsiteX3" fmla="*/ 1642609 w 4613091"/>
                <a:gd name="connsiteY3" fmla="*/ 85434 h 1564830"/>
                <a:gd name="connsiteX4" fmla="*/ 2169156 w 4613091"/>
                <a:gd name="connsiteY4" fmla="*/ 625 h 1564830"/>
                <a:gd name="connsiteX5" fmla="*/ 2579843 w 4613091"/>
                <a:gd name="connsiteY5" fmla="*/ 105321 h 1564830"/>
                <a:gd name="connsiteX6" fmla="*/ 2961354 w 4613091"/>
                <a:gd name="connsiteY6" fmla="*/ 523430 h 1564830"/>
                <a:gd name="connsiteX7" fmla="*/ 3371481 w 4613091"/>
                <a:gd name="connsiteY7" fmla="*/ 1158430 h 1564830"/>
                <a:gd name="connsiteX8" fmla="*/ 3797300 w 4613091"/>
                <a:gd name="connsiteY8" fmla="*/ 1425130 h 1564830"/>
                <a:gd name="connsiteX9" fmla="*/ 4613091 w 4613091"/>
                <a:gd name="connsiteY9" fmla="*/ 1539430 h 1564830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18438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45201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72376 w 4613091"/>
                <a:gd name="connsiteY6" fmla="*/ 541008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24113"/>
                <a:gd name="connsiteY0" fmla="*/ 1577947 h 1577947"/>
                <a:gd name="connsiteX1" fmla="*/ 635000 w 4624113"/>
                <a:gd name="connsiteY1" fmla="*/ 1095347 h 1577947"/>
                <a:gd name="connsiteX2" fmla="*/ 1079500 w 4624113"/>
                <a:gd name="connsiteY2" fmla="*/ 498447 h 1577947"/>
                <a:gd name="connsiteX3" fmla="*/ 1642609 w 4624113"/>
                <a:gd name="connsiteY3" fmla="*/ 98551 h 1577947"/>
                <a:gd name="connsiteX4" fmla="*/ 2180178 w 4624113"/>
                <a:gd name="connsiteY4" fmla="*/ 360 h 1577947"/>
                <a:gd name="connsiteX5" fmla="*/ 2585353 w 4624113"/>
                <a:gd name="connsiteY5" fmla="*/ 136280 h 1577947"/>
                <a:gd name="connsiteX6" fmla="*/ 2972376 w 4624113"/>
                <a:gd name="connsiteY6" fmla="*/ 541008 h 1577947"/>
                <a:gd name="connsiteX7" fmla="*/ 3371481 w 4624113"/>
                <a:gd name="connsiteY7" fmla="*/ 1171547 h 1577947"/>
                <a:gd name="connsiteX8" fmla="*/ 3797300 w 4624113"/>
                <a:gd name="connsiteY8" fmla="*/ 1438247 h 1577947"/>
                <a:gd name="connsiteX9" fmla="*/ 4624113 w 4624113"/>
                <a:gd name="connsiteY9" fmla="*/ 1565929 h 1577947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87 h 1578187"/>
                <a:gd name="connsiteX1" fmla="*/ 635000 w 4624113"/>
                <a:gd name="connsiteY1" fmla="*/ 10955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2 w 3989115"/>
                <a:gd name="connsiteY0" fmla="*/ 1120871 h 1566053"/>
                <a:gd name="connsiteX1" fmla="*/ 443382 w 3989115"/>
                <a:gd name="connsiteY1" fmla="*/ 564570 h 1566053"/>
                <a:gd name="connsiteX2" fmla="*/ 1007611 w 3989115"/>
                <a:gd name="connsiteY2" fmla="*/ 98675 h 1566053"/>
                <a:gd name="connsiteX3" fmla="*/ 1545180 w 3989115"/>
                <a:gd name="connsiteY3" fmla="*/ 484 h 1566053"/>
                <a:gd name="connsiteX4" fmla="*/ 1950355 w 3989115"/>
                <a:gd name="connsiteY4" fmla="*/ 136404 h 1566053"/>
                <a:gd name="connsiteX5" fmla="*/ 2337378 w 3989115"/>
                <a:gd name="connsiteY5" fmla="*/ 541132 h 1566053"/>
                <a:gd name="connsiteX6" fmla="*/ 2736483 w 3989115"/>
                <a:gd name="connsiteY6" fmla="*/ 1171671 h 1566053"/>
                <a:gd name="connsiteX7" fmla="*/ 3162302 w 3989115"/>
                <a:gd name="connsiteY7" fmla="*/ 1438371 h 1566053"/>
                <a:gd name="connsiteX8" fmla="*/ 3989115 w 3989115"/>
                <a:gd name="connsiteY8" fmla="*/ 1566053 h 1566053"/>
                <a:gd name="connsiteX0" fmla="*/ 0 w 3847393"/>
                <a:gd name="connsiteY0" fmla="*/ 946060 h 1566053"/>
                <a:gd name="connsiteX1" fmla="*/ 301660 w 3847393"/>
                <a:gd name="connsiteY1" fmla="*/ 564570 h 1566053"/>
                <a:gd name="connsiteX2" fmla="*/ 865889 w 3847393"/>
                <a:gd name="connsiteY2" fmla="*/ 98675 h 1566053"/>
                <a:gd name="connsiteX3" fmla="*/ 1403458 w 3847393"/>
                <a:gd name="connsiteY3" fmla="*/ 484 h 1566053"/>
                <a:gd name="connsiteX4" fmla="*/ 1808633 w 3847393"/>
                <a:gd name="connsiteY4" fmla="*/ 136404 h 1566053"/>
                <a:gd name="connsiteX5" fmla="*/ 2195656 w 3847393"/>
                <a:gd name="connsiteY5" fmla="*/ 541132 h 1566053"/>
                <a:gd name="connsiteX6" fmla="*/ 2594761 w 3847393"/>
                <a:gd name="connsiteY6" fmla="*/ 1171671 h 1566053"/>
                <a:gd name="connsiteX7" fmla="*/ 3020580 w 3847393"/>
                <a:gd name="connsiteY7" fmla="*/ 1438371 h 1566053"/>
                <a:gd name="connsiteX8" fmla="*/ 3847393 w 3847393"/>
                <a:gd name="connsiteY8" fmla="*/ 1566053 h 1566053"/>
                <a:gd name="connsiteX0" fmla="*/ -1 w 3545732"/>
                <a:gd name="connsiteY0" fmla="*/ 564570 h 1566053"/>
                <a:gd name="connsiteX1" fmla="*/ 564228 w 3545732"/>
                <a:gd name="connsiteY1" fmla="*/ 98675 h 1566053"/>
                <a:gd name="connsiteX2" fmla="*/ 1101797 w 3545732"/>
                <a:gd name="connsiteY2" fmla="*/ 484 h 1566053"/>
                <a:gd name="connsiteX3" fmla="*/ 1506972 w 3545732"/>
                <a:gd name="connsiteY3" fmla="*/ 136404 h 1566053"/>
                <a:gd name="connsiteX4" fmla="*/ 1893995 w 3545732"/>
                <a:gd name="connsiteY4" fmla="*/ 541132 h 1566053"/>
                <a:gd name="connsiteX5" fmla="*/ 2293100 w 3545732"/>
                <a:gd name="connsiteY5" fmla="*/ 1171671 h 1566053"/>
                <a:gd name="connsiteX6" fmla="*/ 2718919 w 3545732"/>
                <a:gd name="connsiteY6" fmla="*/ 1438371 h 1566053"/>
                <a:gd name="connsiteX7" fmla="*/ 3545732 w 3545732"/>
                <a:gd name="connsiteY7" fmla="*/ 1566053 h 1566053"/>
                <a:gd name="connsiteX0" fmla="*/ -1 w 2718918"/>
                <a:gd name="connsiteY0" fmla="*/ 564570 h 1438371"/>
                <a:gd name="connsiteX1" fmla="*/ 564228 w 2718918"/>
                <a:gd name="connsiteY1" fmla="*/ 98675 h 1438371"/>
                <a:gd name="connsiteX2" fmla="*/ 1101797 w 2718918"/>
                <a:gd name="connsiteY2" fmla="*/ 484 h 1438371"/>
                <a:gd name="connsiteX3" fmla="*/ 1506972 w 2718918"/>
                <a:gd name="connsiteY3" fmla="*/ 136404 h 1438371"/>
                <a:gd name="connsiteX4" fmla="*/ 1893995 w 2718918"/>
                <a:gd name="connsiteY4" fmla="*/ 541132 h 1438371"/>
                <a:gd name="connsiteX5" fmla="*/ 2293100 w 2718918"/>
                <a:gd name="connsiteY5" fmla="*/ 1171671 h 1438371"/>
                <a:gd name="connsiteX6" fmla="*/ 2718919 w 2718918"/>
                <a:gd name="connsiteY6" fmla="*/ 1438371 h 1438371"/>
                <a:gd name="connsiteX0" fmla="*/ -1 w 2676928"/>
                <a:gd name="connsiteY0" fmla="*/ 564570 h 1199318"/>
                <a:gd name="connsiteX1" fmla="*/ 564228 w 2676928"/>
                <a:gd name="connsiteY1" fmla="*/ 98675 h 1199318"/>
                <a:gd name="connsiteX2" fmla="*/ 1101797 w 2676928"/>
                <a:gd name="connsiteY2" fmla="*/ 484 h 1199318"/>
                <a:gd name="connsiteX3" fmla="*/ 1506972 w 2676928"/>
                <a:gd name="connsiteY3" fmla="*/ 136404 h 1199318"/>
                <a:gd name="connsiteX4" fmla="*/ 1893995 w 2676928"/>
                <a:gd name="connsiteY4" fmla="*/ 541132 h 1199318"/>
                <a:gd name="connsiteX5" fmla="*/ 2293100 w 2676928"/>
                <a:gd name="connsiteY5" fmla="*/ 1171671 h 1199318"/>
                <a:gd name="connsiteX6" fmla="*/ 2676928 w 2676928"/>
                <a:gd name="connsiteY6" fmla="*/ 1133571 h 1199318"/>
                <a:gd name="connsiteX0" fmla="*/ -1 w 2676928"/>
                <a:gd name="connsiteY0" fmla="*/ 564570 h 1256894"/>
                <a:gd name="connsiteX1" fmla="*/ 564228 w 2676928"/>
                <a:gd name="connsiteY1" fmla="*/ 98675 h 1256894"/>
                <a:gd name="connsiteX2" fmla="*/ 1101797 w 2676928"/>
                <a:gd name="connsiteY2" fmla="*/ 484 h 1256894"/>
                <a:gd name="connsiteX3" fmla="*/ 1506972 w 2676928"/>
                <a:gd name="connsiteY3" fmla="*/ 136404 h 1256894"/>
                <a:gd name="connsiteX4" fmla="*/ 1893995 w 2676928"/>
                <a:gd name="connsiteY4" fmla="*/ 541132 h 1256894"/>
                <a:gd name="connsiteX5" fmla="*/ 2293100 w 2676928"/>
                <a:gd name="connsiteY5" fmla="*/ 1171671 h 1256894"/>
                <a:gd name="connsiteX6" fmla="*/ 2676928 w 2676928"/>
                <a:gd name="connsiteY6" fmla="*/ 1133571 h 1256894"/>
                <a:gd name="connsiteX0" fmla="*/ -1 w 2676928"/>
                <a:gd name="connsiteY0" fmla="*/ 564570 h 1266097"/>
                <a:gd name="connsiteX1" fmla="*/ 564228 w 2676928"/>
                <a:gd name="connsiteY1" fmla="*/ 98675 h 1266097"/>
                <a:gd name="connsiteX2" fmla="*/ 1101797 w 2676928"/>
                <a:gd name="connsiteY2" fmla="*/ 484 h 1266097"/>
                <a:gd name="connsiteX3" fmla="*/ 1506972 w 2676928"/>
                <a:gd name="connsiteY3" fmla="*/ 136404 h 1266097"/>
                <a:gd name="connsiteX4" fmla="*/ 1893995 w 2676928"/>
                <a:gd name="connsiteY4" fmla="*/ 541132 h 1266097"/>
                <a:gd name="connsiteX5" fmla="*/ 2293100 w 2676928"/>
                <a:gd name="connsiteY5" fmla="*/ 1171671 h 1266097"/>
                <a:gd name="connsiteX6" fmla="*/ 2676928 w 2676928"/>
                <a:gd name="connsiteY6" fmla="*/ 1133571 h 1266097"/>
                <a:gd name="connsiteX0" fmla="*/ -1 w 2666016"/>
                <a:gd name="connsiteY0" fmla="*/ 564570 h 1258716"/>
                <a:gd name="connsiteX1" fmla="*/ 564228 w 2666016"/>
                <a:gd name="connsiteY1" fmla="*/ 98675 h 1258716"/>
                <a:gd name="connsiteX2" fmla="*/ 1101797 w 2666016"/>
                <a:gd name="connsiteY2" fmla="*/ 484 h 1258716"/>
                <a:gd name="connsiteX3" fmla="*/ 1506972 w 2666016"/>
                <a:gd name="connsiteY3" fmla="*/ 136404 h 1258716"/>
                <a:gd name="connsiteX4" fmla="*/ 1893995 w 2666016"/>
                <a:gd name="connsiteY4" fmla="*/ 541132 h 1258716"/>
                <a:gd name="connsiteX5" fmla="*/ 2293100 w 2666016"/>
                <a:gd name="connsiteY5" fmla="*/ 1171671 h 1258716"/>
                <a:gd name="connsiteX6" fmla="*/ 2666016 w 2666016"/>
                <a:gd name="connsiteY6" fmla="*/ 1120871 h 1258716"/>
                <a:gd name="connsiteX0" fmla="*/ -1 w 2666016"/>
                <a:gd name="connsiteY0" fmla="*/ 564570 h 1260322"/>
                <a:gd name="connsiteX1" fmla="*/ 564228 w 2666016"/>
                <a:gd name="connsiteY1" fmla="*/ 98675 h 1260322"/>
                <a:gd name="connsiteX2" fmla="*/ 1101797 w 2666016"/>
                <a:gd name="connsiteY2" fmla="*/ 484 h 1260322"/>
                <a:gd name="connsiteX3" fmla="*/ 1506972 w 2666016"/>
                <a:gd name="connsiteY3" fmla="*/ 136404 h 1260322"/>
                <a:gd name="connsiteX4" fmla="*/ 1893995 w 2666016"/>
                <a:gd name="connsiteY4" fmla="*/ 541132 h 1260322"/>
                <a:gd name="connsiteX5" fmla="*/ 2293100 w 2666016"/>
                <a:gd name="connsiteY5" fmla="*/ 1171671 h 1260322"/>
                <a:gd name="connsiteX6" fmla="*/ 2666016 w 2666016"/>
                <a:gd name="connsiteY6" fmla="*/ 1120871 h 1260322"/>
                <a:gd name="connsiteX0" fmla="*/ -1 w 2666016"/>
                <a:gd name="connsiteY0" fmla="*/ 564570 h 1263564"/>
                <a:gd name="connsiteX1" fmla="*/ 564228 w 2666016"/>
                <a:gd name="connsiteY1" fmla="*/ 98675 h 1263564"/>
                <a:gd name="connsiteX2" fmla="*/ 1101797 w 2666016"/>
                <a:gd name="connsiteY2" fmla="*/ 484 h 1263564"/>
                <a:gd name="connsiteX3" fmla="*/ 1506972 w 2666016"/>
                <a:gd name="connsiteY3" fmla="*/ 136404 h 1263564"/>
                <a:gd name="connsiteX4" fmla="*/ 1893995 w 2666016"/>
                <a:gd name="connsiteY4" fmla="*/ 541132 h 1263564"/>
                <a:gd name="connsiteX5" fmla="*/ 2293100 w 2666016"/>
                <a:gd name="connsiteY5" fmla="*/ 1171671 h 1263564"/>
                <a:gd name="connsiteX6" fmla="*/ 2666016 w 2666016"/>
                <a:gd name="connsiteY6" fmla="*/ 1120871 h 1263564"/>
                <a:gd name="connsiteX0" fmla="*/ -1 w 2666016"/>
                <a:gd name="connsiteY0" fmla="*/ 564570 h 1263564"/>
                <a:gd name="connsiteX1" fmla="*/ 564228 w 2666016"/>
                <a:gd name="connsiteY1" fmla="*/ 98675 h 1263564"/>
                <a:gd name="connsiteX2" fmla="*/ 1101797 w 2666016"/>
                <a:gd name="connsiteY2" fmla="*/ 484 h 1263564"/>
                <a:gd name="connsiteX3" fmla="*/ 1506972 w 2666016"/>
                <a:gd name="connsiteY3" fmla="*/ 136404 h 1263564"/>
                <a:gd name="connsiteX4" fmla="*/ 1893995 w 2666016"/>
                <a:gd name="connsiteY4" fmla="*/ 541132 h 1263564"/>
                <a:gd name="connsiteX5" fmla="*/ 2293100 w 2666016"/>
                <a:gd name="connsiteY5" fmla="*/ 1171671 h 1263564"/>
                <a:gd name="connsiteX6" fmla="*/ 2666016 w 2666016"/>
                <a:gd name="connsiteY6" fmla="*/ 1120871 h 1263564"/>
                <a:gd name="connsiteX0" fmla="*/ -1 w 2666016"/>
                <a:gd name="connsiteY0" fmla="*/ 564570 h 1263564"/>
                <a:gd name="connsiteX1" fmla="*/ 564228 w 2666016"/>
                <a:gd name="connsiteY1" fmla="*/ 98675 h 1263564"/>
                <a:gd name="connsiteX2" fmla="*/ 1101797 w 2666016"/>
                <a:gd name="connsiteY2" fmla="*/ 484 h 1263564"/>
                <a:gd name="connsiteX3" fmla="*/ 1506972 w 2666016"/>
                <a:gd name="connsiteY3" fmla="*/ 136404 h 1263564"/>
                <a:gd name="connsiteX4" fmla="*/ 1893995 w 2666016"/>
                <a:gd name="connsiteY4" fmla="*/ 541132 h 1263564"/>
                <a:gd name="connsiteX5" fmla="*/ 2293100 w 2666016"/>
                <a:gd name="connsiteY5" fmla="*/ 1171671 h 1263564"/>
                <a:gd name="connsiteX6" fmla="*/ 2666016 w 2666016"/>
                <a:gd name="connsiteY6" fmla="*/ 1120871 h 1263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66016" h="1263564">
                  <a:moveTo>
                    <a:pt x="-1" y="564570"/>
                  </a:moveTo>
                  <a:cubicBezTo>
                    <a:pt x="144314" y="423339"/>
                    <a:pt x="375365" y="188456"/>
                    <a:pt x="564228" y="98675"/>
                  </a:cubicBezTo>
                  <a:cubicBezTo>
                    <a:pt x="753091" y="8894"/>
                    <a:pt x="945591" y="-2830"/>
                    <a:pt x="1101797" y="484"/>
                  </a:cubicBezTo>
                  <a:cubicBezTo>
                    <a:pt x="1258003" y="3798"/>
                    <a:pt x="1374939" y="46296"/>
                    <a:pt x="1506972" y="136404"/>
                  </a:cubicBezTo>
                  <a:cubicBezTo>
                    <a:pt x="1639005" y="226512"/>
                    <a:pt x="1762974" y="368588"/>
                    <a:pt x="1893995" y="541132"/>
                  </a:cubicBezTo>
                  <a:cubicBezTo>
                    <a:pt x="2025016" y="713676"/>
                    <a:pt x="2164430" y="1075048"/>
                    <a:pt x="2293100" y="1171671"/>
                  </a:cubicBezTo>
                  <a:cubicBezTo>
                    <a:pt x="2421770" y="1268294"/>
                    <a:pt x="2529369" y="1336781"/>
                    <a:pt x="2666016" y="1120871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71" dirty="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4675173" y="5539637"/>
              <a:ext cx="1496628" cy="1426383"/>
            </a:xfrm>
            <a:custGeom>
              <a:avLst/>
              <a:gdLst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604000"/>
                <a:gd name="connsiteY0" fmla="*/ 1651474 h 1893352"/>
                <a:gd name="connsiteX1" fmla="*/ 1054100 w 6604000"/>
                <a:gd name="connsiteY1" fmla="*/ 1194274 h 1893352"/>
                <a:gd name="connsiteX2" fmla="*/ 1727200 w 6604000"/>
                <a:gd name="connsiteY2" fmla="*/ 432274 h 1893352"/>
                <a:gd name="connsiteX3" fmla="*/ 2273300 w 6604000"/>
                <a:gd name="connsiteY3" fmla="*/ 25874 h 1893352"/>
                <a:gd name="connsiteX4" fmla="*/ 3365500 w 6604000"/>
                <a:gd name="connsiteY4" fmla="*/ 152874 h 1893352"/>
                <a:gd name="connsiteX5" fmla="*/ 3911600 w 6604000"/>
                <a:gd name="connsiteY5" fmla="*/ 1054574 h 1893352"/>
                <a:gd name="connsiteX6" fmla="*/ 4178300 w 6604000"/>
                <a:gd name="connsiteY6" fmla="*/ 1562574 h 1893352"/>
                <a:gd name="connsiteX7" fmla="*/ 4889500 w 6604000"/>
                <a:gd name="connsiteY7" fmla="*/ 1689574 h 1893352"/>
                <a:gd name="connsiteX8" fmla="*/ 5194300 w 6604000"/>
                <a:gd name="connsiteY8" fmla="*/ 1664174 h 1893352"/>
                <a:gd name="connsiteX9" fmla="*/ 5473700 w 6604000"/>
                <a:gd name="connsiteY9" fmla="*/ 1676874 h 1893352"/>
                <a:gd name="connsiteX10" fmla="*/ 5905500 w 6604000"/>
                <a:gd name="connsiteY10" fmla="*/ 1664174 h 1893352"/>
                <a:gd name="connsiteX11" fmla="*/ 5016500 w 6604000"/>
                <a:gd name="connsiteY11" fmla="*/ 1892774 h 1893352"/>
                <a:gd name="connsiteX12" fmla="*/ 6235700 w 6604000"/>
                <a:gd name="connsiteY12" fmla="*/ 1727674 h 1893352"/>
                <a:gd name="connsiteX13" fmla="*/ 6604000 w 6604000"/>
                <a:gd name="connsiteY13" fmla="*/ 1664174 h 1893352"/>
                <a:gd name="connsiteX0" fmla="*/ 0 w 6540500"/>
                <a:gd name="connsiteY0" fmla="*/ 1651474 h 1893255"/>
                <a:gd name="connsiteX1" fmla="*/ 1054100 w 6540500"/>
                <a:gd name="connsiteY1" fmla="*/ 1194274 h 1893255"/>
                <a:gd name="connsiteX2" fmla="*/ 1727200 w 6540500"/>
                <a:gd name="connsiteY2" fmla="*/ 432274 h 1893255"/>
                <a:gd name="connsiteX3" fmla="*/ 2273300 w 6540500"/>
                <a:gd name="connsiteY3" fmla="*/ 25874 h 1893255"/>
                <a:gd name="connsiteX4" fmla="*/ 3365500 w 6540500"/>
                <a:gd name="connsiteY4" fmla="*/ 152874 h 1893255"/>
                <a:gd name="connsiteX5" fmla="*/ 3911600 w 6540500"/>
                <a:gd name="connsiteY5" fmla="*/ 1054574 h 1893255"/>
                <a:gd name="connsiteX6" fmla="*/ 4178300 w 6540500"/>
                <a:gd name="connsiteY6" fmla="*/ 1562574 h 1893255"/>
                <a:gd name="connsiteX7" fmla="*/ 4889500 w 6540500"/>
                <a:gd name="connsiteY7" fmla="*/ 1689574 h 1893255"/>
                <a:gd name="connsiteX8" fmla="*/ 5194300 w 6540500"/>
                <a:gd name="connsiteY8" fmla="*/ 1664174 h 1893255"/>
                <a:gd name="connsiteX9" fmla="*/ 5473700 w 6540500"/>
                <a:gd name="connsiteY9" fmla="*/ 1676874 h 1893255"/>
                <a:gd name="connsiteX10" fmla="*/ 5905500 w 6540500"/>
                <a:gd name="connsiteY10" fmla="*/ 1664174 h 1893255"/>
                <a:gd name="connsiteX11" fmla="*/ 5016500 w 6540500"/>
                <a:gd name="connsiteY11" fmla="*/ 1892774 h 1893255"/>
                <a:gd name="connsiteX12" fmla="*/ 6235700 w 6540500"/>
                <a:gd name="connsiteY12" fmla="*/ 1727674 h 1893255"/>
                <a:gd name="connsiteX13" fmla="*/ 6540500 w 6540500"/>
                <a:gd name="connsiteY13" fmla="*/ 1841974 h 1893255"/>
                <a:gd name="connsiteX0" fmla="*/ 0 w 6540500"/>
                <a:gd name="connsiteY0" fmla="*/ 1651474 h 1893387"/>
                <a:gd name="connsiteX1" fmla="*/ 1054100 w 6540500"/>
                <a:gd name="connsiteY1" fmla="*/ 1194274 h 1893387"/>
                <a:gd name="connsiteX2" fmla="*/ 1727200 w 6540500"/>
                <a:gd name="connsiteY2" fmla="*/ 432274 h 1893387"/>
                <a:gd name="connsiteX3" fmla="*/ 2273300 w 6540500"/>
                <a:gd name="connsiteY3" fmla="*/ 25874 h 1893387"/>
                <a:gd name="connsiteX4" fmla="*/ 3365500 w 6540500"/>
                <a:gd name="connsiteY4" fmla="*/ 152874 h 1893387"/>
                <a:gd name="connsiteX5" fmla="*/ 3911600 w 6540500"/>
                <a:gd name="connsiteY5" fmla="*/ 1054574 h 1893387"/>
                <a:gd name="connsiteX6" fmla="*/ 4178300 w 6540500"/>
                <a:gd name="connsiteY6" fmla="*/ 1562574 h 1893387"/>
                <a:gd name="connsiteX7" fmla="*/ 4889500 w 6540500"/>
                <a:gd name="connsiteY7" fmla="*/ 1689574 h 1893387"/>
                <a:gd name="connsiteX8" fmla="*/ 5194300 w 6540500"/>
                <a:gd name="connsiteY8" fmla="*/ 1664174 h 1893387"/>
                <a:gd name="connsiteX9" fmla="*/ 5473700 w 6540500"/>
                <a:gd name="connsiteY9" fmla="*/ 1676874 h 1893387"/>
                <a:gd name="connsiteX10" fmla="*/ 5905500 w 6540500"/>
                <a:gd name="connsiteY10" fmla="*/ 1664174 h 1893387"/>
                <a:gd name="connsiteX11" fmla="*/ 5016500 w 6540500"/>
                <a:gd name="connsiteY11" fmla="*/ 1892774 h 1893387"/>
                <a:gd name="connsiteX12" fmla="*/ 6235700 w 6540500"/>
                <a:gd name="connsiteY12" fmla="*/ 1727674 h 1893387"/>
                <a:gd name="connsiteX13" fmla="*/ 6540500 w 6540500"/>
                <a:gd name="connsiteY13" fmla="*/ 1841974 h 1893387"/>
                <a:gd name="connsiteX0" fmla="*/ 0 w 6540500"/>
                <a:gd name="connsiteY0" fmla="*/ 1636081 h 1877994"/>
                <a:gd name="connsiteX1" fmla="*/ 1054100 w 6540500"/>
                <a:gd name="connsiteY1" fmla="*/ 1178881 h 1877994"/>
                <a:gd name="connsiteX2" fmla="*/ 1727200 w 6540500"/>
                <a:gd name="connsiteY2" fmla="*/ 416881 h 1877994"/>
                <a:gd name="connsiteX3" fmla="*/ 2273300 w 6540500"/>
                <a:gd name="connsiteY3" fmla="*/ 10481 h 1877994"/>
                <a:gd name="connsiteX4" fmla="*/ 3276600 w 6540500"/>
                <a:gd name="connsiteY4" fmla="*/ 200981 h 1877994"/>
                <a:gd name="connsiteX5" fmla="*/ 3911600 w 6540500"/>
                <a:gd name="connsiteY5" fmla="*/ 1039181 h 1877994"/>
                <a:gd name="connsiteX6" fmla="*/ 4178300 w 6540500"/>
                <a:gd name="connsiteY6" fmla="*/ 1547181 h 1877994"/>
                <a:gd name="connsiteX7" fmla="*/ 4889500 w 6540500"/>
                <a:gd name="connsiteY7" fmla="*/ 1674181 h 1877994"/>
                <a:gd name="connsiteX8" fmla="*/ 5194300 w 6540500"/>
                <a:gd name="connsiteY8" fmla="*/ 1648781 h 1877994"/>
                <a:gd name="connsiteX9" fmla="*/ 5473700 w 6540500"/>
                <a:gd name="connsiteY9" fmla="*/ 1661481 h 1877994"/>
                <a:gd name="connsiteX10" fmla="*/ 5905500 w 6540500"/>
                <a:gd name="connsiteY10" fmla="*/ 1648781 h 1877994"/>
                <a:gd name="connsiteX11" fmla="*/ 5016500 w 6540500"/>
                <a:gd name="connsiteY11" fmla="*/ 1877381 h 1877994"/>
                <a:gd name="connsiteX12" fmla="*/ 6235700 w 6540500"/>
                <a:gd name="connsiteY12" fmla="*/ 1712281 h 1877994"/>
                <a:gd name="connsiteX13" fmla="*/ 6540500 w 6540500"/>
                <a:gd name="connsiteY13" fmla="*/ 1826581 h 1877994"/>
                <a:gd name="connsiteX0" fmla="*/ 0 w 6540500"/>
                <a:gd name="connsiteY0" fmla="*/ 1580992 h 1822905"/>
                <a:gd name="connsiteX1" fmla="*/ 1054100 w 6540500"/>
                <a:gd name="connsiteY1" fmla="*/ 11237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0992 h 1822905"/>
                <a:gd name="connsiteX1" fmla="*/ 1231900 w 6540500"/>
                <a:gd name="connsiteY1" fmla="*/ 1225392 h 1822905"/>
                <a:gd name="connsiteX2" fmla="*/ 1727200 w 6540500"/>
                <a:gd name="connsiteY2" fmla="*/ 361792 h 1822905"/>
                <a:gd name="connsiteX3" fmla="*/ 2298700 w 6540500"/>
                <a:gd name="connsiteY3" fmla="*/ 18892 h 1822905"/>
                <a:gd name="connsiteX4" fmla="*/ 3276600 w 6540500"/>
                <a:gd name="connsiteY4" fmla="*/ 145892 h 1822905"/>
                <a:gd name="connsiteX5" fmla="*/ 3911600 w 6540500"/>
                <a:gd name="connsiteY5" fmla="*/ 984092 h 1822905"/>
                <a:gd name="connsiteX6" fmla="*/ 4178300 w 6540500"/>
                <a:gd name="connsiteY6" fmla="*/ 1492092 h 1822905"/>
                <a:gd name="connsiteX7" fmla="*/ 4889500 w 6540500"/>
                <a:gd name="connsiteY7" fmla="*/ 1619092 h 1822905"/>
                <a:gd name="connsiteX8" fmla="*/ 5194300 w 6540500"/>
                <a:gd name="connsiteY8" fmla="*/ 1593692 h 1822905"/>
                <a:gd name="connsiteX9" fmla="*/ 5473700 w 6540500"/>
                <a:gd name="connsiteY9" fmla="*/ 1606392 h 1822905"/>
                <a:gd name="connsiteX10" fmla="*/ 5905500 w 6540500"/>
                <a:gd name="connsiteY10" fmla="*/ 1593692 h 1822905"/>
                <a:gd name="connsiteX11" fmla="*/ 5016500 w 6540500"/>
                <a:gd name="connsiteY11" fmla="*/ 1822292 h 1822905"/>
                <a:gd name="connsiteX12" fmla="*/ 6235700 w 6540500"/>
                <a:gd name="connsiteY12" fmla="*/ 1657192 h 1822905"/>
                <a:gd name="connsiteX13" fmla="*/ 6540500 w 6540500"/>
                <a:gd name="connsiteY13" fmla="*/ 1771492 h 1822905"/>
                <a:gd name="connsiteX0" fmla="*/ 0 w 6540500"/>
                <a:gd name="connsiteY0" fmla="*/ 1584747 h 1826660"/>
                <a:gd name="connsiteX1" fmla="*/ 1231900 w 6540500"/>
                <a:gd name="connsiteY1" fmla="*/ 1229147 h 1826660"/>
                <a:gd name="connsiteX2" fmla="*/ 1752600 w 6540500"/>
                <a:gd name="connsiteY2" fmla="*/ 416347 h 1826660"/>
                <a:gd name="connsiteX3" fmla="*/ 2298700 w 6540500"/>
                <a:gd name="connsiteY3" fmla="*/ 22647 h 1826660"/>
                <a:gd name="connsiteX4" fmla="*/ 3276600 w 6540500"/>
                <a:gd name="connsiteY4" fmla="*/ 149647 h 1826660"/>
                <a:gd name="connsiteX5" fmla="*/ 3911600 w 6540500"/>
                <a:gd name="connsiteY5" fmla="*/ 987847 h 1826660"/>
                <a:gd name="connsiteX6" fmla="*/ 4178300 w 6540500"/>
                <a:gd name="connsiteY6" fmla="*/ 1495847 h 1826660"/>
                <a:gd name="connsiteX7" fmla="*/ 4889500 w 6540500"/>
                <a:gd name="connsiteY7" fmla="*/ 1622847 h 1826660"/>
                <a:gd name="connsiteX8" fmla="*/ 5194300 w 6540500"/>
                <a:gd name="connsiteY8" fmla="*/ 1597447 h 1826660"/>
                <a:gd name="connsiteX9" fmla="*/ 5473700 w 6540500"/>
                <a:gd name="connsiteY9" fmla="*/ 1610147 h 1826660"/>
                <a:gd name="connsiteX10" fmla="*/ 5905500 w 6540500"/>
                <a:gd name="connsiteY10" fmla="*/ 1597447 h 1826660"/>
                <a:gd name="connsiteX11" fmla="*/ 5016500 w 6540500"/>
                <a:gd name="connsiteY11" fmla="*/ 1826047 h 1826660"/>
                <a:gd name="connsiteX12" fmla="*/ 6235700 w 6540500"/>
                <a:gd name="connsiteY12" fmla="*/ 1660947 h 1826660"/>
                <a:gd name="connsiteX13" fmla="*/ 6540500 w 6540500"/>
                <a:gd name="connsiteY13" fmla="*/ 1775247 h 1826660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717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5068 h 1806981"/>
                <a:gd name="connsiteX1" fmla="*/ 1231900 w 6540500"/>
                <a:gd name="connsiteY1" fmla="*/ 1209468 h 1806981"/>
                <a:gd name="connsiteX2" fmla="*/ 1752600 w 6540500"/>
                <a:gd name="connsiteY2" fmla="*/ 396668 h 1806981"/>
                <a:gd name="connsiteX3" fmla="*/ 2298700 w 6540500"/>
                <a:gd name="connsiteY3" fmla="*/ 2968 h 1806981"/>
                <a:gd name="connsiteX4" fmla="*/ 2844800 w 6540500"/>
                <a:gd name="connsiteY4" fmla="*/ 256968 h 1806981"/>
                <a:gd name="connsiteX5" fmla="*/ 3911600 w 6540500"/>
                <a:gd name="connsiteY5" fmla="*/ 968168 h 1806981"/>
                <a:gd name="connsiteX6" fmla="*/ 4178300 w 6540500"/>
                <a:gd name="connsiteY6" fmla="*/ 1476168 h 1806981"/>
                <a:gd name="connsiteX7" fmla="*/ 4889500 w 6540500"/>
                <a:gd name="connsiteY7" fmla="*/ 1603168 h 1806981"/>
                <a:gd name="connsiteX8" fmla="*/ 5194300 w 6540500"/>
                <a:gd name="connsiteY8" fmla="*/ 1577768 h 1806981"/>
                <a:gd name="connsiteX9" fmla="*/ 5473700 w 6540500"/>
                <a:gd name="connsiteY9" fmla="*/ 1590468 h 1806981"/>
                <a:gd name="connsiteX10" fmla="*/ 5905500 w 6540500"/>
                <a:gd name="connsiteY10" fmla="*/ 1577768 h 1806981"/>
                <a:gd name="connsiteX11" fmla="*/ 5016500 w 6540500"/>
                <a:gd name="connsiteY11" fmla="*/ 1806368 h 1806981"/>
                <a:gd name="connsiteX12" fmla="*/ 6235700 w 6540500"/>
                <a:gd name="connsiteY12" fmla="*/ 1641268 h 1806981"/>
                <a:gd name="connsiteX13" fmla="*/ 6540500 w 6540500"/>
                <a:gd name="connsiteY13" fmla="*/ 1755568 h 1806981"/>
                <a:gd name="connsiteX0" fmla="*/ 0 w 6540500"/>
                <a:gd name="connsiteY0" fmla="*/ 1569309 h 1811222"/>
                <a:gd name="connsiteX1" fmla="*/ 1231900 w 6540500"/>
                <a:gd name="connsiteY1" fmla="*/ 1213709 h 1811222"/>
                <a:gd name="connsiteX2" fmla="*/ 1752600 w 6540500"/>
                <a:gd name="connsiteY2" fmla="*/ 400909 h 1811222"/>
                <a:gd name="connsiteX3" fmla="*/ 2298700 w 6540500"/>
                <a:gd name="connsiteY3" fmla="*/ 7209 h 1811222"/>
                <a:gd name="connsiteX4" fmla="*/ 2882900 w 6540500"/>
                <a:gd name="connsiteY4" fmla="*/ 210409 h 1811222"/>
                <a:gd name="connsiteX5" fmla="*/ 3911600 w 6540500"/>
                <a:gd name="connsiteY5" fmla="*/ 972409 h 1811222"/>
                <a:gd name="connsiteX6" fmla="*/ 4178300 w 6540500"/>
                <a:gd name="connsiteY6" fmla="*/ 1480409 h 1811222"/>
                <a:gd name="connsiteX7" fmla="*/ 4889500 w 6540500"/>
                <a:gd name="connsiteY7" fmla="*/ 1607409 h 1811222"/>
                <a:gd name="connsiteX8" fmla="*/ 5194300 w 6540500"/>
                <a:gd name="connsiteY8" fmla="*/ 1582009 h 1811222"/>
                <a:gd name="connsiteX9" fmla="*/ 5473700 w 6540500"/>
                <a:gd name="connsiteY9" fmla="*/ 1594709 h 1811222"/>
                <a:gd name="connsiteX10" fmla="*/ 5905500 w 6540500"/>
                <a:gd name="connsiteY10" fmla="*/ 1582009 h 1811222"/>
                <a:gd name="connsiteX11" fmla="*/ 5016500 w 6540500"/>
                <a:gd name="connsiteY11" fmla="*/ 1810609 h 1811222"/>
                <a:gd name="connsiteX12" fmla="*/ 6235700 w 6540500"/>
                <a:gd name="connsiteY12" fmla="*/ 1645509 h 1811222"/>
                <a:gd name="connsiteX13" fmla="*/ 6540500 w 6540500"/>
                <a:gd name="connsiteY13" fmla="*/ 1759809 h 1811222"/>
                <a:gd name="connsiteX0" fmla="*/ 0 w 6540500"/>
                <a:gd name="connsiteY0" fmla="*/ 1566755 h 1808668"/>
                <a:gd name="connsiteX1" fmla="*/ 1231900 w 6540500"/>
                <a:gd name="connsiteY1" fmla="*/ 1211155 h 1808668"/>
                <a:gd name="connsiteX2" fmla="*/ 1752600 w 6540500"/>
                <a:gd name="connsiteY2" fmla="*/ 398355 h 1808668"/>
                <a:gd name="connsiteX3" fmla="*/ 2298700 w 6540500"/>
                <a:gd name="connsiteY3" fmla="*/ 4655 h 1808668"/>
                <a:gd name="connsiteX4" fmla="*/ 2882900 w 6540500"/>
                <a:gd name="connsiteY4" fmla="*/ 207855 h 1808668"/>
                <a:gd name="connsiteX5" fmla="*/ 3911600 w 6540500"/>
                <a:gd name="connsiteY5" fmla="*/ 969855 h 1808668"/>
                <a:gd name="connsiteX6" fmla="*/ 4178300 w 6540500"/>
                <a:gd name="connsiteY6" fmla="*/ 1477855 h 1808668"/>
                <a:gd name="connsiteX7" fmla="*/ 4889500 w 6540500"/>
                <a:gd name="connsiteY7" fmla="*/ 1604855 h 1808668"/>
                <a:gd name="connsiteX8" fmla="*/ 5194300 w 6540500"/>
                <a:gd name="connsiteY8" fmla="*/ 1579455 h 1808668"/>
                <a:gd name="connsiteX9" fmla="*/ 5473700 w 6540500"/>
                <a:gd name="connsiteY9" fmla="*/ 1592155 h 1808668"/>
                <a:gd name="connsiteX10" fmla="*/ 5905500 w 6540500"/>
                <a:gd name="connsiteY10" fmla="*/ 1579455 h 1808668"/>
                <a:gd name="connsiteX11" fmla="*/ 5016500 w 6540500"/>
                <a:gd name="connsiteY11" fmla="*/ 1808055 h 1808668"/>
                <a:gd name="connsiteX12" fmla="*/ 6235700 w 6540500"/>
                <a:gd name="connsiteY12" fmla="*/ 1642955 h 1808668"/>
                <a:gd name="connsiteX13" fmla="*/ 6540500 w 6540500"/>
                <a:gd name="connsiteY13" fmla="*/ 1757255 h 1808668"/>
                <a:gd name="connsiteX0" fmla="*/ 0 w 6540500"/>
                <a:gd name="connsiteY0" fmla="*/ 1571100 h 1813013"/>
                <a:gd name="connsiteX1" fmla="*/ 1231900 w 6540500"/>
                <a:gd name="connsiteY1" fmla="*/ 1215500 h 1813013"/>
                <a:gd name="connsiteX2" fmla="*/ 1752600 w 6540500"/>
                <a:gd name="connsiteY2" fmla="*/ 402700 h 1813013"/>
                <a:gd name="connsiteX3" fmla="*/ 2298700 w 6540500"/>
                <a:gd name="connsiteY3" fmla="*/ 9000 h 1813013"/>
                <a:gd name="connsiteX4" fmla="*/ 2882900 w 6540500"/>
                <a:gd name="connsiteY4" fmla="*/ 212200 h 1813013"/>
                <a:gd name="connsiteX5" fmla="*/ 3911600 w 6540500"/>
                <a:gd name="connsiteY5" fmla="*/ 974200 h 1813013"/>
                <a:gd name="connsiteX6" fmla="*/ 4178300 w 6540500"/>
                <a:gd name="connsiteY6" fmla="*/ 1482200 h 1813013"/>
                <a:gd name="connsiteX7" fmla="*/ 4889500 w 6540500"/>
                <a:gd name="connsiteY7" fmla="*/ 1609200 h 1813013"/>
                <a:gd name="connsiteX8" fmla="*/ 5194300 w 6540500"/>
                <a:gd name="connsiteY8" fmla="*/ 1583800 h 1813013"/>
                <a:gd name="connsiteX9" fmla="*/ 5473700 w 6540500"/>
                <a:gd name="connsiteY9" fmla="*/ 1596500 h 1813013"/>
                <a:gd name="connsiteX10" fmla="*/ 5905500 w 6540500"/>
                <a:gd name="connsiteY10" fmla="*/ 1583800 h 1813013"/>
                <a:gd name="connsiteX11" fmla="*/ 5016500 w 6540500"/>
                <a:gd name="connsiteY11" fmla="*/ 1812400 h 1813013"/>
                <a:gd name="connsiteX12" fmla="*/ 6235700 w 6540500"/>
                <a:gd name="connsiteY12" fmla="*/ 1647300 h 1813013"/>
                <a:gd name="connsiteX13" fmla="*/ 6540500 w 6540500"/>
                <a:gd name="connsiteY13" fmla="*/ 1761600 h 1813013"/>
                <a:gd name="connsiteX0" fmla="*/ 0 w 6540500"/>
                <a:gd name="connsiteY0" fmla="*/ 1582122 h 1824035"/>
                <a:gd name="connsiteX1" fmla="*/ 1231900 w 6540500"/>
                <a:gd name="connsiteY1" fmla="*/ 1226522 h 1824035"/>
                <a:gd name="connsiteX2" fmla="*/ 1752600 w 6540500"/>
                <a:gd name="connsiteY2" fmla="*/ 413722 h 1824035"/>
                <a:gd name="connsiteX3" fmla="*/ 2298700 w 6540500"/>
                <a:gd name="connsiteY3" fmla="*/ 20022 h 1824035"/>
                <a:gd name="connsiteX4" fmla="*/ 3022600 w 6540500"/>
                <a:gd name="connsiteY4" fmla="*/ 172422 h 1824035"/>
                <a:gd name="connsiteX5" fmla="*/ 3911600 w 6540500"/>
                <a:gd name="connsiteY5" fmla="*/ 985222 h 1824035"/>
                <a:gd name="connsiteX6" fmla="*/ 4178300 w 6540500"/>
                <a:gd name="connsiteY6" fmla="*/ 1493222 h 1824035"/>
                <a:gd name="connsiteX7" fmla="*/ 4889500 w 6540500"/>
                <a:gd name="connsiteY7" fmla="*/ 1620222 h 1824035"/>
                <a:gd name="connsiteX8" fmla="*/ 5194300 w 6540500"/>
                <a:gd name="connsiteY8" fmla="*/ 1594822 h 1824035"/>
                <a:gd name="connsiteX9" fmla="*/ 5473700 w 6540500"/>
                <a:gd name="connsiteY9" fmla="*/ 1607522 h 1824035"/>
                <a:gd name="connsiteX10" fmla="*/ 5905500 w 6540500"/>
                <a:gd name="connsiteY10" fmla="*/ 1594822 h 1824035"/>
                <a:gd name="connsiteX11" fmla="*/ 5016500 w 6540500"/>
                <a:gd name="connsiteY11" fmla="*/ 1823422 h 1824035"/>
                <a:gd name="connsiteX12" fmla="*/ 6235700 w 6540500"/>
                <a:gd name="connsiteY12" fmla="*/ 1658322 h 1824035"/>
                <a:gd name="connsiteX13" fmla="*/ 6540500 w 6540500"/>
                <a:gd name="connsiteY13" fmla="*/ 1772622 h 1824035"/>
                <a:gd name="connsiteX0" fmla="*/ 0 w 6540500"/>
                <a:gd name="connsiteY0" fmla="*/ 1613838 h 1855751"/>
                <a:gd name="connsiteX1" fmla="*/ 1231900 w 6540500"/>
                <a:gd name="connsiteY1" fmla="*/ 1258238 h 1855751"/>
                <a:gd name="connsiteX2" fmla="*/ 1752600 w 6540500"/>
                <a:gd name="connsiteY2" fmla="*/ 445438 h 1855751"/>
                <a:gd name="connsiteX3" fmla="*/ 2298700 w 6540500"/>
                <a:gd name="connsiteY3" fmla="*/ 51738 h 1855751"/>
                <a:gd name="connsiteX4" fmla="*/ 3035300 w 6540500"/>
                <a:gd name="connsiteY4" fmla="*/ 127938 h 1855751"/>
                <a:gd name="connsiteX5" fmla="*/ 3911600 w 6540500"/>
                <a:gd name="connsiteY5" fmla="*/ 1016938 h 1855751"/>
                <a:gd name="connsiteX6" fmla="*/ 4178300 w 6540500"/>
                <a:gd name="connsiteY6" fmla="*/ 1524938 h 1855751"/>
                <a:gd name="connsiteX7" fmla="*/ 4889500 w 6540500"/>
                <a:gd name="connsiteY7" fmla="*/ 1651938 h 1855751"/>
                <a:gd name="connsiteX8" fmla="*/ 5194300 w 6540500"/>
                <a:gd name="connsiteY8" fmla="*/ 1626538 h 1855751"/>
                <a:gd name="connsiteX9" fmla="*/ 5473700 w 6540500"/>
                <a:gd name="connsiteY9" fmla="*/ 1639238 h 1855751"/>
                <a:gd name="connsiteX10" fmla="*/ 5905500 w 6540500"/>
                <a:gd name="connsiteY10" fmla="*/ 1626538 h 1855751"/>
                <a:gd name="connsiteX11" fmla="*/ 5016500 w 6540500"/>
                <a:gd name="connsiteY11" fmla="*/ 1855138 h 1855751"/>
                <a:gd name="connsiteX12" fmla="*/ 6235700 w 6540500"/>
                <a:gd name="connsiteY12" fmla="*/ 1690038 h 1855751"/>
                <a:gd name="connsiteX13" fmla="*/ 6540500 w 6540500"/>
                <a:gd name="connsiteY13" fmla="*/ 1804338 h 1855751"/>
                <a:gd name="connsiteX0" fmla="*/ 0 w 6540500"/>
                <a:gd name="connsiteY0" fmla="*/ 1583471 h 1825384"/>
                <a:gd name="connsiteX1" fmla="*/ 1231900 w 6540500"/>
                <a:gd name="connsiteY1" fmla="*/ 1227871 h 1825384"/>
                <a:gd name="connsiteX2" fmla="*/ 1752600 w 6540500"/>
                <a:gd name="connsiteY2" fmla="*/ 415071 h 1825384"/>
                <a:gd name="connsiteX3" fmla="*/ 2298700 w 6540500"/>
                <a:gd name="connsiteY3" fmla="*/ 21371 h 1825384"/>
                <a:gd name="connsiteX4" fmla="*/ 3035300 w 6540500"/>
                <a:gd name="connsiteY4" fmla="*/ 97571 h 1825384"/>
                <a:gd name="connsiteX5" fmla="*/ 3594100 w 6540500"/>
                <a:gd name="connsiteY5" fmla="*/ 478571 h 1825384"/>
                <a:gd name="connsiteX6" fmla="*/ 4178300 w 6540500"/>
                <a:gd name="connsiteY6" fmla="*/ 1494571 h 1825384"/>
                <a:gd name="connsiteX7" fmla="*/ 4889500 w 6540500"/>
                <a:gd name="connsiteY7" fmla="*/ 1621571 h 1825384"/>
                <a:gd name="connsiteX8" fmla="*/ 5194300 w 6540500"/>
                <a:gd name="connsiteY8" fmla="*/ 1596171 h 1825384"/>
                <a:gd name="connsiteX9" fmla="*/ 5473700 w 6540500"/>
                <a:gd name="connsiteY9" fmla="*/ 1608871 h 1825384"/>
                <a:gd name="connsiteX10" fmla="*/ 5905500 w 6540500"/>
                <a:gd name="connsiteY10" fmla="*/ 1596171 h 1825384"/>
                <a:gd name="connsiteX11" fmla="*/ 5016500 w 6540500"/>
                <a:gd name="connsiteY11" fmla="*/ 1824771 h 1825384"/>
                <a:gd name="connsiteX12" fmla="*/ 6235700 w 6540500"/>
                <a:gd name="connsiteY12" fmla="*/ 1659671 h 1825384"/>
                <a:gd name="connsiteX13" fmla="*/ 6540500 w 6540500"/>
                <a:gd name="connsiteY13" fmla="*/ 1773971 h 1825384"/>
                <a:gd name="connsiteX0" fmla="*/ 0 w 6540500"/>
                <a:gd name="connsiteY0" fmla="*/ 1650095 h 1892008"/>
                <a:gd name="connsiteX1" fmla="*/ 1231900 w 6540500"/>
                <a:gd name="connsiteY1" fmla="*/ 1294495 h 1892008"/>
                <a:gd name="connsiteX2" fmla="*/ 1752600 w 6540500"/>
                <a:gd name="connsiteY2" fmla="*/ 481695 h 1892008"/>
                <a:gd name="connsiteX3" fmla="*/ 2298700 w 6540500"/>
                <a:gd name="connsiteY3" fmla="*/ 87995 h 1892008"/>
                <a:gd name="connsiteX4" fmla="*/ 2984500 w 6540500"/>
                <a:gd name="connsiteY4" fmla="*/ 37195 h 1892008"/>
                <a:gd name="connsiteX5" fmla="*/ 3594100 w 6540500"/>
                <a:gd name="connsiteY5" fmla="*/ 545195 h 1892008"/>
                <a:gd name="connsiteX6" fmla="*/ 4178300 w 6540500"/>
                <a:gd name="connsiteY6" fmla="*/ 1561195 h 1892008"/>
                <a:gd name="connsiteX7" fmla="*/ 4889500 w 6540500"/>
                <a:gd name="connsiteY7" fmla="*/ 1688195 h 1892008"/>
                <a:gd name="connsiteX8" fmla="*/ 5194300 w 6540500"/>
                <a:gd name="connsiteY8" fmla="*/ 1662795 h 1892008"/>
                <a:gd name="connsiteX9" fmla="*/ 5473700 w 6540500"/>
                <a:gd name="connsiteY9" fmla="*/ 1675495 h 1892008"/>
                <a:gd name="connsiteX10" fmla="*/ 5905500 w 6540500"/>
                <a:gd name="connsiteY10" fmla="*/ 1662795 h 1892008"/>
                <a:gd name="connsiteX11" fmla="*/ 5016500 w 6540500"/>
                <a:gd name="connsiteY11" fmla="*/ 1891395 h 1892008"/>
                <a:gd name="connsiteX12" fmla="*/ 6235700 w 6540500"/>
                <a:gd name="connsiteY12" fmla="*/ 1726295 h 1892008"/>
                <a:gd name="connsiteX13" fmla="*/ 6540500 w 6540500"/>
                <a:gd name="connsiteY13" fmla="*/ 1840595 h 1892008"/>
                <a:gd name="connsiteX0" fmla="*/ 0 w 5829300"/>
                <a:gd name="connsiteY0" fmla="*/ 1611995 h 1892008"/>
                <a:gd name="connsiteX1" fmla="*/ 520700 w 5829300"/>
                <a:gd name="connsiteY1" fmla="*/ 12944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67100 w 5829300"/>
                <a:gd name="connsiteY6" fmla="*/ 15611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276600 w 5829300"/>
                <a:gd name="connsiteY6" fmla="*/ 12436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178300 w 5829300"/>
                <a:gd name="connsiteY7" fmla="*/ 16881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1995 h 1892008"/>
                <a:gd name="connsiteX1" fmla="*/ 635000 w 5829300"/>
                <a:gd name="connsiteY1" fmla="*/ 1129395 h 1892008"/>
                <a:gd name="connsiteX2" fmla="*/ 1041400 w 5829300"/>
                <a:gd name="connsiteY2" fmla="*/ 481695 h 1892008"/>
                <a:gd name="connsiteX3" fmla="*/ 1587500 w 5829300"/>
                <a:gd name="connsiteY3" fmla="*/ 87995 h 1892008"/>
                <a:gd name="connsiteX4" fmla="*/ 2273300 w 5829300"/>
                <a:gd name="connsiteY4" fmla="*/ 37195 h 1892008"/>
                <a:gd name="connsiteX5" fmla="*/ 2882900 w 5829300"/>
                <a:gd name="connsiteY5" fmla="*/ 545195 h 1892008"/>
                <a:gd name="connsiteX6" fmla="*/ 3454400 w 5829300"/>
                <a:gd name="connsiteY6" fmla="*/ 1294495 h 1892008"/>
                <a:gd name="connsiteX7" fmla="*/ 4216400 w 5829300"/>
                <a:gd name="connsiteY7" fmla="*/ 1624695 h 1892008"/>
                <a:gd name="connsiteX8" fmla="*/ 4483100 w 5829300"/>
                <a:gd name="connsiteY8" fmla="*/ 1662795 h 1892008"/>
                <a:gd name="connsiteX9" fmla="*/ 4762500 w 5829300"/>
                <a:gd name="connsiteY9" fmla="*/ 1675495 h 1892008"/>
                <a:gd name="connsiteX10" fmla="*/ 5194300 w 5829300"/>
                <a:gd name="connsiteY10" fmla="*/ 1662795 h 1892008"/>
                <a:gd name="connsiteX11" fmla="*/ 4305300 w 5829300"/>
                <a:gd name="connsiteY11" fmla="*/ 1891395 h 1892008"/>
                <a:gd name="connsiteX12" fmla="*/ 5524500 w 5829300"/>
                <a:gd name="connsiteY12" fmla="*/ 1726295 h 1892008"/>
                <a:gd name="connsiteX13" fmla="*/ 5829300 w 5829300"/>
                <a:gd name="connsiteY13" fmla="*/ 1840595 h 1892008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2164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114800 w 5829300"/>
                <a:gd name="connsiteY7" fmla="*/ 1626738 h 1894051"/>
                <a:gd name="connsiteX8" fmla="*/ 4483100 w 5829300"/>
                <a:gd name="connsiteY8" fmla="*/ 1664838 h 1894051"/>
                <a:gd name="connsiteX9" fmla="*/ 4762500 w 5829300"/>
                <a:gd name="connsiteY9" fmla="*/ 1677538 h 1894051"/>
                <a:gd name="connsiteX10" fmla="*/ 5194300 w 5829300"/>
                <a:gd name="connsiteY10" fmla="*/ 1664838 h 1894051"/>
                <a:gd name="connsiteX11" fmla="*/ 4305300 w 5829300"/>
                <a:gd name="connsiteY11" fmla="*/ 1893438 h 1894051"/>
                <a:gd name="connsiteX12" fmla="*/ 5524500 w 5829300"/>
                <a:gd name="connsiteY12" fmla="*/ 1728338 h 1894051"/>
                <a:gd name="connsiteX13" fmla="*/ 5829300 w 5829300"/>
                <a:gd name="connsiteY13" fmla="*/ 1842638 h 1894051"/>
                <a:gd name="connsiteX0" fmla="*/ 0 w 5829300"/>
                <a:gd name="connsiteY0" fmla="*/ 1614038 h 1894051"/>
                <a:gd name="connsiteX1" fmla="*/ 635000 w 5829300"/>
                <a:gd name="connsiteY1" fmla="*/ 1131438 h 1894051"/>
                <a:gd name="connsiteX2" fmla="*/ 1079500 w 5829300"/>
                <a:gd name="connsiteY2" fmla="*/ 534538 h 1894051"/>
                <a:gd name="connsiteX3" fmla="*/ 1587500 w 5829300"/>
                <a:gd name="connsiteY3" fmla="*/ 90038 h 1894051"/>
                <a:gd name="connsiteX4" fmla="*/ 2273300 w 5829300"/>
                <a:gd name="connsiteY4" fmla="*/ 39238 h 1894051"/>
                <a:gd name="connsiteX5" fmla="*/ 2882900 w 5829300"/>
                <a:gd name="connsiteY5" fmla="*/ 547238 h 1894051"/>
                <a:gd name="connsiteX6" fmla="*/ 3454400 w 5829300"/>
                <a:gd name="connsiteY6" fmla="*/ 1296538 h 1894051"/>
                <a:gd name="connsiteX7" fmla="*/ 4483100 w 5829300"/>
                <a:gd name="connsiteY7" fmla="*/ 1664838 h 1894051"/>
                <a:gd name="connsiteX8" fmla="*/ 4762500 w 5829300"/>
                <a:gd name="connsiteY8" fmla="*/ 1677538 h 1894051"/>
                <a:gd name="connsiteX9" fmla="*/ 5194300 w 5829300"/>
                <a:gd name="connsiteY9" fmla="*/ 1664838 h 1894051"/>
                <a:gd name="connsiteX10" fmla="*/ 4305300 w 5829300"/>
                <a:gd name="connsiteY10" fmla="*/ 1893438 h 1894051"/>
                <a:gd name="connsiteX11" fmla="*/ 5524500 w 5829300"/>
                <a:gd name="connsiteY11" fmla="*/ 1728338 h 1894051"/>
                <a:gd name="connsiteX12" fmla="*/ 5829300 w 5829300"/>
                <a:gd name="connsiteY12" fmla="*/ 1842638 h 1894051"/>
                <a:gd name="connsiteX0" fmla="*/ 0 w 5524500"/>
                <a:gd name="connsiteY0" fmla="*/ 1614038 h 1894051"/>
                <a:gd name="connsiteX1" fmla="*/ 635000 w 5524500"/>
                <a:gd name="connsiteY1" fmla="*/ 1131438 h 1894051"/>
                <a:gd name="connsiteX2" fmla="*/ 1079500 w 5524500"/>
                <a:gd name="connsiteY2" fmla="*/ 534538 h 1894051"/>
                <a:gd name="connsiteX3" fmla="*/ 1587500 w 5524500"/>
                <a:gd name="connsiteY3" fmla="*/ 90038 h 1894051"/>
                <a:gd name="connsiteX4" fmla="*/ 2273300 w 5524500"/>
                <a:gd name="connsiteY4" fmla="*/ 39238 h 1894051"/>
                <a:gd name="connsiteX5" fmla="*/ 2882900 w 5524500"/>
                <a:gd name="connsiteY5" fmla="*/ 547238 h 1894051"/>
                <a:gd name="connsiteX6" fmla="*/ 3454400 w 5524500"/>
                <a:gd name="connsiteY6" fmla="*/ 1296538 h 1894051"/>
                <a:gd name="connsiteX7" fmla="*/ 4483100 w 5524500"/>
                <a:gd name="connsiteY7" fmla="*/ 1664838 h 1894051"/>
                <a:gd name="connsiteX8" fmla="*/ 4762500 w 5524500"/>
                <a:gd name="connsiteY8" fmla="*/ 1677538 h 1894051"/>
                <a:gd name="connsiteX9" fmla="*/ 5194300 w 5524500"/>
                <a:gd name="connsiteY9" fmla="*/ 1664838 h 1894051"/>
                <a:gd name="connsiteX10" fmla="*/ 4305300 w 5524500"/>
                <a:gd name="connsiteY10" fmla="*/ 1893438 h 1894051"/>
                <a:gd name="connsiteX11" fmla="*/ 5524500 w 5524500"/>
                <a:gd name="connsiteY11" fmla="*/ 1728338 h 1894051"/>
                <a:gd name="connsiteX0" fmla="*/ 0 w 5204100"/>
                <a:gd name="connsiteY0" fmla="*/ 1614038 h 1893438"/>
                <a:gd name="connsiteX1" fmla="*/ 635000 w 5204100"/>
                <a:gd name="connsiteY1" fmla="*/ 1131438 h 1893438"/>
                <a:gd name="connsiteX2" fmla="*/ 1079500 w 5204100"/>
                <a:gd name="connsiteY2" fmla="*/ 534538 h 1893438"/>
                <a:gd name="connsiteX3" fmla="*/ 1587500 w 5204100"/>
                <a:gd name="connsiteY3" fmla="*/ 90038 h 1893438"/>
                <a:gd name="connsiteX4" fmla="*/ 2273300 w 5204100"/>
                <a:gd name="connsiteY4" fmla="*/ 39238 h 1893438"/>
                <a:gd name="connsiteX5" fmla="*/ 2882900 w 5204100"/>
                <a:gd name="connsiteY5" fmla="*/ 547238 h 1893438"/>
                <a:gd name="connsiteX6" fmla="*/ 3454400 w 5204100"/>
                <a:gd name="connsiteY6" fmla="*/ 1296538 h 1893438"/>
                <a:gd name="connsiteX7" fmla="*/ 4483100 w 5204100"/>
                <a:gd name="connsiteY7" fmla="*/ 1664838 h 1893438"/>
                <a:gd name="connsiteX8" fmla="*/ 4762500 w 5204100"/>
                <a:gd name="connsiteY8" fmla="*/ 1677538 h 1893438"/>
                <a:gd name="connsiteX9" fmla="*/ 5194300 w 5204100"/>
                <a:gd name="connsiteY9" fmla="*/ 1664838 h 1893438"/>
                <a:gd name="connsiteX10" fmla="*/ 4305300 w 5204100"/>
                <a:gd name="connsiteY10" fmla="*/ 1893438 h 1893438"/>
                <a:gd name="connsiteX0" fmla="*/ 0 w 5204100"/>
                <a:gd name="connsiteY0" fmla="*/ 1614038 h 1696775"/>
                <a:gd name="connsiteX1" fmla="*/ 635000 w 5204100"/>
                <a:gd name="connsiteY1" fmla="*/ 1131438 h 1696775"/>
                <a:gd name="connsiteX2" fmla="*/ 1079500 w 5204100"/>
                <a:gd name="connsiteY2" fmla="*/ 534538 h 1696775"/>
                <a:gd name="connsiteX3" fmla="*/ 1587500 w 5204100"/>
                <a:gd name="connsiteY3" fmla="*/ 90038 h 1696775"/>
                <a:gd name="connsiteX4" fmla="*/ 2273300 w 5204100"/>
                <a:gd name="connsiteY4" fmla="*/ 39238 h 1696775"/>
                <a:gd name="connsiteX5" fmla="*/ 2882900 w 5204100"/>
                <a:gd name="connsiteY5" fmla="*/ 547238 h 1696775"/>
                <a:gd name="connsiteX6" fmla="*/ 3454400 w 5204100"/>
                <a:gd name="connsiteY6" fmla="*/ 1296538 h 1696775"/>
                <a:gd name="connsiteX7" fmla="*/ 4483100 w 5204100"/>
                <a:gd name="connsiteY7" fmla="*/ 1664838 h 1696775"/>
                <a:gd name="connsiteX8" fmla="*/ 4762500 w 5204100"/>
                <a:gd name="connsiteY8" fmla="*/ 1677538 h 1696775"/>
                <a:gd name="connsiteX9" fmla="*/ 5194300 w 5204100"/>
                <a:gd name="connsiteY9" fmla="*/ 1664838 h 1696775"/>
                <a:gd name="connsiteX0" fmla="*/ 0 w 4762500"/>
                <a:gd name="connsiteY0" fmla="*/ 1614038 h 1696775"/>
                <a:gd name="connsiteX1" fmla="*/ 635000 w 4762500"/>
                <a:gd name="connsiteY1" fmla="*/ 1131438 h 1696775"/>
                <a:gd name="connsiteX2" fmla="*/ 1079500 w 4762500"/>
                <a:gd name="connsiteY2" fmla="*/ 534538 h 1696775"/>
                <a:gd name="connsiteX3" fmla="*/ 1587500 w 4762500"/>
                <a:gd name="connsiteY3" fmla="*/ 90038 h 1696775"/>
                <a:gd name="connsiteX4" fmla="*/ 2273300 w 4762500"/>
                <a:gd name="connsiteY4" fmla="*/ 39238 h 1696775"/>
                <a:gd name="connsiteX5" fmla="*/ 2882900 w 4762500"/>
                <a:gd name="connsiteY5" fmla="*/ 547238 h 1696775"/>
                <a:gd name="connsiteX6" fmla="*/ 3454400 w 4762500"/>
                <a:gd name="connsiteY6" fmla="*/ 1296538 h 1696775"/>
                <a:gd name="connsiteX7" fmla="*/ 4483100 w 4762500"/>
                <a:gd name="connsiteY7" fmla="*/ 1664838 h 1696775"/>
                <a:gd name="connsiteX8" fmla="*/ 4762500 w 4762500"/>
                <a:gd name="connsiteY8" fmla="*/ 1677538 h 1696775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454400 w 4762500"/>
                <a:gd name="connsiteY6" fmla="*/ 12965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4051300 w 4762500"/>
                <a:gd name="connsiteY7" fmla="*/ 1588638 h 1677538"/>
                <a:gd name="connsiteX8" fmla="*/ 4762500 w 4762500"/>
                <a:gd name="connsiteY8" fmla="*/ 1677538 h 1677538"/>
                <a:gd name="connsiteX0" fmla="*/ 0 w 4762500"/>
                <a:gd name="connsiteY0" fmla="*/ 1614038 h 1677538"/>
                <a:gd name="connsiteX1" fmla="*/ 635000 w 4762500"/>
                <a:gd name="connsiteY1" fmla="*/ 1131438 h 1677538"/>
                <a:gd name="connsiteX2" fmla="*/ 1079500 w 4762500"/>
                <a:gd name="connsiteY2" fmla="*/ 534538 h 1677538"/>
                <a:gd name="connsiteX3" fmla="*/ 1587500 w 4762500"/>
                <a:gd name="connsiteY3" fmla="*/ 90038 h 1677538"/>
                <a:gd name="connsiteX4" fmla="*/ 2273300 w 4762500"/>
                <a:gd name="connsiteY4" fmla="*/ 39238 h 1677538"/>
                <a:gd name="connsiteX5" fmla="*/ 2882900 w 4762500"/>
                <a:gd name="connsiteY5" fmla="*/ 547238 h 1677538"/>
                <a:gd name="connsiteX6" fmla="*/ 3340100 w 4762500"/>
                <a:gd name="connsiteY6" fmla="*/ 1207638 h 1677538"/>
                <a:gd name="connsiteX7" fmla="*/ 3797300 w 4762500"/>
                <a:gd name="connsiteY7" fmla="*/ 1474338 h 1677538"/>
                <a:gd name="connsiteX8" fmla="*/ 4762500 w 4762500"/>
                <a:gd name="connsiteY8" fmla="*/ 1677538 h 1677538"/>
                <a:gd name="connsiteX0" fmla="*/ 0 w 4597400"/>
                <a:gd name="connsiteY0" fmla="*/ 1614038 h 1614038"/>
                <a:gd name="connsiteX1" fmla="*/ 635000 w 4597400"/>
                <a:gd name="connsiteY1" fmla="*/ 1131438 h 1614038"/>
                <a:gd name="connsiteX2" fmla="*/ 1079500 w 4597400"/>
                <a:gd name="connsiteY2" fmla="*/ 534538 h 1614038"/>
                <a:gd name="connsiteX3" fmla="*/ 1587500 w 4597400"/>
                <a:gd name="connsiteY3" fmla="*/ 90038 h 1614038"/>
                <a:gd name="connsiteX4" fmla="*/ 2273300 w 4597400"/>
                <a:gd name="connsiteY4" fmla="*/ 39238 h 1614038"/>
                <a:gd name="connsiteX5" fmla="*/ 2882900 w 4597400"/>
                <a:gd name="connsiteY5" fmla="*/ 547238 h 1614038"/>
                <a:gd name="connsiteX6" fmla="*/ 3340100 w 4597400"/>
                <a:gd name="connsiteY6" fmla="*/ 1207638 h 1614038"/>
                <a:gd name="connsiteX7" fmla="*/ 3797300 w 4597400"/>
                <a:gd name="connsiteY7" fmla="*/ 1474338 h 1614038"/>
                <a:gd name="connsiteX8" fmla="*/ 4597400 w 4597400"/>
                <a:gd name="connsiteY8" fmla="*/ 1575938 h 1614038"/>
                <a:gd name="connsiteX0" fmla="*/ 0 w 4597400"/>
                <a:gd name="connsiteY0" fmla="*/ 1604798 h 1604798"/>
                <a:gd name="connsiteX1" fmla="*/ 635000 w 4597400"/>
                <a:gd name="connsiteY1" fmla="*/ 1122198 h 1604798"/>
                <a:gd name="connsiteX2" fmla="*/ 1079500 w 4597400"/>
                <a:gd name="connsiteY2" fmla="*/ 525298 h 1604798"/>
                <a:gd name="connsiteX3" fmla="*/ 1587500 w 4597400"/>
                <a:gd name="connsiteY3" fmla="*/ 80798 h 1604798"/>
                <a:gd name="connsiteX4" fmla="*/ 2414517 w 4597400"/>
                <a:gd name="connsiteY4" fmla="*/ 42698 h 1604798"/>
                <a:gd name="connsiteX5" fmla="*/ 2882900 w 4597400"/>
                <a:gd name="connsiteY5" fmla="*/ 537998 h 1604798"/>
                <a:gd name="connsiteX6" fmla="*/ 3340100 w 4597400"/>
                <a:gd name="connsiteY6" fmla="*/ 1198398 h 1604798"/>
                <a:gd name="connsiteX7" fmla="*/ 3797300 w 4597400"/>
                <a:gd name="connsiteY7" fmla="*/ 1465098 h 1604798"/>
                <a:gd name="connsiteX8" fmla="*/ 4597400 w 4597400"/>
                <a:gd name="connsiteY8" fmla="*/ 1566698 h 1604798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40100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597400"/>
                <a:gd name="connsiteY0" fmla="*/ 1606641 h 1606641"/>
                <a:gd name="connsiteX1" fmla="*/ 635000 w 4597400"/>
                <a:gd name="connsiteY1" fmla="*/ 1124041 h 1606641"/>
                <a:gd name="connsiteX2" fmla="*/ 1079500 w 4597400"/>
                <a:gd name="connsiteY2" fmla="*/ 527141 h 1606641"/>
                <a:gd name="connsiteX3" fmla="*/ 1587500 w 4597400"/>
                <a:gd name="connsiteY3" fmla="*/ 82641 h 1606641"/>
                <a:gd name="connsiteX4" fmla="*/ 2414517 w 4597400"/>
                <a:gd name="connsiteY4" fmla="*/ 44541 h 1606641"/>
                <a:gd name="connsiteX5" fmla="*/ 2961354 w 4597400"/>
                <a:gd name="connsiteY5" fmla="*/ 565241 h 1606641"/>
                <a:gd name="connsiteX6" fmla="*/ 3371481 w 4597400"/>
                <a:gd name="connsiteY6" fmla="*/ 1200241 h 1606641"/>
                <a:gd name="connsiteX7" fmla="*/ 3797300 w 4597400"/>
                <a:gd name="connsiteY7" fmla="*/ 1466941 h 1606641"/>
                <a:gd name="connsiteX8" fmla="*/ 4597400 w 4597400"/>
                <a:gd name="connsiteY8" fmla="*/ 1568541 h 1606641"/>
                <a:gd name="connsiteX0" fmla="*/ 0 w 4613091"/>
                <a:gd name="connsiteY0" fmla="*/ 1606641 h 1606641"/>
                <a:gd name="connsiteX1" fmla="*/ 635000 w 4613091"/>
                <a:gd name="connsiteY1" fmla="*/ 1124041 h 1606641"/>
                <a:gd name="connsiteX2" fmla="*/ 1079500 w 4613091"/>
                <a:gd name="connsiteY2" fmla="*/ 527141 h 1606641"/>
                <a:gd name="connsiteX3" fmla="*/ 1587500 w 4613091"/>
                <a:gd name="connsiteY3" fmla="*/ 82641 h 1606641"/>
                <a:gd name="connsiteX4" fmla="*/ 2414517 w 4613091"/>
                <a:gd name="connsiteY4" fmla="*/ 44541 h 1606641"/>
                <a:gd name="connsiteX5" fmla="*/ 2961354 w 4613091"/>
                <a:gd name="connsiteY5" fmla="*/ 565241 h 1606641"/>
                <a:gd name="connsiteX6" fmla="*/ 3371481 w 4613091"/>
                <a:gd name="connsiteY6" fmla="*/ 1200241 h 1606641"/>
                <a:gd name="connsiteX7" fmla="*/ 3797300 w 4613091"/>
                <a:gd name="connsiteY7" fmla="*/ 1466941 h 1606641"/>
                <a:gd name="connsiteX8" fmla="*/ 4613091 w 4613091"/>
                <a:gd name="connsiteY8" fmla="*/ 1581241 h 1606641"/>
                <a:gd name="connsiteX0" fmla="*/ 0 w 4613091"/>
                <a:gd name="connsiteY0" fmla="*/ 1586028 h 1586028"/>
                <a:gd name="connsiteX1" fmla="*/ 635000 w 4613091"/>
                <a:gd name="connsiteY1" fmla="*/ 1103428 h 1586028"/>
                <a:gd name="connsiteX2" fmla="*/ 1079500 w 4613091"/>
                <a:gd name="connsiteY2" fmla="*/ 506528 h 1586028"/>
                <a:gd name="connsiteX3" fmla="*/ 1587500 w 4613091"/>
                <a:gd name="connsiteY3" fmla="*/ 62028 h 1586028"/>
                <a:gd name="connsiteX4" fmla="*/ 2508202 w 4613091"/>
                <a:gd name="connsiteY4" fmla="*/ 55151 h 1586028"/>
                <a:gd name="connsiteX5" fmla="*/ 2961354 w 4613091"/>
                <a:gd name="connsiteY5" fmla="*/ 544628 h 1586028"/>
                <a:gd name="connsiteX6" fmla="*/ 3371481 w 4613091"/>
                <a:gd name="connsiteY6" fmla="*/ 1179628 h 1586028"/>
                <a:gd name="connsiteX7" fmla="*/ 3797300 w 4613091"/>
                <a:gd name="connsiteY7" fmla="*/ 1446328 h 1586028"/>
                <a:gd name="connsiteX8" fmla="*/ 4613091 w 4613091"/>
                <a:gd name="connsiteY8" fmla="*/ 1560628 h 1586028"/>
                <a:gd name="connsiteX0" fmla="*/ 0 w 4613091"/>
                <a:gd name="connsiteY0" fmla="*/ 1577383 h 1577383"/>
                <a:gd name="connsiteX1" fmla="*/ 635000 w 4613091"/>
                <a:gd name="connsiteY1" fmla="*/ 1094783 h 1577383"/>
                <a:gd name="connsiteX2" fmla="*/ 1079500 w 4613091"/>
                <a:gd name="connsiteY2" fmla="*/ 497883 h 1577383"/>
                <a:gd name="connsiteX3" fmla="*/ 1642609 w 4613091"/>
                <a:gd name="connsiteY3" fmla="*/ 71225 h 1577383"/>
                <a:gd name="connsiteX4" fmla="*/ 2508202 w 4613091"/>
                <a:gd name="connsiteY4" fmla="*/ 46506 h 1577383"/>
                <a:gd name="connsiteX5" fmla="*/ 2961354 w 4613091"/>
                <a:gd name="connsiteY5" fmla="*/ 535983 h 1577383"/>
                <a:gd name="connsiteX6" fmla="*/ 3371481 w 4613091"/>
                <a:gd name="connsiteY6" fmla="*/ 1170983 h 1577383"/>
                <a:gd name="connsiteX7" fmla="*/ 3797300 w 4613091"/>
                <a:gd name="connsiteY7" fmla="*/ 1437683 h 1577383"/>
                <a:gd name="connsiteX8" fmla="*/ 4613091 w 4613091"/>
                <a:gd name="connsiteY8" fmla="*/ 1551983 h 1577383"/>
                <a:gd name="connsiteX0" fmla="*/ 0 w 4613091"/>
                <a:gd name="connsiteY0" fmla="*/ 1571523 h 1571523"/>
                <a:gd name="connsiteX1" fmla="*/ 635000 w 4613091"/>
                <a:gd name="connsiteY1" fmla="*/ 1088923 h 1571523"/>
                <a:gd name="connsiteX2" fmla="*/ 1079500 w 4613091"/>
                <a:gd name="connsiteY2" fmla="*/ 492023 h 1571523"/>
                <a:gd name="connsiteX3" fmla="*/ 1642609 w 4613091"/>
                <a:gd name="connsiteY3" fmla="*/ 65365 h 1571523"/>
                <a:gd name="connsiteX4" fmla="*/ 2469625 w 4613091"/>
                <a:gd name="connsiteY4" fmla="*/ 49567 h 1571523"/>
                <a:gd name="connsiteX5" fmla="*/ 2961354 w 4613091"/>
                <a:gd name="connsiteY5" fmla="*/ 530123 h 1571523"/>
                <a:gd name="connsiteX6" fmla="*/ 3371481 w 4613091"/>
                <a:gd name="connsiteY6" fmla="*/ 1165123 h 1571523"/>
                <a:gd name="connsiteX7" fmla="*/ 3797300 w 4613091"/>
                <a:gd name="connsiteY7" fmla="*/ 1431823 h 1571523"/>
                <a:gd name="connsiteX8" fmla="*/ 4613091 w 4613091"/>
                <a:gd name="connsiteY8" fmla="*/ 1546123 h 1571523"/>
                <a:gd name="connsiteX0" fmla="*/ 0 w 4613091"/>
                <a:gd name="connsiteY0" fmla="*/ 1577094 h 1577094"/>
                <a:gd name="connsiteX1" fmla="*/ 635000 w 4613091"/>
                <a:gd name="connsiteY1" fmla="*/ 1094494 h 1577094"/>
                <a:gd name="connsiteX2" fmla="*/ 1079500 w 4613091"/>
                <a:gd name="connsiteY2" fmla="*/ 497594 h 1577094"/>
                <a:gd name="connsiteX3" fmla="*/ 1642609 w 4613091"/>
                <a:gd name="connsiteY3" fmla="*/ 70936 h 1577094"/>
                <a:gd name="connsiteX4" fmla="*/ 2469625 w 4613091"/>
                <a:gd name="connsiteY4" fmla="*/ 55138 h 1577094"/>
                <a:gd name="connsiteX5" fmla="*/ 2961354 w 4613091"/>
                <a:gd name="connsiteY5" fmla="*/ 535694 h 1577094"/>
                <a:gd name="connsiteX6" fmla="*/ 3371481 w 4613091"/>
                <a:gd name="connsiteY6" fmla="*/ 1170694 h 1577094"/>
                <a:gd name="connsiteX7" fmla="*/ 3797300 w 4613091"/>
                <a:gd name="connsiteY7" fmla="*/ 1437394 h 1577094"/>
                <a:gd name="connsiteX8" fmla="*/ 4613091 w 4613091"/>
                <a:gd name="connsiteY8" fmla="*/ 1551694 h 1577094"/>
                <a:gd name="connsiteX0" fmla="*/ 0 w 4613091"/>
                <a:gd name="connsiteY0" fmla="*/ 1560722 h 1560722"/>
                <a:gd name="connsiteX1" fmla="*/ 635000 w 4613091"/>
                <a:gd name="connsiteY1" fmla="*/ 1078122 h 1560722"/>
                <a:gd name="connsiteX2" fmla="*/ 1079500 w 4613091"/>
                <a:gd name="connsiteY2" fmla="*/ 481222 h 1560722"/>
                <a:gd name="connsiteX3" fmla="*/ 1642609 w 4613091"/>
                <a:gd name="connsiteY3" fmla="*/ 54564 h 1560722"/>
                <a:gd name="connsiteX4" fmla="*/ 2469625 w 4613091"/>
                <a:gd name="connsiteY4" fmla="*/ 65529 h 1560722"/>
                <a:gd name="connsiteX5" fmla="*/ 2961354 w 4613091"/>
                <a:gd name="connsiteY5" fmla="*/ 519322 h 1560722"/>
                <a:gd name="connsiteX6" fmla="*/ 3371481 w 4613091"/>
                <a:gd name="connsiteY6" fmla="*/ 1154322 h 1560722"/>
                <a:gd name="connsiteX7" fmla="*/ 3797300 w 4613091"/>
                <a:gd name="connsiteY7" fmla="*/ 1421022 h 1560722"/>
                <a:gd name="connsiteX8" fmla="*/ 4613091 w 4613091"/>
                <a:gd name="connsiteY8" fmla="*/ 1535322 h 1560722"/>
                <a:gd name="connsiteX0" fmla="*/ 0 w 4613091"/>
                <a:gd name="connsiteY0" fmla="*/ 1547141 h 1547141"/>
                <a:gd name="connsiteX1" fmla="*/ 635000 w 4613091"/>
                <a:gd name="connsiteY1" fmla="*/ 1064541 h 1547141"/>
                <a:gd name="connsiteX2" fmla="*/ 1079500 w 4613091"/>
                <a:gd name="connsiteY2" fmla="*/ 467641 h 1547141"/>
                <a:gd name="connsiteX3" fmla="*/ 1642609 w 4613091"/>
                <a:gd name="connsiteY3" fmla="*/ 40983 h 1547141"/>
                <a:gd name="connsiteX4" fmla="*/ 2524734 w 4613091"/>
                <a:gd name="connsiteY4" fmla="*/ 78711 h 1547141"/>
                <a:gd name="connsiteX5" fmla="*/ 2961354 w 4613091"/>
                <a:gd name="connsiteY5" fmla="*/ 505741 h 1547141"/>
                <a:gd name="connsiteX6" fmla="*/ 3371481 w 4613091"/>
                <a:gd name="connsiteY6" fmla="*/ 1140741 h 1547141"/>
                <a:gd name="connsiteX7" fmla="*/ 3797300 w 4613091"/>
                <a:gd name="connsiteY7" fmla="*/ 1407441 h 1547141"/>
                <a:gd name="connsiteX8" fmla="*/ 4613091 w 4613091"/>
                <a:gd name="connsiteY8" fmla="*/ 1521741 h 1547141"/>
                <a:gd name="connsiteX0" fmla="*/ 0 w 4613091"/>
                <a:gd name="connsiteY0" fmla="*/ 1525725 h 1525725"/>
                <a:gd name="connsiteX1" fmla="*/ 635000 w 4613091"/>
                <a:gd name="connsiteY1" fmla="*/ 1043125 h 1525725"/>
                <a:gd name="connsiteX2" fmla="*/ 1079500 w 4613091"/>
                <a:gd name="connsiteY2" fmla="*/ 446225 h 1525725"/>
                <a:gd name="connsiteX3" fmla="*/ 1642609 w 4613091"/>
                <a:gd name="connsiteY3" fmla="*/ 46329 h 1525725"/>
                <a:gd name="connsiteX4" fmla="*/ 2524734 w 4613091"/>
                <a:gd name="connsiteY4" fmla="*/ 57295 h 1525725"/>
                <a:gd name="connsiteX5" fmla="*/ 2961354 w 4613091"/>
                <a:gd name="connsiteY5" fmla="*/ 484325 h 1525725"/>
                <a:gd name="connsiteX6" fmla="*/ 3371481 w 4613091"/>
                <a:gd name="connsiteY6" fmla="*/ 1119325 h 1525725"/>
                <a:gd name="connsiteX7" fmla="*/ 3797300 w 4613091"/>
                <a:gd name="connsiteY7" fmla="*/ 1386025 h 1525725"/>
                <a:gd name="connsiteX8" fmla="*/ 4613091 w 4613091"/>
                <a:gd name="connsiteY8" fmla="*/ 1500325 h 1525725"/>
                <a:gd name="connsiteX0" fmla="*/ 0 w 4613091"/>
                <a:gd name="connsiteY0" fmla="*/ 1521200 h 1521200"/>
                <a:gd name="connsiteX1" fmla="*/ 635000 w 4613091"/>
                <a:gd name="connsiteY1" fmla="*/ 1038600 h 1521200"/>
                <a:gd name="connsiteX2" fmla="*/ 1079500 w 4613091"/>
                <a:gd name="connsiteY2" fmla="*/ 441700 h 1521200"/>
                <a:gd name="connsiteX3" fmla="*/ 1642609 w 4613091"/>
                <a:gd name="connsiteY3" fmla="*/ 41804 h 1521200"/>
                <a:gd name="connsiteX4" fmla="*/ 2579843 w 4613091"/>
                <a:gd name="connsiteY4" fmla="*/ 61691 h 1521200"/>
                <a:gd name="connsiteX5" fmla="*/ 2961354 w 4613091"/>
                <a:gd name="connsiteY5" fmla="*/ 479800 h 1521200"/>
                <a:gd name="connsiteX6" fmla="*/ 3371481 w 4613091"/>
                <a:gd name="connsiteY6" fmla="*/ 1114800 h 1521200"/>
                <a:gd name="connsiteX7" fmla="*/ 3797300 w 4613091"/>
                <a:gd name="connsiteY7" fmla="*/ 1381500 h 1521200"/>
                <a:gd name="connsiteX8" fmla="*/ 4613091 w 4613091"/>
                <a:gd name="connsiteY8" fmla="*/ 1495800 h 1521200"/>
                <a:gd name="connsiteX0" fmla="*/ 0 w 4613091"/>
                <a:gd name="connsiteY0" fmla="*/ 1523272 h 1523272"/>
                <a:gd name="connsiteX1" fmla="*/ 635000 w 4613091"/>
                <a:gd name="connsiteY1" fmla="*/ 1040672 h 1523272"/>
                <a:gd name="connsiteX2" fmla="*/ 1079500 w 4613091"/>
                <a:gd name="connsiteY2" fmla="*/ 443772 h 1523272"/>
                <a:gd name="connsiteX3" fmla="*/ 1642609 w 4613091"/>
                <a:gd name="connsiteY3" fmla="*/ 43876 h 1523272"/>
                <a:gd name="connsiteX4" fmla="*/ 2169156 w 4613091"/>
                <a:gd name="connsiteY4" fmla="*/ 12593 h 1523272"/>
                <a:gd name="connsiteX5" fmla="*/ 2579843 w 4613091"/>
                <a:gd name="connsiteY5" fmla="*/ 63763 h 1523272"/>
                <a:gd name="connsiteX6" fmla="*/ 2961354 w 4613091"/>
                <a:gd name="connsiteY6" fmla="*/ 481872 h 1523272"/>
                <a:gd name="connsiteX7" fmla="*/ 3371481 w 4613091"/>
                <a:gd name="connsiteY7" fmla="*/ 1116872 h 1523272"/>
                <a:gd name="connsiteX8" fmla="*/ 3797300 w 4613091"/>
                <a:gd name="connsiteY8" fmla="*/ 1383572 h 1523272"/>
                <a:gd name="connsiteX9" fmla="*/ 4613091 w 4613091"/>
                <a:gd name="connsiteY9" fmla="*/ 1497872 h 1523272"/>
                <a:gd name="connsiteX0" fmla="*/ 0 w 4613091"/>
                <a:gd name="connsiteY0" fmla="*/ 1564830 h 1564830"/>
                <a:gd name="connsiteX1" fmla="*/ 635000 w 4613091"/>
                <a:gd name="connsiteY1" fmla="*/ 1082230 h 1564830"/>
                <a:gd name="connsiteX2" fmla="*/ 1079500 w 4613091"/>
                <a:gd name="connsiteY2" fmla="*/ 485330 h 1564830"/>
                <a:gd name="connsiteX3" fmla="*/ 1642609 w 4613091"/>
                <a:gd name="connsiteY3" fmla="*/ 85434 h 1564830"/>
                <a:gd name="connsiteX4" fmla="*/ 2169156 w 4613091"/>
                <a:gd name="connsiteY4" fmla="*/ 625 h 1564830"/>
                <a:gd name="connsiteX5" fmla="*/ 2579843 w 4613091"/>
                <a:gd name="connsiteY5" fmla="*/ 105321 h 1564830"/>
                <a:gd name="connsiteX6" fmla="*/ 2961354 w 4613091"/>
                <a:gd name="connsiteY6" fmla="*/ 523430 h 1564830"/>
                <a:gd name="connsiteX7" fmla="*/ 3371481 w 4613091"/>
                <a:gd name="connsiteY7" fmla="*/ 1158430 h 1564830"/>
                <a:gd name="connsiteX8" fmla="*/ 3797300 w 4613091"/>
                <a:gd name="connsiteY8" fmla="*/ 1425130 h 1564830"/>
                <a:gd name="connsiteX9" fmla="*/ 4613091 w 4613091"/>
                <a:gd name="connsiteY9" fmla="*/ 1539430 h 1564830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18438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79843 w 4613091"/>
                <a:gd name="connsiteY5" fmla="*/ 145201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61354 w 4613091"/>
                <a:gd name="connsiteY6" fmla="*/ 536547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13091"/>
                <a:gd name="connsiteY0" fmla="*/ 1577947 h 1577947"/>
                <a:gd name="connsiteX1" fmla="*/ 635000 w 4613091"/>
                <a:gd name="connsiteY1" fmla="*/ 1095347 h 1577947"/>
                <a:gd name="connsiteX2" fmla="*/ 1079500 w 4613091"/>
                <a:gd name="connsiteY2" fmla="*/ 498447 h 1577947"/>
                <a:gd name="connsiteX3" fmla="*/ 1642609 w 4613091"/>
                <a:gd name="connsiteY3" fmla="*/ 98551 h 1577947"/>
                <a:gd name="connsiteX4" fmla="*/ 2180178 w 4613091"/>
                <a:gd name="connsiteY4" fmla="*/ 360 h 1577947"/>
                <a:gd name="connsiteX5" fmla="*/ 2585353 w 4613091"/>
                <a:gd name="connsiteY5" fmla="*/ 136280 h 1577947"/>
                <a:gd name="connsiteX6" fmla="*/ 2972376 w 4613091"/>
                <a:gd name="connsiteY6" fmla="*/ 541008 h 1577947"/>
                <a:gd name="connsiteX7" fmla="*/ 3371481 w 4613091"/>
                <a:gd name="connsiteY7" fmla="*/ 1171547 h 1577947"/>
                <a:gd name="connsiteX8" fmla="*/ 3797300 w 4613091"/>
                <a:gd name="connsiteY8" fmla="*/ 1438247 h 1577947"/>
                <a:gd name="connsiteX9" fmla="*/ 4613091 w 4613091"/>
                <a:gd name="connsiteY9" fmla="*/ 1552547 h 1577947"/>
                <a:gd name="connsiteX0" fmla="*/ 0 w 4624113"/>
                <a:gd name="connsiteY0" fmla="*/ 1577947 h 1577947"/>
                <a:gd name="connsiteX1" fmla="*/ 635000 w 4624113"/>
                <a:gd name="connsiteY1" fmla="*/ 1095347 h 1577947"/>
                <a:gd name="connsiteX2" fmla="*/ 1079500 w 4624113"/>
                <a:gd name="connsiteY2" fmla="*/ 498447 h 1577947"/>
                <a:gd name="connsiteX3" fmla="*/ 1642609 w 4624113"/>
                <a:gd name="connsiteY3" fmla="*/ 98551 h 1577947"/>
                <a:gd name="connsiteX4" fmla="*/ 2180178 w 4624113"/>
                <a:gd name="connsiteY4" fmla="*/ 360 h 1577947"/>
                <a:gd name="connsiteX5" fmla="*/ 2585353 w 4624113"/>
                <a:gd name="connsiteY5" fmla="*/ 136280 h 1577947"/>
                <a:gd name="connsiteX6" fmla="*/ 2972376 w 4624113"/>
                <a:gd name="connsiteY6" fmla="*/ 541008 h 1577947"/>
                <a:gd name="connsiteX7" fmla="*/ 3371481 w 4624113"/>
                <a:gd name="connsiteY7" fmla="*/ 1171547 h 1577947"/>
                <a:gd name="connsiteX8" fmla="*/ 3797300 w 4624113"/>
                <a:gd name="connsiteY8" fmla="*/ 1438247 h 1577947"/>
                <a:gd name="connsiteX9" fmla="*/ 4624113 w 4624113"/>
                <a:gd name="connsiteY9" fmla="*/ 1565929 h 1577947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05 h 1578105"/>
                <a:gd name="connsiteX1" fmla="*/ 635000 w 4624113"/>
                <a:gd name="connsiteY1" fmla="*/ 1095505 h 1578105"/>
                <a:gd name="connsiteX2" fmla="*/ 1057458 w 4624113"/>
                <a:gd name="connsiteY2" fmla="*/ 547671 h 1578105"/>
                <a:gd name="connsiteX3" fmla="*/ 1642609 w 4624113"/>
                <a:gd name="connsiteY3" fmla="*/ 98709 h 1578105"/>
                <a:gd name="connsiteX4" fmla="*/ 2180178 w 4624113"/>
                <a:gd name="connsiteY4" fmla="*/ 518 h 1578105"/>
                <a:gd name="connsiteX5" fmla="*/ 2585353 w 4624113"/>
                <a:gd name="connsiteY5" fmla="*/ 136438 h 1578105"/>
                <a:gd name="connsiteX6" fmla="*/ 2972376 w 4624113"/>
                <a:gd name="connsiteY6" fmla="*/ 541166 h 1578105"/>
                <a:gd name="connsiteX7" fmla="*/ 3371481 w 4624113"/>
                <a:gd name="connsiteY7" fmla="*/ 1171705 h 1578105"/>
                <a:gd name="connsiteX8" fmla="*/ 3797300 w 4624113"/>
                <a:gd name="connsiteY8" fmla="*/ 1438405 h 1578105"/>
                <a:gd name="connsiteX9" fmla="*/ 4624113 w 4624113"/>
                <a:gd name="connsiteY9" fmla="*/ 1566087 h 1578105"/>
                <a:gd name="connsiteX0" fmla="*/ 0 w 4624113"/>
                <a:gd name="connsiteY0" fmla="*/ 1578187 h 1578187"/>
                <a:gd name="connsiteX1" fmla="*/ 635000 w 4624113"/>
                <a:gd name="connsiteY1" fmla="*/ 10955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187 h 1578187"/>
                <a:gd name="connsiteX1" fmla="*/ 635000 w 4624113"/>
                <a:gd name="connsiteY1" fmla="*/ 1120987 h 1578187"/>
                <a:gd name="connsiteX2" fmla="*/ 1078380 w 4624113"/>
                <a:gd name="connsiteY2" fmla="*/ 564686 h 1578187"/>
                <a:gd name="connsiteX3" fmla="*/ 1642609 w 4624113"/>
                <a:gd name="connsiteY3" fmla="*/ 98791 h 1578187"/>
                <a:gd name="connsiteX4" fmla="*/ 2180178 w 4624113"/>
                <a:gd name="connsiteY4" fmla="*/ 600 h 1578187"/>
                <a:gd name="connsiteX5" fmla="*/ 2585353 w 4624113"/>
                <a:gd name="connsiteY5" fmla="*/ 136520 h 1578187"/>
                <a:gd name="connsiteX6" fmla="*/ 2972376 w 4624113"/>
                <a:gd name="connsiteY6" fmla="*/ 541248 h 1578187"/>
                <a:gd name="connsiteX7" fmla="*/ 3371481 w 4624113"/>
                <a:gd name="connsiteY7" fmla="*/ 1171787 h 1578187"/>
                <a:gd name="connsiteX8" fmla="*/ 3797300 w 4624113"/>
                <a:gd name="connsiteY8" fmla="*/ 1438487 h 1578187"/>
                <a:gd name="connsiteX9" fmla="*/ 4624113 w 4624113"/>
                <a:gd name="connsiteY9" fmla="*/ 1566169 h 1578187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0 w 4624113"/>
                <a:gd name="connsiteY0" fmla="*/ 1578071 h 1578071"/>
                <a:gd name="connsiteX1" fmla="*/ 635000 w 4624113"/>
                <a:gd name="connsiteY1" fmla="*/ 1120871 h 1578071"/>
                <a:gd name="connsiteX2" fmla="*/ 1078380 w 4624113"/>
                <a:gd name="connsiteY2" fmla="*/ 564570 h 1578071"/>
                <a:gd name="connsiteX3" fmla="*/ 1642609 w 4624113"/>
                <a:gd name="connsiteY3" fmla="*/ 98675 h 1578071"/>
                <a:gd name="connsiteX4" fmla="*/ 2180178 w 4624113"/>
                <a:gd name="connsiteY4" fmla="*/ 484 h 1578071"/>
                <a:gd name="connsiteX5" fmla="*/ 2585353 w 4624113"/>
                <a:gd name="connsiteY5" fmla="*/ 136404 h 1578071"/>
                <a:gd name="connsiteX6" fmla="*/ 2972376 w 4624113"/>
                <a:gd name="connsiteY6" fmla="*/ 541132 h 1578071"/>
                <a:gd name="connsiteX7" fmla="*/ 3371481 w 4624113"/>
                <a:gd name="connsiteY7" fmla="*/ 1171671 h 1578071"/>
                <a:gd name="connsiteX8" fmla="*/ 3797300 w 4624113"/>
                <a:gd name="connsiteY8" fmla="*/ 1438371 h 1578071"/>
                <a:gd name="connsiteX9" fmla="*/ 4624113 w 4624113"/>
                <a:gd name="connsiteY9" fmla="*/ 1566053 h 1578071"/>
                <a:gd name="connsiteX0" fmla="*/ 0 w 3797300"/>
                <a:gd name="connsiteY0" fmla="*/ 1578071 h 1578071"/>
                <a:gd name="connsiteX1" fmla="*/ 635000 w 3797300"/>
                <a:gd name="connsiteY1" fmla="*/ 1120871 h 1578071"/>
                <a:gd name="connsiteX2" fmla="*/ 1078380 w 3797300"/>
                <a:gd name="connsiteY2" fmla="*/ 564570 h 1578071"/>
                <a:gd name="connsiteX3" fmla="*/ 1642609 w 3797300"/>
                <a:gd name="connsiteY3" fmla="*/ 98675 h 1578071"/>
                <a:gd name="connsiteX4" fmla="*/ 2180178 w 3797300"/>
                <a:gd name="connsiteY4" fmla="*/ 484 h 1578071"/>
                <a:gd name="connsiteX5" fmla="*/ 2585353 w 3797300"/>
                <a:gd name="connsiteY5" fmla="*/ 136404 h 1578071"/>
                <a:gd name="connsiteX6" fmla="*/ 2972376 w 3797300"/>
                <a:gd name="connsiteY6" fmla="*/ 541132 h 1578071"/>
                <a:gd name="connsiteX7" fmla="*/ 3371481 w 3797300"/>
                <a:gd name="connsiteY7" fmla="*/ 1171671 h 1578071"/>
                <a:gd name="connsiteX8" fmla="*/ 3797300 w 3797300"/>
                <a:gd name="connsiteY8" fmla="*/ 1438371 h 1578071"/>
                <a:gd name="connsiteX0" fmla="*/ 0 w 3371480"/>
                <a:gd name="connsiteY0" fmla="*/ 1578071 h 1578071"/>
                <a:gd name="connsiteX1" fmla="*/ 635000 w 3371480"/>
                <a:gd name="connsiteY1" fmla="*/ 1120871 h 1578071"/>
                <a:gd name="connsiteX2" fmla="*/ 1078380 w 3371480"/>
                <a:gd name="connsiteY2" fmla="*/ 564570 h 1578071"/>
                <a:gd name="connsiteX3" fmla="*/ 1642609 w 3371480"/>
                <a:gd name="connsiteY3" fmla="*/ 98675 h 1578071"/>
                <a:gd name="connsiteX4" fmla="*/ 2180178 w 3371480"/>
                <a:gd name="connsiteY4" fmla="*/ 484 h 1578071"/>
                <a:gd name="connsiteX5" fmla="*/ 2585353 w 3371480"/>
                <a:gd name="connsiteY5" fmla="*/ 136404 h 1578071"/>
                <a:gd name="connsiteX6" fmla="*/ 2972376 w 3371480"/>
                <a:gd name="connsiteY6" fmla="*/ 541132 h 1578071"/>
                <a:gd name="connsiteX7" fmla="*/ 3371481 w 3371480"/>
                <a:gd name="connsiteY7" fmla="*/ 1171671 h 1578071"/>
                <a:gd name="connsiteX0" fmla="*/ 0 w 3371480"/>
                <a:gd name="connsiteY0" fmla="*/ 1578071 h 1578071"/>
                <a:gd name="connsiteX1" fmla="*/ 635000 w 3371480"/>
                <a:gd name="connsiteY1" fmla="*/ 1120871 h 1578071"/>
                <a:gd name="connsiteX2" fmla="*/ 1078380 w 3371480"/>
                <a:gd name="connsiteY2" fmla="*/ 564570 h 1578071"/>
                <a:gd name="connsiteX3" fmla="*/ 1642609 w 3371480"/>
                <a:gd name="connsiteY3" fmla="*/ 98675 h 1578071"/>
                <a:gd name="connsiteX4" fmla="*/ 2180178 w 3371480"/>
                <a:gd name="connsiteY4" fmla="*/ 484 h 1578071"/>
                <a:gd name="connsiteX5" fmla="*/ 2585353 w 3371480"/>
                <a:gd name="connsiteY5" fmla="*/ 136404 h 1578071"/>
                <a:gd name="connsiteX6" fmla="*/ 2972376 w 3371480"/>
                <a:gd name="connsiteY6" fmla="*/ 541132 h 1578071"/>
                <a:gd name="connsiteX7" fmla="*/ 3371480 w 3371480"/>
                <a:gd name="connsiteY7" fmla="*/ 906888 h 1578071"/>
                <a:gd name="connsiteX0" fmla="*/ 0 w 3215391"/>
                <a:gd name="connsiteY0" fmla="*/ 1578071 h 1578071"/>
                <a:gd name="connsiteX1" fmla="*/ 635000 w 3215391"/>
                <a:gd name="connsiteY1" fmla="*/ 1120871 h 1578071"/>
                <a:gd name="connsiteX2" fmla="*/ 1078380 w 3215391"/>
                <a:gd name="connsiteY2" fmla="*/ 564570 h 1578071"/>
                <a:gd name="connsiteX3" fmla="*/ 1642609 w 3215391"/>
                <a:gd name="connsiteY3" fmla="*/ 98675 h 1578071"/>
                <a:gd name="connsiteX4" fmla="*/ 2180178 w 3215391"/>
                <a:gd name="connsiteY4" fmla="*/ 484 h 1578071"/>
                <a:gd name="connsiteX5" fmla="*/ 2585353 w 3215391"/>
                <a:gd name="connsiteY5" fmla="*/ 136404 h 1578071"/>
                <a:gd name="connsiteX6" fmla="*/ 2972376 w 3215391"/>
                <a:gd name="connsiteY6" fmla="*/ 541132 h 1578071"/>
                <a:gd name="connsiteX7" fmla="*/ 3215391 w 3215391"/>
                <a:gd name="connsiteY7" fmla="*/ 769593 h 1578071"/>
                <a:gd name="connsiteX0" fmla="*/ 0 w 3215391"/>
                <a:gd name="connsiteY0" fmla="*/ 1578071 h 1578071"/>
                <a:gd name="connsiteX1" fmla="*/ 635000 w 3215391"/>
                <a:gd name="connsiteY1" fmla="*/ 1120871 h 1578071"/>
                <a:gd name="connsiteX2" fmla="*/ 1078380 w 3215391"/>
                <a:gd name="connsiteY2" fmla="*/ 564570 h 1578071"/>
                <a:gd name="connsiteX3" fmla="*/ 1642609 w 3215391"/>
                <a:gd name="connsiteY3" fmla="*/ 98675 h 1578071"/>
                <a:gd name="connsiteX4" fmla="*/ 2180178 w 3215391"/>
                <a:gd name="connsiteY4" fmla="*/ 484 h 1578071"/>
                <a:gd name="connsiteX5" fmla="*/ 2585353 w 3215391"/>
                <a:gd name="connsiteY5" fmla="*/ 136404 h 1578071"/>
                <a:gd name="connsiteX6" fmla="*/ 2972376 w 3215391"/>
                <a:gd name="connsiteY6" fmla="*/ 541132 h 1578071"/>
                <a:gd name="connsiteX7" fmla="*/ 3215391 w 3215391"/>
                <a:gd name="connsiteY7" fmla="*/ 769593 h 1578071"/>
                <a:gd name="connsiteX0" fmla="*/ 0 w 3410502"/>
                <a:gd name="connsiteY0" fmla="*/ 1578071 h 1578071"/>
                <a:gd name="connsiteX1" fmla="*/ 635000 w 3410502"/>
                <a:gd name="connsiteY1" fmla="*/ 1120871 h 1578071"/>
                <a:gd name="connsiteX2" fmla="*/ 1078380 w 3410502"/>
                <a:gd name="connsiteY2" fmla="*/ 564570 h 1578071"/>
                <a:gd name="connsiteX3" fmla="*/ 1642609 w 3410502"/>
                <a:gd name="connsiteY3" fmla="*/ 98675 h 1578071"/>
                <a:gd name="connsiteX4" fmla="*/ 2180178 w 3410502"/>
                <a:gd name="connsiteY4" fmla="*/ 484 h 1578071"/>
                <a:gd name="connsiteX5" fmla="*/ 2585353 w 3410502"/>
                <a:gd name="connsiteY5" fmla="*/ 136404 h 1578071"/>
                <a:gd name="connsiteX6" fmla="*/ 2972376 w 3410502"/>
                <a:gd name="connsiteY6" fmla="*/ 541132 h 1578071"/>
                <a:gd name="connsiteX7" fmla="*/ 3410502 w 3410502"/>
                <a:gd name="connsiteY7" fmla="*/ 678063 h 1578071"/>
                <a:gd name="connsiteX0" fmla="*/ 0 w 3410502"/>
                <a:gd name="connsiteY0" fmla="*/ 1578071 h 1578071"/>
                <a:gd name="connsiteX1" fmla="*/ 635000 w 3410502"/>
                <a:gd name="connsiteY1" fmla="*/ 1120871 h 1578071"/>
                <a:gd name="connsiteX2" fmla="*/ 1078380 w 3410502"/>
                <a:gd name="connsiteY2" fmla="*/ 564570 h 1578071"/>
                <a:gd name="connsiteX3" fmla="*/ 1642609 w 3410502"/>
                <a:gd name="connsiteY3" fmla="*/ 98675 h 1578071"/>
                <a:gd name="connsiteX4" fmla="*/ 2180178 w 3410502"/>
                <a:gd name="connsiteY4" fmla="*/ 484 h 1578071"/>
                <a:gd name="connsiteX5" fmla="*/ 2585353 w 3410502"/>
                <a:gd name="connsiteY5" fmla="*/ 136404 h 1578071"/>
                <a:gd name="connsiteX6" fmla="*/ 2972376 w 3410502"/>
                <a:gd name="connsiteY6" fmla="*/ 541132 h 1578071"/>
                <a:gd name="connsiteX7" fmla="*/ 3410502 w 3410502"/>
                <a:gd name="connsiteY7" fmla="*/ 678063 h 1578071"/>
                <a:gd name="connsiteX0" fmla="*/ 0 w 3586101"/>
                <a:gd name="connsiteY0" fmla="*/ 1578071 h 1578071"/>
                <a:gd name="connsiteX1" fmla="*/ 635000 w 3586101"/>
                <a:gd name="connsiteY1" fmla="*/ 1120871 h 1578071"/>
                <a:gd name="connsiteX2" fmla="*/ 1078380 w 3586101"/>
                <a:gd name="connsiteY2" fmla="*/ 564570 h 1578071"/>
                <a:gd name="connsiteX3" fmla="*/ 1642609 w 3586101"/>
                <a:gd name="connsiteY3" fmla="*/ 98675 h 1578071"/>
                <a:gd name="connsiteX4" fmla="*/ 2180178 w 3586101"/>
                <a:gd name="connsiteY4" fmla="*/ 484 h 1578071"/>
                <a:gd name="connsiteX5" fmla="*/ 2585353 w 3586101"/>
                <a:gd name="connsiteY5" fmla="*/ 136404 h 1578071"/>
                <a:gd name="connsiteX6" fmla="*/ 2972376 w 3586101"/>
                <a:gd name="connsiteY6" fmla="*/ 541132 h 1578071"/>
                <a:gd name="connsiteX7" fmla="*/ 3586101 w 3586101"/>
                <a:gd name="connsiteY7" fmla="*/ 619222 h 1578071"/>
                <a:gd name="connsiteX0" fmla="*/ 0 w 3469034"/>
                <a:gd name="connsiteY0" fmla="*/ 1578071 h 1578071"/>
                <a:gd name="connsiteX1" fmla="*/ 635000 w 3469034"/>
                <a:gd name="connsiteY1" fmla="*/ 1120871 h 1578071"/>
                <a:gd name="connsiteX2" fmla="*/ 1078380 w 3469034"/>
                <a:gd name="connsiteY2" fmla="*/ 564570 h 1578071"/>
                <a:gd name="connsiteX3" fmla="*/ 1642609 w 3469034"/>
                <a:gd name="connsiteY3" fmla="*/ 98675 h 1578071"/>
                <a:gd name="connsiteX4" fmla="*/ 2180178 w 3469034"/>
                <a:gd name="connsiteY4" fmla="*/ 484 h 1578071"/>
                <a:gd name="connsiteX5" fmla="*/ 2585353 w 3469034"/>
                <a:gd name="connsiteY5" fmla="*/ 136404 h 1578071"/>
                <a:gd name="connsiteX6" fmla="*/ 2972376 w 3469034"/>
                <a:gd name="connsiteY6" fmla="*/ 541132 h 1578071"/>
                <a:gd name="connsiteX7" fmla="*/ 3469034 w 3469034"/>
                <a:gd name="connsiteY7" fmla="*/ 390397 h 1578071"/>
                <a:gd name="connsiteX0" fmla="*/ 0 w 3498337"/>
                <a:gd name="connsiteY0" fmla="*/ 1578071 h 1578071"/>
                <a:gd name="connsiteX1" fmla="*/ 635000 w 3498337"/>
                <a:gd name="connsiteY1" fmla="*/ 1120871 h 1578071"/>
                <a:gd name="connsiteX2" fmla="*/ 1078380 w 3498337"/>
                <a:gd name="connsiteY2" fmla="*/ 564570 h 1578071"/>
                <a:gd name="connsiteX3" fmla="*/ 1642609 w 3498337"/>
                <a:gd name="connsiteY3" fmla="*/ 98675 h 1578071"/>
                <a:gd name="connsiteX4" fmla="*/ 2180178 w 3498337"/>
                <a:gd name="connsiteY4" fmla="*/ 484 h 1578071"/>
                <a:gd name="connsiteX5" fmla="*/ 2585353 w 3498337"/>
                <a:gd name="connsiteY5" fmla="*/ 136404 h 1578071"/>
                <a:gd name="connsiteX6" fmla="*/ 2972376 w 3498337"/>
                <a:gd name="connsiteY6" fmla="*/ 541132 h 1578071"/>
                <a:gd name="connsiteX7" fmla="*/ 3469034 w 3498337"/>
                <a:gd name="connsiteY7" fmla="*/ 390397 h 1578071"/>
                <a:gd name="connsiteX0" fmla="*/ 0 w 3469034"/>
                <a:gd name="connsiteY0" fmla="*/ 1578071 h 1578071"/>
                <a:gd name="connsiteX1" fmla="*/ 635000 w 3469034"/>
                <a:gd name="connsiteY1" fmla="*/ 1120871 h 1578071"/>
                <a:gd name="connsiteX2" fmla="*/ 1078380 w 3469034"/>
                <a:gd name="connsiteY2" fmla="*/ 564570 h 1578071"/>
                <a:gd name="connsiteX3" fmla="*/ 1642609 w 3469034"/>
                <a:gd name="connsiteY3" fmla="*/ 98675 h 1578071"/>
                <a:gd name="connsiteX4" fmla="*/ 2180178 w 3469034"/>
                <a:gd name="connsiteY4" fmla="*/ 484 h 1578071"/>
                <a:gd name="connsiteX5" fmla="*/ 2585353 w 3469034"/>
                <a:gd name="connsiteY5" fmla="*/ 136404 h 1578071"/>
                <a:gd name="connsiteX6" fmla="*/ 2972376 w 3469034"/>
                <a:gd name="connsiteY6" fmla="*/ 541132 h 1578071"/>
                <a:gd name="connsiteX7" fmla="*/ 3469034 w 3469034"/>
                <a:gd name="connsiteY7" fmla="*/ 390397 h 1578071"/>
                <a:gd name="connsiteX0" fmla="*/ 0 w 3585348"/>
                <a:gd name="connsiteY0" fmla="*/ 1560366 h 1560366"/>
                <a:gd name="connsiteX1" fmla="*/ 751314 w 3585348"/>
                <a:gd name="connsiteY1" fmla="*/ 1120871 h 1560366"/>
                <a:gd name="connsiteX2" fmla="*/ 1194694 w 3585348"/>
                <a:gd name="connsiteY2" fmla="*/ 564570 h 1560366"/>
                <a:gd name="connsiteX3" fmla="*/ 1758923 w 3585348"/>
                <a:gd name="connsiteY3" fmla="*/ 98675 h 1560366"/>
                <a:gd name="connsiteX4" fmla="*/ 2296492 w 3585348"/>
                <a:gd name="connsiteY4" fmla="*/ 484 h 1560366"/>
                <a:gd name="connsiteX5" fmla="*/ 2701667 w 3585348"/>
                <a:gd name="connsiteY5" fmla="*/ 136404 h 1560366"/>
                <a:gd name="connsiteX6" fmla="*/ 3088690 w 3585348"/>
                <a:gd name="connsiteY6" fmla="*/ 541132 h 1560366"/>
                <a:gd name="connsiteX7" fmla="*/ 3585348 w 3585348"/>
                <a:gd name="connsiteY7" fmla="*/ 390397 h 1560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5348" h="1560366">
                  <a:moveTo>
                    <a:pt x="0" y="1560366"/>
                  </a:moveTo>
                  <a:cubicBezTo>
                    <a:pt x="383116" y="1433366"/>
                    <a:pt x="552198" y="1286837"/>
                    <a:pt x="751314" y="1120871"/>
                  </a:cubicBezTo>
                  <a:cubicBezTo>
                    <a:pt x="950430" y="954905"/>
                    <a:pt x="1031990" y="739170"/>
                    <a:pt x="1194694" y="564570"/>
                  </a:cubicBezTo>
                  <a:cubicBezTo>
                    <a:pt x="1357398" y="389970"/>
                    <a:pt x="1570060" y="188456"/>
                    <a:pt x="1758923" y="98675"/>
                  </a:cubicBezTo>
                  <a:cubicBezTo>
                    <a:pt x="1947786" y="8894"/>
                    <a:pt x="2140286" y="-2830"/>
                    <a:pt x="2296492" y="484"/>
                  </a:cubicBezTo>
                  <a:cubicBezTo>
                    <a:pt x="2452698" y="3798"/>
                    <a:pt x="2569634" y="46296"/>
                    <a:pt x="2701667" y="136404"/>
                  </a:cubicBezTo>
                  <a:cubicBezTo>
                    <a:pt x="2833700" y="226512"/>
                    <a:pt x="2941410" y="498800"/>
                    <a:pt x="3088690" y="541132"/>
                  </a:cubicBezTo>
                  <a:cubicBezTo>
                    <a:pt x="3235970" y="583464"/>
                    <a:pt x="3428348" y="606975"/>
                    <a:pt x="3585348" y="390397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71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831844" y="5260552"/>
            <a:ext cx="230905" cy="5150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128" name="Rectangle 127"/>
          <p:cNvSpPr/>
          <p:nvPr/>
        </p:nvSpPr>
        <p:spPr>
          <a:xfrm>
            <a:off x="6900711" y="5926756"/>
            <a:ext cx="230905" cy="4030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129" name="Rectangle 128"/>
          <p:cNvSpPr/>
          <p:nvPr/>
        </p:nvSpPr>
        <p:spPr>
          <a:xfrm>
            <a:off x="7391469" y="5736412"/>
            <a:ext cx="230905" cy="1959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Rectangle 129"/>
              <p:cNvSpPr/>
              <p:nvPr/>
            </p:nvSpPr>
            <p:spPr>
              <a:xfrm>
                <a:off x="8250369" y="6458953"/>
                <a:ext cx="400046" cy="303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72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72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1372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372" dirty="0"/>
              </a:p>
            </p:txBody>
          </p:sp>
        </mc:Choice>
        <mc:Fallback xmlns="">
          <p:sp>
            <p:nvSpPr>
              <p:cNvPr id="130" name="Rectangle 1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0369" y="6458953"/>
                <a:ext cx="400046" cy="3034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Rectangle 130"/>
              <p:cNvSpPr/>
              <p:nvPr/>
            </p:nvSpPr>
            <p:spPr>
              <a:xfrm>
                <a:off x="6478957" y="4876583"/>
                <a:ext cx="413959" cy="303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72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72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372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372" dirty="0"/>
              </a:p>
            </p:txBody>
          </p:sp>
        </mc:Choice>
        <mc:Fallback xmlns="">
          <p:sp>
            <p:nvSpPr>
              <p:cNvPr id="131" name="Rectangle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957" y="4876583"/>
                <a:ext cx="413959" cy="303481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TextBox 131"/>
          <p:cNvSpPr txBox="1"/>
          <p:nvPr/>
        </p:nvSpPr>
        <p:spPr>
          <a:xfrm>
            <a:off x="6867768" y="6583522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0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329348" y="6578882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805399" y="6579555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2</a:t>
            </a:r>
          </a:p>
        </p:txBody>
      </p:sp>
      <p:cxnSp>
        <p:nvCxnSpPr>
          <p:cNvPr id="135" name="Straight Arrow Connector 134"/>
          <p:cNvCxnSpPr/>
          <p:nvPr/>
        </p:nvCxnSpPr>
        <p:spPr>
          <a:xfrm flipV="1">
            <a:off x="6652791" y="5136845"/>
            <a:ext cx="0" cy="1482382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6644695" y="6612920"/>
            <a:ext cx="1644692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7003181" y="5827238"/>
            <a:ext cx="4510" cy="820801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7502680" y="5549265"/>
            <a:ext cx="0" cy="1100221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7953300" y="5221413"/>
            <a:ext cx="0" cy="1429525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Rectangle 139"/>
              <p:cNvSpPr/>
              <p:nvPr/>
            </p:nvSpPr>
            <p:spPr>
              <a:xfrm>
                <a:off x="7007984" y="4971146"/>
                <a:ext cx="853375" cy="290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86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286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28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86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1286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86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28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8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286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86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286" dirty="0"/>
                  <a:t> </a:t>
                </a:r>
              </a:p>
            </p:txBody>
          </p:sp>
        </mc:Choice>
        <mc:Fallback xmlns="">
          <p:sp>
            <p:nvSpPr>
              <p:cNvPr id="140" name="Rectangle 1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984" y="4971146"/>
                <a:ext cx="853375" cy="290208"/>
              </a:xfrm>
              <a:prstGeom prst="rect">
                <a:avLst/>
              </a:prstGeom>
              <a:blipFill rotWithShape="0">
                <a:blip r:embed="rId18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" name="Freeform 140"/>
          <p:cNvSpPr/>
          <p:nvPr/>
        </p:nvSpPr>
        <p:spPr>
          <a:xfrm rot="16200000">
            <a:off x="6619232" y="5980132"/>
            <a:ext cx="522906" cy="238732"/>
          </a:xfrm>
          <a:custGeom>
            <a:avLst/>
            <a:gdLst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540500"/>
              <a:gd name="connsiteY0" fmla="*/ 1651474 h 1893255"/>
              <a:gd name="connsiteX1" fmla="*/ 1054100 w 6540500"/>
              <a:gd name="connsiteY1" fmla="*/ 1194274 h 1893255"/>
              <a:gd name="connsiteX2" fmla="*/ 1727200 w 6540500"/>
              <a:gd name="connsiteY2" fmla="*/ 432274 h 1893255"/>
              <a:gd name="connsiteX3" fmla="*/ 2273300 w 6540500"/>
              <a:gd name="connsiteY3" fmla="*/ 25874 h 1893255"/>
              <a:gd name="connsiteX4" fmla="*/ 3365500 w 6540500"/>
              <a:gd name="connsiteY4" fmla="*/ 152874 h 1893255"/>
              <a:gd name="connsiteX5" fmla="*/ 3911600 w 6540500"/>
              <a:gd name="connsiteY5" fmla="*/ 1054574 h 1893255"/>
              <a:gd name="connsiteX6" fmla="*/ 4178300 w 6540500"/>
              <a:gd name="connsiteY6" fmla="*/ 1562574 h 1893255"/>
              <a:gd name="connsiteX7" fmla="*/ 4889500 w 6540500"/>
              <a:gd name="connsiteY7" fmla="*/ 1689574 h 1893255"/>
              <a:gd name="connsiteX8" fmla="*/ 5194300 w 6540500"/>
              <a:gd name="connsiteY8" fmla="*/ 1664174 h 1893255"/>
              <a:gd name="connsiteX9" fmla="*/ 5473700 w 6540500"/>
              <a:gd name="connsiteY9" fmla="*/ 1676874 h 1893255"/>
              <a:gd name="connsiteX10" fmla="*/ 5905500 w 6540500"/>
              <a:gd name="connsiteY10" fmla="*/ 1664174 h 1893255"/>
              <a:gd name="connsiteX11" fmla="*/ 5016500 w 6540500"/>
              <a:gd name="connsiteY11" fmla="*/ 1892774 h 1893255"/>
              <a:gd name="connsiteX12" fmla="*/ 6235700 w 6540500"/>
              <a:gd name="connsiteY12" fmla="*/ 1727674 h 1893255"/>
              <a:gd name="connsiteX13" fmla="*/ 6540500 w 6540500"/>
              <a:gd name="connsiteY13" fmla="*/ 1841974 h 1893255"/>
              <a:gd name="connsiteX0" fmla="*/ 0 w 6540500"/>
              <a:gd name="connsiteY0" fmla="*/ 1651474 h 1893387"/>
              <a:gd name="connsiteX1" fmla="*/ 1054100 w 6540500"/>
              <a:gd name="connsiteY1" fmla="*/ 1194274 h 1893387"/>
              <a:gd name="connsiteX2" fmla="*/ 1727200 w 6540500"/>
              <a:gd name="connsiteY2" fmla="*/ 432274 h 1893387"/>
              <a:gd name="connsiteX3" fmla="*/ 2273300 w 6540500"/>
              <a:gd name="connsiteY3" fmla="*/ 25874 h 1893387"/>
              <a:gd name="connsiteX4" fmla="*/ 3365500 w 6540500"/>
              <a:gd name="connsiteY4" fmla="*/ 152874 h 1893387"/>
              <a:gd name="connsiteX5" fmla="*/ 3911600 w 6540500"/>
              <a:gd name="connsiteY5" fmla="*/ 1054574 h 1893387"/>
              <a:gd name="connsiteX6" fmla="*/ 4178300 w 6540500"/>
              <a:gd name="connsiteY6" fmla="*/ 1562574 h 1893387"/>
              <a:gd name="connsiteX7" fmla="*/ 4889500 w 6540500"/>
              <a:gd name="connsiteY7" fmla="*/ 1689574 h 1893387"/>
              <a:gd name="connsiteX8" fmla="*/ 5194300 w 6540500"/>
              <a:gd name="connsiteY8" fmla="*/ 1664174 h 1893387"/>
              <a:gd name="connsiteX9" fmla="*/ 5473700 w 6540500"/>
              <a:gd name="connsiteY9" fmla="*/ 1676874 h 1893387"/>
              <a:gd name="connsiteX10" fmla="*/ 5905500 w 6540500"/>
              <a:gd name="connsiteY10" fmla="*/ 1664174 h 1893387"/>
              <a:gd name="connsiteX11" fmla="*/ 5016500 w 6540500"/>
              <a:gd name="connsiteY11" fmla="*/ 1892774 h 1893387"/>
              <a:gd name="connsiteX12" fmla="*/ 6235700 w 6540500"/>
              <a:gd name="connsiteY12" fmla="*/ 1727674 h 1893387"/>
              <a:gd name="connsiteX13" fmla="*/ 6540500 w 6540500"/>
              <a:gd name="connsiteY13" fmla="*/ 1841974 h 1893387"/>
              <a:gd name="connsiteX0" fmla="*/ 0 w 6540500"/>
              <a:gd name="connsiteY0" fmla="*/ 1636081 h 1877994"/>
              <a:gd name="connsiteX1" fmla="*/ 1054100 w 6540500"/>
              <a:gd name="connsiteY1" fmla="*/ 1178881 h 1877994"/>
              <a:gd name="connsiteX2" fmla="*/ 1727200 w 6540500"/>
              <a:gd name="connsiteY2" fmla="*/ 416881 h 1877994"/>
              <a:gd name="connsiteX3" fmla="*/ 2273300 w 6540500"/>
              <a:gd name="connsiteY3" fmla="*/ 10481 h 1877994"/>
              <a:gd name="connsiteX4" fmla="*/ 3276600 w 6540500"/>
              <a:gd name="connsiteY4" fmla="*/ 200981 h 1877994"/>
              <a:gd name="connsiteX5" fmla="*/ 3911600 w 6540500"/>
              <a:gd name="connsiteY5" fmla="*/ 1039181 h 1877994"/>
              <a:gd name="connsiteX6" fmla="*/ 4178300 w 6540500"/>
              <a:gd name="connsiteY6" fmla="*/ 1547181 h 1877994"/>
              <a:gd name="connsiteX7" fmla="*/ 4889500 w 6540500"/>
              <a:gd name="connsiteY7" fmla="*/ 1674181 h 1877994"/>
              <a:gd name="connsiteX8" fmla="*/ 5194300 w 6540500"/>
              <a:gd name="connsiteY8" fmla="*/ 1648781 h 1877994"/>
              <a:gd name="connsiteX9" fmla="*/ 5473700 w 6540500"/>
              <a:gd name="connsiteY9" fmla="*/ 1661481 h 1877994"/>
              <a:gd name="connsiteX10" fmla="*/ 5905500 w 6540500"/>
              <a:gd name="connsiteY10" fmla="*/ 1648781 h 1877994"/>
              <a:gd name="connsiteX11" fmla="*/ 5016500 w 6540500"/>
              <a:gd name="connsiteY11" fmla="*/ 1877381 h 1877994"/>
              <a:gd name="connsiteX12" fmla="*/ 6235700 w 6540500"/>
              <a:gd name="connsiteY12" fmla="*/ 1712281 h 1877994"/>
              <a:gd name="connsiteX13" fmla="*/ 6540500 w 6540500"/>
              <a:gd name="connsiteY13" fmla="*/ 1826581 h 1877994"/>
              <a:gd name="connsiteX0" fmla="*/ 0 w 6540500"/>
              <a:gd name="connsiteY0" fmla="*/ 1580992 h 1822905"/>
              <a:gd name="connsiteX1" fmla="*/ 1054100 w 6540500"/>
              <a:gd name="connsiteY1" fmla="*/ 11237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0992 h 1822905"/>
              <a:gd name="connsiteX1" fmla="*/ 1231900 w 6540500"/>
              <a:gd name="connsiteY1" fmla="*/ 12253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4747 h 1826660"/>
              <a:gd name="connsiteX1" fmla="*/ 1231900 w 6540500"/>
              <a:gd name="connsiteY1" fmla="*/ 1229147 h 1826660"/>
              <a:gd name="connsiteX2" fmla="*/ 1752600 w 6540500"/>
              <a:gd name="connsiteY2" fmla="*/ 416347 h 1826660"/>
              <a:gd name="connsiteX3" fmla="*/ 2298700 w 6540500"/>
              <a:gd name="connsiteY3" fmla="*/ 22647 h 1826660"/>
              <a:gd name="connsiteX4" fmla="*/ 3276600 w 6540500"/>
              <a:gd name="connsiteY4" fmla="*/ 149647 h 1826660"/>
              <a:gd name="connsiteX5" fmla="*/ 3911600 w 6540500"/>
              <a:gd name="connsiteY5" fmla="*/ 987847 h 1826660"/>
              <a:gd name="connsiteX6" fmla="*/ 4178300 w 6540500"/>
              <a:gd name="connsiteY6" fmla="*/ 1495847 h 1826660"/>
              <a:gd name="connsiteX7" fmla="*/ 4889500 w 6540500"/>
              <a:gd name="connsiteY7" fmla="*/ 1622847 h 1826660"/>
              <a:gd name="connsiteX8" fmla="*/ 5194300 w 6540500"/>
              <a:gd name="connsiteY8" fmla="*/ 1597447 h 1826660"/>
              <a:gd name="connsiteX9" fmla="*/ 5473700 w 6540500"/>
              <a:gd name="connsiteY9" fmla="*/ 1610147 h 1826660"/>
              <a:gd name="connsiteX10" fmla="*/ 5905500 w 6540500"/>
              <a:gd name="connsiteY10" fmla="*/ 1597447 h 1826660"/>
              <a:gd name="connsiteX11" fmla="*/ 5016500 w 6540500"/>
              <a:gd name="connsiteY11" fmla="*/ 1826047 h 1826660"/>
              <a:gd name="connsiteX12" fmla="*/ 6235700 w 6540500"/>
              <a:gd name="connsiteY12" fmla="*/ 1660947 h 1826660"/>
              <a:gd name="connsiteX13" fmla="*/ 6540500 w 6540500"/>
              <a:gd name="connsiteY13" fmla="*/ 1775247 h 1826660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717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844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9309 h 1811222"/>
              <a:gd name="connsiteX1" fmla="*/ 1231900 w 6540500"/>
              <a:gd name="connsiteY1" fmla="*/ 1213709 h 1811222"/>
              <a:gd name="connsiteX2" fmla="*/ 1752600 w 6540500"/>
              <a:gd name="connsiteY2" fmla="*/ 400909 h 1811222"/>
              <a:gd name="connsiteX3" fmla="*/ 2298700 w 6540500"/>
              <a:gd name="connsiteY3" fmla="*/ 7209 h 1811222"/>
              <a:gd name="connsiteX4" fmla="*/ 2882900 w 6540500"/>
              <a:gd name="connsiteY4" fmla="*/ 210409 h 1811222"/>
              <a:gd name="connsiteX5" fmla="*/ 3911600 w 6540500"/>
              <a:gd name="connsiteY5" fmla="*/ 972409 h 1811222"/>
              <a:gd name="connsiteX6" fmla="*/ 4178300 w 6540500"/>
              <a:gd name="connsiteY6" fmla="*/ 1480409 h 1811222"/>
              <a:gd name="connsiteX7" fmla="*/ 4889500 w 6540500"/>
              <a:gd name="connsiteY7" fmla="*/ 1607409 h 1811222"/>
              <a:gd name="connsiteX8" fmla="*/ 5194300 w 6540500"/>
              <a:gd name="connsiteY8" fmla="*/ 1582009 h 1811222"/>
              <a:gd name="connsiteX9" fmla="*/ 5473700 w 6540500"/>
              <a:gd name="connsiteY9" fmla="*/ 1594709 h 1811222"/>
              <a:gd name="connsiteX10" fmla="*/ 5905500 w 6540500"/>
              <a:gd name="connsiteY10" fmla="*/ 1582009 h 1811222"/>
              <a:gd name="connsiteX11" fmla="*/ 5016500 w 6540500"/>
              <a:gd name="connsiteY11" fmla="*/ 1810609 h 1811222"/>
              <a:gd name="connsiteX12" fmla="*/ 6235700 w 6540500"/>
              <a:gd name="connsiteY12" fmla="*/ 1645509 h 1811222"/>
              <a:gd name="connsiteX13" fmla="*/ 6540500 w 6540500"/>
              <a:gd name="connsiteY13" fmla="*/ 1759809 h 1811222"/>
              <a:gd name="connsiteX0" fmla="*/ 0 w 6540500"/>
              <a:gd name="connsiteY0" fmla="*/ 1566755 h 1808668"/>
              <a:gd name="connsiteX1" fmla="*/ 1231900 w 6540500"/>
              <a:gd name="connsiteY1" fmla="*/ 1211155 h 1808668"/>
              <a:gd name="connsiteX2" fmla="*/ 1752600 w 6540500"/>
              <a:gd name="connsiteY2" fmla="*/ 398355 h 1808668"/>
              <a:gd name="connsiteX3" fmla="*/ 2298700 w 6540500"/>
              <a:gd name="connsiteY3" fmla="*/ 4655 h 1808668"/>
              <a:gd name="connsiteX4" fmla="*/ 2882900 w 6540500"/>
              <a:gd name="connsiteY4" fmla="*/ 207855 h 1808668"/>
              <a:gd name="connsiteX5" fmla="*/ 3911600 w 6540500"/>
              <a:gd name="connsiteY5" fmla="*/ 969855 h 1808668"/>
              <a:gd name="connsiteX6" fmla="*/ 4178300 w 6540500"/>
              <a:gd name="connsiteY6" fmla="*/ 1477855 h 1808668"/>
              <a:gd name="connsiteX7" fmla="*/ 4889500 w 6540500"/>
              <a:gd name="connsiteY7" fmla="*/ 1604855 h 1808668"/>
              <a:gd name="connsiteX8" fmla="*/ 5194300 w 6540500"/>
              <a:gd name="connsiteY8" fmla="*/ 1579455 h 1808668"/>
              <a:gd name="connsiteX9" fmla="*/ 5473700 w 6540500"/>
              <a:gd name="connsiteY9" fmla="*/ 1592155 h 1808668"/>
              <a:gd name="connsiteX10" fmla="*/ 5905500 w 6540500"/>
              <a:gd name="connsiteY10" fmla="*/ 1579455 h 1808668"/>
              <a:gd name="connsiteX11" fmla="*/ 5016500 w 6540500"/>
              <a:gd name="connsiteY11" fmla="*/ 1808055 h 1808668"/>
              <a:gd name="connsiteX12" fmla="*/ 6235700 w 6540500"/>
              <a:gd name="connsiteY12" fmla="*/ 1642955 h 1808668"/>
              <a:gd name="connsiteX13" fmla="*/ 6540500 w 6540500"/>
              <a:gd name="connsiteY13" fmla="*/ 1757255 h 1808668"/>
              <a:gd name="connsiteX0" fmla="*/ 0 w 6540500"/>
              <a:gd name="connsiteY0" fmla="*/ 1571100 h 1813013"/>
              <a:gd name="connsiteX1" fmla="*/ 1231900 w 6540500"/>
              <a:gd name="connsiteY1" fmla="*/ 1215500 h 1813013"/>
              <a:gd name="connsiteX2" fmla="*/ 1752600 w 6540500"/>
              <a:gd name="connsiteY2" fmla="*/ 402700 h 1813013"/>
              <a:gd name="connsiteX3" fmla="*/ 2298700 w 6540500"/>
              <a:gd name="connsiteY3" fmla="*/ 9000 h 1813013"/>
              <a:gd name="connsiteX4" fmla="*/ 2882900 w 6540500"/>
              <a:gd name="connsiteY4" fmla="*/ 212200 h 1813013"/>
              <a:gd name="connsiteX5" fmla="*/ 3911600 w 6540500"/>
              <a:gd name="connsiteY5" fmla="*/ 974200 h 1813013"/>
              <a:gd name="connsiteX6" fmla="*/ 4178300 w 6540500"/>
              <a:gd name="connsiteY6" fmla="*/ 1482200 h 1813013"/>
              <a:gd name="connsiteX7" fmla="*/ 4889500 w 6540500"/>
              <a:gd name="connsiteY7" fmla="*/ 1609200 h 1813013"/>
              <a:gd name="connsiteX8" fmla="*/ 5194300 w 6540500"/>
              <a:gd name="connsiteY8" fmla="*/ 1583800 h 1813013"/>
              <a:gd name="connsiteX9" fmla="*/ 5473700 w 6540500"/>
              <a:gd name="connsiteY9" fmla="*/ 1596500 h 1813013"/>
              <a:gd name="connsiteX10" fmla="*/ 5905500 w 6540500"/>
              <a:gd name="connsiteY10" fmla="*/ 1583800 h 1813013"/>
              <a:gd name="connsiteX11" fmla="*/ 5016500 w 6540500"/>
              <a:gd name="connsiteY11" fmla="*/ 1812400 h 1813013"/>
              <a:gd name="connsiteX12" fmla="*/ 6235700 w 6540500"/>
              <a:gd name="connsiteY12" fmla="*/ 1647300 h 1813013"/>
              <a:gd name="connsiteX13" fmla="*/ 6540500 w 6540500"/>
              <a:gd name="connsiteY13" fmla="*/ 1761600 h 1813013"/>
              <a:gd name="connsiteX0" fmla="*/ 0 w 6540500"/>
              <a:gd name="connsiteY0" fmla="*/ 1582122 h 1824035"/>
              <a:gd name="connsiteX1" fmla="*/ 1231900 w 6540500"/>
              <a:gd name="connsiteY1" fmla="*/ 1226522 h 1824035"/>
              <a:gd name="connsiteX2" fmla="*/ 1752600 w 6540500"/>
              <a:gd name="connsiteY2" fmla="*/ 413722 h 1824035"/>
              <a:gd name="connsiteX3" fmla="*/ 2298700 w 6540500"/>
              <a:gd name="connsiteY3" fmla="*/ 20022 h 1824035"/>
              <a:gd name="connsiteX4" fmla="*/ 3022600 w 6540500"/>
              <a:gd name="connsiteY4" fmla="*/ 172422 h 1824035"/>
              <a:gd name="connsiteX5" fmla="*/ 3911600 w 6540500"/>
              <a:gd name="connsiteY5" fmla="*/ 985222 h 1824035"/>
              <a:gd name="connsiteX6" fmla="*/ 4178300 w 6540500"/>
              <a:gd name="connsiteY6" fmla="*/ 1493222 h 1824035"/>
              <a:gd name="connsiteX7" fmla="*/ 4889500 w 6540500"/>
              <a:gd name="connsiteY7" fmla="*/ 1620222 h 1824035"/>
              <a:gd name="connsiteX8" fmla="*/ 5194300 w 6540500"/>
              <a:gd name="connsiteY8" fmla="*/ 1594822 h 1824035"/>
              <a:gd name="connsiteX9" fmla="*/ 5473700 w 6540500"/>
              <a:gd name="connsiteY9" fmla="*/ 1607522 h 1824035"/>
              <a:gd name="connsiteX10" fmla="*/ 5905500 w 6540500"/>
              <a:gd name="connsiteY10" fmla="*/ 1594822 h 1824035"/>
              <a:gd name="connsiteX11" fmla="*/ 5016500 w 6540500"/>
              <a:gd name="connsiteY11" fmla="*/ 1823422 h 1824035"/>
              <a:gd name="connsiteX12" fmla="*/ 6235700 w 6540500"/>
              <a:gd name="connsiteY12" fmla="*/ 1658322 h 1824035"/>
              <a:gd name="connsiteX13" fmla="*/ 6540500 w 6540500"/>
              <a:gd name="connsiteY13" fmla="*/ 1772622 h 1824035"/>
              <a:gd name="connsiteX0" fmla="*/ 0 w 6540500"/>
              <a:gd name="connsiteY0" fmla="*/ 1613838 h 1855751"/>
              <a:gd name="connsiteX1" fmla="*/ 1231900 w 6540500"/>
              <a:gd name="connsiteY1" fmla="*/ 1258238 h 1855751"/>
              <a:gd name="connsiteX2" fmla="*/ 1752600 w 6540500"/>
              <a:gd name="connsiteY2" fmla="*/ 445438 h 1855751"/>
              <a:gd name="connsiteX3" fmla="*/ 2298700 w 6540500"/>
              <a:gd name="connsiteY3" fmla="*/ 51738 h 1855751"/>
              <a:gd name="connsiteX4" fmla="*/ 3035300 w 6540500"/>
              <a:gd name="connsiteY4" fmla="*/ 127938 h 1855751"/>
              <a:gd name="connsiteX5" fmla="*/ 3911600 w 6540500"/>
              <a:gd name="connsiteY5" fmla="*/ 1016938 h 1855751"/>
              <a:gd name="connsiteX6" fmla="*/ 4178300 w 6540500"/>
              <a:gd name="connsiteY6" fmla="*/ 1524938 h 1855751"/>
              <a:gd name="connsiteX7" fmla="*/ 4889500 w 6540500"/>
              <a:gd name="connsiteY7" fmla="*/ 1651938 h 1855751"/>
              <a:gd name="connsiteX8" fmla="*/ 5194300 w 6540500"/>
              <a:gd name="connsiteY8" fmla="*/ 1626538 h 1855751"/>
              <a:gd name="connsiteX9" fmla="*/ 5473700 w 6540500"/>
              <a:gd name="connsiteY9" fmla="*/ 1639238 h 1855751"/>
              <a:gd name="connsiteX10" fmla="*/ 5905500 w 6540500"/>
              <a:gd name="connsiteY10" fmla="*/ 1626538 h 1855751"/>
              <a:gd name="connsiteX11" fmla="*/ 5016500 w 6540500"/>
              <a:gd name="connsiteY11" fmla="*/ 1855138 h 1855751"/>
              <a:gd name="connsiteX12" fmla="*/ 6235700 w 6540500"/>
              <a:gd name="connsiteY12" fmla="*/ 1690038 h 1855751"/>
              <a:gd name="connsiteX13" fmla="*/ 6540500 w 6540500"/>
              <a:gd name="connsiteY13" fmla="*/ 1804338 h 1855751"/>
              <a:gd name="connsiteX0" fmla="*/ 0 w 6540500"/>
              <a:gd name="connsiteY0" fmla="*/ 1583471 h 1825384"/>
              <a:gd name="connsiteX1" fmla="*/ 1231900 w 6540500"/>
              <a:gd name="connsiteY1" fmla="*/ 1227871 h 1825384"/>
              <a:gd name="connsiteX2" fmla="*/ 1752600 w 6540500"/>
              <a:gd name="connsiteY2" fmla="*/ 415071 h 1825384"/>
              <a:gd name="connsiteX3" fmla="*/ 2298700 w 6540500"/>
              <a:gd name="connsiteY3" fmla="*/ 21371 h 1825384"/>
              <a:gd name="connsiteX4" fmla="*/ 3035300 w 6540500"/>
              <a:gd name="connsiteY4" fmla="*/ 97571 h 1825384"/>
              <a:gd name="connsiteX5" fmla="*/ 3594100 w 6540500"/>
              <a:gd name="connsiteY5" fmla="*/ 478571 h 1825384"/>
              <a:gd name="connsiteX6" fmla="*/ 4178300 w 6540500"/>
              <a:gd name="connsiteY6" fmla="*/ 1494571 h 1825384"/>
              <a:gd name="connsiteX7" fmla="*/ 4889500 w 6540500"/>
              <a:gd name="connsiteY7" fmla="*/ 1621571 h 1825384"/>
              <a:gd name="connsiteX8" fmla="*/ 5194300 w 6540500"/>
              <a:gd name="connsiteY8" fmla="*/ 1596171 h 1825384"/>
              <a:gd name="connsiteX9" fmla="*/ 5473700 w 6540500"/>
              <a:gd name="connsiteY9" fmla="*/ 1608871 h 1825384"/>
              <a:gd name="connsiteX10" fmla="*/ 5905500 w 6540500"/>
              <a:gd name="connsiteY10" fmla="*/ 1596171 h 1825384"/>
              <a:gd name="connsiteX11" fmla="*/ 5016500 w 6540500"/>
              <a:gd name="connsiteY11" fmla="*/ 1824771 h 1825384"/>
              <a:gd name="connsiteX12" fmla="*/ 6235700 w 6540500"/>
              <a:gd name="connsiteY12" fmla="*/ 1659671 h 1825384"/>
              <a:gd name="connsiteX13" fmla="*/ 6540500 w 6540500"/>
              <a:gd name="connsiteY13" fmla="*/ 1773971 h 1825384"/>
              <a:gd name="connsiteX0" fmla="*/ 0 w 6540500"/>
              <a:gd name="connsiteY0" fmla="*/ 1650095 h 1892008"/>
              <a:gd name="connsiteX1" fmla="*/ 1231900 w 6540500"/>
              <a:gd name="connsiteY1" fmla="*/ 1294495 h 1892008"/>
              <a:gd name="connsiteX2" fmla="*/ 1752600 w 6540500"/>
              <a:gd name="connsiteY2" fmla="*/ 481695 h 1892008"/>
              <a:gd name="connsiteX3" fmla="*/ 2298700 w 6540500"/>
              <a:gd name="connsiteY3" fmla="*/ 87995 h 1892008"/>
              <a:gd name="connsiteX4" fmla="*/ 2984500 w 6540500"/>
              <a:gd name="connsiteY4" fmla="*/ 37195 h 1892008"/>
              <a:gd name="connsiteX5" fmla="*/ 3594100 w 6540500"/>
              <a:gd name="connsiteY5" fmla="*/ 545195 h 1892008"/>
              <a:gd name="connsiteX6" fmla="*/ 4178300 w 6540500"/>
              <a:gd name="connsiteY6" fmla="*/ 1561195 h 1892008"/>
              <a:gd name="connsiteX7" fmla="*/ 4889500 w 6540500"/>
              <a:gd name="connsiteY7" fmla="*/ 1688195 h 1892008"/>
              <a:gd name="connsiteX8" fmla="*/ 5194300 w 6540500"/>
              <a:gd name="connsiteY8" fmla="*/ 1662795 h 1892008"/>
              <a:gd name="connsiteX9" fmla="*/ 5473700 w 6540500"/>
              <a:gd name="connsiteY9" fmla="*/ 1675495 h 1892008"/>
              <a:gd name="connsiteX10" fmla="*/ 5905500 w 6540500"/>
              <a:gd name="connsiteY10" fmla="*/ 1662795 h 1892008"/>
              <a:gd name="connsiteX11" fmla="*/ 5016500 w 6540500"/>
              <a:gd name="connsiteY11" fmla="*/ 1891395 h 1892008"/>
              <a:gd name="connsiteX12" fmla="*/ 6235700 w 6540500"/>
              <a:gd name="connsiteY12" fmla="*/ 1726295 h 1892008"/>
              <a:gd name="connsiteX13" fmla="*/ 6540500 w 6540500"/>
              <a:gd name="connsiteY13" fmla="*/ 1840595 h 1892008"/>
              <a:gd name="connsiteX0" fmla="*/ 0 w 5829300"/>
              <a:gd name="connsiteY0" fmla="*/ 1611995 h 1892008"/>
              <a:gd name="connsiteX1" fmla="*/ 520700 w 5829300"/>
              <a:gd name="connsiteY1" fmla="*/ 12944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276600 w 5829300"/>
              <a:gd name="connsiteY6" fmla="*/ 12436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216400 w 5829300"/>
              <a:gd name="connsiteY7" fmla="*/ 16246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2164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1148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483100 w 5829300"/>
              <a:gd name="connsiteY7" fmla="*/ 1664838 h 1894051"/>
              <a:gd name="connsiteX8" fmla="*/ 4762500 w 5829300"/>
              <a:gd name="connsiteY8" fmla="*/ 1677538 h 1894051"/>
              <a:gd name="connsiteX9" fmla="*/ 5194300 w 5829300"/>
              <a:gd name="connsiteY9" fmla="*/ 1664838 h 1894051"/>
              <a:gd name="connsiteX10" fmla="*/ 4305300 w 5829300"/>
              <a:gd name="connsiteY10" fmla="*/ 1893438 h 1894051"/>
              <a:gd name="connsiteX11" fmla="*/ 5524500 w 5829300"/>
              <a:gd name="connsiteY11" fmla="*/ 1728338 h 1894051"/>
              <a:gd name="connsiteX12" fmla="*/ 5829300 w 5829300"/>
              <a:gd name="connsiteY12" fmla="*/ 1842638 h 1894051"/>
              <a:gd name="connsiteX0" fmla="*/ 0 w 5524500"/>
              <a:gd name="connsiteY0" fmla="*/ 1614038 h 1894051"/>
              <a:gd name="connsiteX1" fmla="*/ 635000 w 5524500"/>
              <a:gd name="connsiteY1" fmla="*/ 1131438 h 1894051"/>
              <a:gd name="connsiteX2" fmla="*/ 1079500 w 5524500"/>
              <a:gd name="connsiteY2" fmla="*/ 534538 h 1894051"/>
              <a:gd name="connsiteX3" fmla="*/ 1587500 w 5524500"/>
              <a:gd name="connsiteY3" fmla="*/ 90038 h 1894051"/>
              <a:gd name="connsiteX4" fmla="*/ 2273300 w 5524500"/>
              <a:gd name="connsiteY4" fmla="*/ 39238 h 1894051"/>
              <a:gd name="connsiteX5" fmla="*/ 2882900 w 5524500"/>
              <a:gd name="connsiteY5" fmla="*/ 547238 h 1894051"/>
              <a:gd name="connsiteX6" fmla="*/ 3454400 w 5524500"/>
              <a:gd name="connsiteY6" fmla="*/ 1296538 h 1894051"/>
              <a:gd name="connsiteX7" fmla="*/ 4483100 w 5524500"/>
              <a:gd name="connsiteY7" fmla="*/ 1664838 h 1894051"/>
              <a:gd name="connsiteX8" fmla="*/ 4762500 w 5524500"/>
              <a:gd name="connsiteY8" fmla="*/ 1677538 h 1894051"/>
              <a:gd name="connsiteX9" fmla="*/ 5194300 w 5524500"/>
              <a:gd name="connsiteY9" fmla="*/ 1664838 h 1894051"/>
              <a:gd name="connsiteX10" fmla="*/ 4305300 w 5524500"/>
              <a:gd name="connsiteY10" fmla="*/ 1893438 h 1894051"/>
              <a:gd name="connsiteX11" fmla="*/ 5524500 w 5524500"/>
              <a:gd name="connsiteY11" fmla="*/ 1728338 h 1894051"/>
              <a:gd name="connsiteX0" fmla="*/ 0 w 5204100"/>
              <a:gd name="connsiteY0" fmla="*/ 1614038 h 1893438"/>
              <a:gd name="connsiteX1" fmla="*/ 635000 w 5204100"/>
              <a:gd name="connsiteY1" fmla="*/ 1131438 h 1893438"/>
              <a:gd name="connsiteX2" fmla="*/ 1079500 w 5204100"/>
              <a:gd name="connsiteY2" fmla="*/ 534538 h 1893438"/>
              <a:gd name="connsiteX3" fmla="*/ 1587500 w 5204100"/>
              <a:gd name="connsiteY3" fmla="*/ 90038 h 1893438"/>
              <a:gd name="connsiteX4" fmla="*/ 2273300 w 5204100"/>
              <a:gd name="connsiteY4" fmla="*/ 39238 h 1893438"/>
              <a:gd name="connsiteX5" fmla="*/ 2882900 w 5204100"/>
              <a:gd name="connsiteY5" fmla="*/ 547238 h 1893438"/>
              <a:gd name="connsiteX6" fmla="*/ 3454400 w 5204100"/>
              <a:gd name="connsiteY6" fmla="*/ 1296538 h 1893438"/>
              <a:gd name="connsiteX7" fmla="*/ 4483100 w 5204100"/>
              <a:gd name="connsiteY7" fmla="*/ 1664838 h 1893438"/>
              <a:gd name="connsiteX8" fmla="*/ 4762500 w 5204100"/>
              <a:gd name="connsiteY8" fmla="*/ 1677538 h 1893438"/>
              <a:gd name="connsiteX9" fmla="*/ 5194300 w 5204100"/>
              <a:gd name="connsiteY9" fmla="*/ 1664838 h 1893438"/>
              <a:gd name="connsiteX10" fmla="*/ 4305300 w 5204100"/>
              <a:gd name="connsiteY10" fmla="*/ 1893438 h 1893438"/>
              <a:gd name="connsiteX0" fmla="*/ 0 w 5204100"/>
              <a:gd name="connsiteY0" fmla="*/ 1614038 h 1696775"/>
              <a:gd name="connsiteX1" fmla="*/ 635000 w 5204100"/>
              <a:gd name="connsiteY1" fmla="*/ 1131438 h 1696775"/>
              <a:gd name="connsiteX2" fmla="*/ 1079500 w 5204100"/>
              <a:gd name="connsiteY2" fmla="*/ 534538 h 1696775"/>
              <a:gd name="connsiteX3" fmla="*/ 1587500 w 5204100"/>
              <a:gd name="connsiteY3" fmla="*/ 90038 h 1696775"/>
              <a:gd name="connsiteX4" fmla="*/ 2273300 w 5204100"/>
              <a:gd name="connsiteY4" fmla="*/ 39238 h 1696775"/>
              <a:gd name="connsiteX5" fmla="*/ 2882900 w 5204100"/>
              <a:gd name="connsiteY5" fmla="*/ 547238 h 1696775"/>
              <a:gd name="connsiteX6" fmla="*/ 3454400 w 5204100"/>
              <a:gd name="connsiteY6" fmla="*/ 1296538 h 1696775"/>
              <a:gd name="connsiteX7" fmla="*/ 4483100 w 5204100"/>
              <a:gd name="connsiteY7" fmla="*/ 1664838 h 1696775"/>
              <a:gd name="connsiteX8" fmla="*/ 4762500 w 5204100"/>
              <a:gd name="connsiteY8" fmla="*/ 1677538 h 1696775"/>
              <a:gd name="connsiteX9" fmla="*/ 5194300 w 5204100"/>
              <a:gd name="connsiteY9" fmla="*/ 1664838 h 1696775"/>
              <a:gd name="connsiteX0" fmla="*/ 0 w 4762500"/>
              <a:gd name="connsiteY0" fmla="*/ 1614038 h 1696775"/>
              <a:gd name="connsiteX1" fmla="*/ 635000 w 4762500"/>
              <a:gd name="connsiteY1" fmla="*/ 1131438 h 1696775"/>
              <a:gd name="connsiteX2" fmla="*/ 1079500 w 4762500"/>
              <a:gd name="connsiteY2" fmla="*/ 534538 h 1696775"/>
              <a:gd name="connsiteX3" fmla="*/ 1587500 w 4762500"/>
              <a:gd name="connsiteY3" fmla="*/ 90038 h 1696775"/>
              <a:gd name="connsiteX4" fmla="*/ 2273300 w 4762500"/>
              <a:gd name="connsiteY4" fmla="*/ 39238 h 1696775"/>
              <a:gd name="connsiteX5" fmla="*/ 2882900 w 4762500"/>
              <a:gd name="connsiteY5" fmla="*/ 547238 h 1696775"/>
              <a:gd name="connsiteX6" fmla="*/ 3454400 w 4762500"/>
              <a:gd name="connsiteY6" fmla="*/ 1296538 h 1696775"/>
              <a:gd name="connsiteX7" fmla="*/ 4483100 w 4762500"/>
              <a:gd name="connsiteY7" fmla="*/ 1664838 h 1696775"/>
              <a:gd name="connsiteX8" fmla="*/ 4762500 w 4762500"/>
              <a:gd name="connsiteY8" fmla="*/ 1677538 h 1696775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454400 w 4762500"/>
              <a:gd name="connsiteY6" fmla="*/ 12965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3797300 w 4762500"/>
              <a:gd name="connsiteY7" fmla="*/ 1474338 h 1677538"/>
              <a:gd name="connsiteX8" fmla="*/ 4762500 w 4762500"/>
              <a:gd name="connsiteY8" fmla="*/ 1677538 h 1677538"/>
              <a:gd name="connsiteX0" fmla="*/ 0 w 4597400"/>
              <a:gd name="connsiteY0" fmla="*/ 1614038 h 1614038"/>
              <a:gd name="connsiteX1" fmla="*/ 635000 w 4597400"/>
              <a:gd name="connsiteY1" fmla="*/ 1131438 h 1614038"/>
              <a:gd name="connsiteX2" fmla="*/ 1079500 w 4597400"/>
              <a:gd name="connsiteY2" fmla="*/ 534538 h 1614038"/>
              <a:gd name="connsiteX3" fmla="*/ 1587500 w 4597400"/>
              <a:gd name="connsiteY3" fmla="*/ 90038 h 1614038"/>
              <a:gd name="connsiteX4" fmla="*/ 2273300 w 4597400"/>
              <a:gd name="connsiteY4" fmla="*/ 39238 h 1614038"/>
              <a:gd name="connsiteX5" fmla="*/ 2882900 w 4597400"/>
              <a:gd name="connsiteY5" fmla="*/ 547238 h 1614038"/>
              <a:gd name="connsiteX6" fmla="*/ 3340100 w 4597400"/>
              <a:gd name="connsiteY6" fmla="*/ 1207638 h 1614038"/>
              <a:gd name="connsiteX7" fmla="*/ 3797300 w 4597400"/>
              <a:gd name="connsiteY7" fmla="*/ 1474338 h 1614038"/>
              <a:gd name="connsiteX8" fmla="*/ 4597400 w 4597400"/>
              <a:gd name="connsiteY8" fmla="*/ 1575938 h 1614038"/>
              <a:gd name="connsiteX0" fmla="*/ 0 w 4597400"/>
              <a:gd name="connsiteY0" fmla="*/ 1604798 h 1604798"/>
              <a:gd name="connsiteX1" fmla="*/ 635000 w 4597400"/>
              <a:gd name="connsiteY1" fmla="*/ 1122198 h 1604798"/>
              <a:gd name="connsiteX2" fmla="*/ 1079500 w 4597400"/>
              <a:gd name="connsiteY2" fmla="*/ 525298 h 1604798"/>
              <a:gd name="connsiteX3" fmla="*/ 1587500 w 4597400"/>
              <a:gd name="connsiteY3" fmla="*/ 80798 h 1604798"/>
              <a:gd name="connsiteX4" fmla="*/ 2414517 w 4597400"/>
              <a:gd name="connsiteY4" fmla="*/ 42698 h 1604798"/>
              <a:gd name="connsiteX5" fmla="*/ 2882900 w 4597400"/>
              <a:gd name="connsiteY5" fmla="*/ 537998 h 1604798"/>
              <a:gd name="connsiteX6" fmla="*/ 3340100 w 4597400"/>
              <a:gd name="connsiteY6" fmla="*/ 1198398 h 1604798"/>
              <a:gd name="connsiteX7" fmla="*/ 3797300 w 4597400"/>
              <a:gd name="connsiteY7" fmla="*/ 1465098 h 1604798"/>
              <a:gd name="connsiteX8" fmla="*/ 4597400 w 4597400"/>
              <a:gd name="connsiteY8" fmla="*/ 1566698 h 1604798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40100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71481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613091"/>
              <a:gd name="connsiteY0" fmla="*/ 1606641 h 1606641"/>
              <a:gd name="connsiteX1" fmla="*/ 635000 w 4613091"/>
              <a:gd name="connsiteY1" fmla="*/ 1124041 h 1606641"/>
              <a:gd name="connsiteX2" fmla="*/ 1079500 w 4613091"/>
              <a:gd name="connsiteY2" fmla="*/ 527141 h 1606641"/>
              <a:gd name="connsiteX3" fmla="*/ 1587500 w 4613091"/>
              <a:gd name="connsiteY3" fmla="*/ 82641 h 1606641"/>
              <a:gd name="connsiteX4" fmla="*/ 2414517 w 4613091"/>
              <a:gd name="connsiteY4" fmla="*/ 44541 h 1606641"/>
              <a:gd name="connsiteX5" fmla="*/ 2961354 w 4613091"/>
              <a:gd name="connsiteY5" fmla="*/ 565241 h 1606641"/>
              <a:gd name="connsiteX6" fmla="*/ 3371481 w 4613091"/>
              <a:gd name="connsiteY6" fmla="*/ 1200241 h 1606641"/>
              <a:gd name="connsiteX7" fmla="*/ 3797300 w 4613091"/>
              <a:gd name="connsiteY7" fmla="*/ 1466941 h 1606641"/>
              <a:gd name="connsiteX8" fmla="*/ 4613091 w 4613091"/>
              <a:gd name="connsiteY8" fmla="*/ 1581241 h 1606641"/>
              <a:gd name="connsiteX0" fmla="*/ 0 w 4613091"/>
              <a:gd name="connsiteY0" fmla="*/ 1586028 h 1586028"/>
              <a:gd name="connsiteX1" fmla="*/ 635000 w 4613091"/>
              <a:gd name="connsiteY1" fmla="*/ 1103428 h 1586028"/>
              <a:gd name="connsiteX2" fmla="*/ 1079500 w 4613091"/>
              <a:gd name="connsiteY2" fmla="*/ 506528 h 1586028"/>
              <a:gd name="connsiteX3" fmla="*/ 1587500 w 4613091"/>
              <a:gd name="connsiteY3" fmla="*/ 62028 h 1586028"/>
              <a:gd name="connsiteX4" fmla="*/ 2508202 w 4613091"/>
              <a:gd name="connsiteY4" fmla="*/ 55151 h 1586028"/>
              <a:gd name="connsiteX5" fmla="*/ 2961354 w 4613091"/>
              <a:gd name="connsiteY5" fmla="*/ 544628 h 1586028"/>
              <a:gd name="connsiteX6" fmla="*/ 3371481 w 4613091"/>
              <a:gd name="connsiteY6" fmla="*/ 1179628 h 1586028"/>
              <a:gd name="connsiteX7" fmla="*/ 3797300 w 4613091"/>
              <a:gd name="connsiteY7" fmla="*/ 1446328 h 1586028"/>
              <a:gd name="connsiteX8" fmla="*/ 4613091 w 4613091"/>
              <a:gd name="connsiteY8" fmla="*/ 1560628 h 1586028"/>
              <a:gd name="connsiteX0" fmla="*/ 0 w 4613091"/>
              <a:gd name="connsiteY0" fmla="*/ 1577383 h 1577383"/>
              <a:gd name="connsiteX1" fmla="*/ 635000 w 4613091"/>
              <a:gd name="connsiteY1" fmla="*/ 1094783 h 1577383"/>
              <a:gd name="connsiteX2" fmla="*/ 1079500 w 4613091"/>
              <a:gd name="connsiteY2" fmla="*/ 497883 h 1577383"/>
              <a:gd name="connsiteX3" fmla="*/ 1642609 w 4613091"/>
              <a:gd name="connsiteY3" fmla="*/ 71225 h 1577383"/>
              <a:gd name="connsiteX4" fmla="*/ 2508202 w 4613091"/>
              <a:gd name="connsiteY4" fmla="*/ 46506 h 1577383"/>
              <a:gd name="connsiteX5" fmla="*/ 2961354 w 4613091"/>
              <a:gd name="connsiteY5" fmla="*/ 535983 h 1577383"/>
              <a:gd name="connsiteX6" fmla="*/ 3371481 w 4613091"/>
              <a:gd name="connsiteY6" fmla="*/ 1170983 h 1577383"/>
              <a:gd name="connsiteX7" fmla="*/ 3797300 w 4613091"/>
              <a:gd name="connsiteY7" fmla="*/ 1437683 h 1577383"/>
              <a:gd name="connsiteX8" fmla="*/ 4613091 w 4613091"/>
              <a:gd name="connsiteY8" fmla="*/ 1551983 h 1577383"/>
              <a:gd name="connsiteX0" fmla="*/ 0 w 4613091"/>
              <a:gd name="connsiteY0" fmla="*/ 1571523 h 1571523"/>
              <a:gd name="connsiteX1" fmla="*/ 635000 w 4613091"/>
              <a:gd name="connsiteY1" fmla="*/ 1088923 h 1571523"/>
              <a:gd name="connsiteX2" fmla="*/ 1079500 w 4613091"/>
              <a:gd name="connsiteY2" fmla="*/ 492023 h 1571523"/>
              <a:gd name="connsiteX3" fmla="*/ 1642609 w 4613091"/>
              <a:gd name="connsiteY3" fmla="*/ 65365 h 1571523"/>
              <a:gd name="connsiteX4" fmla="*/ 2469625 w 4613091"/>
              <a:gd name="connsiteY4" fmla="*/ 49567 h 1571523"/>
              <a:gd name="connsiteX5" fmla="*/ 2961354 w 4613091"/>
              <a:gd name="connsiteY5" fmla="*/ 530123 h 1571523"/>
              <a:gd name="connsiteX6" fmla="*/ 3371481 w 4613091"/>
              <a:gd name="connsiteY6" fmla="*/ 1165123 h 1571523"/>
              <a:gd name="connsiteX7" fmla="*/ 3797300 w 4613091"/>
              <a:gd name="connsiteY7" fmla="*/ 1431823 h 1571523"/>
              <a:gd name="connsiteX8" fmla="*/ 4613091 w 4613091"/>
              <a:gd name="connsiteY8" fmla="*/ 1546123 h 1571523"/>
              <a:gd name="connsiteX0" fmla="*/ 0 w 4613091"/>
              <a:gd name="connsiteY0" fmla="*/ 1577094 h 1577094"/>
              <a:gd name="connsiteX1" fmla="*/ 635000 w 4613091"/>
              <a:gd name="connsiteY1" fmla="*/ 1094494 h 1577094"/>
              <a:gd name="connsiteX2" fmla="*/ 1079500 w 4613091"/>
              <a:gd name="connsiteY2" fmla="*/ 497594 h 1577094"/>
              <a:gd name="connsiteX3" fmla="*/ 1642609 w 4613091"/>
              <a:gd name="connsiteY3" fmla="*/ 70936 h 1577094"/>
              <a:gd name="connsiteX4" fmla="*/ 2469625 w 4613091"/>
              <a:gd name="connsiteY4" fmla="*/ 55138 h 1577094"/>
              <a:gd name="connsiteX5" fmla="*/ 2961354 w 4613091"/>
              <a:gd name="connsiteY5" fmla="*/ 535694 h 1577094"/>
              <a:gd name="connsiteX6" fmla="*/ 3371481 w 4613091"/>
              <a:gd name="connsiteY6" fmla="*/ 1170694 h 1577094"/>
              <a:gd name="connsiteX7" fmla="*/ 3797300 w 4613091"/>
              <a:gd name="connsiteY7" fmla="*/ 1437394 h 1577094"/>
              <a:gd name="connsiteX8" fmla="*/ 4613091 w 4613091"/>
              <a:gd name="connsiteY8" fmla="*/ 1551694 h 1577094"/>
              <a:gd name="connsiteX0" fmla="*/ 0 w 4613091"/>
              <a:gd name="connsiteY0" fmla="*/ 1560722 h 1560722"/>
              <a:gd name="connsiteX1" fmla="*/ 635000 w 4613091"/>
              <a:gd name="connsiteY1" fmla="*/ 1078122 h 1560722"/>
              <a:gd name="connsiteX2" fmla="*/ 1079500 w 4613091"/>
              <a:gd name="connsiteY2" fmla="*/ 481222 h 1560722"/>
              <a:gd name="connsiteX3" fmla="*/ 1642609 w 4613091"/>
              <a:gd name="connsiteY3" fmla="*/ 54564 h 1560722"/>
              <a:gd name="connsiteX4" fmla="*/ 2469625 w 4613091"/>
              <a:gd name="connsiteY4" fmla="*/ 65529 h 1560722"/>
              <a:gd name="connsiteX5" fmla="*/ 2961354 w 4613091"/>
              <a:gd name="connsiteY5" fmla="*/ 519322 h 1560722"/>
              <a:gd name="connsiteX6" fmla="*/ 3371481 w 4613091"/>
              <a:gd name="connsiteY6" fmla="*/ 1154322 h 1560722"/>
              <a:gd name="connsiteX7" fmla="*/ 3797300 w 4613091"/>
              <a:gd name="connsiteY7" fmla="*/ 1421022 h 1560722"/>
              <a:gd name="connsiteX8" fmla="*/ 4613091 w 4613091"/>
              <a:gd name="connsiteY8" fmla="*/ 1535322 h 1560722"/>
              <a:gd name="connsiteX0" fmla="*/ 0 w 4613091"/>
              <a:gd name="connsiteY0" fmla="*/ 1547141 h 1547141"/>
              <a:gd name="connsiteX1" fmla="*/ 635000 w 4613091"/>
              <a:gd name="connsiteY1" fmla="*/ 1064541 h 1547141"/>
              <a:gd name="connsiteX2" fmla="*/ 1079500 w 4613091"/>
              <a:gd name="connsiteY2" fmla="*/ 467641 h 1547141"/>
              <a:gd name="connsiteX3" fmla="*/ 1642609 w 4613091"/>
              <a:gd name="connsiteY3" fmla="*/ 40983 h 1547141"/>
              <a:gd name="connsiteX4" fmla="*/ 2524734 w 4613091"/>
              <a:gd name="connsiteY4" fmla="*/ 78711 h 1547141"/>
              <a:gd name="connsiteX5" fmla="*/ 2961354 w 4613091"/>
              <a:gd name="connsiteY5" fmla="*/ 505741 h 1547141"/>
              <a:gd name="connsiteX6" fmla="*/ 3371481 w 4613091"/>
              <a:gd name="connsiteY6" fmla="*/ 1140741 h 1547141"/>
              <a:gd name="connsiteX7" fmla="*/ 3797300 w 4613091"/>
              <a:gd name="connsiteY7" fmla="*/ 1407441 h 1547141"/>
              <a:gd name="connsiteX8" fmla="*/ 4613091 w 4613091"/>
              <a:gd name="connsiteY8" fmla="*/ 1521741 h 1547141"/>
              <a:gd name="connsiteX0" fmla="*/ 0 w 4613091"/>
              <a:gd name="connsiteY0" fmla="*/ 1525725 h 1525725"/>
              <a:gd name="connsiteX1" fmla="*/ 635000 w 4613091"/>
              <a:gd name="connsiteY1" fmla="*/ 1043125 h 1525725"/>
              <a:gd name="connsiteX2" fmla="*/ 1079500 w 4613091"/>
              <a:gd name="connsiteY2" fmla="*/ 446225 h 1525725"/>
              <a:gd name="connsiteX3" fmla="*/ 1642609 w 4613091"/>
              <a:gd name="connsiteY3" fmla="*/ 46329 h 1525725"/>
              <a:gd name="connsiteX4" fmla="*/ 2524734 w 4613091"/>
              <a:gd name="connsiteY4" fmla="*/ 57295 h 1525725"/>
              <a:gd name="connsiteX5" fmla="*/ 2961354 w 4613091"/>
              <a:gd name="connsiteY5" fmla="*/ 484325 h 1525725"/>
              <a:gd name="connsiteX6" fmla="*/ 3371481 w 4613091"/>
              <a:gd name="connsiteY6" fmla="*/ 1119325 h 1525725"/>
              <a:gd name="connsiteX7" fmla="*/ 3797300 w 4613091"/>
              <a:gd name="connsiteY7" fmla="*/ 1386025 h 1525725"/>
              <a:gd name="connsiteX8" fmla="*/ 4613091 w 4613091"/>
              <a:gd name="connsiteY8" fmla="*/ 1500325 h 1525725"/>
              <a:gd name="connsiteX0" fmla="*/ 0 w 4613091"/>
              <a:gd name="connsiteY0" fmla="*/ 1521200 h 1521200"/>
              <a:gd name="connsiteX1" fmla="*/ 635000 w 4613091"/>
              <a:gd name="connsiteY1" fmla="*/ 1038600 h 1521200"/>
              <a:gd name="connsiteX2" fmla="*/ 1079500 w 4613091"/>
              <a:gd name="connsiteY2" fmla="*/ 441700 h 1521200"/>
              <a:gd name="connsiteX3" fmla="*/ 1642609 w 4613091"/>
              <a:gd name="connsiteY3" fmla="*/ 41804 h 1521200"/>
              <a:gd name="connsiteX4" fmla="*/ 2579843 w 4613091"/>
              <a:gd name="connsiteY4" fmla="*/ 61691 h 1521200"/>
              <a:gd name="connsiteX5" fmla="*/ 2961354 w 4613091"/>
              <a:gd name="connsiteY5" fmla="*/ 479800 h 1521200"/>
              <a:gd name="connsiteX6" fmla="*/ 3371481 w 4613091"/>
              <a:gd name="connsiteY6" fmla="*/ 1114800 h 1521200"/>
              <a:gd name="connsiteX7" fmla="*/ 3797300 w 4613091"/>
              <a:gd name="connsiteY7" fmla="*/ 1381500 h 1521200"/>
              <a:gd name="connsiteX8" fmla="*/ 4613091 w 4613091"/>
              <a:gd name="connsiteY8" fmla="*/ 1495800 h 1521200"/>
              <a:gd name="connsiteX0" fmla="*/ 0 w 4613091"/>
              <a:gd name="connsiteY0" fmla="*/ 1523272 h 1523272"/>
              <a:gd name="connsiteX1" fmla="*/ 635000 w 4613091"/>
              <a:gd name="connsiteY1" fmla="*/ 1040672 h 1523272"/>
              <a:gd name="connsiteX2" fmla="*/ 1079500 w 4613091"/>
              <a:gd name="connsiteY2" fmla="*/ 443772 h 1523272"/>
              <a:gd name="connsiteX3" fmla="*/ 1642609 w 4613091"/>
              <a:gd name="connsiteY3" fmla="*/ 43876 h 1523272"/>
              <a:gd name="connsiteX4" fmla="*/ 2169156 w 4613091"/>
              <a:gd name="connsiteY4" fmla="*/ 12593 h 1523272"/>
              <a:gd name="connsiteX5" fmla="*/ 2579843 w 4613091"/>
              <a:gd name="connsiteY5" fmla="*/ 63763 h 1523272"/>
              <a:gd name="connsiteX6" fmla="*/ 2961354 w 4613091"/>
              <a:gd name="connsiteY6" fmla="*/ 481872 h 1523272"/>
              <a:gd name="connsiteX7" fmla="*/ 3371481 w 4613091"/>
              <a:gd name="connsiteY7" fmla="*/ 1116872 h 1523272"/>
              <a:gd name="connsiteX8" fmla="*/ 3797300 w 4613091"/>
              <a:gd name="connsiteY8" fmla="*/ 1383572 h 1523272"/>
              <a:gd name="connsiteX9" fmla="*/ 4613091 w 4613091"/>
              <a:gd name="connsiteY9" fmla="*/ 1497872 h 1523272"/>
              <a:gd name="connsiteX0" fmla="*/ 0 w 4613091"/>
              <a:gd name="connsiteY0" fmla="*/ 1564830 h 1564830"/>
              <a:gd name="connsiteX1" fmla="*/ 635000 w 4613091"/>
              <a:gd name="connsiteY1" fmla="*/ 1082230 h 1564830"/>
              <a:gd name="connsiteX2" fmla="*/ 1079500 w 4613091"/>
              <a:gd name="connsiteY2" fmla="*/ 485330 h 1564830"/>
              <a:gd name="connsiteX3" fmla="*/ 1642609 w 4613091"/>
              <a:gd name="connsiteY3" fmla="*/ 85434 h 1564830"/>
              <a:gd name="connsiteX4" fmla="*/ 2169156 w 4613091"/>
              <a:gd name="connsiteY4" fmla="*/ 625 h 1564830"/>
              <a:gd name="connsiteX5" fmla="*/ 2579843 w 4613091"/>
              <a:gd name="connsiteY5" fmla="*/ 105321 h 1564830"/>
              <a:gd name="connsiteX6" fmla="*/ 2961354 w 4613091"/>
              <a:gd name="connsiteY6" fmla="*/ 523430 h 1564830"/>
              <a:gd name="connsiteX7" fmla="*/ 3371481 w 4613091"/>
              <a:gd name="connsiteY7" fmla="*/ 1158430 h 1564830"/>
              <a:gd name="connsiteX8" fmla="*/ 3797300 w 4613091"/>
              <a:gd name="connsiteY8" fmla="*/ 1425130 h 1564830"/>
              <a:gd name="connsiteX9" fmla="*/ 4613091 w 4613091"/>
              <a:gd name="connsiteY9" fmla="*/ 1539430 h 1564830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18438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45201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72376 w 4613091"/>
              <a:gd name="connsiteY6" fmla="*/ 541008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24113"/>
              <a:gd name="connsiteY0" fmla="*/ 1577947 h 1577947"/>
              <a:gd name="connsiteX1" fmla="*/ 635000 w 4624113"/>
              <a:gd name="connsiteY1" fmla="*/ 1095347 h 1577947"/>
              <a:gd name="connsiteX2" fmla="*/ 1079500 w 4624113"/>
              <a:gd name="connsiteY2" fmla="*/ 498447 h 1577947"/>
              <a:gd name="connsiteX3" fmla="*/ 1642609 w 4624113"/>
              <a:gd name="connsiteY3" fmla="*/ 98551 h 1577947"/>
              <a:gd name="connsiteX4" fmla="*/ 2180178 w 4624113"/>
              <a:gd name="connsiteY4" fmla="*/ 360 h 1577947"/>
              <a:gd name="connsiteX5" fmla="*/ 2585353 w 4624113"/>
              <a:gd name="connsiteY5" fmla="*/ 136280 h 1577947"/>
              <a:gd name="connsiteX6" fmla="*/ 2972376 w 4624113"/>
              <a:gd name="connsiteY6" fmla="*/ 541008 h 1577947"/>
              <a:gd name="connsiteX7" fmla="*/ 3371481 w 4624113"/>
              <a:gd name="connsiteY7" fmla="*/ 1171547 h 1577947"/>
              <a:gd name="connsiteX8" fmla="*/ 3797300 w 4624113"/>
              <a:gd name="connsiteY8" fmla="*/ 1438247 h 1577947"/>
              <a:gd name="connsiteX9" fmla="*/ 4624113 w 4624113"/>
              <a:gd name="connsiteY9" fmla="*/ 1565929 h 1577947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87 h 1578187"/>
              <a:gd name="connsiteX1" fmla="*/ 635000 w 4624113"/>
              <a:gd name="connsiteY1" fmla="*/ 10955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24113" h="1578071">
                <a:moveTo>
                  <a:pt x="0" y="1578071"/>
                </a:moveTo>
                <a:cubicBezTo>
                  <a:pt x="383116" y="1451071"/>
                  <a:pt x="470961" y="1315188"/>
                  <a:pt x="635000" y="1120871"/>
                </a:cubicBezTo>
                <a:cubicBezTo>
                  <a:pt x="799039" y="926554"/>
                  <a:pt x="915676" y="739170"/>
                  <a:pt x="1078380" y="564570"/>
                </a:cubicBezTo>
                <a:cubicBezTo>
                  <a:pt x="1241084" y="389970"/>
                  <a:pt x="1453746" y="188456"/>
                  <a:pt x="1642609" y="98675"/>
                </a:cubicBezTo>
                <a:cubicBezTo>
                  <a:pt x="1831472" y="8894"/>
                  <a:pt x="2023972" y="-2830"/>
                  <a:pt x="2180178" y="484"/>
                </a:cubicBezTo>
                <a:cubicBezTo>
                  <a:pt x="2336384" y="3798"/>
                  <a:pt x="2453320" y="46296"/>
                  <a:pt x="2585353" y="136404"/>
                </a:cubicBezTo>
                <a:cubicBezTo>
                  <a:pt x="2717386" y="226512"/>
                  <a:pt x="2841355" y="368588"/>
                  <a:pt x="2972376" y="541132"/>
                </a:cubicBezTo>
                <a:cubicBezTo>
                  <a:pt x="3103397" y="713676"/>
                  <a:pt x="3233994" y="1022131"/>
                  <a:pt x="3371481" y="1171671"/>
                </a:cubicBezTo>
                <a:cubicBezTo>
                  <a:pt x="3508968" y="1321211"/>
                  <a:pt x="3588528" y="1372641"/>
                  <a:pt x="3797300" y="1438371"/>
                </a:cubicBezTo>
                <a:cubicBezTo>
                  <a:pt x="4006072" y="1504101"/>
                  <a:pt x="4505580" y="1566053"/>
                  <a:pt x="4624113" y="156605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 dirty="0"/>
          </a:p>
        </p:txBody>
      </p:sp>
      <p:sp>
        <p:nvSpPr>
          <p:cNvPr id="142" name="Freeform 141"/>
          <p:cNvSpPr/>
          <p:nvPr/>
        </p:nvSpPr>
        <p:spPr>
          <a:xfrm rot="16200000">
            <a:off x="7093658" y="5700567"/>
            <a:ext cx="522906" cy="238732"/>
          </a:xfrm>
          <a:custGeom>
            <a:avLst/>
            <a:gdLst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540500"/>
              <a:gd name="connsiteY0" fmla="*/ 1651474 h 1893255"/>
              <a:gd name="connsiteX1" fmla="*/ 1054100 w 6540500"/>
              <a:gd name="connsiteY1" fmla="*/ 1194274 h 1893255"/>
              <a:gd name="connsiteX2" fmla="*/ 1727200 w 6540500"/>
              <a:gd name="connsiteY2" fmla="*/ 432274 h 1893255"/>
              <a:gd name="connsiteX3" fmla="*/ 2273300 w 6540500"/>
              <a:gd name="connsiteY3" fmla="*/ 25874 h 1893255"/>
              <a:gd name="connsiteX4" fmla="*/ 3365500 w 6540500"/>
              <a:gd name="connsiteY4" fmla="*/ 152874 h 1893255"/>
              <a:gd name="connsiteX5" fmla="*/ 3911600 w 6540500"/>
              <a:gd name="connsiteY5" fmla="*/ 1054574 h 1893255"/>
              <a:gd name="connsiteX6" fmla="*/ 4178300 w 6540500"/>
              <a:gd name="connsiteY6" fmla="*/ 1562574 h 1893255"/>
              <a:gd name="connsiteX7" fmla="*/ 4889500 w 6540500"/>
              <a:gd name="connsiteY7" fmla="*/ 1689574 h 1893255"/>
              <a:gd name="connsiteX8" fmla="*/ 5194300 w 6540500"/>
              <a:gd name="connsiteY8" fmla="*/ 1664174 h 1893255"/>
              <a:gd name="connsiteX9" fmla="*/ 5473700 w 6540500"/>
              <a:gd name="connsiteY9" fmla="*/ 1676874 h 1893255"/>
              <a:gd name="connsiteX10" fmla="*/ 5905500 w 6540500"/>
              <a:gd name="connsiteY10" fmla="*/ 1664174 h 1893255"/>
              <a:gd name="connsiteX11" fmla="*/ 5016500 w 6540500"/>
              <a:gd name="connsiteY11" fmla="*/ 1892774 h 1893255"/>
              <a:gd name="connsiteX12" fmla="*/ 6235700 w 6540500"/>
              <a:gd name="connsiteY12" fmla="*/ 1727674 h 1893255"/>
              <a:gd name="connsiteX13" fmla="*/ 6540500 w 6540500"/>
              <a:gd name="connsiteY13" fmla="*/ 1841974 h 1893255"/>
              <a:gd name="connsiteX0" fmla="*/ 0 w 6540500"/>
              <a:gd name="connsiteY0" fmla="*/ 1651474 h 1893387"/>
              <a:gd name="connsiteX1" fmla="*/ 1054100 w 6540500"/>
              <a:gd name="connsiteY1" fmla="*/ 1194274 h 1893387"/>
              <a:gd name="connsiteX2" fmla="*/ 1727200 w 6540500"/>
              <a:gd name="connsiteY2" fmla="*/ 432274 h 1893387"/>
              <a:gd name="connsiteX3" fmla="*/ 2273300 w 6540500"/>
              <a:gd name="connsiteY3" fmla="*/ 25874 h 1893387"/>
              <a:gd name="connsiteX4" fmla="*/ 3365500 w 6540500"/>
              <a:gd name="connsiteY4" fmla="*/ 152874 h 1893387"/>
              <a:gd name="connsiteX5" fmla="*/ 3911600 w 6540500"/>
              <a:gd name="connsiteY5" fmla="*/ 1054574 h 1893387"/>
              <a:gd name="connsiteX6" fmla="*/ 4178300 w 6540500"/>
              <a:gd name="connsiteY6" fmla="*/ 1562574 h 1893387"/>
              <a:gd name="connsiteX7" fmla="*/ 4889500 w 6540500"/>
              <a:gd name="connsiteY7" fmla="*/ 1689574 h 1893387"/>
              <a:gd name="connsiteX8" fmla="*/ 5194300 w 6540500"/>
              <a:gd name="connsiteY8" fmla="*/ 1664174 h 1893387"/>
              <a:gd name="connsiteX9" fmla="*/ 5473700 w 6540500"/>
              <a:gd name="connsiteY9" fmla="*/ 1676874 h 1893387"/>
              <a:gd name="connsiteX10" fmla="*/ 5905500 w 6540500"/>
              <a:gd name="connsiteY10" fmla="*/ 1664174 h 1893387"/>
              <a:gd name="connsiteX11" fmla="*/ 5016500 w 6540500"/>
              <a:gd name="connsiteY11" fmla="*/ 1892774 h 1893387"/>
              <a:gd name="connsiteX12" fmla="*/ 6235700 w 6540500"/>
              <a:gd name="connsiteY12" fmla="*/ 1727674 h 1893387"/>
              <a:gd name="connsiteX13" fmla="*/ 6540500 w 6540500"/>
              <a:gd name="connsiteY13" fmla="*/ 1841974 h 1893387"/>
              <a:gd name="connsiteX0" fmla="*/ 0 w 6540500"/>
              <a:gd name="connsiteY0" fmla="*/ 1636081 h 1877994"/>
              <a:gd name="connsiteX1" fmla="*/ 1054100 w 6540500"/>
              <a:gd name="connsiteY1" fmla="*/ 1178881 h 1877994"/>
              <a:gd name="connsiteX2" fmla="*/ 1727200 w 6540500"/>
              <a:gd name="connsiteY2" fmla="*/ 416881 h 1877994"/>
              <a:gd name="connsiteX3" fmla="*/ 2273300 w 6540500"/>
              <a:gd name="connsiteY3" fmla="*/ 10481 h 1877994"/>
              <a:gd name="connsiteX4" fmla="*/ 3276600 w 6540500"/>
              <a:gd name="connsiteY4" fmla="*/ 200981 h 1877994"/>
              <a:gd name="connsiteX5" fmla="*/ 3911600 w 6540500"/>
              <a:gd name="connsiteY5" fmla="*/ 1039181 h 1877994"/>
              <a:gd name="connsiteX6" fmla="*/ 4178300 w 6540500"/>
              <a:gd name="connsiteY6" fmla="*/ 1547181 h 1877994"/>
              <a:gd name="connsiteX7" fmla="*/ 4889500 w 6540500"/>
              <a:gd name="connsiteY7" fmla="*/ 1674181 h 1877994"/>
              <a:gd name="connsiteX8" fmla="*/ 5194300 w 6540500"/>
              <a:gd name="connsiteY8" fmla="*/ 1648781 h 1877994"/>
              <a:gd name="connsiteX9" fmla="*/ 5473700 w 6540500"/>
              <a:gd name="connsiteY9" fmla="*/ 1661481 h 1877994"/>
              <a:gd name="connsiteX10" fmla="*/ 5905500 w 6540500"/>
              <a:gd name="connsiteY10" fmla="*/ 1648781 h 1877994"/>
              <a:gd name="connsiteX11" fmla="*/ 5016500 w 6540500"/>
              <a:gd name="connsiteY11" fmla="*/ 1877381 h 1877994"/>
              <a:gd name="connsiteX12" fmla="*/ 6235700 w 6540500"/>
              <a:gd name="connsiteY12" fmla="*/ 1712281 h 1877994"/>
              <a:gd name="connsiteX13" fmla="*/ 6540500 w 6540500"/>
              <a:gd name="connsiteY13" fmla="*/ 1826581 h 1877994"/>
              <a:gd name="connsiteX0" fmla="*/ 0 w 6540500"/>
              <a:gd name="connsiteY0" fmla="*/ 1580992 h 1822905"/>
              <a:gd name="connsiteX1" fmla="*/ 1054100 w 6540500"/>
              <a:gd name="connsiteY1" fmla="*/ 11237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0992 h 1822905"/>
              <a:gd name="connsiteX1" fmla="*/ 1231900 w 6540500"/>
              <a:gd name="connsiteY1" fmla="*/ 12253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4747 h 1826660"/>
              <a:gd name="connsiteX1" fmla="*/ 1231900 w 6540500"/>
              <a:gd name="connsiteY1" fmla="*/ 1229147 h 1826660"/>
              <a:gd name="connsiteX2" fmla="*/ 1752600 w 6540500"/>
              <a:gd name="connsiteY2" fmla="*/ 416347 h 1826660"/>
              <a:gd name="connsiteX3" fmla="*/ 2298700 w 6540500"/>
              <a:gd name="connsiteY3" fmla="*/ 22647 h 1826660"/>
              <a:gd name="connsiteX4" fmla="*/ 3276600 w 6540500"/>
              <a:gd name="connsiteY4" fmla="*/ 149647 h 1826660"/>
              <a:gd name="connsiteX5" fmla="*/ 3911600 w 6540500"/>
              <a:gd name="connsiteY5" fmla="*/ 987847 h 1826660"/>
              <a:gd name="connsiteX6" fmla="*/ 4178300 w 6540500"/>
              <a:gd name="connsiteY6" fmla="*/ 1495847 h 1826660"/>
              <a:gd name="connsiteX7" fmla="*/ 4889500 w 6540500"/>
              <a:gd name="connsiteY7" fmla="*/ 1622847 h 1826660"/>
              <a:gd name="connsiteX8" fmla="*/ 5194300 w 6540500"/>
              <a:gd name="connsiteY8" fmla="*/ 1597447 h 1826660"/>
              <a:gd name="connsiteX9" fmla="*/ 5473700 w 6540500"/>
              <a:gd name="connsiteY9" fmla="*/ 1610147 h 1826660"/>
              <a:gd name="connsiteX10" fmla="*/ 5905500 w 6540500"/>
              <a:gd name="connsiteY10" fmla="*/ 1597447 h 1826660"/>
              <a:gd name="connsiteX11" fmla="*/ 5016500 w 6540500"/>
              <a:gd name="connsiteY11" fmla="*/ 1826047 h 1826660"/>
              <a:gd name="connsiteX12" fmla="*/ 6235700 w 6540500"/>
              <a:gd name="connsiteY12" fmla="*/ 1660947 h 1826660"/>
              <a:gd name="connsiteX13" fmla="*/ 6540500 w 6540500"/>
              <a:gd name="connsiteY13" fmla="*/ 1775247 h 1826660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717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844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9309 h 1811222"/>
              <a:gd name="connsiteX1" fmla="*/ 1231900 w 6540500"/>
              <a:gd name="connsiteY1" fmla="*/ 1213709 h 1811222"/>
              <a:gd name="connsiteX2" fmla="*/ 1752600 w 6540500"/>
              <a:gd name="connsiteY2" fmla="*/ 400909 h 1811222"/>
              <a:gd name="connsiteX3" fmla="*/ 2298700 w 6540500"/>
              <a:gd name="connsiteY3" fmla="*/ 7209 h 1811222"/>
              <a:gd name="connsiteX4" fmla="*/ 2882900 w 6540500"/>
              <a:gd name="connsiteY4" fmla="*/ 210409 h 1811222"/>
              <a:gd name="connsiteX5" fmla="*/ 3911600 w 6540500"/>
              <a:gd name="connsiteY5" fmla="*/ 972409 h 1811222"/>
              <a:gd name="connsiteX6" fmla="*/ 4178300 w 6540500"/>
              <a:gd name="connsiteY6" fmla="*/ 1480409 h 1811222"/>
              <a:gd name="connsiteX7" fmla="*/ 4889500 w 6540500"/>
              <a:gd name="connsiteY7" fmla="*/ 1607409 h 1811222"/>
              <a:gd name="connsiteX8" fmla="*/ 5194300 w 6540500"/>
              <a:gd name="connsiteY8" fmla="*/ 1582009 h 1811222"/>
              <a:gd name="connsiteX9" fmla="*/ 5473700 w 6540500"/>
              <a:gd name="connsiteY9" fmla="*/ 1594709 h 1811222"/>
              <a:gd name="connsiteX10" fmla="*/ 5905500 w 6540500"/>
              <a:gd name="connsiteY10" fmla="*/ 1582009 h 1811222"/>
              <a:gd name="connsiteX11" fmla="*/ 5016500 w 6540500"/>
              <a:gd name="connsiteY11" fmla="*/ 1810609 h 1811222"/>
              <a:gd name="connsiteX12" fmla="*/ 6235700 w 6540500"/>
              <a:gd name="connsiteY12" fmla="*/ 1645509 h 1811222"/>
              <a:gd name="connsiteX13" fmla="*/ 6540500 w 6540500"/>
              <a:gd name="connsiteY13" fmla="*/ 1759809 h 1811222"/>
              <a:gd name="connsiteX0" fmla="*/ 0 w 6540500"/>
              <a:gd name="connsiteY0" fmla="*/ 1566755 h 1808668"/>
              <a:gd name="connsiteX1" fmla="*/ 1231900 w 6540500"/>
              <a:gd name="connsiteY1" fmla="*/ 1211155 h 1808668"/>
              <a:gd name="connsiteX2" fmla="*/ 1752600 w 6540500"/>
              <a:gd name="connsiteY2" fmla="*/ 398355 h 1808668"/>
              <a:gd name="connsiteX3" fmla="*/ 2298700 w 6540500"/>
              <a:gd name="connsiteY3" fmla="*/ 4655 h 1808668"/>
              <a:gd name="connsiteX4" fmla="*/ 2882900 w 6540500"/>
              <a:gd name="connsiteY4" fmla="*/ 207855 h 1808668"/>
              <a:gd name="connsiteX5" fmla="*/ 3911600 w 6540500"/>
              <a:gd name="connsiteY5" fmla="*/ 969855 h 1808668"/>
              <a:gd name="connsiteX6" fmla="*/ 4178300 w 6540500"/>
              <a:gd name="connsiteY6" fmla="*/ 1477855 h 1808668"/>
              <a:gd name="connsiteX7" fmla="*/ 4889500 w 6540500"/>
              <a:gd name="connsiteY7" fmla="*/ 1604855 h 1808668"/>
              <a:gd name="connsiteX8" fmla="*/ 5194300 w 6540500"/>
              <a:gd name="connsiteY8" fmla="*/ 1579455 h 1808668"/>
              <a:gd name="connsiteX9" fmla="*/ 5473700 w 6540500"/>
              <a:gd name="connsiteY9" fmla="*/ 1592155 h 1808668"/>
              <a:gd name="connsiteX10" fmla="*/ 5905500 w 6540500"/>
              <a:gd name="connsiteY10" fmla="*/ 1579455 h 1808668"/>
              <a:gd name="connsiteX11" fmla="*/ 5016500 w 6540500"/>
              <a:gd name="connsiteY11" fmla="*/ 1808055 h 1808668"/>
              <a:gd name="connsiteX12" fmla="*/ 6235700 w 6540500"/>
              <a:gd name="connsiteY12" fmla="*/ 1642955 h 1808668"/>
              <a:gd name="connsiteX13" fmla="*/ 6540500 w 6540500"/>
              <a:gd name="connsiteY13" fmla="*/ 1757255 h 1808668"/>
              <a:gd name="connsiteX0" fmla="*/ 0 w 6540500"/>
              <a:gd name="connsiteY0" fmla="*/ 1571100 h 1813013"/>
              <a:gd name="connsiteX1" fmla="*/ 1231900 w 6540500"/>
              <a:gd name="connsiteY1" fmla="*/ 1215500 h 1813013"/>
              <a:gd name="connsiteX2" fmla="*/ 1752600 w 6540500"/>
              <a:gd name="connsiteY2" fmla="*/ 402700 h 1813013"/>
              <a:gd name="connsiteX3" fmla="*/ 2298700 w 6540500"/>
              <a:gd name="connsiteY3" fmla="*/ 9000 h 1813013"/>
              <a:gd name="connsiteX4" fmla="*/ 2882900 w 6540500"/>
              <a:gd name="connsiteY4" fmla="*/ 212200 h 1813013"/>
              <a:gd name="connsiteX5" fmla="*/ 3911600 w 6540500"/>
              <a:gd name="connsiteY5" fmla="*/ 974200 h 1813013"/>
              <a:gd name="connsiteX6" fmla="*/ 4178300 w 6540500"/>
              <a:gd name="connsiteY6" fmla="*/ 1482200 h 1813013"/>
              <a:gd name="connsiteX7" fmla="*/ 4889500 w 6540500"/>
              <a:gd name="connsiteY7" fmla="*/ 1609200 h 1813013"/>
              <a:gd name="connsiteX8" fmla="*/ 5194300 w 6540500"/>
              <a:gd name="connsiteY8" fmla="*/ 1583800 h 1813013"/>
              <a:gd name="connsiteX9" fmla="*/ 5473700 w 6540500"/>
              <a:gd name="connsiteY9" fmla="*/ 1596500 h 1813013"/>
              <a:gd name="connsiteX10" fmla="*/ 5905500 w 6540500"/>
              <a:gd name="connsiteY10" fmla="*/ 1583800 h 1813013"/>
              <a:gd name="connsiteX11" fmla="*/ 5016500 w 6540500"/>
              <a:gd name="connsiteY11" fmla="*/ 1812400 h 1813013"/>
              <a:gd name="connsiteX12" fmla="*/ 6235700 w 6540500"/>
              <a:gd name="connsiteY12" fmla="*/ 1647300 h 1813013"/>
              <a:gd name="connsiteX13" fmla="*/ 6540500 w 6540500"/>
              <a:gd name="connsiteY13" fmla="*/ 1761600 h 1813013"/>
              <a:gd name="connsiteX0" fmla="*/ 0 w 6540500"/>
              <a:gd name="connsiteY0" fmla="*/ 1582122 h 1824035"/>
              <a:gd name="connsiteX1" fmla="*/ 1231900 w 6540500"/>
              <a:gd name="connsiteY1" fmla="*/ 1226522 h 1824035"/>
              <a:gd name="connsiteX2" fmla="*/ 1752600 w 6540500"/>
              <a:gd name="connsiteY2" fmla="*/ 413722 h 1824035"/>
              <a:gd name="connsiteX3" fmla="*/ 2298700 w 6540500"/>
              <a:gd name="connsiteY3" fmla="*/ 20022 h 1824035"/>
              <a:gd name="connsiteX4" fmla="*/ 3022600 w 6540500"/>
              <a:gd name="connsiteY4" fmla="*/ 172422 h 1824035"/>
              <a:gd name="connsiteX5" fmla="*/ 3911600 w 6540500"/>
              <a:gd name="connsiteY5" fmla="*/ 985222 h 1824035"/>
              <a:gd name="connsiteX6" fmla="*/ 4178300 w 6540500"/>
              <a:gd name="connsiteY6" fmla="*/ 1493222 h 1824035"/>
              <a:gd name="connsiteX7" fmla="*/ 4889500 w 6540500"/>
              <a:gd name="connsiteY7" fmla="*/ 1620222 h 1824035"/>
              <a:gd name="connsiteX8" fmla="*/ 5194300 w 6540500"/>
              <a:gd name="connsiteY8" fmla="*/ 1594822 h 1824035"/>
              <a:gd name="connsiteX9" fmla="*/ 5473700 w 6540500"/>
              <a:gd name="connsiteY9" fmla="*/ 1607522 h 1824035"/>
              <a:gd name="connsiteX10" fmla="*/ 5905500 w 6540500"/>
              <a:gd name="connsiteY10" fmla="*/ 1594822 h 1824035"/>
              <a:gd name="connsiteX11" fmla="*/ 5016500 w 6540500"/>
              <a:gd name="connsiteY11" fmla="*/ 1823422 h 1824035"/>
              <a:gd name="connsiteX12" fmla="*/ 6235700 w 6540500"/>
              <a:gd name="connsiteY12" fmla="*/ 1658322 h 1824035"/>
              <a:gd name="connsiteX13" fmla="*/ 6540500 w 6540500"/>
              <a:gd name="connsiteY13" fmla="*/ 1772622 h 1824035"/>
              <a:gd name="connsiteX0" fmla="*/ 0 w 6540500"/>
              <a:gd name="connsiteY0" fmla="*/ 1613838 h 1855751"/>
              <a:gd name="connsiteX1" fmla="*/ 1231900 w 6540500"/>
              <a:gd name="connsiteY1" fmla="*/ 1258238 h 1855751"/>
              <a:gd name="connsiteX2" fmla="*/ 1752600 w 6540500"/>
              <a:gd name="connsiteY2" fmla="*/ 445438 h 1855751"/>
              <a:gd name="connsiteX3" fmla="*/ 2298700 w 6540500"/>
              <a:gd name="connsiteY3" fmla="*/ 51738 h 1855751"/>
              <a:gd name="connsiteX4" fmla="*/ 3035300 w 6540500"/>
              <a:gd name="connsiteY4" fmla="*/ 127938 h 1855751"/>
              <a:gd name="connsiteX5" fmla="*/ 3911600 w 6540500"/>
              <a:gd name="connsiteY5" fmla="*/ 1016938 h 1855751"/>
              <a:gd name="connsiteX6" fmla="*/ 4178300 w 6540500"/>
              <a:gd name="connsiteY6" fmla="*/ 1524938 h 1855751"/>
              <a:gd name="connsiteX7" fmla="*/ 4889500 w 6540500"/>
              <a:gd name="connsiteY7" fmla="*/ 1651938 h 1855751"/>
              <a:gd name="connsiteX8" fmla="*/ 5194300 w 6540500"/>
              <a:gd name="connsiteY8" fmla="*/ 1626538 h 1855751"/>
              <a:gd name="connsiteX9" fmla="*/ 5473700 w 6540500"/>
              <a:gd name="connsiteY9" fmla="*/ 1639238 h 1855751"/>
              <a:gd name="connsiteX10" fmla="*/ 5905500 w 6540500"/>
              <a:gd name="connsiteY10" fmla="*/ 1626538 h 1855751"/>
              <a:gd name="connsiteX11" fmla="*/ 5016500 w 6540500"/>
              <a:gd name="connsiteY11" fmla="*/ 1855138 h 1855751"/>
              <a:gd name="connsiteX12" fmla="*/ 6235700 w 6540500"/>
              <a:gd name="connsiteY12" fmla="*/ 1690038 h 1855751"/>
              <a:gd name="connsiteX13" fmla="*/ 6540500 w 6540500"/>
              <a:gd name="connsiteY13" fmla="*/ 1804338 h 1855751"/>
              <a:gd name="connsiteX0" fmla="*/ 0 w 6540500"/>
              <a:gd name="connsiteY0" fmla="*/ 1583471 h 1825384"/>
              <a:gd name="connsiteX1" fmla="*/ 1231900 w 6540500"/>
              <a:gd name="connsiteY1" fmla="*/ 1227871 h 1825384"/>
              <a:gd name="connsiteX2" fmla="*/ 1752600 w 6540500"/>
              <a:gd name="connsiteY2" fmla="*/ 415071 h 1825384"/>
              <a:gd name="connsiteX3" fmla="*/ 2298700 w 6540500"/>
              <a:gd name="connsiteY3" fmla="*/ 21371 h 1825384"/>
              <a:gd name="connsiteX4" fmla="*/ 3035300 w 6540500"/>
              <a:gd name="connsiteY4" fmla="*/ 97571 h 1825384"/>
              <a:gd name="connsiteX5" fmla="*/ 3594100 w 6540500"/>
              <a:gd name="connsiteY5" fmla="*/ 478571 h 1825384"/>
              <a:gd name="connsiteX6" fmla="*/ 4178300 w 6540500"/>
              <a:gd name="connsiteY6" fmla="*/ 1494571 h 1825384"/>
              <a:gd name="connsiteX7" fmla="*/ 4889500 w 6540500"/>
              <a:gd name="connsiteY7" fmla="*/ 1621571 h 1825384"/>
              <a:gd name="connsiteX8" fmla="*/ 5194300 w 6540500"/>
              <a:gd name="connsiteY8" fmla="*/ 1596171 h 1825384"/>
              <a:gd name="connsiteX9" fmla="*/ 5473700 w 6540500"/>
              <a:gd name="connsiteY9" fmla="*/ 1608871 h 1825384"/>
              <a:gd name="connsiteX10" fmla="*/ 5905500 w 6540500"/>
              <a:gd name="connsiteY10" fmla="*/ 1596171 h 1825384"/>
              <a:gd name="connsiteX11" fmla="*/ 5016500 w 6540500"/>
              <a:gd name="connsiteY11" fmla="*/ 1824771 h 1825384"/>
              <a:gd name="connsiteX12" fmla="*/ 6235700 w 6540500"/>
              <a:gd name="connsiteY12" fmla="*/ 1659671 h 1825384"/>
              <a:gd name="connsiteX13" fmla="*/ 6540500 w 6540500"/>
              <a:gd name="connsiteY13" fmla="*/ 1773971 h 1825384"/>
              <a:gd name="connsiteX0" fmla="*/ 0 w 6540500"/>
              <a:gd name="connsiteY0" fmla="*/ 1650095 h 1892008"/>
              <a:gd name="connsiteX1" fmla="*/ 1231900 w 6540500"/>
              <a:gd name="connsiteY1" fmla="*/ 1294495 h 1892008"/>
              <a:gd name="connsiteX2" fmla="*/ 1752600 w 6540500"/>
              <a:gd name="connsiteY2" fmla="*/ 481695 h 1892008"/>
              <a:gd name="connsiteX3" fmla="*/ 2298700 w 6540500"/>
              <a:gd name="connsiteY3" fmla="*/ 87995 h 1892008"/>
              <a:gd name="connsiteX4" fmla="*/ 2984500 w 6540500"/>
              <a:gd name="connsiteY4" fmla="*/ 37195 h 1892008"/>
              <a:gd name="connsiteX5" fmla="*/ 3594100 w 6540500"/>
              <a:gd name="connsiteY5" fmla="*/ 545195 h 1892008"/>
              <a:gd name="connsiteX6" fmla="*/ 4178300 w 6540500"/>
              <a:gd name="connsiteY6" fmla="*/ 1561195 h 1892008"/>
              <a:gd name="connsiteX7" fmla="*/ 4889500 w 6540500"/>
              <a:gd name="connsiteY7" fmla="*/ 1688195 h 1892008"/>
              <a:gd name="connsiteX8" fmla="*/ 5194300 w 6540500"/>
              <a:gd name="connsiteY8" fmla="*/ 1662795 h 1892008"/>
              <a:gd name="connsiteX9" fmla="*/ 5473700 w 6540500"/>
              <a:gd name="connsiteY9" fmla="*/ 1675495 h 1892008"/>
              <a:gd name="connsiteX10" fmla="*/ 5905500 w 6540500"/>
              <a:gd name="connsiteY10" fmla="*/ 1662795 h 1892008"/>
              <a:gd name="connsiteX11" fmla="*/ 5016500 w 6540500"/>
              <a:gd name="connsiteY11" fmla="*/ 1891395 h 1892008"/>
              <a:gd name="connsiteX12" fmla="*/ 6235700 w 6540500"/>
              <a:gd name="connsiteY12" fmla="*/ 1726295 h 1892008"/>
              <a:gd name="connsiteX13" fmla="*/ 6540500 w 6540500"/>
              <a:gd name="connsiteY13" fmla="*/ 1840595 h 1892008"/>
              <a:gd name="connsiteX0" fmla="*/ 0 w 5829300"/>
              <a:gd name="connsiteY0" fmla="*/ 1611995 h 1892008"/>
              <a:gd name="connsiteX1" fmla="*/ 520700 w 5829300"/>
              <a:gd name="connsiteY1" fmla="*/ 12944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276600 w 5829300"/>
              <a:gd name="connsiteY6" fmla="*/ 12436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216400 w 5829300"/>
              <a:gd name="connsiteY7" fmla="*/ 16246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2164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1148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483100 w 5829300"/>
              <a:gd name="connsiteY7" fmla="*/ 1664838 h 1894051"/>
              <a:gd name="connsiteX8" fmla="*/ 4762500 w 5829300"/>
              <a:gd name="connsiteY8" fmla="*/ 1677538 h 1894051"/>
              <a:gd name="connsiteX9" fmla="*/ 5194300 w 5829300"/>
              <a:gd name="connsiteY9" fmla="*/ 1664838 h 1894051"/>
              <a:gd name="connsiteX10" fmla="*/ 4305300 w 5829300"/>
              <a:gd name="connsiteY10" fmla="*/ 1893438 h 1894051"/>
              <a:gd name="connsiteX11" fmla="*/ 5524500 w 5829300"/>
              <a:gd name="connsiteY11" fmla="*/ 1728338 h 1894051"/>
              <a:gd name="connsiteX12" fmla="*/ 5829300 w 5829300"/>
              <a:gd name="connsiteY12" fmla="*/ 1842638 h 1894051"/>
              <a:gd name="connsiteX0" fmla="*/ 0 w 5524500"/>
              <a:gd name="connsiteY0" fmla="*/ 1614038 h 1894051"/>
              <a:gd name="connsiteX1" fmla="*/ 635000 w 5524500"/>
              <a:gd name="connsiteY1" fmla="*/ 1131438 h 1894051"/>
              <a:gd name="connsiteX2" fmla="*/ 1079500 w 5524500"/>
              <a:gd name="connsiteY2" fmla="*/ 534538 h 1894051"/>
              <a:gd name="connsiteX3" fmla="*/ 1587500 w 5524500"/>
              <a:gd name="connsiteY3" fmla="*/ 90038 h 1894051"/>
              <a:gd name="connsiteX4" fmla="*/ 2273300 w 5524500"/>
              <a:gd name="connsiteY4" fmla="*/ 39238 h 1894051"/>
              <a:gd name="connsiteX5" fmla="*/ 2882900 w 5524500"/>
              <a:gd name="connsiteY5" fmla="*/ 547238 h 1894051"/>
              <a:gd name="connsiteX6" fmla="*/ 3454400 w 5524500"/>
              <a:gd name="connsiteY6" fmla="*/ 1296538 h 1894051"/>
              <a:gd name="connsiteX7" fmla="*/ 4483100 w 5524500"/>
              <a:gd name="connsiteY7" fmla="*/ 1664838 h 1894051"/>
              <a:gd name="connsiteX8" fmla="*/ 4762500 w 5524500"/>
              <a:gd name="connsiteY8" fmla="*/ 1677538 h 1894051"/>
              <a:gd name="connsiteX9" fmla="*/ 5194300 w 5524500"/>
              <a:gd name="connsiteY9" fmla="*/ 1664838 h 1894051"/>
              <a:gd name="connsiteX10" fmla="*/ 4305300 w 5524500"/>
              <a:gd name="connsiteY10" fmla="*/ 1893438 h 1894051"/>
              <a:gd name="connsiteX11" fmla="*/ 5524500 w 5524500"/>
              <a:gd name="connsiteY11" fmla="*/ 1728338 h 1894051"/>
              <a:gd name="connsiteX0" fmla="*/ 0 w 5204100"/>
              <a:gd name="connsiteY0" fmla="*/ 1614038 h 1893438"/>
              <a:gd name="connsiteX1" fmla="*/ 635000 w 5204100"/>
              <a:gd name="connsiteY1" fmla="*/ 1131438 h 1893438"/>
              <a:gd name="connsiteX2" fmla="*/ 1079500 w 5204100"/>
              <a:gd name="connsiteY2" fmla="*/ 534538 h 1893438"/>
              <a:gd name="connsiteX3" fmla="*/ 1587500 w 5204100"/>
              <a:gd name="connsiteY3" fmla="*/ 90038 h 1893438"/>
              <a:gd name="connsiteX4" fmla="*/ 2273300 w 5204100"/>
              <a:gd name="connsiteY4" fmla="*/ 39238 h 1893438"/>
              <a:gd name="connsiteX5" fmla="*/ 2882900 w 5204100"/>
              <a:gd name="connsiteY5" fmla="*/ 547238 h 1893438"/>
              <a:gd name="connsiteX6" fmla="*/ 3454400 w 5204100"/>
              <a:gd name="connsiteY6" fmla="*/ 1296538 h 1893438"/>
              <a:gd name="connsiteX7" fmla="*/ 4483100 w 5204100"/>
              <a:gd name="connsiteY7" fmla="*/ 1664838 h 1893438"/>
              <a:gd name="connsiteX8" fmla="*/ 4762500 w 5204100"/>
              <a:gd name="connsiteY8" fmla="*/ 1677538 h 1893438"/>
              <a:gd name="connsiteX9" fmla="*/ 5194300 w 5204100"/>
              <a:gd name="connsiteY9" fmla="*/ 1664838 h 1893438"/>
              <a:gd name="connsiteX10" fmla="*/ 4305300 w 5204100"/>
              <a:gd name="connsiteY10" fmla="*/ 1893438 h 1893438"/>
              <a:gd name="connsiteX0" fmla="*/ 0 w 5204100"/>
              <a:gd name="connsiteY0" fmla="*/ 1614038 h 1696775"/>
              <a:gd name="connsiteX1" fmla="*/ 635000 w 5204100"/>
              <a:gd name="connsiteY1" fmla="*/ 1131438 h 1696775"/>
              <a:gd name="connsiteX2" fmla="*/ 1079500 w 5204100"/>
              <a:gd name="connsiteY2" fmla="*/ 534538 h 1696775"/>
              <a:gd name="connsiteX3" fmla="*/ 1587500 w 5204100"/>
              <a:gd name="connsiteY3" fmla="*/ 90038 h 1696775"/>
              <a:gd name="connsiteX4" fmla="*/ 2273300 w 5204100"/>
              <a:gd name="connsiteY4" fmla="*/ 39238 h 1696775"/>
              <a:gd name="connsiteX5" fmla="*/ 2882900 w 5204100"/>
              <a:gd name="connsiteY5" fmla="*/ 547238 h 1696775"/>
              <a:gd name="connsiteX6" fmla="*/ 3454400 w 5204100"/>
              <a:gd name="connsiteY6" fmla="*/ 1296538 h 1696775"/>
              <a:gd name="connsiteX7" fmla="*/ 4483100 w 5204100"/>
              <a:gd name="connsiteY7" fmla="*/ 1664838 h 1696775"/>
              <a:gd name="connsiteX8" fmla="*/ 4762500 w 5204100"/>
              <a:gd name="connsiteY8" fmla="*/ 1677538 h 1696775"/>
              <a:gd name="connsiteX9" fmla="*/ 5194300 w 5204100"/>
              <a:gd name="connsiteY9" fmla="*/ 1664838 h 1696775"/>
              <a:gd name="connsiteX0" fmla="*/ 0 w 4762500"/>
              <a:gd name="connsiteY0" fmla="*/ 1614038 h 1696775"/>
              <a:gd name="connsiteX1" fmla="*/ 635000 w 4762500"/>
              <a:gd name="connsiteY1" fmla="*/ 1131438 h 1696775"/>
              <a:gd name="connsiteX2" fmla="*/ 1079500 w 4762500"/>
              <a:gd name="connsiteY2" fmla="*/ 534538 h 1696775"/>
              <a:gd name="connsiteX3" fmla="*/ 1587500 w 4762500"/>
              <a:gd name="connsiteY3" fmla="*/ 90038 h 1696775"/>
              <a:gd name="connsiteX4" fmla="*/ 2273300 w 4762500"/>
              <a:gd name="connsiteY4" fmla="*/ 39238 h 1696775"/>
              <a:gd name="connsiteX5" fmla="*/ 2882900 w 4762500"/>
              <a:gd name="connsiteY5" fmla="*/ 547238 h 1696775"/>
              <a:gd name="connsiteX6" fmla="*/ 3454400 w 4762500"/>
              <a:gd name="connsiteY6" fmla="*/ 1296538 h 1696775"/>
              <a:gd name="connsiteX7" fmla="*/ 4483100 w 4762500"/>
              <a:gd name="connsiteY7" fmla="*/ 1664838 h 1696775"/>
              <a:gd name="connsiteX8" fmla="*/ 4762500 w 4762500"/>
              <a:gd name="connsiteY8" fmla="*/ 1677538 h 1696775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454400 w 4762500"/>
              <a:gd name="connsiteY6" fmla="*/ 12965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3797300 w 4762500"/>
              <a:gd name="connsiteY7" fmla="*/ 1474338 h 1677538"/>
              <a:gd name="connsiteX8" fmla="*/ 4762500 w 4762500"/>
              <a:gd name="connsiteY8" fmla="*/ 1677538 h 1677538"/>
              <a:gd name="connsiteX0" fmla="*/ 0 w 4597400"/>
              <a:gd name="connsiteY0" fmla="*/ 1614038 h 1614038"/>
              <a:gd name="connsiteX1" fmla="*/ 635000 w 4597400"/>
              <a:gd name="connsiteY1" fmla="*/ 1131438 h 1614038"/>
              <a:gd name="connsiteX2" fmla="*/ 1079500 w 4597400"/>
              <a:gd name="connsiteY2" fmla="*/ 534538 h 1614038"/>
              <a:gd name="connsiteX3" fmla="*/ 1587500 w 4597400"/>
              <a:gd name="connsiteY3" fmla="*/ 90038 h 1614038"/>
              <a:gd name="connsiteX4" fmla="*/ 2273300 w 4597400"/>
              <a:gd name="connsiteY4" fmla="*/ 39238 h 1614038"/>
              <a:gd name="connsiteX5" fmla="*/ 2882900 w 4597400"/>
              <a:gd name="connsiteY5" fmla="*/ 547238 h 1614038"/>
              <a:gd name="connsiteX6" fmla="*/ 3340100 w 4597400"/>
              <a:gd name="connsiteY6" fmla="*/ 1207638 h 1614038"/>
              <a:gd name="connsiteX7" fmla="*/ 3797300 w 4597400"/>
              <a:gd name="connsiteY7" fmla="*/ 1474338 h 1614038"/>
              <a:gd name="connsiteX8" fmla="*/ 4597400 w 4597400"/>
              <a:gd name="connsiteY8" fmla="*/ 1575938 h 1614038"/>
              <a:gd name="connsiteX0" fmla="*/ 0 w 4597400"/>
              <a:gd name="connsiteY0" fmla="*/ 1604798 h 1604798"/>
              <a:gd name="connsiteX1" fmla="*/ 635000 w 4597400"/>
              <a:gd name="connsiteY1" fmla="*/ 1122198 h 1604798"/>
              <a:gd name="connsiteX2" fmla="*/ 1079500 w 4597400"/>
              <a:gd name="connsiteY2" fmla="*/ 525298 h 1604798"/>
              <a:gd name="connsiteX3" fmla="*/ 1587500 w 4597400"/>
              <a:gd name="connsiteY3" fmla="*/ 80798 h 1604798"/>
              <a:gd name="connsiteX4" fmla="*/ 2414517 w 4597400"/>
              <a:gd name="connsiteY4" fmla="*/ 42698 h 1604798"/>
              <a:gd name="connsiteX5" fmla="*/ 2882900 w 4597400"/>
              <a:gd name="connsiteY5" fmla="*/ 537998 h 1604798"/>
              <a:gd name="connsiteX6" fmla="*/ 3340100 w 4597400"/>
              <a:gd name="connsiteY6" fmla="*/ 1198398 h 1604798"/>
              <a:gd name="connsiteX7" fmla="*/ 3797300 w 4597400"/>
              <a:gd name="connsiteY7" fmla="*/ 1465098 h 1604798"/>
              <a:gd name="connsiteX8" fmla="*/ 4597400 w 4597400"/>
              <a:gd name="connsiteY8" fmla="*/ 1566698 h 1604798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40100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71481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613091"/>
              <a:gd name="connsiteY0" fmla="*/ 1606641 h 1606641"/>
              <a:gd name="connsiteX1" fmla="*/ 635000 w 4613091"/>
              <a:gd name="connsiteY1" fmla="*/ 1124041 h 1606641"/>
              <a:gd name="connsiteX2" fmla="*/ 1079500 w 4613091"/>
              <a:gd name="connsiteY2" fmla="*/ 527141 h 1606641"/>
              <a:gd name="connsiteX3" fmla="*/ 1587500 w 4613091"/>
              <a:gd name="connsiteY3" fmla="*/ 82641 h 1606641"/>
              <a:gd name="connsiteX4" fmla="*/ 2414517 w 4613091"/>
              <a:gd name="connsiteY4" fmla="*/ 44541 h 1606641"/>
              <a:gd name="connsiteX5" fmla="*/ 2961354 w 4613091"/>
              <a:gd name="connsiteY5" fmla="*/ 565241 h 1606641"/>
              <a:gd name="connsiteX6" fmla="*/ 3371481 w 4613091"/>
              <a:gd name="connsiteY6" fmla="*/ 1200241 h 1606641"/>
              <a:gd name="connsiteX7" fmla="*/ 3797300 w 4613091"/>
              <a:gd name="connsiteY7" fmla="*/ 1466941 h 1606641"/>
              <a:gd name="connsiteX8" fmla="*/ 4613091 w 4613091"/>
              <a:gd name="connsiteY8" fmla="*/ 1581241 h 1606641"/>
              <a:gd name="connsiteX0" fmla="*/ 0 w 4613091"/>
              <a:gd name="connsiteY0" fmla="*/ 1586028 h 1586028"/>
              <a:gd name="connsiteX1" fmla="*/ 635000 w 4613091"/>
              <a:gd name="connsiteY1" fmla="*/ 1103428 h 1586028"/>
              <a:gd name="connsiteX2" fmla="*/ 1079500 w 4613091"/>
              <a:gd name="connsiteY2" fmla="*/ 506528 h 1586028"/>
              <a:gd name="connsiteX3" fmla="*/ 1587500 w 4613091"/>
              <a:gd name="connsiteY3" fmla="*/ 62028 h 1586028"/>
              <a:gd name="connsiteX4" fmla="*/ 2508202 w 4613091"/>
              <a:gd name="connsiteY4" fmla="*/ 55151 h 1586028"/>
              <a:gd name="connsiteX5" fmla="*/ 2961354 w 4613091"/>
              <a:gd name="connsiteY5" fmla="*/ 544628 h 1586028"/>
              <a:gd name="connsiteX6" fmla="*/ 3371481 w 4613091"/>
              <a:gd name="connsiteY6" fmla="*/ 1179628 h 1586028"/>
              <a:gd name="connsiteX7" fmla="*/ 3797300 w 4613091"/>
              <a:gd name="connsiteY7" fmla="*/ 1446328 h 1586028"/>
              <a:gd name="connsiteX8" fmla="*/ 4613091 w 4613091"/>
              <a:gd name="connsiteY8" fmla="*/ 1560628 h 1586028"/>
              <a:gd name="connsiteX0" fmla="*/ 0 w 4613091"/>
              <a:gd name="connsiteY0" fmla="*/ 1577383 h 1577383"/>
              <a:gd name="connsiteX1" fmla="*/ 635000 w 4613091"/>
              <a:gd name="connsiteY1" fmla="*/ 1094783 h 1577383"/>
              <a:gd name="connsiteX2" fmla="*/ 1079500 w 4613091"/>
              <a:gd name="connsiteY2" fmla="*/ 497883 h 1577383"/>
              <a:gd name="connsiteX3" fmla="*/ 1642609 w 4613091"/>
              <a:gd name="connsiteY3" fmla="*/ 71225 h 1577383"/>
              <a:gd name="connsiteX4" fmla="*/ 2508202 w 4613091"/>
              <a:gd name="connsiteY4" fmla="*/ 46506 h 1577383"/>
              <a:gd name="connsiteX5" fmla="*/ 2961354 w 4613091"/>
              <a:gd name="connsiteY5" fmla="*/ 535983 h 1577383"/>
              <a:gd name="connsiteX6" fmla="*/ 3371481 w 4613091"/>
              <a:gd name="connsiteY6" fmla="*/ 1170983 h 1577383"/>
              <a:gd name="connsiteX7" fmla="*/ 3797300 w 4613091"/>
              <a:gd name="connsiteY7" fmla="*/ 1437683 h 1577383"/>
              <a:gd name="connsiteX8" fmla="*/ 4613091 w 4613091"/>
              <a:gd name="connsiteY8" fmla="*/ 1551983 h 1577383"/>
              <a:gd name="connsiteX0" fmla="*/ 0 w 4613091"/>
              <a:gd name="connsiteY0" fmla="*/ 1571523 h 1571523"/>
              <a:gd name="connsiteX1" fmla="*/ 635000 w 4613091"/>
              <a:gd name="connsiteY1" fmla="*/ 1088923 h 1571523"/>
              <a:gd name="connsiteX2" fmla="*/ 1079500 w 4613091"/>
              <a:gd name="connsiteY2" fmla="*/ 492023 h 1571523"/>
              <a:gd name="connsiteX3" fmla="*/ 1642609 w 4613091"/>
              <a:gd name="connsiteY3" fmla="*/ 65365 h 1571523"/>
              <a:gd name="connsiteX4" fmla="*/ 2469625 w 4613091"/>
              <a:gd name="connsiteY4" fmla="*/ 49567 h 1571523"/>
              <a:gd name="connsiteX5" fmla="*/ 2961354 w 4613091"/>
              <a:gd name="connsiteY5" fmla="*/ 530123 h 1571523"/>
              <a:gd name="connsiteX6" fmla="*/ 3371481 w 4613091"/>
              <a:gd name="connsiteY6" fmla="*/ 1165123 h 1571523"/>
              <a:gd name="connsiteX7" fmla="*/ 3797300 w 4613091"/>
              <a:gd name="connsiteY7" fmla="*/ 1431823 h 1571523"/>
              <a:gd name="connsiteX8" fmla="*/ 4613091 w 4613091"/>
              <a:gd name="connsiteY8" fmla="*/ 1546123 h 1571523"/>
              <a:gd name="connsiteX0" fmla="*/ 0 w 4613091"/>
              <a:gd name="connsiteY0" fmla="*/ 1577094 h 1577094"/>
              <a:gd name="connsiteX1" fmla="*/ 635000 w 4613091"/>
              <a:gd name="connsiteY1" fmla="*/ 1094494 h 1577094"/>
              <a:gd name="connsiteX2" fmla="*/ 1079500 w 4613091"/>
              <a:gd name="connsiteY2" fmla="*/ 497594 h 1577094"/>
              <a:gd name="connsiteX3" fmla="*/ 1642609 w 4613091"/>
              <a:gd name="connsiteY3" fmla="*/ 70936 h 1577094"/>
              <a:gd name="connsiteX4" fmla="*/ 2469625 w 4613091"/>
              <a:gd name="connsiteY4" fmla="*/ 55138 h 1577094"/>
              <a:gd name="connsiteX5" fmla="*/ 2961354 w 4613091"/>
              <a:gd name="connsiteY5" fmla="*/ 535694 h 1577094"/>
              <a:gd name="connsiteX6" fmla="*/ 3371481 w 4613091"/>
              <a:gd name="connsiteY6" fmla="*/ 1170694 h 1577094"/>
              <a:gd name="connsiteX7" fmla="*/ 3797300 w 4613091"/>
              <a:gd name="connsiteY7" fmla="*/ 1437394 h 1577094"/>
              <a:gd name="connsiteX8" fmla="*/ 4613091 w 4613091"/>
              <a:gd name="connsiteY8" fmla="*/ 1551694 h 1577094"/>
              <a:gd name="connsiteX0" fmla="*/ 0 w 4613091"/>
              <a:gd name="connsiteY0" fmla="*/ 1560722 h 1560722"/>
              <a:gd name="connsiteX1" fmla="*/ 635000 w 4613091"/>
              <a:gd name="connsiteY1" fmla="*/ 1078122 h 1560722"/>
              <a:gd name="connsiteX2" fmla="*/ 1079500 w 4613091"/>
              <a:gd name="connsiteY2" fmla="*/ 481222 h 1560722"/>
              <a:gd name="connsiteX3" fmla="*/ 1642609 w 4613091"/>
              <a:gd name="connsiteY3" fmla="*/ 54564 h 1560722"/>
              <a:gd name="connsiteX4" fmla="*/ 2469625 w 4613091"/>
              <a:gd name="connsiteY4" fmla="*/ 65529 h 1560722"/>
              <a:gd name="connsiteX5" fmla="*/ 2961354 w 4613091"/>
              <a:gd name="connsiteY5" fmla="*/ 519322 h 1560722"/>
              <a:gd name="connsiteX6" fmla="*/ 3371481 w 4613091"/>
              <a:gd name="connsiteY6" fmla="*/ 1154322 h 1560722"/>
              <a:gd name="connsiteX7" fmla="*/ 3797300 w 4613091"/>
              <a:gd name="connsiteY7" fmla="*/ 1421022 h 1560722"/>
              <a:gd name="connsiteX8" fmla="*/ 4613091 w 4613091"/>
              <a:gd name="connsiteY8" fmla="*/ 1535322 h 1560722"/>
              <a:gd name="connsiteX0" fmla="*/ 0 w 4613091"/>
              <a:gd name="connsiteY0" fmla="*/ 1547141 h 1547141"/>
              <a:gd name="connsiteX1" fmla="*/ 635000 w 4613091"/>
              <a:gd name="connsiteY1" fmla="*/ 1064541 h 1547141"/>
              <a:gd name="connsiteX2" fmla="*/ 1079500 w 4613091"/>
              <a:gd name="connsiteY2" fmla="*/ 467641 h 1547141"/>
              <a:gd name="connsiteX3" fmla="*/ 1642609 w 4613091"/>
              <a:gd name="connsiteY3" fmla="*/ 40983 h 1547141"/>
              <a:gd name="connsiteX4" fmla="*/ 2524734 w 4613091"/>
              <a:gd name="connsiteY4" fmla="*/ 78711 h 1547141"/>
              <a:gd name="connsiteX5" fmla="*/ 2961354 w 4613091"/>
              <a:gd name="connsiteY5" fmla="*/ 505741 h 1547141"/>
              <a:gd name="connsiteX6" fmla="*/ 3371481 w 4613091"/>
              <a:gd name="connsiteY6" fmla="*/ 1140741 h 1547141"/>
              <a:gd name="connsiteX7" fmla="*/ 3797300 w 4613091"/>
              <a:gd name="connsiteY7" fmla="*/ 1407441 h 1547141"/>
              <a:gd name="connsiteX8" fmla="*/ 4613091 w 4613091"/>
              <a:gd name="connsiteY8" fmla="*/ 1521741 h 1547141"/>
              <a:gd name="connsiteX0" fmla="*/ 0 w 4613091"/>
              <a:gd name="connsiteY0" fmla="*/ 1525725 h 1525725"/>
              <a:gd name="connsiteX1" fmla="*/ 635000 w 4613091"/>
              <a:gd name="connsiteY1" fmla="*/ 1043125 h 1525725"/>
              <a:gd name="connsiteX2" fmla="*/ 1079500 w 4613091"/>
              <a:gd name="connsiteY2" fmla="*/ 446225 h 1525725"/>
              <a:gd name="connsiteX3" fmla="*/ 1642609 w 4613091"/>
              <a:gd name="connsiteY3" fmla="*/ 46329 h 1525725"/>
              <a:gd name="connsiteX4" fmla="*/ 2524734 w 4613091"/>
              <a:gd name="connsiteY4" fmla="*/ 57295 h 1525725"/>
              <a:gd name="connsiteX5" fmla="*/ 2961354 w 4613091"/>
              <a:gd name="connsiteY5" fmla="*/ 484325 h 1525725"/>
              <a:gd name="connsiteX6" fmla="*/ 3371481 w 4613091"/>
              <a:gd name="connsiteY6" fmla="*/ 1119325 h 1525725"/>
              <a:gd name="connsiteX7" fmla="*/ 3797300 w 4613091"/>
              <a:gd name="connsiteY7" fmla="*/ 1386025 h 1525725"/>
              <a:gd name="connsiteX8" fmla="*/ 4613091 w 4613091"/>
              <a:gd name="connsiteY8" fmla="*/ 1500325 h 1525725"/>
              <a:gd name="connsiteX0" fmla="*/ 0 w 4613091"/>
              <a:gd name="connsiteY0" fmla="*/ 1521200 h 1521200"/>
              <a:gd name="connsiteX1" fmla="*/ 635000 w 4613091"/>
              <a:gd name="connsiteY1" fmla="*/ 1038600 h 1521200"/>
              <a:gd name="connsiteX2" fmla="*/ 1079500 w 4613091"/>
              <a:gd name="connsiteY2" fmla="*/ 441700 h 1521200"/>
              <a:gd name="connsiteX3" fmla="*/ 1642609 w 4613091"/>
              <a:gd name="connsiteY3" fmla="*/ 41804 h 1521200"/>
              <a:gd name="connsiteX4" fmla="*/ 2579843 w 4613091"/>
              <a:gd name="connsiteY4" fmla="*/ 61691 h 1521200"/>
              <a:gd name="connsiteX5" fmla="*/ 2961354 w 4613091"/>
              <a:gd name="connsiteY5" fmla="*/ 479800 h 1521200"/>
              <a:gd name="connsiteX6" fmla="*/ 3371481 w 4613091"/>
              <a:gd name="connsiteY6" fmla="*/ 1114800 h 1521200"/>
              <a:gd name="connsiteX7" fmla="*/ 3797300 w 4613091"/>
              <a:gd name="connsiteY7" fmla="*/ 1381500 h 1521200"/>
              <a:gd name="connsiteX8" fmla="*/ 4613091 w 4613091"/>
              <a:gd name="connsiteY8" fmla="*/ 1495800 h 1521200"/>
              <a:gd name="connsiteX0" fmla="*/ 0 w 4613091"/>
              <a:gd name="connsiteY0" fmla="*/ 1523272 h 1523272"/>
              <a:gd name="connsiteX1" fmla="*/ 635000 w 4613091"/>
              <a:gd name="connsiteY1" fmla="*/ 1040672 h 1523272"/>
              <a:gd name="connsiteX2" fmla="*/ 1079500 w 4613091"/>
              <a:gd name="connsiteY2" fmla="*/ 443772 h 1523272"/>
              <a:gd name="connsiteX3" fmla="*/ 1642609 w 4613091"/>
              <a:gd name="connsiteY3" fmla="*/ 43876 h 1523272"/>
              <a:gd name="connsiteX4" fmla="*/ 2169156 w 4613091"/>
              <a:gd name="connsiteY4" fmla="*/ 12593 h 1523272"/>
              <a:gd name="connsiteX5" fmla="*/ 2579843 w 4613091"/>
              <a:gd name="connsiteY5" fmla="*/ 63763 h 1523272"/>
              <a:gd name="connsiteX6" fmla="*/ 2961354 w 4613091"/>
              <a:gd name="connsiteY6" fmla="*/ 481872 h 1523272"/>
              <a:gd name="connsiteX7" fmla="*/ 3371481 w 4613091"/>
              <a:gd name="connsiteY7" fmla="*/ 1116872 h 1523272"/>
              <a:gd name="connsiteX8" fmla="*/ 3797300 w 4613091"/>
              <a:gd name="connsiteY8" fmla="*/ 1383572 h 1523272"/>
              <a:gd name="connsiteX9" fmla="*/ 4613091 w 4613091"/>
              <a:gd name="connsiteY9" fmla="*/ 1497872 h 1523272"/>
              <a:gd name="connsiteX0" fmla="*/ 0 w 4613091"/>
              <a:gd name="connsiteY0" fmla="*/ 1564830 h 1564830"/>
              <a:gd name="connsiteX1" fmla="*/ 635000 w 4613091"/>
              <a:gd name="connsiteY1" fmla="*/ 1082230 h 1564830"/>
              <a:gd name="connsiteX2" fmla="*/ 1079500 w 4613091"/>
              <a:gd name="connsiteY2" fmla="*/ 485330 h 1564830"/>
              <a:gd name="connsiteX3" fmla="*/ 1642609 w 4613091"/>
              <a:gd name="connsiteY3" fmla="*/ 85434 h 1564830"/>
              <a:gd name="connsiteX4" fmla="*/ 2169156 w 4613091"/>
              <a:gd name="connsiteY4" fmla="*/ 625 h 1564830"/>
              <a:gd name="connsiteX5" fmla="*/ 2579843 w 4613091"/>
              <a:gd name="connsiteY5" fmla="*/ 105321 h 1564830"/>
              <a:gd name="connsiteX6" fmla="*/ 2961354 w 4613091"/>
              <a:gd name="connsiteY6" fmla="*/ 523430 h 1564830"/>
              <a:gd name="connsiteX7" fmla="*/ 3371481 w 4613091"/>
              <a:gd name="connsiteY7" fmla="*/ 1158430 h 1564830"/>
              <a:gd name="connsiteX8" fmla="*/ 3797300 w 4613091"/>
              <a:gd name="connsiteY8" fmla="*/ 1425130 h 1564830"/>
              <a:gd name="connsiteX9" fmla="*/ 4613091 w 4613091"/>
              <a:gd name="connsiteY9" fmla="*/ 1539430 h 1564830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18438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45201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72376 w 4613091"/>
              <a:gd name="connsiteY6" fmla="*/ 541008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24113"/>
              <a:gd name="connsiteY0" fmla="*/ 1577947 h 1577947"/>
              <a:gd name="connsiteX1" fmla="*/ 635000 w 4624113"/>
              <a:gd name="connsiteY1" fmla="*/ 1095347 h 1577947"/>
              <a:gd name="connsiteX2" fmla="*/ 1079500 w 4624113"/>
              <a:gd name="connsiteY2" fmla="*/ 498447 h 1577947"/>
              <a:gd name="connsiteX3" fmla="*/ 1642609 w 4624113"/>
              <a:gd name="connsiteY3" fmla="*/ 98551 h 1577947"/>
              <a:gd name="connsiteX4" fmla="*/ 2180178 w 4624113"/>
              <a:gd name="connsiteY4" fmla="*/ 360 h 1577947"/>
              <a:gd name="connsiteX5" fmla="*/ 2585353 w 4624113"/>
              <a:gd name="connsiteY5" fmla="*/ 136280 h 1577947"/>
              <a:gd name="connsiteX6" fmla="*/ 2972376 w 4624113"/>
              <a:gd name="connsiteY6" fmla="*/ 541008 h 1577947"/>
              <a:gd name="connsiteX7" fmla="*/ 3371481 w 4624113"/>
              <a:gd name="connsiteY7" fmla="*/ 1171547 h 1577947"/>
              <a:gd name="connsiteX8" fmla="*/ 3797300 w 4624113"/>
              <a:gd name="connsiteY8" fmla="*/ 1438247 h 1577947"/>
              <a:gd name="connsiteX9" fmla="*/ 4624113 w 4624113"/>
              <a:gd name="connsiteY9" fmla="*/ 1565929 h 1577947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87 h 1578187"/>
              <a:gd name="connsiteX1" fmla="*/ 635000 w 4624113"/>
              <a:gd name="connsiteY1" fmla="*/ 10955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24113" h="1578071">
                <a:moveTo>
                  <a:pt x="0" y="1578071"/>
                </a:moveTo>
                <a:cubicBezTo>
                  <a:pt x="383116" y="1451071"/>
                  <a:pt x="470961" y="1315188"/>
                  <a:pt x="635000" y="1120871"/>
                </a:cubicBezTo>
                <a:cubicBezTo>
                  <a:pt x="799039" y="926554"/>
                  <a:pt x="915676" y="739170"/>
                  <a:pt x="1078380" y="564570"/>
                </a:cubicBezTo>
                <a:cubicBezTo>
                  <a:pt x="1241084" y="389970"/>
                  <a:pt x="1453746" y="188456"/>
                  <a:pt x="1642609" y="98675"/>
                </a:cubicBezTo>
                <a:cubicBezTo>
                  <a:pt x="1831472" y="8894"/>
                  <a:pt x="2023972" y="-2830"/>
                  <a:pt x="2180178" y="484"/>
                </a:cubicBezTo>
                <a:cubicBezTo>
                  <a:pt x="2336384" y="3798"/>
                  <a:pt x="2453320" y="46296"/>
                  <a:pt x="2585353" y="136404"/>
                </a:cubicBezTo>
                <a:cubicBezTo>
                  <a:pt x="2717386" y="226512"/>
                  <a:pt x="2841355" y="368588"/>
                  <a:pt x="2972376" y="541132"/>
                </a:cubicBezTo>
                <a:cubicBezTo>
                  <a:pt x="3103397" y="713676"/>
                  <a:pt x="3233994" y="1022131"/>
                  <a:pt x="3371481" y="1171671"/>
                </a:cubicBezTo>
                <a:cubicBezTo>
                  <a:pt x="3508968" y="1321211"/>
                  <a:pt x="3588528" y="1372641"/>
                  <a:pt x="3797300" y="1438371"/>
                </a:cubicBezTo>
                <a:cubicBezTo>
                  <a:pt x="4006072" y="1504101"/>
                  <a:pt x="4505580" y="1566053"/>
                  <a:pt x="4624113" y="156605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 dirty="0"/>
          </a:p>
        </p:txBody>
      </p:sp>
      <p:sp>
        <p:nvSpPr>
          <p:cNvPr id="143" name="Freeform 142"/>
          <p:cNvSpPr/>
          <p:nvPr/>
        </p:nvSpPr>
        <p:spPr>
          <a:xfrm rot="16200000">
            <a:off x="7563059" y="5378712"/>
            <a:ext cx="522906" cy="238732"/>
          </a:xfrm>
          <a:custGeom>
            <a:avLst/>
            <a:gdLst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540500"/>
              <a:gd name="connsiteY0" fmla="*/ 1651474 h 1893255"/>
              <a:gd name="connsiteX1" fmla="*/ 1054100 w 6540500"/>
              <a:gd name="connsiteY1" fmla="*/ 1194274 h 1893255"/>
              <a:gd name="connsiteX2" fmla="*/ 1727200 w 6540500"/>
              <a:gd name="connsiteY2" fmla="*/ 432274 h 1893255"/>
              <a:gd name="connsiteX3" fmla="*/ 2273300 w 6540500"/>
              <a:gd name="connsiteY3" fmla="*/ 25874 h 1893255"/>
              <a:gd name="connsiteX4" fmla="*/ 3365500 w 6540500"/>
              <a:gd name="connsiteY4" fmla="*/ 152874 h 1893255"/>
              <a:gd name="connsiteX5" fmla="*/ 3911600 w 6540500"/>
              <a:gd name="connsiteY5" fmla="*/ 1054574 h 1893255"/>
              <a:gd name="connsiteX6" fmla="*/ 4178300 w 6540500"/>
              <a:gd name="connsiteY6" fmla="*/ 1562574 h 1893255"/>
              <a:gd name="connsiteX7" fmla="*/ 4889500 w 6540500"/>
              <a:gd name="connsiteY7" fmla="*/ 1689574 h 1893255"/>
              <a:gd name="connsiteX8" fmla="*/ 5194300 w 6540500"/>
              <a:gd name="connsiteY8" fmla="*/ 1664174 h 1893255"/>
              <a:gd name="connsiteX9" fmla="*/ 5473700 w 6540500"/>
              <a:gd name="connsiteY9" fmla="*/ 1676874 h 1893255"/>
              <a:gd name="connsiteX10" fmla="*/ 5905500 w 6540500"/>
              <a:gd name="connsiteY10" fmla="*/ 1664174 h 1893255"/>
              <a:gd name="connsiteX11" fmla="*/ 5016500 w 6540500"/>
              <a:gd name="connsiteY11" fmla="*/ 1892774 h 1893255"/>
              <a:gd name="connsiteX12" fmla="*/ 6235700 w 6540500"/>
              <a:gd name="connsiteY12" fmla="*/ 1727674 h 1893255"/>
              <a:gd name="connsiteX13" fmla="*/ 6540500 w 6540500"/>
              <a:gd name="connsiteY13" fmla="*/ 1841974 h 1893255"/>
              <a:gd name="connsiteX0" fmla="*/ 0 w 6540500"/>
              <a:gd name="connsiteY0" fmla="*/ 1651474 h 1893387"/>
              <a:gd name="connsiteX1" fmla="*/ 1054100 w 6540500"/>
              <a:gd name="connsiteY1" fmla="*/ 1194274 h 1893387"/>
              <a:gd name="connsiteX2" fmla="*/ 1727200 w 6540500"/>
              <a:gd name="connsiteY2" fmla="*/ 432274 h 1893387"/>
              <a:gd name="connsiteX3" fmla="*/ 2273300 w 6540500"/>
              <a:gd name="connsiteY3" fmla="*/ 25874 h 1893387"/>
              <a:gd name="connsiteX4" fmla="*/ 3365500 w 6540500"/>
              <a:gd name="connsiteY4" fmla="*/ 152874 h 1893387"/>
              <a:gd name="connsiteX5" fmla="*/ 3911600 w 6540500"/>
              <a:gd name="connsiteY5" fmla="*/ 1054574 h 1893387"/>
              <a:gd name="connsiteX6" fmla="*/ 4178300 w 6540500"/>
              <a:gd name="connsiteY6" fmla="*/ 1562574 h 1893387"/>
              <a:gd name="connsiteX7" fmla="*/ 4889500 w 6540500"/>
              <a:gd name="connsiteY7" fmla="*/ 1689574 h 1893387"/>
              <a:gd name="connsiteX8" fmla="*/ 5194300 w 6540500"/>
              <a:gd name="connsiteY8" fmla="*/ 1664174 h 1893387"/>
              <a:gd name="connsiteX9" fmla="*/ 5473700 w 6540500"/>
              <a:gd name="connsiteY9" fmla="*/ 1676874 h 1893387"/>
              <a:gd name="connsiteX10" fmla="*/ 5905500 w 6540500"/>
              <a:gd name="connsiteY10" fmla="*/ 1664174 h 1893387"/>
              <a:gd name="connsiteX11" fmla="*/ 5016500 w 6540500"/>
              <a:gd name="connsiteY11" fmla="*/ 1892774 h 1893387"/>
              <a:gd name="connsiteX12" fmla="*/ 6235700 w 6540500"/>
              <a:gd name="connsiteY12" fmla="*/ 1727674 h 1893387"/>
              <a:gd name="connsiteX13" fmla="*/ 6540500 w 6540500"/>
              <a:gd name="connsiteY13" fmla="*/ 1841974 h 1893387"/>
              <a:gd name="connsiteX0" fmla="*/ 0 w 6540500"/>
              <a:gd name="connsiteY0" fmla="*/ 1636081 h 1877994"/>
              <a:gd name="connsiteX1" fmla="*/ 1054100 w 6540500"/>
              <a:gd name="connsiteY1" fmla="*/ 1178881 h 1877994"/>
              <a:gd name="connsiteX2" fmla="*/ 1727200 w 6540500"/>
              <a:gd name="connsiteY2" fmla="*/ 416881 h 1877994"/>
              <a:gd name="connsiteX3" fmla="*/ 2273300 w 6540500"/>
              <a:gd name="connsiteY3" fmla="*/ 10481 h 1877994"/>
              <a:gd name="connsiteX4" fmla="*/ 3276600 w 6540500"/>
              <a:gd name="connsiteY4" fmla="*/ 200981 h 1877994"/>
              <a:gd name="connsiteX5" fmla="*/ 3911600 w 6540500"/>
              <a:gd name="connsiteY5" fmla="*/ 1039181 h 1877994"/>
              <a:gd name="connsiteX6" fmla="*/ 4178300 w 6540500"/>
              <a:gd name="connsiteY6" fmla="*/ 1547181 h 1877994"/>
              <a:gd name="connsiteX7" fmla="*/ 4889500 w 6540500"/>
              <a:gd name="connsiteY7" fmla="*/ 1674181 h 1877994"/>
              <a:gd name="connsiteX8" fmla="*/ 5194300 w 6540500"/>
              <a:gd name="connsiteY8" fmla="*/ 1648781 h 1877994"/>
              <a:gd name="connsiteX9" fmla="*/ 5473700 w 6540500"/>
              <a:gd name="connsiteY9" fmla="*/ 1661481 h 1877994"/>
              <a:gd name="connsiteX10" fmla="*/ 5905500 w 6540500"/>
              <a:gd name="connsiteY10" fmla="*/ 1648781 h 1877994"/>
              <a:gd name="connsiteX11" fmla="*/ 5016500 w 6540500"/>
              <a:gd name="connsiteY11" fmla="*/ 1877381 h 1877994"/>
              <a:gd name="connsiteX12" fmla="*/ 6235700 w 6540500"/>
              <a:gd name="connsiteY12" fmla="*/ 1712281 h 1877994"/>
              <a:gd name="connsiteX13" fmla="*/ 6540500 w 6540500"/>
              <a:gd name="connsiteY13" fmla="*/ 1826581 h 1877994"/>
              <a:gd name="connsiteX0" fmla="*/ 0 w 6540500"/>
              <a:gd name="connsiteY0" fmla="*/ 1580992 h 1822905"/>
              <a:gd name="connsiteX1" fmla="*/ 1054100 w 6540500"/>
              <a:gd name="connsiteY1" fmla="*/ 11237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0992 h 1822905"/>
              <a:gd name="connsiteX1" fmla="*/ 1231900 w 6540500"/>
              <a:gd name="connsiteY1" fmla="*/ 12253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4747 h 1826660"/>
              <a:gd name="connsiteX1" fmla="*/ 1231900 w 6540500"/>
              <a:gd name="connsiteY1" fmla="*/ 1229147 h 1826660"/>
              <a:gd name="connsiteX2" fmla="*/ 1752600 w 6540500"/>
              <a:gd name="connsiteY2" fmla="*/ 416347 h 1826660"/>
              <a:gd name="connsiteX3" fmla="*/ 2298700 w 6540500"/>
              <a:gd name="connsiteY3" fmla="*/ 22647 h 1826660"/>
              <a:gd name="connsiteX4" fmla="*/ 3276600 w 6540500"/>
              <a:gd name="connsiteY4" fmla="*/ 149647 h 1826660"/>
              <a:gd name="connsiteX5" fmla="*/ 3911600 w 6540500"/>
              <a:gd name="connsiteY5" fmla="*/ 987847 h 1826660"/>
              <a:gd name="connsiteX6" fmla="*/ 4178300 w 6540500"/>
              <a:gd name="connsiteY6" fmla="*/ 1495847 h 1826660"/>
              <a:gd name="connsiteX7" fmla="*/ 4889500 w 6540500"/>
              <a:gd name="connsiteY7" fmla="*/ 1622847 h 1826660"/>
              <a:gd name="connsiteX8" fmla="*/ 5194300 w 6540500"/>
              <a:gd name="connsiteY8" fmla="*/ 1597447 h 1826660"/>
              <a:gd name="connsiteX9" fmla="*/ 5473700 w 6540500"/>
              <a:gd name="connsiteY9" fmla="*/ 1610147 h 1826660"/>
              <a:gd name="connsiteX10" fmla="*/ 5905500 w 6540500"/>
              <a:gd name="connsiteY10" fmla="*/ 1597447 h 1826660"/>
              <a:gd name="connsiteX11" fmla="*/ 5016500 w 6540500"/>
              <a:gd name="connsiteY11" fmla="*/ 1826047 h 1826660"/>
              <a:gd name="connsiteX12" fmla="*/ 6235700 w 6540500"/>
              <a:gd name="connsiteY12" fmla="*/ 1660947 h 1826660"/>
              <a:gd name="connsiteX13" fmla="*/ 6540500 w 6540500"/>
              <a:gd name="connsiteY13" fmla="*/ 1775247 h 1826660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717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844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9309 h 1811222"/>
              <a:gd name="connsiteX1" fmla="*/ 1231900 w 6540500"/>
              <a:gd name="connsiteY1" fmla="*/ 1213709 h 1811222"/>
              <a:gd name="connsiteX2" fmla="*/ 1752600 w 6540500"/>
              <a:gd name="connsiteY2" fmla="*/ 400909 h 1811222"/>
              <a:gd name="connsiteX3" fmla="*/ 2298700 w 6540500"/>
              <a:gd name="connsiteY3" fmla="*/ 7209 h 1811222"/>
              <a:gd name="connsiteX4" fmla="*/ 2882900 w 6540500"/>
              <a:gd name="connsiteY4" fmla="*/ 210409 h 1811222"/>
              <a:gd name="connsiteX5" fmla="*/ 3911600 w 6540500"/>
              <a:gd name="connsiteY5" fmla="*/ 972409 h 1811222"/>
              <a:gd name="connsiteX6" fmla="*/ 4178300 w 6540500"/>
              <a:gd name="connsiteY6" fmla="*/ 1480409 h 1811222"/>
              <a:gd name="connsiteX7" fmla="*/ 4889500 w 6540500"/>
              <a:gd name="connsiteY7" fmla="*/ 1607409 h 1811222"/>
              <a:gd name="connsiteX8" fmla="*/ 5194300 w 6540500"/>
              <a:gd name="connsiteY8" fmla="*/ 1582009 h 1811222"/>
              <a:gd name="connsiteX9" fmla="*/ 5473700 w 6540500"/>
              <a:gd name="connsiteY9" fmla="*/ 1594709 h 1811222"/>
              <a:gd name="connsiteX10" fmla="*/ 5905500 w 6540500"/>
              <a:gd name="connsiteY10" fmla="*/ 1582009 h 1811222"/>
              <a:gd name="connsiteX11" fmla="*/ 5016500 w 6540500"/>
              <a:gd name="connsiteY11" fmla="*/ 1810609 h 1811222"/>
              <a:gd name="connsiteX12" fmla="*/ 6235700 w 6540500"/>
              <a:gd name="connsiteY12" fmla="*/ 1645509 h 1811222"/>
              <a:gd name="connsiteX13" fmla="*/ 6540500 w 6540500"/>
              <a:gd name="connsiteY13" fmla="*/ 1759809 h 1811222"/>
              <a:gd name="connsiteX0" fmla="*/ 0 w 6540500"/>
              <a:gd name="connsiteY0" fmla="*/ 1566755 h 1808668"/>
              <a:gd name="connsiteX1" fmla="*/ 1231900 w 6540500"/>
              <a:gd name="connsiteY1" fmla="*/ 1211155 h 1808668"/>
              <a:gd name="connsiteX2" fmla="*/ 1752600 w 6540500"/>
              <a:gd name="connsiteY2" fmla="*/ 398355 h 1808668"/>
              <a:gd name="connsiteX3" fmla="*/ 2298700 w 6540500"/>
              <a:gd name="connsiteY3" fmla="*/ 4655 h 1808668"/>
              <a:gd name="connsiteX4" fmla="*/ 2882900 w 6540500"/>
              <a:gd name="connsiteY4" fmla="*/ 207855 h 1808668"/>
              <a:gd name="connsiteX5" fmla="*/ 3911600 w 6540500"/>
              <a:gd name="connsiteY5" fmla="*/ 969855 h 1808668"/>
              <a:gd name="connsiteX6" fmla="*/ 4178300 w 6540500"/>
              <a:gd name="connsiteY6" fmla="*/ 1477855 h 1808668"/>
              <a:gd name="connsiteX7" fmla="*/ 4889500 w 6540500"/>
              <a:gd name="connsiteY7" fmla="*/ 1604855 h 1808668"/>
              <a:gd name="connsiteX8" fmla="*/ 5194300 w 6540500"/>
              <a:gd name="connsiteY8" fmla="*/ 1579455 h 1808668"/>
              <a:gd name="connsiteX9" fmla="*/ 5473700 w 6540500"/>
              <a:gd name="connsiteY9" fmla="*/ 1592155 h 1808668"/>
              <a:gd name="connsiteX10" fmla="*/ 5905500 w 6540500"/>
              <a:gd name="connsiteY10" fmla="*/ 1579455 h 1808668"/>
              <a:gd name="connsiteX11" fmla="*/ 5016500 w 6540500"/>
              <a:gd name="connsiteY11" fmla="*/ 1808055 h 1808668"/>
              <a:gd name="connsiteX12" fmla="*/ 6235700 w 6540500"/>
              <a:gd name="connsiteY12" fmla="*/ 1642955 h 1808668"/>
              <a:gd name="connsiteX13" fmla="*/ 6540500 w 6540500"/>
              <a:gd name="connsiteY13" fmla="*/ 1757255 h 1808668"/>
              <a:gd name="connsiteX0" fmla="*/ 0 w 6540500"/>
              <a:gd name="connsiteY0" fmla="*/ 1571100 h 1813013"/>
              <a:gd name="connsiteX1" fmla="*/ 1231900 w 6540500"/>
              <a:gd name="connsiteY1" fmla="*/ 1215500 h 1813013"/>
              <a:gd name="connsiteX2" fmla="*/ 1752600 w 6540500"/>
              <a:gd name="connsiteY2" fmla="*/ 402700 h 1813013"/>
              <a:gd name="connsiteX3" fmla="*/ 2298700 w 6540500"/>
              <a:gd name="connsiteY3" fmla="*/ 9000 h 1813013"/>
              <a:gd name="connsiteX4" fmla="*/ 2882900 w 6540500"/>
              <a:gd name="connsiteY4" fmla="*/ 212200 h 1813013"/>
              <a:gd name="connsiteX5" fmla="*/ 3911600 w 6540500"/>
              <a:gd name="connsiteY5" fmla="*/ 974200 h 1813013"/>
              <a:gd name="connsiteX6" fmla="*/ 4178300 w 6540500"/>
              <a:gd name="connsiteY6" fmla="*/ 1482200 h 1813013"/>
              <a:gd name="connsiteX7" fmla="*/ 4889500 w 6540500"/>
              <a:gd name="connsiteY7" fmla="*/ 1609200 h 1813013"/>
              <a:gd name="connsiteX8" fmla="*/ 5194300 w 6540500"/>
              <a:gd name="connsiteY8" fmla="*/ 1583800 h 1813013"/>
              <a:gd name="connsiteX9" fmla="*/ 5473700 w 6540500"/>
              <a:gd name="connsiteY9" fmla="*/ 1596500 h 1813013"/>
              <a:gd name="connsiteX10" fmla="*/ 5905500 w 6540500"/>
              <a:gd name="connsiteY10" fmla="*/ 1583800 h 1813013"/>
              <a:gd name="connsiteX11" fmla="*/ 5016500 w 6540500"/>
              <a:gd name="connsiteY11" fmla="*/ 1812400 h 1813013"/>
              <a:gd name="connsiteX12" fmla="*/ 6235700 w 6540500"/>
              <a:gd name="connsiteY12" fmla="*/ 1647300 h 1813013"/>
              <a:gd name="connsiteX13" fmla="*/ 6540500 w 6540500"/>
              <a:gd name="connsiteY13" fmla="*/ 1761600 h 1813013"/>
              <a:gd name="connsiteX0" fmla="*/ 0 w 6540500"/>
              <a:gd name="connsiteY0" fmla="*/ 1582122 h 1824035"/>
              <a:gd name="connsiteX1" fmla="*/ 1231900 w 6540500"/>
              <a:gd name="connsiteY1" fmla="*/ 1226522 h 1824035"/>
              <a:gd name="connsiteX2" fmla="*/ 1752600 w 6540500"/>
              <a:gd name="connsiteY2" fmla="*/ 413722 h 1824035"/>
              <a:gd name="connsiteX3" fmla="*/ 2298700 w 6540500"/>
              <a:gd name="connsiteY3" fmla="*/ 20022 h 1824035"/>
              <a:gd name="connsiteX4" fmla="*/ 3022600 w 6540500"/>
              <a:gd name="connsiteY4" fmla="*/ 172422 h 1824035"/>
              <a:gd name="connsiteX5" fmla="*/ 3911600 w 6540500"/>
              <a:gd name="connsiteY5" fmla="*/ 985222 h 1824035"/>
              <a:gd name="connsiteX6" fmla="*/ 4178300 w 6540500"/>
              <a:gd name="connsiteY6" fmla="*/ 1493222 h 1824035"/>
              <a:gd name="connsiteX7" fmla="*/ 4889500 w 6540500"/>
              <a:gd name="connsiteY7" fmla="*/ 1620222 h 1824035"/>
              <a:gd name="connsiteX8" fmla="*/ 5194300 w 6540500"/>
              <a:gd name="connsiteY8" fmla="*/ 1594822 h 1824035"/>
              <a:gd name="connsiteX9" fmla="*/ 5473700 w 6540500"/>
              <a:gd name="connsiteY9" fmla="*/ 1607522 h 1824035"/>
              <a:gd name="connsiteX10" fmla="*/ 5905500 w 6540500"/>
              <a:gd name="connsiteY10" fmla="*/ 1594822 h 1824035"/>
              <a:gd name="connsiteX11" fmla="*/ 5016500 w 6540500"/>
              <a:gd name="connsiteY11" fmla="*/ 1823422 h 1824035"/>
              <a:gd name="connsiteX12" fmla="*/ 6235700 w 6540500"/>
              <a:gd name="connsiteY12" fmla="*/ 1658322 h 1824035"/>
              <a:gd name="connsiteX13" fmla="*/ 6540500 w 6540500"/>
              <a:gd name="connsiteY13" fmla="*/ 1772622 h 1824035"/>
              <a:gd name="connsiteX0" fmla="*/ 0 w 6540500"/>
              <a:gd name="connsiteY0" fmla="*/ 1613838 h 1855751"/>
              <a:gd name="connsiteX1" fmla="*/ 1231900 w 6540500"/>
              <a:gd name="connsiteY1" fmla="*/ 1258238 h 1855751"/>
              <a:gd name="connsiteX2" fmla="*/ 1752600 w 6540500"/>
              <a:gd name="connsiteY2" fmla="*/ 445438 h 1855751"/>
              <a:gd name="connsiteX3" fmla="*/ 2298700 w 6540500"/>
              <a:gd name="connsiteY3" fmla="*/ 51738 h 1855751"/>
              <a:gd name="connsiteX4" fmla="*/ 3035300 w 6540500"/>
              <a:gd name="connsiteY4" fmla="*/ 127938 h 1855751"/>
              <a:gd name="connsiteX5" fmla="*/ 3911600 w 6540500"/>
              <a:gd name="connsiteY5" fmla="*/ 1016938 h 1855751"/>
              <a:gd name="connsiteX6" fmla="*/ 4178300 w 6540500"/>
              <a:gd name="connsiteY6" fmla="*/ 1524938 h 1855751"/>
              <a:gd name="connsiteX7" fmla="*/ 4889500 w 6540500"/>
              <a:gd name="connsiteY7" fmla="*/ 1651938 h 1855751"/>
              <a:gd name="connsiteX8" fmla="*/ 5194300 w 6540500"/>
              <a:gd name="connsiteY8" fmla="*/ 1626538 h 1855751"/>
              <a:gd name="connsiteX9" fmla="*/ 5473700 w 6540500"/>
              <a:gd name="connsiteY9" fmla="*/ 1639238 h 1855751"/>
              <a:gd name="connsiteX10" fmla="*/ 5905500 w 6540500"/>
              <a:gd name="connsiteY10" fmla="*/ 1626538 h 1855751"/>
              <a:gd name="connsiteX11" fmla="*/ 5016500 w 6540500"/>
              <a:gd name="connsiteY11" fmla="*/ 1855138 h 1855751"/>
              <a:gd name="connsiteX12" fmla="*/ 6235700 w 6540500"/>
              <a:gd name="connsiteY12" fmla="*/ 1690038 h 1855751"/>
              <a:gd name="connsiteX13" fmla="*/ 6540500 w 6540500"/>
              <a:gd name="connsiteY13" fmla="*/ 1804338 h 1855751"/>
              <a:gd name="connsiteX0" fmla="*/ 0 w 6540500"/>
              <a:gd name="connsiteY0" fmla="*/ 1583471 h 1825384"/>
              <a:gd name="connsiteX1" fmla="*/ 1231900 w 6540500"/>
              <a:gd name="connsiteY1" fmla="*/ 1227871 h 1825384"/>
              <a:gd name="connsiteX2" fmla="*/ 1752600 w 6540500"/>
              <a:gd name="connsiteY2" fmla="*/ 415071 h 1825384"/>
              <a:gd name="connsiteX3" fmla="*/ 2298700 w 6540500"/>
              <a:gd name="connsiteY3" fmla="*/ 21371 h 1825384"/>
              <a:gd name="connsiteX4" fmla="*/ 3035300 w 6540500"/>
              <a:gd name="connsiteY4" fmla="*/ 97571 h 1825384"/>
              <a:gd name="connsiteX5" fmla="*/ 3594100 w 6540500"/>
              <a:gd name="connsiteY5" fmla="*/ 478571 h 1825384"/>
              <a:gd name="connsiteX6" fmla="*/ 4178300 w 6540500"/>
              <a:gd name="connsiteY6" fmla="*/ 1494571 h 1825384"/>
              <a:gd name="connsiteX7" fmla="*/ 4889500 w 6540500"/>
              <a:gd name="connsiteY7" fmla="*/ 1621571 h 1825384"/>
              <a:gd name="connsiteX8" fmla="*/ 5194300 w 6540500"/>
              <a:gd name="connsiteY8" fmla="*/ 1596171 h 1825384"/>
              <a:gd name="connsiteX9" fmla="*/ 5473700 w 6540500"/>
              <a:gd name="connsiteY9" fmla="*/ 1608871 h 1825384"/>
              <a:gd name="connsiteX10" fmla="*/ 5905500 w 6540500"/>
              <a:gd name="connsiteY10" fmla="*/ 1596171 h 1825384"/>
              <a:gd name="connsiteX11" fmla="*/ 5016500 w 6540500"/>
              <a:gd name="connsiteY11" fmla="*/ 1824771 h 1825384"/>
              <a:gd name="connsiteX12" fmla="*/ 6235700 w 6540500"/>
              <a:gd name="connsiteY12" fmla="*/ 1659671 h 1825384"/>
              <a:gd name="connsiteX13" fmla="*/ 6540500 w 6540500"/>
              <a:gd name="connsiteY13" fmla="*/ 1773971 h 1825384"/>
              <a:gd name="connsiteX0" fmla="*/ 0 w 6540500"/>
              <a:gd name="connsiteY0" fmla="*/ 1650095 h 1892008"/>
              <a:gd name="connsiteX1" fmla="*/ 1231900 w 6540500"/>
              <a:gd name="connsiteY1" fmla="*/ 1294495 h 1892008"/>
              <a:gd name="connsiteX2" fmla="*/ 1752600 w 6540500"/>
              <a:gd name="connsiteY2" fmla="*/ 481695 h 1892008"/>
              <a:gd name="connsiteX3" fmla="*/ 2298700 w 6540500"/>
              <a:gd name="connsiteY3" fmla="*/ 87995 h 1892008"/>
              <a:gd name="connsiteX4" fmla="*/ 2984500 w 6540500"/>
              <a:gd name="connsiteY4" fmla="*/ 37195 h 1892008"/>
              <a:gd name="connsiteX5" fmla="*/ 3594100 w 6540500"/>
              <a:gd name="connsiteY5" fmla="*/ 545195 h 1892008"/>
              <a:gd name="connsiteX6" fmla="*/ 4178300 w 6540500"/>
              <a:gd name="connsiteY6" fmla="*/ 1561195 h 1892008"/>
              <a:gd name="connsiteX7" fmla="*/ 4889500 w 6540500"/>
              <a:gd name="connsiteY7" fmla="*/ 1688195 h 1892008"/>
              <a:gd name="connsiteX8" fmla="*/ 5194300 w 6540500"/>
              <a:gd name="connsiteY8" fmla="*/ 1662795 h 1892008"/>
              <a:gd name="connsiteX9" fmla="*/ 5473700 w 6540500"/>
              <a:gd name="connsiteY9" fmla="*/ 1675495 h 1892008"/>
              <a:gd name="connsiteX10" fmla="*/ 5905500 w 6540500"/>
              <a:gd name="connsiteY10" fmla="*/ 1662795 h 1892008"/>
              <a:gd name="connsiteX11" fmla="*/ 5016500 w 6540500"/>
              <a:gd name="connsiteY11" fmla="*/ 1891395 h 1892008"/>
              <a:gd name="connsiteX12" fmla="*/ 6235700 w 6540500"/>
              <a:gd name="connsiteY12" fmla="*/ 1726295 h 1892008"/>
              <a:gd name="connsiteX13" fmla="*/ 6540500 w 6540500"/>
              <a:gd name="connsiteY13" fmla="*/ 1840595 h 1892008"/>
              <a:gd name="connsiteX0" fmla="*/ 0 w 5829300"/>
              <a:gd name="connsiteY0" fmla="*/ 1611995 h 1892008"/>
              <a:gd name="connsiteX1" fmla="*/ 520700 w 5829300"/>
              <a:gd name="connsiteY1" fmla="*/ 12944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276600 w 5829300"/>
              <a:gd name="connsiteY6" fmla="*/ 12436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216400 w 5829300"/>
              <a:gd name="connsiteY7" fmla="*/ 16246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2164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1148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483100 w 5829300"/>
              <a:gd name="connsiteY7" fmla="*/ 1664838 h 1894051"/>
              <a:gd name="connsiteX8" fmla="*/ 4762500 w 5829300"/>
              <a:gd name="connsiteY8" fmla="*/ 1677538 h 1894051"/>
              <a:gd name="connsiteX9" fmla="*/ 5194300 w 5829300"/>
              <a:gd name="connsiteY9" fmla="*/ 1664838 h 1894051"/>
              <a:gd name="connsiteX10" fmla="*/ 4305300 w 5829300"/>
              <a:gd name="connsiteY10" fmla="*/ 1893438 h 1894051"/>
              <a:gd name="connsiteX11" fmla="*/ 5524500 w 5829300"/>
              <a:gd name="connsiteY11" fmla="*/ 1728338 h 1894051"/>
              <a:gd name="connsiteX12" fmla="*/ 5829300 w 5829300"/>
              <a:gd name="connsiteY12" fmla="*/ 1842638 h 1894051"/>
              <a:gd name="connsiteX0" fmla="*/ 0 w 5524500"/>
              <a:gd name="connsiteY0" fmla="*/ 1614038 h 1894051"/>
              <a:gd name="connsiteX1" fmla="*/ 635000 w 5524500"/>
              <a:gd name="connsiteY1" fmla="*/ 1131438 h 1894051"/>
              <a:gd name="connsiteX2" fmla="*/ 1079500 w 5524500"/>
              <a:gd name="connsiteY2" fmla="*/ 534538 h 1894051"/>
              <a:gd name="connsiteX3" fmla="*/ 1587500 w 5524500"/>
              <a:gd name="connsiteY3" fmla="*/ 90038 h 1894051"/>
              <a:gd name="connsiteX4" fmla="*/ 2273300 w 5524500"/>
              <a:gd name="connsiteY4" fmla="*/ 39238 h 1894051"/>
              <a:gd name="connsiteX5" fmla="*/ 2882900 w 5524500"/>
              <a:gd name="connsiteY5" fmla="*/ 547238 h 1894051"/>
              <a:gd name="connsiteX6" fmla="*/ 3454400 w 5524500"/>
              <a:gd name="connsiteY6" fmla="*/ 1296538 h 1894051"/>
              <a:gd name="connsiteX7" fmla="*/ 4483100 w 5524500"/>
              <a:gd name="connsiteY7" fmla="*/ 1664838 h 1894051"/>
              <a:gd name="connsiteX8" fmla="*/ 4762500 w 5524500"/>
              <a:gd name="connsiteY8" fmla="*/ 1677538 h 1894051"/>
              <a:gd name="connsiteX9" fmla="*/ 5194300 w 5524500"/>
              <a:gd name="connsiteY9" fmla="*/ 1664838 h 1894051"/>
              <a:gd name="connsiteX10" fmla="*/ 4305300 w 5524500"/>
              <a:gd name="connsiteY10" fmla="*/ 1893438 h 1894051"/>
              <a:gd name="connsiteX11" fmla="*/ 5524500 w 5524500"/>
              <a:gd name="connsiteY11" fmla="*/ 1728338 h 1894051"/>
              <a:gd name="connsiteX0" fmla="*/ 0 w 5204100"/>
              <a:gd name="connsiteY0" fmla="*/ 1614038 h 1893438"/>
              <a:gd name="connsiteX1" fmla="*/ 635000 w 5204100"/>
              <a:gd name="connsiteY1" fmla="*/ 1131438 h 1893438"/>
              <a:gd name="connsiteX2" fmla="*/ 1079500 w 5204100"/>
              <a:gd name="connsiteY2" fmla="*/ 534538 h 1893438"/>
              <a:gd name="connsiteX3" fmla="*/ 1587500 w 5204100"/>
              <a:gd name="connsiteY3" fmla="*/ 90038 h 1893438"/>
              <a:gd name="connsiteX4" fmla="*/ 2273300 w 5204100"/>
              <a:gd name="connsiteY4" fmla="*/ 39238 h 1893438"/>
              <a:gd name="connsiteX5" fmla="*/ 2882900 w 5204100"/>
              <a:gd name="connsiteY5" fmla="*/ 547238 h 1893438"/>
              <a:gd name="connsiteX6" fmla="*/ 3454400 w 5204100"/>
              <a:gd name="connsiteY6" fmla="*/ 1296538 h 1893438"/>
              <a:gd name="connsiteX7" fmla="*/ 4483100 w 5204100"/>
              <a:gd name="connsiteY7" fmla="*/ 1664838 h 1893438"/>
              <a:gd name="connsiteX8" fmla="*/ 4762500 w 5204100"/>
              <a:gd name="connsiteY8" fmla="*/ 1677538 h 1893438"/>
              <a:gd name="connsiteX9" fmla="*/ 5194300 w 5204100"/>
              <a:gd name="connsiteY9" fmla="*/ 1664838 h 1893438"/>
              <a:gd name="connsiteX10" fmla="*/ 4305300 w 5204100"/>
              <a:gd name="connsiteY10" fmla="*/ 1893438 h 1893438"/>
              <a:gd name="connsiteX0" fmla="*/ 0 w 5204100"/>
              <a:gd name="connsiteY0" fmla="*/ 1614038 h 1696775"/>
              <a:gd name="connsiteX1" fmla="*/ 635000 w 5204100"/>
              <a:gd name="connsiteY1" fmla="*/ 1131438 h 1696775"/>
              <a:gd name="connsiteX2" fmla="*/ 1079500 w 5204100"/>
              <a:gd name="connsiteY2" fmla="*/ 534538 h 1696775"/>
              <a:gd name="connsiteX3" fmla="*/ 1587500 w 5204100"/>
              <a:gd name="connsiteY3" fmla="*/ 90038 h 1696775"/>
              <a:gd name="connsiteX4" fmla="*/ 2273300 w 5204100"/>
              <a:gd name="connsiteY4" fmla="*/ 39238 h 1696775"/>
              <a:gd name="connsiteX5" fmla="*/ 2882900 w 5204100"/>
              <a:gd name="connsiteY5" fmla="*/ 547238 h 1696775"/>
              <a:gd name="connsiteX6" fmla="*/ 3454400 w 5204100"/>
              <a:gd name="connsiteY6" fmla="*/ 1296538 h 1696775"/>
              <a:gd name="connsiteX7" fmla="*/ 4483100 w 5204100"/>
              <a:gd name="connsiteY7" fmla="*/ 1664838 h 1696775"/>
              <a:gd name="connsiteX8" fmla="*/ 4762500 w 5204100"/>
              <a:gd name="connsiteY8" fmla="*/ 1677538 h 1696775"/>
              <a:gd name="connsiteX9" fmla="*/ 5194300 w 5204100"/>
              <a:gd name="connsiteY9" fmla="*/ 1664838 h 1696775"/>
              <a:gd name="connsiteX0" fmla="*/ 0 w 4762500"/>
              <a:gd name="connsiteY0" fmla="*/ 1614038 h 1696775"/>
              <a:gd name="connsiteX1" fmla="*/ 635000 w 4762500"/>
              <a:gd name="connsiteY1" fmla="*/ 1131438 h 1696775"/>
              <a:gd name="connsiteX2" fmla="*/ 1079500 w 4762500"/>
              <a:gd name="connsiteY2" fmla="*/ 534538 h 1696775"/>
              <a:gd name="connsiteX3" fmla="*/ 1587500 w 4762500"/>
              <a:gd name="connsiteY3" fmla="*/ 90038 h 1696775"/>
              <a:gd name="connsiteX4" fmla="*/ 2273300 w 4762500"/>
              <a:gd name="connsiteY4" fmla="*/ 39238 h 1696775"/>
              <a:gd name="connsiteX5" fmla="*/ 2882900 w 4762500"/>
              <a:gd name="connsiteY5" fmla="*/ 547238 h 1696775"/>
              <a:gd name="connsiteX6" fmla="*/ 3454400 w 4762500"/>
              <a:gd name="connsiteY6" fmla="*/ 1296538 h 1696775"/>
              <a:gd name="connsiteX7" fmla="*/ 4483100 w 4762500"/>
              <a:gd name="connsiteY7" fmla="*/ 1664838 h 1696775"/>
              <a:gd name="connsiteX8" fmla="*/ 4762500 w 4762500"/>
              <a:gd name="connsiteY8" fmla="*/ 1677538 h 1696775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454400 w 4762500"/>
              <a:gd name="connsiteY6" fmla="*/ 12965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3797300 w 4762500"/>
              <a:gd name="connsiteY7" fmla="*/ 1474338 h 1677538"/>
              <a:gd name="connsiteX8" fmla="*/ 4762500 w 4762500"/>
              <a:gd name="connsiteY8" fmla="*/ 1677538 h 1677538"/>
              <a:gd name="connsiteX0" fmla="*/ 0 w 4597400"/>
              <a:gd name="connsiteY0" fmla="*/ 1614038 h 1614038"/>
              <a:gd name="connsiteX1" fmla="*/ 635000 w 4597400"/>
              <a:gd name="connsiteY1" fmla="*/ 1131438 h 1614038"/>
              <a:gd name="connsiteX2" fmla="*/ 1079500 w 4597400"/>
              <a:gd name="connsiteY2" fmla="*/ 534538 h 1614038"/>
              <a:gd name="connsiteX3" fmla="*/ 1587500 w 4597400"/>
              <a:gd name="connsiteY3" fmla="*/ 90038 h 1614038"/>
              <a:gd name="connsiteX4" fmla="*/ 2273300 w 4597400"/>
              <a:gd name="connsiteY4" fmla="*/ 39238 h 1614038"/>
              <a:gd name="connsiteX5" fmla="*/ 2882900 w 4597400"/>
              <a:gd name="connsiteY5" fmla="*/ 547238 h 1614038"/>
              <a:gd name="connsiteX6" fmla="*/ 3340100 w 4597400"/>
              <a:gd name="connsiteY6" fmla="*/ 1207638 h 1614038"/>
              <a:gd name="connsiteX7" fmla="*/ 3797300 w 4597400"/>
              <a:gd name="connsiteY7" fmla="*/ 1474338 h 1614038"/>
              <a:gd name="connsiteX8" fmla="*/ 4597400 w 4597400"/>
              <a:gd name="connsiteY8" fmla="*/ 1575938 h 1614038"/>
              <a:gd name="connsiteX0" fmla="*/ 0 w 4597400"/>
              <a:gd name="connsiteY0" fmla="*/ 1604798 h 1604798"/>
              <a:gd name="connsiteX1" fmla="*/ 635000 w 4597400"/>
              <a:gd name="connsiteY1" fmla="*/ 1122198 h 1604798"/>
              <a:gd name="connsiteX2" fmla="*/ 1079500 w 4597400"/>
              <a:gd name="connsiteY2" fmla="*/ 525298 h 1604798"/>
              <a:gd name="connsiteX3" fmla="*/ 1587500 w 4597400"/>
              <a:gd name="connsiteY3" fmla="*/ 80798 h 1604798"/>
              <a:gd name="connsiteX4" fmla="*/ 2414517 w 4597400"/>
              <a:gd name="connsiteY4" fmla="*/ 42698 h 1604798"/>
              <a:gd name="connsiteX5" fmla="*/ 2882900 w 4597400"/>
              <a:gd name="connsiteY5" fmla="*/ 537998 h 1604798"/>
              <a:gd name="connsiteX6" fmla="*/ 3340100 w 4597400"/>
              <a:gd name="connsiteY6" fmla="*/ 1198398 h 1604798"/>
              <a:gd name="connsiteX7" fmla="*/ 3797300 w 4597400"/>
              <a:gd name="connsiteY7" fmla="*/ 1465098 h 1604798"/>
              <a:gd name="connsiteX8" fmla="*/ 4597400 w 4597400"/>
              <a:gd name="connsiteY8" fmla="*/ 1566698 h 1604798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40100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71481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613091"/>
              <a:gd name="connsiteY0" fmla="*/ 1606641 h 1606641"/>
              <a:gd name="connsiteX1" fmla="*/ 635000 w 4613091"/>
              <a:gd name="connsiteY1" fmla="*/ 1124041 h 1606641"/>
              <a:gd name="connsiteX2" fmla="*/ 1079500 w 4613091"/>
              <a:gd name="connsiteY2" fmla="*/ 527141 h 1606641"/>
              <a:gd name="connsiteX3" fmla="*/ 1587500 w 4613091"/>
              <a:gd name="connsiteY3" fmla="*/ 82641 h 1606641"/>
              <a:gd name="connsiteX4" fmla="*/ 2414517 w 4613091"/>
              <a:gd name="connsiteY4" fmla="*/ 44541 h 1606641"/>
              <a:gd name="connsiteX5" fmla="*/ 2961354 w 4613091"/>
              <a:gd name="connsiteY5" fmla="*/ 565241 h 1606641"/>
              <a:gd name="connsiteX6" fmla="*/ 3371481 w 4613091"/>
              <a:gd name="connsiteY6" fmla="*/ 1200241 h 1606641"/>
              <a:gd name="connsiteX7" fmla="*/ 3797300 w 4613091"/>
              <a:gd name="connsiteY7" fmla="*/ 1466941 h 1606641"/>
              <a:gd name="connsiteX8" fmla="*/ 4613091 w 4613091"/>
              <a:gd name="connsiteY8" fmla="*/ 1581241 h 1606641"/>
              <a:gd name="connsiteX0" fmla="*/ 0 w 4613091"/>
              <a:gd name="connsiteY0" fmla="*/ 1586028 h 1586028"/>
              <a:gd name="connsiteX1" fmla="*/ 635000 w 4613091"/>
              <a:gd name="connsiteY1" fmla="*/ 1103428 h 1586028"/>
              <a:gd name="connsiteX2" fmla="*/ 1079500 w 4613091"/>
              <a:gd name="connsiteY2" fmla="*/ 506528 h 1586028"/>
              <a:gd name="connsiteX3" fmla="*/ 1587500 w 4613091"/>
              <a:gd name="connsiteY3" fmla="*/ 62028 h 1586028"/>
              <a:gd name="connsiteX4" fmla="*/ 2508202 w 4613091"/>
              <a:gd name="connsiteY4" fmla="*/ 55151 h 1586028"/>
              <a:gd name="connsiteX5" fmla="*/ 2961354 w 4613091"/>
              <a:gd name="connsiteY5" fmla="*/ 544628 h 1586028"/>
              <a:gd name="connsiteX6" fmla="*/ 3371481 w 4613091"/>
              <a:gd name="connsiteY6" fmla="*/ 1179628 h 1586028"/>
              <a:gd name="connsiteX7" fmla="*/ 3797300 w 4613091"/>
              <a:gd name="connsiteY7" fmla="*/ 1446328 h 1586028"/>
              <a:gd name="connsiteX8" fmla="*/ 4613091 w 4613091"/>
              <a:gd name="connsiteY8" fmla="*/ 1560628 h 1586028"/>
              <a:gd name="connsiteX0" fmla="*/ 0 w 4613091"/>
              <a:gd name="connsiteY0" fmla="*/ 1577383 h 1577383"/>
              <a:gd name="connsiteX1" fmla="*/ 635000 w 4613091"/>
              <a:gd name="connsiteY1" fmla="*/ 1094783 h 1577383"/>
              <a:gd name="connsiteX2" fmla="*/ 1079500 w 4613091"/>
              <a:gd name="connsiteY2" fmla="*/ 497883 h 1577383"/>
              <a:gd name="connsiteX3" fmla="*/ 1642609 w 4613091"/>
              <a:gd name="connsiteY3" fmla="*/ 71225 h 1577383"/>
              <a:gd name="connsiteX4" fmla="*/ 2508202 w 4613091"/>
              <a:gd name="connsiteY4" fmla="*/ 46506 h 1577383"/>
              <a:gd name="connsiteX5" fmla="*/ 2961354 w 4613091"/>
              <a:gd name="connsiteY5" fmla="*/ 535983 h 1577383"/>
              <a:gd name="connsiteX6" fmla="*/ 3371481 w 4613091"/>
              <a:gd name="connsiteY6" fmla="*/ 1170983 h 1577383"/>
              <a:gd name="connsiteX7" fmla="*/ 3797300 w 4613091"/>
              <a:gd name="connsiteY7" fmla="*/ 1437683 h 1577383"/>
              <a:gd name="connsiteX8" fmla="*/ 4613091 w 4613091"/>
              <a:gd name="connsiteY8" fmla="*/ 1551983 h 1577383"/>
              <a:gd name="connsiteX0" fmla="*/ 0 w 4613091"/>
              <a:gd name="connsiteY0" fmla="*/ 1571523 h 1571523"/>
              <a:gd name="connsiteX1" fmla="*/ 635000 w 4613091"/>
              <a:gd name="connsiteY1" fmla="*/ 1088923 h 1571523"/>
              <a:gd name="connsiteX2" fmla="*/ 1079500 w 4613091"/>
              <a:gd name="connsiteY2" fmla="*/ 492023 h 1571523"/>
              <a:gd name="connsiteX3" fmla="*/ 1642609 w 4613091"/>
              <a:gd name="connsiteY3" fmla="*/ 65365 h 1571523"/>
              <a:gd name="connsiteX4" fmla="*/ 2469625 w 4613091"/>
              <a:gd name="connsiteY4" fmla="*/ 49567 h 1571523"/>
              <a:gd name="connsiteX5" fmla="*/ 2961354 w 4613091"/>
              <a:gd name="connsiteY5" fmla="*/ 530123 h 1571523"/>
              <a:gd name="connsiteX6" fmla="*/ 3371481 w 4613091"/>
              <a:gd name="connsiteY6" fmla="*/ 1165123 h 1571523"/>
              <a:gd name="connsiteX7" fmla="*/ 3797300 w 4613091"/>
              <a:gd name="connsiteY7" fmla="*/ 1431823 h 1571523"/>
              <a:gd name="connsiteX8" fmla="*/ 4613091 w 4613091"/>
              <a:gd name="connsiteY8" fmla="*/ 1546123 h 1571523"/>
              <a:gd name="connsiteX0" fmla="*/ 0 w 4613091"/>
              <a:gd name="connsiteY0" fmla="*/ 1577094 h 1577094"/>
              <a:gd name="connsiteX1" fmla="*/ 635000 w 4613091"/>
              <a:gd name="connsiteY1" fmla="*/ 1094494 h 1577094"/>
              <a:gd name="connsiteX2" fmla="*/ 1079500 w 4613091"/>
              <a:gd name="connsiteY2" fmla="*/ 497594 h 1577094"/>
              <a:gd name="connsiteX3" fmla="*/ 1642609 w 4613091"/>
              <a:gd name="connsiteY3" fmla="*/ 70936 h 1577094"/>
              <a:gd name="connsiteX4" fmla="*/ 2469625 w 4613091"/>
              <a:gd name="connsiteY4" fmla="*/ 55138 h 1577094"/>
              <a:gd name="connsiteX5" fmla="*/ 2961354 w 4613091"/>
              <a:gd name="connsiteY5" fmla="*/ 535694 h 1577094"/>
              <a:gd name="connsiteX6" fmla="*/ 3371481 w 4613091"/>
              <a:gd name="connsiteY6" fmla="*/ 1170694 h 1577094"/>
              <a:gd name="connsiteX7" fmla="*/ 3797300 w 4613091"/>
              <a:gd name="connsiteY7" fmla="*/ 1437394 h 1577094"/>
              <a:gd name="connsiteX8" fmla="*/ 4613091 w 4613091"/>
              <a:gd name="connsiteY8" fmla="*/ 1551694 h 1577094"/>
              <a:gd name="connsiteX0" fmla="*/ 0 w 4613091"/>
              <a:gd name="connsiteY0" fmla="*/ 1560722 h 1560722"/>
              <a:gd name="connsiteX1" fmla="*/ 635000 w 4613091"/>
              <a:gd name="connsiteY1" fmla="*/ 1078122 h 1560722"/>
              <a:gd name="connsiteX2" fmla="*/ 1079500 w 4613091"/>
              <a:gd name="connsiteY2" fmla="*/ 481222 h 1560722"/>
              <a:gd name="connsiteX3" fmla="*/ 1642609 w 4613091"/>
              <a:gd name="connsiteY3" fmla="*/ 54564 h 1560722"/>
              <a:gd name="connsiteX4" fmla="*/ 2469625 w 4613091"/>
              <a:gd name="connsiteY4" fmla="*/ 65529 h 1560722"/>
              <a:gd name="connsiteX5" fmla="*/ 2961354 w 4613091"/>
              <a:gd name="connsiteY5" fmla="*/ 519322 h 1560722"/>
              <a:gd name="connsiteX6" fmla="*/ 3371481 w 4613091"/>
              <a:gd name="connsiteY6" fmla="*/ 1154322 h 1560722"/>
              <a:gd name="connsiteX7" fmla="*/ 3797300 w 4613091"/>
              <a:gd name="connsiteY7" fmla="*/ 1421022 h 1560722"/>
              <a:gd name="connsiteX8" fmla="*/ 4613091 w 4613091"/>
              <a:gd name="connsiteY8" fmla="*/ 1535322 h 1560722"/>
              <a:gd name="connsiteX0" fmla="*/ 0 w 4613091"/>
              <a:gd name="connsiteY0" fmla="*/ 1547141 h 1547141"/>
              <a:gd name="connsiteX1" fmla="*/ 635000 w 4613091"/>
              <a:gd name="connsiteY1" fmla="*/ 1064541 h 1547141"/>
              <a:gd name="connsiteX2" fmla="*/ 1079500 w 4613091"/>
              <a:gd name="connsiteY2" fmla="*/ 467641 h 1547141"/>
              <a:gd name="connsiteX3" fmla="*/ 1642609 w 4613091"/>
              <a:gd name="connsiteY3" fmla="*/ 40983 h 1547141"/>
              <a:gd name="connsiteX4" fmla="*/ 2524734 w 4613091"/>
              <a:gd name="connsiteY4" fmla="*/ 78711 h 1547141"/>
              <a:gd name="connsiteX5" fmla="*/ 2961354 w 4613091"/>
              <a:gd name="connsiteY5" fmla="*/ 505741 h 1547141"/>
              <a:gd name="connsiteX6" fmla="*/ 3371481 w 4613091"/>
              <a:gd name="connsiteY6" fmla="*/ 1140741 h 1547141"/>
              <a:gd name="connsiteX7" fmla="*/ 3797300 w 4613091"/>
              <a:gd name="connsiteY7" fmla="*/ 1407441 h 1547141"/>
              <a:gd name="connsiteX8" fmla="*/ 4613091 w 4613091"/>
              <a:gd name="connsiteY8" fmla="*/ 1521741 h 1547141"/>
              <a:gd name="connsiteX0" fmla="*/ 0 w 4613091"/>
              <a:gd name="connsiteY0" fmla="*/ 1525725 h 1525725"/>
              <a:gd name="connsiteX1" fmla="*/ 635000 w 4613091"/>
              <a:gd name="connsiteY1" fmla="*/ 1043125 h 1525725"/>
              <a:gd name="connsiteX2" fmla="*/ 1079500 w 4613091"/>
              <a:gd name="connsiteY2" fmla="*/ 446225 h 1525725"/>
              <a:gd name="connsiteX3" fmla="*/ 1642609 w 4613091"/>
              <a:gd name="connsiteY3" fmla="*/ 46329 h 1525725"/>
              <a:gd name="connsiteX4" fmla="*/ 2524734 w 4613091"/>
              <a:gd name="connsiteY4" fmla="*/ 57295 h 1525725"/>
              <a:gd name="connsiteX5" fmla="*/ 2961354 w 4613091"/>
              <a:gd name="connsiteY5" fmla="*/ 484325 h 1525725"/>
              <a:gd name="connsiteX6" fmla="*/ 3371481 w 4613091"/>
              <a:gd name="connsiteY6" fmla="*/ 1119325 h 1525725"/>
              <a:gd name="connsiteX7" fmla="*/ 3797300 w 4613091"/>
              <a:gd name="connsiteY7" fmla="*/ 1386025 h 1525725"/>
              <a:gd name="connsiteX8" fmla="*/ 4613091 w 4613091"/>
              <a:gd name="connsiteY8" fmla="*/ 1500325 h 1525725"/>
              <a:gd name="connsiteX0" fmla="*/ 0 w 4613091"/>
              <a:gd name="connsiteY0" fmla="*/ 1521200 h 1521200"/>
              <a:gd name="connsiteX1" fmla="*/ 635000 w 4613091"/>
              <a:gd name="connsiteY1" fmla="*/ 1038600 h 1521200"/>
              <a:gd name="connsiteX2" fmla="*/ 1079500 w 4613091"/>
              <a:gd name="connsiteY2" fmla="*/ 441700 h 1521200"/>
              <a:gd name="connsiteX3" fmla="*/ 1642609 w 4613091"/>
              <a:gd name="connsiteY3" fmla="*/ 41804 h 1521200"/>
              <a:gd name="connsiteX4" fmla="*/ 2579843 w 4613091"/>
              <a:gd name="connsiteY4" fmla="*/ 61691 h 1521200"/>
              <a:gd name="connsiteX5" fmla="*/ 2961354 w 4613091"/>
              <a:gd name="connsiteY5" fmla="*/ 479800 h 1521200"/>
              <a:gd name="connsiteX6" fmla="*/ 3371481 w 4613091"/>
              <a:gd name="connsiteY6" fmla="*/ 1114800 h 1521200"/>
              <a:gd name="connsiteX7" fmla="*/ 3797300 w 4613091"/>
              <a:gd name="connsiteY7" fmla="*/ 1381500 h 1521200"/>
              <a:gd name="connsiteX8" fmla="*/ 4613091 w 4613091"/>
              <a:gd name="connsiteY8" fmla="*/ 1495800 h 1521200"/>
              <a:gd name="connsiteX0" fmla="*/ 0 w 4613091"/>
              <a:gd name="connsiteY0" fmla="*/ 1523272 h 1523272"/>
              <a:gd name="connsiteX1" fmla="*/ 635000 w 4613091"/>
              <a:gd name="connsiteY1" fmla="*/ 1040672 h 1523272"/>
              <a:gd name="connsiteX2" fmla="*/ 1079500 w 4613091"/>
              <a:gd name="connsiteY2" fmla="*/ 443772 h 1523272"/>
              <a:gd name="connsiteX3" fmla="*/ 1642609 w 4613091"/>
              <a:gd name="connsiteY3" fmla="*/ 43876 h 1523272"/>
              <a:gd name="connsiteX4" fmla="*/ 2169156 w 4613091"/>
              <a:gd name="connsiteY4" fmla="*/ 12593 h 1523272"/>
              <a:gd name="connsiteX5" fmla="*/ 2579843 w 4613091"/>
              <a:gd name="connsiteY5" fmla="*/ 63763 h 1523272"/>
              <a:gd name="connsiteX6" fmla="*/ 2961354 w 4613091"/>
              <a:gd name="connsiteY6" fmla="*/ 481872 h 1523272"/>
              <a:gd name="connsiteX7" fmla="*/ 3371481 w 4613091"/>
              <a:gd name="connsiteY7" fmla="*/ 1116872 h 1523272"/>
              <a:gd name="connsiteX8" fmla="*/ 3797300 w 4613091"/>
              <a:gd name="connsiteY8" fmla="*/ 1383572 h 1523272"/>
              <a:gd name="connsiteX9" fmla="*/ 4613091 w 4613091"/>
              <a:gd name="connsiteY9" fmla="*/ 1497872 h 1523272"/>
              <a:gd name="connsiteX0" fmla="*/ 0 w 4613091"/>
              <a:gd name="connsiteY0" fmla="*/ 1564830 h 1564830"/>
              <a:gd name="connsiteX1" fmla="*/ 635000 w 4613091"/>
              <a:gd name="connsiteY1" fmla="*/ 1082230 h 1564830"/>
              <a:gd name="connsiteX2" fmla="*/ 1079500 w 4613091"/>
              <a:gd name="connsiteY2" fmla="*/ 485330 h 1564830"/>
              <a:gd name="connsiteX3" fmla="*/ 1642609 w 4613091"/>
              <a:gd name="connsiteY3" fmla="*/ 85434 h 1564830"/>
              <a:gd name="connsiteX4" fmla="*/ 2169156 w 4613091"/>
              <a:gd name="connsiteY4" fmla="*/ 625 h 1564830"/>
              <a:gd name="connsiteX5" fmla="*/ 2579843 w 4613091"/>
              <a:gd name="connsiteY5" fmla="*/ 105321 h 1564830"/>
              <a:gd name="connsiteX6" fmla="*/ 2961354 w 4613091"/>
              <a:gd name="connsiteY6" fmla="*/ 523430 h 1564830"/>
              <a:gd name="connsiteX7" fmla="*/ 3371481 w 4613091"/>
              <a:gd name="connsiteY7" fmla="*/ 1158430 h 1564830"/>
              <a:gd name="connsiteX8" fmla="*/ 3797300 w 4613091"/>
              <a:gd name="connsiteY8" fmla="*/ 1425130 h 1564830"/>
              <a:gd name="connsiteX9" fmla="*/ 4613091 w 4613091"/>
              <a:gd name="connsiteY9" fmla="*/ 1539430 h 1564830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18438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45201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72376 w 4613091"/>
              <a:gd name="connsiteY6" fmla="*/ 541008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24113"/>
              <a:gd name="connsiteY0" fmla="*/ 1577947 h 1577947"/>
              <a:gd name="connsiteX1" fmla="*/ 635000 w 4624113"/>
              <a:gd name="connsiteY1" fmla="*/ 1095347 h 1577947"/>
              <a:gd name="connsiteX2" fmla="*/ 1079500 w 4624113"/>
              <a:gd name="connsiteY2" fmla="*/ 498447 h 1577947"/>
              <a:gd name="connsiteX3" fmla="*/ 1642609 w 4624113"/>
              <a:gd name="connsiteY3" fmla="*/ 98551 h 1577947"/>
              <a:gd name="connsiteX4" fmla="*/ 2180178 w 4624113"/>
              <a:gd name="connsiteY4" fmla="*/ 360 h 1577947"/>
              <a:gd name="connsiteX5" fmla="*/ 2585353 w 4624113"/>
              <a:gd name="connsiteY5" fmla="*/ 136280 h 1577947"/>
              <a:gd name="connsiteX6" fmla="*/ 2972376 w 4624113"/>
              <a:gd name="connsiteY6" fmla="*/ 541008 h 1577947"/>
              <a:gd name="connsiteX7" fmla="*/ 3371481 w 4624113"/>
              <a:gd name="connsiteY7" fmla="*/ 1171547 h 1577947"/>
              <a:gd name="connsiteX8" fmla="*/ 3797300 w 4624113"/>
              <a:gd name="connsiteY8" fmla="*/ 1438247 h 1577947"/>
              <a:gd name="connsiteX9" fmla="*/ 4624113 w 4624113"/>
              <a:gd name="connsiteY9" fmla="*/ 1565929 h 1577947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87 h 1578187"/>
              <a:gd name="connsiteX1" fmla="*/ 635000 w 4624113"/>
              <a:gd name="connsiteY1" fmla="*/ 10955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24113" h="1578071">
                <a:moveTo>
                  <a:pt x="0" y="1578071"/>
                </a:moveTo>
                <a:cubicBezTo>
                  <a:pt x="383116" y="1451071"/>
                  <a:pt x="470961" y="1315188"/>
                  <a:pt x="635000" y="1120871"/>
                </a:cubicBezTo>
                <a:cubicBezTo>
                  <a:pt x="799039" y="926554"/>
                  <a:pt x="915676" y="739170"/>
                  <a:pt x="1078380" y="564570"/>
                </a:cubicBezTo>
                <a:cubicBezTo>
                  <a:pt x="1241084" y="389970"/>
                  <a:pt x="1453746" y="188456"/>
                  <a:pt x="1642609" y="98675"/>
                </a:cubicBezTo>
                <a:cubicBezTo>
                  <a:pt x="1831472" y="8894"/>
                  <a:pt x="2023972" y="-2830"/>
                  <a:pt x="2180178" y="484"/>
                </a:cubicBezTo>
                <a:cubicBezTo>
                  <a:pt x="2336384" y="3798"/>
                  <a:pt x="2453320" y="46296"/>
                  <a:pt x="2585353" y="136404"/>
                </a:cubicBezTo>
                <a:cubicBezTo>
                  <a:pt x="2717386" y="226512"/>
                  <a:pt x="2841355" y="368588"/>
                  <a:pt x="2972376" y="541132"/>
                </a:cubicBezTo>
                <a:cubicBezTo>
                  <a:pt x="3103397" y="713676"/>
                  <a:pt x="3233994" y="1022131"/>
                  <a:pt x="3371481" y="1171671"/>
                </a:cubicBezTo>
                <a:cubicBezTo>
                  <a:pt x="3508968" y="1321211"/>
                  <a:pt x="3588528" y="1372641"/>
                  <a:pt x="3797300" y="1438371"/>
                </a:cubicBezTo>
                <a:cubicBezTo>
                  <a:pt x="4006072" y="1504101"/>
                  <a:pt x="4505580" y="1566053"/>
                  <a:pt x="4624113" y="156605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 dirty="0"/>
          </a:p>
        </p:txBody>
      </p:sp>
      <p:cxnSp>
        <p:nvCxnSpPr>
          <p:cNvPr id="144" name="Straight Arrow Connector 143"/>
          <p:cNvCxnSpPr/>
          <p:nvPr/>
        </p:nvCxnSpPr>
        <p:spPr>
          <a:xfrm flipH="1" flipV="1">
            <a:off x="6938569" y="5986015"/>
            <a:ext cx="5745" cy="29067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7428979" y="5711451"/>
            <a:ext cx="4552" cy="29117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Rectangle 145"/>
              <p:cNvSpPr/>
              <p:nvPr/>
            </p:nvSpPr>
            <p:spPr>
              <a:xfrm>
                <a:off x="7428472" y="5724482"/>
                <a:ext cx="287258" cy="247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029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771" dirty="0"/>
                  <a:t> </a:t>
                </a:r>
              </a:p>
            </p:txBody>
          </p:sp>
        </mc:Choice>
        <mc:Fallback xmlns="">
          <p:sp>
            <p:nvSpPr>
              <p:cNvPr id="146" name="Rectangle 1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8472" y="5724482"/>
                <a:ext cx="287258" cy="247184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7" name="Straight Arrow Connector 146"/>
          <p:cNvCxnSpPr/>
          <p:nvPr/>
        </p:nvCxnSpPr>
        <p:spPr>
          <a:xfrm flipH="1" flipV="1">
            <a:off x="7897134" y="5380216"/>
            <a:ext cx="2758" cy="30736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Rectangle 147"/>
              <p:cNvSpPr/>
              <p:nvPr/>
            </p:nvSpPr>
            <p:spPr>
              <a:xfrm>
                <a:off x="7883752" y="5400190"/>
                <a:ext cx="287258" cy="247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029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771" dirty="0"/>
                  <a:t> </a:t>
                </a:r>
              </a:p>
            </p:txBody>
          </p:sp>
        </mc:Choice>
        <mc:Fallback xmlns="">
          <p:sp>
            <p:nvSpPr>
              <p:cNvPr id="148" name="Rectangle 1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752" y="5400190"/>
                <a:ext cx="287258" cy="247184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9" name="Straight Connector 148"/>
          <p:cNvCxnSpPr/>
          <p:nvPr/>
        </p:nvCxnSpPr>
        <p:spPr>
          <a:xfrm flipH="1">
            <a:off x="6659998" y="6116773"/>
            <a:ext cx="342654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Rectangle 149"/>
              <p:cNvSpPr/>
              <p:nvPr/>
            </p:nvSpPr>
            <p:spPr>
              <a:xfrm>
                <a:off x="6935206" y="6004168"/>
                <a:ext cx="287258" cy="247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029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771" dirty="0"/>
                  <a:t> </a:t>
                </a:r>
              </a:p>
            </p:txBody>
          </p:sp>
        </mc:Choice>
        <mc:Fallback xmlns="">
          <p:sp>
            <p:nvSpPr>
              <p:cNvPr id="150" name="Rectangle 1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5206" y="6004168"/>
                <a:ext cx="287258" cy="247184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1" name="Straight Connector 150"/>
          <p:cNvCxnSpPr/>
          <p:nvPr/>
        </p:nvCxnSpPr>
        <p:spPr>
          <a:xfrm flipH="1">
            <a:off x="6648182" y="5836062"/>
            <a:ext cx="846821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>
            <a:off x="6659998" y="5513230"/>
            <a:ext cx="1296111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Rectangle 152"/>
              <p:cNvSpPr/>
              <p:nvPr/>
            </p:nvSpPr>
            <p:spPr>
              <a:xfrm>
                <a:off x="6441508" y="5997765"/>
                <a:ext cx="345736" cy="250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μ</m:t>
                          </m:r>
                        </m:e>
                        <m:sub>
                          <m:r>
                            <a:rPr lang="en-US" sz="1029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771" dirty="0"/>
              </a:p>
            </p:txBody>
          </p:sp>
        </mc:Choice>
        <mc:Fallback xmlns="">
          <p:sp>
            <p:nvSpPr>
              <p:cNvPr id="153" name="Rectangle 1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508" y="5997765"/>
                <a:ext cx="345736" cy="25071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Rectangle 153"/>
              <p:cNvSpPr/>
              <p:nvPr/>
            </p:nvSpPr>
            <p:spPr>
              <a:xfrm>
                <a:off x="6441509" y="5723704"/>
                <a:ext cx="348813" cy="250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μ</m:t>
                          </m:r>
                        </m:e>
                        <m:sub>
                          <m:r>
                            <a:rPr lang="en-US" sz="1029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771" dirty="0"/>
              </a:p>
            </p:txBody>
          </p:sp>
        </mc:Choice>
        <mc:Fallback xmlns="">
          <p:sp>
            <p:nvSpPr>
              <p:cNvPr id="154" name="Rectangle 1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509" y="5723704"/>
                <a:ext cx="348813" cy="250710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Rectangle 154"/>
              <p:cNvSpPr/>
              <p:nvPr/>
            </p:nvSpPr>
            <p:spPr>
              <a:xfrm>
                <a:off x="6441509" y="5399057"/>
                <a:ext cx="348813" cy="250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μ</m:t>
                          </m:r>
                        </m:e>
                        <m:sub>
                          <m:r>
                            <a:rPr lang="en-US" sz="1029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771" dirty="0"/>
              </a:p>
            </p:txBody>
          </p:sp>
        </mc:Choice>
        <mc:Fallback xmlns="">
          <p:sp>
            <p:nvSpPr>
              <p:cNvPr id="155" name="Rectangle 1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509" y="5399057"/>
                <a:ext cx="348813" cy="250710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" name="Rectangle 155"/>
          <p:cNvSpPr/>
          <p:nvPr/>
        </p:nvSpPr>
        <p:spPr>
          <a:xfrm>
            <a:off x="10768636" y="5431135"/>
            <a:ext cx="230905" cy="5150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157" name="Rectangle 156"/>
          <p:cNvSpPr/>
          <p:nvPr/>
        </p:nvSpPr>
        <p:spPr>
          <a:xfrm>
            <a:off x="9822738" y="6100146"/>
            <a:ext cx="230905" cy="4030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cxnSp>
        <p:nvCxnSpPr>
          <p:cNvPr id="158" name="Straight Connector 157"/>
          <p:cNvCxnSpPr/>
          <p:nvPr/>
        </p:nvCxnSpPr>
        <p:spPr>
          <a:xfrm flipH="1">
            <a:off x="9598622" y="6019689"/>
            <a:ext cx="1296111" cy="0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Rectangle 158"/>
              <p:cNvSpPr/>
              <p:nvPr/>
            </p:nvSpPr>
            <p:spPr>
              <a:xfrm>
                <a:off x="9401381" y="4938553"/>
                <a:ext cx="413959" cy="303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72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72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372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372" dirty="0"/>
              </a:p>
            </p:txBody>
          </p:sp>
        </mc:Choice>
        <mc:Fallback xmlns="">
          <p:sp>
            <p:nvSpPr>
              <p:cNvPr id="159" name="Rectangle 1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1381" y="4938553"/>
                <a:ext cx="413959" cy="30348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0" name="TextBox 159"/>
          <p:cNvSpPr txBox="1"/>
          <p:nvPr/>
        </p:nvSpPr>
        <p:spPr>
          <a:xfrm>
            <a:off x="10251601" y="6607848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1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10754370" y="6615201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2</a:t>
            </a:r>
          </a:p>
        </p:txBody>
      </p:sp>
      <p:cxnSp>
        <p:nvCxnSpPr>
          <p:cNvPr id="162" name="Straight Arrow Connector 161"/>
          <p:cNvCxnSpPr/>
          <p:nvPr/>
        </p:nvCxnSpPr>
        <p:spPr>
          <a:xfrm flipV="1">
            <a:off x="9583734" y="5213579"/>
            <a:ext cx="0" cy="1428696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>
            <a:off x="9575638" y="6629805"/>
            <a:ext cx="1644692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 163"/>
          <p:cNvSpPr/>
          <p:nvPr/>
        </p:nvSpPr>
        <p:spPr>
          <a:xfrm>
            <a:off x="9871090" y="6021144"/>
            <a:ext cx="135430" cy="48208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sp>
        <p:nvSpPr>
          <p:cNvPr id="165" name="Rectangle 164"/>
          <p:cNvSpPr/>
          <p:nvPr/>
        </p:nvSpPr>
        <p:spPr>
          <a:xfrm>
            <a:off x="10813345" y="5431815"/>
            <a:ext cx="144076" cy="5875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cxnSp>
        <p:nvCxnSpPr>
          <p:cNvPr id="166" name="Straight Connector 165"/>
          <p:cNvCxnSpPr/>
          <p:nvPr/>
        </p:nvCxnSpPr>
        <p:spPr>
          <a:xfrm flipH="1">
            <a:off x="9928096" y="5931951"/>
            <a:ext cx="9269" cy="770518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10379118" y="6089995"/>
            <a:ext cx="0" cy="616419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10884244" y="5378700"/>
            <a:ext cx="0" cy="1327025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Rectangle 168"/>
              <p:cNvSpPr/>
              <p:nvPr/>
            </p:nvSpPr>
            <p:spPr>
              <a:xfrm>
                <a:off x="9990043" y="5098782"/>
                <a:ext cx="853375" cy="290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86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286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28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86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1286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86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28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8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286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86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286" dirty="0"/>
                  <a:t> </a:t>
                </a:r>
              </a:p>
            </p:txBody>
          </p:sp>
        </mc:Choice>
        <mc:Fallback xmlns="">
          <p:sp>
            <p:nvSpPr>
              <p:cNvPr id="169" name="Rectangle 1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0043" y="5098782"/>
                <a:ext cx="853375" cy="290208"/>
              </a:xfrm>
              <a:prstGeom prst="rect">
                <a:avLst/>
              </a:prstGeom>
              <a:blipFill rotWithShape="0">
                <a:blip r:embed="rId18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0" name="TextBox 169"/>
          <p:cNvSpPr txBox="1"/>
          <p:nvPr/>
        </p:nvSpPr>
        <p:spPr>
          <a:xfrm>
            <a:off x="9799451" y="6613405"/>
            <a:ext cx="279244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7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Rectangle 170"/>
              <p:cNvSpPr/>
              <p:nvPr/>
            </p:nvSpPr>
            <p:spPr>
              <a:xfrm>
                <a:off x="9240420" y="5895340"/>
                <a:ext cx="469872" cy="250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1029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𝑚𝑖𝑑</m:t>
                          </m:r>
                        </m:sub>
                      </m:sSub>
                    </m:oMath>
                  </m:oMathPara>
                </a14:m>
                <a:endParaRPr lang="en-US" sz="771" dirty="0"/>
              </a:p>
            </p:txBody>
          </p:sp>
        </mc:Choice>
        <mc:Fallback xmlns="">
          <p:sp>
            <p:nvSpPr>
              <p:cNvPr id="171" name="Rectangle 1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420" y="5895340"/>
                <a:ext cx="469872" cy="250710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2" name="Rectangle 171"/>
          <p:cNvSpPr/>
          <p:nvPr/>
        </p:nvSpPr>
        <p:spPr>
          <a:xfrm>
            <a:off x="10265913" y="5919287"/>
            <a:ext cx="230905" cy="1959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1"/>
          </a:p>
        </p:txBody>
      </p:sp>
      <p:cxnSp>
        <p:nvCxnSpPr>
          <p:cNvPr id="175" name="Straight Arrow Connector 174"/>
          <p:cNvCxnSpPr/>
          <p:nvPr/>
        </p:nvCxnSpPr>
        <p:spPr>
          <a:xfrm>
            <a:off x="2669264" y="5809142"/>
            <a:ext cx="847659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/>
          <p:nvPr/>
        </p:nvCxnSpPr>
        <p:spPr>
          <a:xfrm>
            <a:off x="5529695" y="5803281"/>
            <a:ext cx="847659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8431156" y="5777155"/>
            <a:ext cx="847659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-70341" y="4466500"/>
            <a:ext cx="5190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Levels of Expression-Genotype Model Simplifications: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Rectangle 172"/>
              <p:cNvSpPr/>
              <p:nvPr/>
            </p:nvSpPr>
            <p:spPr>
              <a:xfrm>
                <a:off x="11172095" y="6454599"/>
                <a:ext cx="400046" cy="303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72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72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1372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372" dirty="0"/>
              </a:p>
            </p:txBody>
          </p:sp>
        </mc:Choice>
        <mc:Fallback xmlns="">
          <p:sp>
            <p:nvSpPr>
              <p:cNvPr id="173" name="Rectangle 1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2095" y="6454599"/>
                <a:ext cx="400046" cy="3034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1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662</Words>
  <Application>Microsoft Office PowerPoint</Application>
  <PresentationFormat>Widescreen</PresentationFormat>
  <Paragraphs>378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Helvetica</vt:lpstr>
      <vt:lpstr>Office Theme</vt:lpstr>
      <vt:lpstr>PowerPoint Presentation</vt:lpstr>
      <vt:lpstr>Linking Attack Scenario</vt:lpstr>
      <vt:lpstr>Representative Expression, Genotype, eQTL Datasets</vt:lpstr>
      <vt:lpstr>Expression and Genotype Distribution</vt:lpstr>
      <vt:lpstr>Information Content and Predictability</vt:lpstr>
      <vt:lpstr>Per eQTL and ICI Cumulative Leakage versus Genotype Predictability</vt:lpstr>
      <vt:lpstr>Cumulative Leakage versus Joint Predictability</vt:lpstr>
      <vt:lpstr>PowerPoint Presentation</vt:lpstr>
      <vt:lpstr>PowerPoint Presentation</vt:lpstr>
      <vt:lpstr>PowerPoint Presentation</vt:lpstr>
      <vt:lpstr>Risk Management Framework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</dc:creator>
  <cp:lastModifiedBy>Arif</cp:lastModifiedBy>
  <cp:revision>27</cp:revision>
  <dcterms:created xsi:type="dcterms:W3CDTF">2015-10-23T18:18:13Z</dcterms:created>
  <dcterms:modified xsi:type="dcterms:W3CDTF">2015-10-24T22:02:46Z</dcterms:modified>
</cp:coreProperties>
</file>