
<file path=[Content_Types].xml><?xml version="1.0" encoding="utf-8"?>
<Types xmlns="http://schemas.openxmlformats.org/package/2006/content-types">
  <Default Extension="jpg" ContentType="image/jpeg"/>
  <Default Extension="emf" ContentType="image/x-emf"/>
  <Default Extension="jpeg" ContentType="image/jpeg"/>
  <Default Extension="xml" ContentType="application/xml"/>
  <Default Extension="vml" ContentType="application/vnd.openxmlformats-officedocument.vmlDrawing"/>
  <Default Extension="bin" ContentType="application/vnd.openxmlformats-officedocument.presentationml.printerSettings"/>
  <Default Extension="wdp" ContentType="image/vnd.ms-photo"/>
  <Default Extension="png" ContentType="image/png"/>
  <Default Extension="wmf" ContentType="image/x-wmf"/>
  <Default Extension="rels" ContentType="application/vnd.openxmlformats-package.relationships+xml"/>
  <Default Extension="gif" ContentType="image/gif"/>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Masters/slideMaster52.xml" ContentType="application/vnd.openxmlformats-officedocument.presentationml.slideMaster+xml"/>
  <Override PartName="/ppt/slideMasters/slideMaster53.xml" ContentType="application/vnd.openxmlformats-officedocument.presentationml.slideMaster+xml"/>
  <Override PartName="/ppt/slideMasters/slideMaster54.xml" ContentType="application/vnd.openxmlformats-officedocument.presentationml.slideMaster+xml"/>
  <Override PartName="/ppt/slideMasters/slideMaster55.xml" ContentType="application/vnd.openxmlformats-officedocument.presentationml.slideMaster+xml"/>
  <Override PartName="/ppt/slideMasters/slideMaster56.xml" ContentType="application/vnd.openxmlformats-officedocument.presentationml.slideMaster+xml"/>
  <Override PartName="/ppt/slideMasters/slideMaster57.xml" ContentType="application/vnd.openxmlformats-officedocument.presentationml.slideMaster+xml"/>
  <Override PartName="/ppt/slideMasters/slideMaster58.xml" ContentType="application/vnd.openxmlformats-officedocument.presentationml.slideMaster+xml"/>
  <Override PartName="/ppt/slideMasters/slideMaster59.xml" ContentType="application/vnd.openxmlformats-officedocument.presentationml.slideMaster+xml"/>
  <Override PartName="/ppt/slideMasters/slideMaster60.xml" ContentType="application/vnd.openxmlformats-officedocument.presentationml.slideMaster+xml"/>
  <Override PartName="/ppt/slideMasters/slideMaster61.xml" ContentType="application/vnd.openxmlformats-officedocument.presentationml.slideMaster+xml"/>
  <Override PartName="/ppt/slideMasters/slideMaster6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4.xml" ContentType="application/vnd.openxmlformats-officedocument.theme+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5.xml" ContentType="application/vnd.openxmlformats-officedocument.theme+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6.xml" ContentType="application/vnd.openxmlformats-officedocument.theme+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7.xml" ContentType="application/vnd.openxmlformats-officedocument.theme+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8.xml" ContentType="application/vnd.openxmlformats-officedocument.theme+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9.xml" ContentType="application/vnd.openxmlformats-officedocument.theme+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10.xml" ContentType="application/vnd.openxmlformats-officedocument.theme+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theme/theme11.xml" ContentType="application/vnd.openxmlformats-officedocument.theme+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theme/theme12.xml" ContentType="application/vnd.openxmlformats-officedocument.theme+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theme/theme13.xml" ContentType="application/vnd.openxmlformats-officedocument.theme+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theme/theme14.xml" ContentType="application/vnd.openxmlformats-officedocument.theme+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theme/theme15.xml" ContentType="application/vnd.openxmlformats-officedocument.theme+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theme/theme16.xml" ContentType="application/vnd.openxmlformats-officedocument.theme+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embeddings/oleObject1.bin" ContentType="application/vnd.openxmlformats-officedocument.oleObject"/>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slideLayouts/slideLayout204.xml" ContentType="application/vnd.openxmlformats-officedocument.presentationml.slideLayout+xml"/>
  <Override PartName="/ppt/theme/theme17.xml" ContentType="application/vnd.openxmlformats-officedocument.theme+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slideLayouts/slideLayout205.xml" ContentType="application/vnd.openxmlformats-officedocument.presentationml.slideLayout+xml"/>
  <Override PartName="/ppt/theme/theme18.xml" ContentType="application/vnd.openxmlformats-officedocument.theme+xml"/>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theme/theme19.xml" ContentType="application/vnd.openxmlformats-officedocument.theme+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theme/theme20.xml" ContentType="application/vnd.openxmlformats-officedocument.theme+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theme/theme21.xml" ContentType="application/vnd.openxmlformats-officedocument.theme+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theme/theme22.xml" ContentType="application/vnd.openxmlformats-officedocument.theme+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theme/theme23.xml" ContentType="application/vnd.openxmlformats-officedocument.theme+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theme/theme24.xml" ContentType="application/vnd.openxmlformats-officedocument.theme+xml"/>
  <Override PartName="/ppt/tags/tag329.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theme/theme25.xml" ContentType="application/vnd.openxmlformats-officedocument.theme+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theme/theme26.xml" ContentType="application/vnd.openxmlformats-officedocument.theme+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theme/theme27.xml" ContentType="application/vnd.openxmlformats-officedocument.theme+xml"/>
  <Override PartName="/ppt/tags/tag408.xml" ContentType="application/vnd.openxmlformats-officedocument.presentationml.tags+xml"/>
  <Override PartName="/ppt/tags/tag409.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theme/theme28.xml" ContentType="application/vnd.openxmlformats-officedocument.theme+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theme/theme29.xml" ContentType="application/vnd.openxmlformats-officedocument.theme+xml"/>
  <Override PartName="/ppt/tags/tag419.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theme/theme30.xml" ContentType="application/vnd.openxmlformats-officedocument.theme+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tags/tag439.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tags/tag448.xml" ContentType="application/vnd.openxmlformats-officedocument.presentationml.tags+xml"/>
  <Override PartName="/ppt/tags/tag449.xml" ContentType="application/vnd.openxmlformats-officedocument.presentationml.tags+xml"/>
  <Override PartName="/ppt/tags/tag450.xml" ContentType="application/vnd.openxmlformats-officedocument.presentationml.tags+xml"/>
  <Override PartName="/ppt/tags/tag451.xml" ContentType="application/vnd.openxmlformats-officedocument.presentationml.tags+xml"/>
  <Override PartName="/ppt/tags/tag452.xml" ContentType="application/vnd.openxmlformats-officedocument.presentationml.tags+xml"/>
  <Override PartName="/ppt/tags/tag453.xml" ContentType="application/vnd.openxmlformats-officedocument.presentationml.tags+xml"/>
  <Override PartName="/ppt/tags/tag454.xml" ContentType="application/vnd.openxmlformats-officedocument.presentationml.tags+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theme/theme31.xml" ContentType="application/vnd.openxmlformats-officedocument.theme+xml"/>
  <Override PartName="/ppt/tags/tag455.xml" ContentType="application/vnd.openxmlformats-officedocument.presentationml.tags+xml"/>
  <Override PartName="/ppt/tags/tag456.xml" ContentType="application/vnd.openxmlformats-officedocument.presentationml.tags+xml"/>
  <Override PartName="/ppt/tags/tag457.xml" ContentType="application/vnd.openxmlformats-officedocument.presentationml.tags+xml"/>
  <Override PartName="/ppt/tags/tag458.xml" ContentType="application/vnd.openxmlformats-officedocument.presentationml.tags+xml"/>
  <Override PartName="/ppt/tags/tag459.xml" ContentType="application/vnd.openxmlformats-officedocument.presentationml.tags+xml"/>
  <Override PartName="/ppt/tags/tag460.xml" ContentType="application/vnd.openxmlformats-officedocument.presentationml.tags+xml"/>
  <Override PartName="/ppt/tags/tag461.xml" ContentType="application/vnd.openxmlformats-officedocument.presentationml.tags+xml"/>
  <Override PartName="/ppt/tags/tag462.xml" ContentType="application/vnd.openxmlformats-officedocument.presentationml.tags+xml"/>
  <Override PartName="/ppt/tags/tag463.xml" ContentType="application/vnd.openxmlformats-officedocument.presentationml.tags+xml"/>
  <Override PartName="/ppt/tags/tag464.xml" ContentType="application/vnd.openxmlformats-officedocument.presentationml.tags+xml"/>
  <Override PartName="/ppt/tags/tag465.xml" ContentType="application/vnd.openxmlformats-officedocument.presentationml.tags+xml"/>
  <Override PartName="/ppt/tags/tag466.xml" ContentType="application/vnd.openxmlformats-officedocument.presentationml.tags+xml"/>
  <Override PartName="/ppt/tags/tag467.xml" ContentType="application/vnd.openxmlformats-officedocument.presentationml.tags+xml"/>
  <Override PartName="/ppt/tags/tag468.xml" ContentType="application/vnd.openxmlformats-officedocument.presentationml.tags+xml"/>
  <Override PartName="/ppt/tags/tag469.xml" ContentType="application/vnd.openxmlformats-officedocument.presentationml.tags+xml"/>
  <Override PartName="/ppt/tags/tag470.xml" ContentType="application/vnd.openxmlformats-officedocument.presentationml.tags+xml"/>
  <Override PartName="/ppt/tags/tag471.xml" ContentType="application/vnd.openxmlformats-officedocument.presentationml.tags+xml"/>
  <Override PartName="/ppt/tags/tag472.xml" ContentType="application/vnd.openxmlformats-officedocument.presentationml.tags+xml"/>
  <Override PartName="/ppt/tags/tag473.xml" ContentType="application/vnd.openxmlformats-officedocument.presentationml.tags+xml"/>
  <Override PartName="/ppt/tags/tag474.xml" ContentType="application/vnd.openxmlformats-officedocument.presentationml.tags+xml"/>
  <Override PartName="/ppt/tags/tag475.xml" ContentType="application/vnd.openxmlformats-officedocument.presentationml.tags+xml"/>
  <Override PartName="/ppt/tags/tag476.xml" ContentType="application/vnd.openxmlformats-officedocument.presentationml.tags+xml"/>
  <Override PartName="/ppt/tags/tag477.xml" ContentType="application/vnd.openxmlformats-officedocument.presentationml.tags+xml"/>
  <Override PartName="/ppt/tags/tag478.xml" ContentType="application/vnd.openxmlformats-officedocument.presentationml.tags+xml"/>
  <Override PartName="/ppt/tags/tag479.xml" ContentType="application/vnd.openxmlformats-officedocument.presentationml.tags+xml"/>
  <Override PartName="/ppt/tags/tag480.xml" ContentType="application/vnd.openxmlformats-officedocument.presentationml.tags+xml"/>
  <Override PartName="/ppt/tags/tag481.xml" ContentType="application/vnd.openxmlformats-officedocument.presentationml.tags+xml"/>
  <Override PartName="/ppt/tags/tag482.xml" ContentType="application/vnd.openxmlformats-officedocument.presentationml.tags+xml"/>
  <Override PartName="/ppt/tags/tag483.xml" ContentType="application/vnd.openxmlformats-officedocument.presentationml.tags+xml"/>
  <Override PartName="/ppt/tags/tag484.xml" ContentType="application/vnd.openxmlformats-officedocument.presentationml.tags+xml"/>
  <Override PartName="/ppt/tags/tag485.xml" ContentType="application/vnd.openxmlformats-officedocument.presentationml.tags+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theme/theme32.xml" ContentType="application/vnd.openxmlformats-officedocument.theme+xml"/>
  <Override PartName="/ppt/tags/tag486.xml" ContentType="application/vnd.openxmlformats-officedocument.presentationml.tags+xml"/>
  <Override PartName="/ppt/tags/tag487.xml" ContentType="application/vnd.openxmlformats-officedocument.presentationml.tags+xml"/>
  <Override PartName="/ppt/tags/tag488.xml" ContentType="application/vnd.openxmlformats-officedocument.presentationml.tags+xml"/>
  <Override PartName="/ppt/tags/tag489.xml" ContentType="application/vnd.openxmlformats-officedocument.presentationml.tags+xml"/>
  <Override PartName="/ppt/tags/tag490.xml" ContentType="application/vnd.openxmlformats-officedocument.presentationml.tags+xml"/>
  <Override PartName="/ppt/tags/tag491.xml" ContentType="application/vnd.openxmlformats-officedocument.presentationml.tags+xml"/>
  <Override PartName="/ppt/tags/tag492.xml" ContentType="application/vnd.openxmlformats-officedocument.presentationml.tags+xml"/>
  <Override PartName="/ppt/tags/tag493.xml" ContentType="application/vnd.openxmlformats-officedocument.presentationml.tags+xml"/>
  <Override PartName="/ppt/tags/tag494.xml" ContentType="application/vnd.openxmlformats-officedocument.presentationml.tags+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theme/theme33.xml" ContentType="application/vnd.openxmlformats-officedocument.theme+xml"/>
  <Override PartName="/ppt/tags/tag495.xml" ContentType="application/vnd.openxmlformats-officedocument.presentationml.tags+xml"/>
  <Override PartName="/ppt/tags/tag496.xml" ContentType="application/vnd.openxmlformats-officedocument.presentationml.tags+xml"/>
  <Override PartName="/ppt/tags/tag497.xml" ContentType="application/vnd.openxmlformats-officedocument.presentationml.tags+xml"/>
  <Override PartName="/ppt/tags/tag498.xml" ContentType="application/vnd.openxmlformats-officedocument.presentationml.tags+xml"/>
  <Override PartName="/ppt/tags/tag499.xml" ContentType="application/vnd.openxmlformats-officedocument.presentationml.tags+xml"/>
  <Override PartName="/ppt/tags/tag500.xml" ContentType="application/vnd.openxmlformats-officedocument.presentationml.tags+xml"/>
  <Override PartName="/ppt/tags/tag501.xml" ContentType="application/vnd.openxmlformats-officedocument.presentationml.tags+xml"/>
  <Override PartName="/ppt/tags/tag502.xml" ContentType="application/vnd.openxmlformats-officedocument.presentationml.tags+xml"/>
  <Override PartName="/ppt/tags/tag503.xml" ContentType="application/vnd.openxmlformats-officedocument.presentationml.tags+xml"/>
  <Override PartName="/ppt/tags/tag504.xml" ContentType="application/vnd.openxmlformats-officedocument.presentationml.tags+xml"/>
  <Override PartName="/ppt/tags/tag505.xml" ContentType="application/vnd.openxmlformats-officedocument.presentationml.tags+xml"/>
  <Override PartName="/ppt/tags/tag506.xml" ContentType="application/vnd.openxmlformats-officedocument.presentationml.tags+xml"/>
  <Override PartName="/ppt/tags/tag507.xml" ContentType="application/vnd.openxmlformats-officedocument.presentationml.tags+xml"/>
  <Override PartName="/ppt/tags/tag508.xml" ContentType="application/vnd.openxmlformats-officedocument.presentationml.tags+xml"/>
  <Override PartName="/ppt/tags/tag509.xml" ContentType="application/vnd.openxmlformats-officedocument.presentationml.tags+xml"/>
  <Override PartName="/ppt/tags/tag510.xml" ContentType="application/vnd.openxmlformats-officedocument.presentationml.tags+xml"/>
  <Override PartName="/ppt/tags/tag511.xml" ContentType="application/vnd.openxmlformats-officedocument.presentationml.tags+xml"/>
  <Override PartName="/ppt/tags/tag512.xml" ContentType="application/vnd.openxmlformats-officedocument.presentationml.tags+xml"/>
  <Override PartName="/ppt/tags/tag513.xml" ContentType="application/vnd.openxmlformats-officedocument.presentationml.tags+xml"/>
  <Override PartName="/ppt/tags/tag514.xml" ContentType="application/vnd.openxmlformats-officedocument.presentationml.tags+xml"/>
  <Override PartName="/ppt/tags/tag515.xml" ContentType="application/vnd.openxmlformats-officedocument.presentationml.tags+xml"/>
  <Override PartName="/ppt/tags/tag516.xml" ContentType="application/vnd.openxmlformats-officedocument.presentationml.tags+xml"/>
  <Override PartName="/ppt/tags/tag517.xml" ContentType="application/vnd.openxmlformats-officedocument.presentationml.tags+xml"/>
  <Override PartName="/ppt/tags/tag518.xml" ContentType="application/vnd.openxmlformats-officedocument.presentationml.tags+xml"/>
  <Override PartName="/ppt/tags/tag519.xml" ContentType="application/vnd.openxmlformats-officedocument.presentationml.tags+xml"/>
  <Override PartName="/ppt/tags/tag520.xml" ContentType="application/vnd.openxmlformats-officedocument.presentationml.tags+xml"/>
  <Override PartName="/ppt/tags/tag521.xml" ContentType="application/vnd.openxmlformats-officedocument.presentationml.tags+xml"/>
  <Override PartName="/ppt/tags/tag522.xml" ContentType="application/vnd.openxmlformats-officedocument.presentationml.tags+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theme/theme34.xml" ContentType="application/vnd.openxmlformats-officedocument.theme+xml"/>
  <Override PartName="/ppt/tags/tag523.xml" ContentType="application/vnd.openxmlformats-officedocument.presentationml.tags+xml"/>
  <Override PartName="/ppt/tags/tag524.xml" ContentType="application/vnd.openxmlformats-officedocument.presentationml.tags+xml"/>
  <Override PartName="/ppt/tags/tag525.xml" ContentType="application/vnd.openxmlformats-officedocument.presentationml.tags+xml"/>
  <Override PartName="/ppt/tags/tag526.xml" ContentType="application/vnd.openxmlformats-officedocument.presentationml.tags+xml"/>
  <Override PartName="/ppt/tags/tag527.xml" ContentType="application/vnd.openxmlformats-officedocument.presentationml.tags+xml"/>
  <Override PartName="/ppt/tags/tag528.xml" ContentType="application/vnd.openxmlformats-officedocument.presentationml.tags+xml"/>
  <Override PartName="/ppt/tags/tag529.xml" ContentType="application/vnd.openxmlformats-officedocument.presentationml.tags+xml"/>
  <Override PartName="/ppt/tags/tag530.xml" ContentType="application/vnd.openxmlformats-officedocument.presentationml.tags+xml"/>
  <Override PartName="/ppt/tags/tag531.xml" ContentType="application/vnd.openxmlformats-officedocument.presentationml.tags+xml"/>
  <Override PartName="/ppt/tags/tag532.xml" ContentType="application/vnd.openxmlformats-officedocument.presentationml.tags+xml"/>
  <Override PartName="/ppt/tags/tag533.xml" ContentType="application/vnd.openxmlformats-officedocument.presentationml.tags+xml"/>
  <Override PartName="/ppt/tags/tag534.xml" ContentType="application/vnd.openxmlformats-officedocument.presentationml.tags+xml"/>
  <Override PartName="/ppt/tags/tag535.xml" ContentType="application/vnd.openxmlformats-officedocument.presentationml.tags+xml"/>
  <Override PartName="/ppt/tags/tag536.xml" ContentType="application/vnd.openxmlformats-officedocument.presentationml.tags+xml"/>
  <Override PartName="/ppt/tags/tag537.xml" ContentType="application/vnd.openxmlformats-officedocument.presentationml.tags+xml"/>
  <Override PartName="/ppt/tags/tag538.xml" ContentType="application/vnd.openxmlformats-officedocument.presentationml.tags+xml"/>
  <Override PartName="/ppt/tags/tag539.xml" ContentType="application/vnd.openxmlformats-officedocument.presentationml.tags+xml"/>
  <Override PartName="/ppt/tags/tag540.xml" ContentType="application/vnd.openxmlformats-officedocument.presentationml.tags+xml"/>
  <Override PartName="/ppt/tags/tag541.xml" ContentType="application/vnd.openxmlformats-officedocument.presentationml.tags+xml"/>
  <Override PartName="/ppt/tags/tag542.xml" ContentType="application/vnd.openxmlformats-officedocument.presentationml.tags+xml"/>
  <Override PartName="/ppt/tags/tag543.xml" ContentType="application/vnd.openxmlformats-officedocument.presentationml.tags+xml"/>
  <Override PartName="/ppt/tags/tag544.xml" ContentType="application/vnd.openxmlformats-officedocument.presentationml.tags+xml"/>
  <Override PartName="/ppt/tags/tag545.xml" ContentType="application/vnd.openxmlformats-officedocument.presentationml.tags+xml"/>
  <Override PartName="/ppt/tags/tag546.xml" ContentType="application/vnd.openxmlformats-officedocument.presentationml.tags+xml"/>
  <Override PartName="/ppt/tags/tag547.xml" ContentType="application/vnd.openxmlformats-officedocument.presentationml.tags+xml"/>
  <Override PartName="/ppt/tags/tag548.xml" ContentType="application/vnd.openxmlformats-officedocument.presentationml.tags+xml"/>
  <Override PartName="/ppt/tags/tag549.xml" ContentType="application/vnd.openxmlformats-officedocument.presentationml.tags+xml"/>
  <Override PartName="/ppt/tags/tag550.xml" ContentType="application/vnd.openxmlformats-officedocument.presentationml.tags+xml"/>
  <Override PartName="/ppt/tags/tag551.xml" ContentType="application/vnd.openxmlformats-officedocument.presentationml.tags+xml"/>
  <Override PartName="/ppt/tags/tag552.xml" ContentType="application/vnd.openxmlformats-officedocument.presentationml.tags+xml"/>
  <Override PartName="/ppt/tags/tag553.xml" ContentType="application/vnd.openxmlformats-officedocument.presentationml.tags+xml"/>
  <Override PartName="/ppt/tags/tag554.xml" ContentType="application/vnd.openxmlformats-officedocument.presentationml.tags+xml"/>
  <Override PartName="/ppt/tags/tag555.xml" ContentType="application/vnd.openxmlformats-officedocument.presentationml.tags+xml"/>
  <Override PartName="/ppt/tags/tag556.xml" ContentType="application/vnd.openxmlformats-officedocument.presentationml.tags+xml"/>
  <Override PartName="/ppt/tags/tag557.xml" ContentType="application/vnd.openxmlformats-officedocument.presentationml.tags+xml"/>
  <Override PartName="/ppt/tags/tag558.xml" ContentType="application/vnd.openxmlformats-officedocument.presentationml.tags+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theme/theme35.xml" ContentType="application/vnd.openxmlformats-officedocument.theme+xml"/>
  <Override PartName="/ppt/tags/tag559.xml" ContentType="application/vnd.openxmlformats-officedocument.presentationml.tags+xml"/>
  <Override PartName="/ppt/tags/tag560.xml" ContentType="application/vnd.openxmlformats-officedocument.presentationml.tags+xml"/>
  <Override PartName="/ppt/tags/tag561.xml" ContentType="application/vnd.openxmlformats-officedocument.presentationml.tags+xml"/>
  <Override PartName="/ppt/tags/tag562.xml" ContentType="application/vnd.openxmlformats-officedocument.presentationml.tags+xml"/>
  <Override PartName="/ppt/tags/tag563.xml" ContentType="application/vnd.openxmlformats-officedocument.presentationml.tags+xml"/>
  <Override PartName="/ppt/tags/tag564.xml" ContentType="application/vnd.openxmlformats-officedocument.presentationml.tags+xml"/>
  <Override PartName="/ppt/tags/tag565.xml" ContentType="application/vnd.openxmlformats-officedocument.presentationml.tags+xml"/>
  <Override PartName="/ppt/tags/tag566.xml" ContentType="application/vnd.openxmlformats-officedocument.presentationml.tags+xml"/>
  <Override PartName="/ppt/tags/tag567.xml" ContentType="application/vnd.openxmlformats-officedocument.presentationml.tags+xml"/>
  <Override PartName="/ppt/tags/tag568.xml" ContentType="application/vnd.openxmlformats-officedocument.presentationml.tags+xml"/>
  <Override PartName="/ppt/tags/tag569.xml" ContentType="application/vnd.openxmlformats-officedocument.presentationml.tags+xml"/>
  <Override PartName="/ppt/tags/tag570.xml" ContentType="application/vnd.openxmlformats-officedocument.presentationml.tags+xml"/>
  <Override PartName="/ppt/tags/tag571.xml" ContentType="application/vnd.openxmlformats-officedocument.presentationml.tags+xml"/>
  <Override PartName="/ppt/tags/tag572.xml" ContentType="application/vnd.openxmlformats-officedocument.presentationml.tags+xml"/>
  <Override PartName="/ppt/tags/tag573.xml" ContentType="application/vnd.openxmlformats-officedocument.presentationml.tags+xml"/>
  <Override PartName="/ppt/tags/tag574.xml" ContentType="application/vnd.openxmlformats-officedocument.presentationml.tags+xml"/>
  <Override PartName="/ppt/tags/tag575.xml" ContentType="application/vnd.openxmlformats-officedocument.presentationml.tags+xml"/>
  <Override PartName="/ppt/tags/tag576.xml" ContentType="application/vnd.openxmlformats-officedocument.presentationml.tags+xml"/>
  <Override PartName="/ppt/tags/tag577.xml" ContentType="application/vnd.openxmlformats-officedocument.presentationml.tags+xml"/>
  <Override PartName="/ppt/tags/tag578.xml" ContentType="application/vnd.openxmlformats-officedocument.presentationml.tags+xml"/>
  <Override PartName="/ppt/tags/tag579.xml" ContentType="application/vnd.openxmlformats-officedocument.presentationml.tags+xml"/>
  <Override PartName="/ppt/tags/tag580.xml" ContentType="application/vnd.openxmlformats-officedocument.presentationml.tags+xml"/>
  <Override PartName="/ppt/tags/tag581.xml" ContentType="application/vnd.openxmlformats-officedocument.presentationml.tags+xml"/>
  <Override PartName="/ppt/tags/tag582.xml" ContentType="application/vnd.openxmlformats-officedocument.presentationml.tags+xml"/>
  <Override PartName="/ppt/tags/tag583.xml" ContentType="application/vnd.openxmlformats-officedocument.presentationml.tags+xml"/>
  <Override PartName="/ppt/tags/tag584.xml" ContentType="application/vnd.openxmlformats-officedocument.presentationml.tags+xml"/>
  <Override PartName="/ppt/tags/tag585.xml" ContentType="application/vnd.openxmlformats-officedocument.presentationml.tags+xml"/>
  <Override PartName="/ppt/tags/tag586.xml" ContentType="application/vnd.openxmlformats-officedocument.presentationml.tags+xml"/>
  <Override PartName="/ppt/tags/tag587.xml" ContentType="application/vnd.openxmlformats-officedocument.presentationml.tags+xml"/>
  <Override PartName="/ppt/tags/tag588.xml" ContentType="application/vnd.openxmlformats-officedocument.presentationml.tags+xml"/>
  <Override PartName="/ppt/tags/tag589.xml" ContentType="application/vnd.openxmlformats-officedocument.presentationml.tags+xml"/>
  <Override PartName="/ppt/tags/tag590.xml" ContentType="application/vnd.openxmlformats-officedocument.presentationml.tags+xml"/>
  <Override PartName="/ppt/tags/tag591.xml" ContentType="application/vnd.openxmlformats-officedocument.presentationml.tags+xml"/>
  <Override PartName="/ppt/tags/tag592.xml" ContentType="application/vnd.openxmlformats-officedocument.presentationml.tags+xml"/>
  <Override PartName="/ppt/tags/tag593.xml" ContentType="application/vnd.openxmlformats-officedocument.presentationml.tags+xml"/>
  <Override PartName="/ppt/tags/tag594.xml" ContentType="application/vnd.openxmlformats-officedocument.presentationml.tags+xml"/>
  <Override PartName="/ppt/tags/tag595.xml" ContentType="application/vnd.openxmlformats-officedocument.presentationml.tags+xml"/>
  <Override PartName="/ppt/tags/tag596.xml" ContentType="application/vnd.openxmlformats-officedocument.presentationml.tags+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theme/theme36.xml" ContentType="application/vnd.openxmlformats-officedocument.theme+xml"/>
  <Override PartName="/ppt/tags/tag597.xml" ContentType="application/vnd.openxmlformats-officedocument.presentationml.tags+xml"/>
  <Override PartName="/ppt/tags/tag598.xml" ContentType="application/vnd.openxmlformats-officedocument.presentationml.tags+xml"/>
  <Override PartName="/ppt/tags/tag599.xml" ContentType="application/vnd.openxmlformats-officedocument.presentationml.tags+xml"/>
  <Override PartName="/ppt/tags/tag600.xml" ContentType="application/vnd.openxmlformats-officedocument.presentationml.tags+xml"/>
  <Override PartName="/ppt/tags/tag601.xml" ContentType="application/vnd.openxmlformats-officedocument.presentationml.tags+xml"/>
  <Override PartName="/ppt/tags/tag602.xml" ContentType="application/vnd.openxmlformats-officedocument.presentationml.tags+xml"/>
  <Override PartName="/ppt/tags/tag603.xml" ContentType="application/vnd.openxmlformats-officedocument.presentationml.tags+xml"/>
  <Override PartName="/ppt/tags/tag604.xml" ContentType="application/vnd.openxmlformats-officedocument.presentationml.tags+xml"/>
  <Override PartName="/ppt/tags/tag605.xml" ContentType="application/vnd.openxmlformats-officedocument.presentationml.tags+xml"/>
  <Override PartName="/ppt/tags/tag606.xml" ContentType="application/vnd.openxmlformats-officedocument.presentationml.tags+xml"/>
  <Override PartName="/ppt/tags/tag607.xml" ContentType="application/vnd.openxmlformats-officedocument.presentationml.tags+xml"/>
  <Override PartName="/ppt/tags/tag608.xml" ContentType="application/vnd.openxmlformats-officedocument.presentationml.tags+xml"/>
  <Override PartName="/ppt/tags/tag609.xml" ContentType="application/vnd.openxmlformats-officedocument.presentationml.tags+xml"/>
  <Override PartName="/ppt/tags/tag610.xml" ContentType="application/vnd.openxmlformats-officedocument.presentationml.tags+xml"/>
  <Override PartName="/ppt/tags/tag611.xml" ContentType="application/vnd.openxmlformats-officedocument.presentationml.tags+xml"/>
  <Override PartName="/ppt/tags/tag612.xml" ContentType="application/vnd.openxmlformats-officedocument.presentationml.tags+xml"/>
  <Override PartName="/ppt/tags/tag613.xml" ContentType="application/vnd.openxmlformats-officedocument.presentationml.tags+xml"/>
  <Override PartName="/ppt/tags/tag614.xml" ContentType="application/vnd.openxmlformats-officedocument.presentationml.tags+xml"/>
  <Override PartName="/ppt/tags/tag615.xml" ContentType="application/vnd.openxmlformats-officedocument.presentationml.tags+xml"/>
  <Override PartName="/ppt/tags/tag616.xml" ContentType="application/vnd.openxmlformats-officedocument.presentationml.tags+xml"/>
  <Override PartName="/ppt/tags/tag617.xml" ContentType="application/vnd.openxmlformats-officedocument.presentationml.tags+xml"/>
  <Override PartName="/ppt/tags/tag618.xml" ContentType="application/vnd.openxmlformats-officedocument.presentationml.tags+xml"/>
  <Override PartName="/ppt/tags/tag619.xml" ContentType="application/vnd.openxmlformats-officedocument.presentationml.tags+xml"/>
  <Override PartName="/ppt/tags/tag620.xml" ContentType="application/vnd.openxmlformats-officedocument.presentationml.tags+xml"/>
  <Override PartName="/ppt/tags/tag621.xml" ContentType="application/vnd.openxmlformats-officedocument.presentationml.tags+xml"/>
  <Override PartName="/ppt/tags/tag622.xml" ContentType="application/vnd.openxmlformats-officedocument.presentationml.tags+xml"/>
  <Override PartName="/ppt/tags/tag623.xml" ContentType="application/vnd.openxmlformats-officedocument.presentationml.tags+xml"/>
  <Override PartName="/ppt/tags/tag624.xml" ContentType="application/vnd.openxmlformats-officedocument.presentationml.tags+xml"/>
  <Override PartName="/ppt/tags/tag625.xml" ContentType="application/vnd.openxmlformats-officedocument.presentationml.tags+xml"/>
  <Override PartName="/ppt/tags/tag626.xml" ContentType="application/vnd.openxmlformats-officedocument.presentationml.tags+xml"/>
  <Override PartName="/ppt/tags/tag627.xml" ContentType="application/vnd.openxmlformats-officedocument.presentationml.tags+xml"/>
  <Override PartName="/ppt/tags/tag628.xml" ContentType="application/vnd.openxmlformats-officedocument.presentationml.tags+xml"/>
  <Override PartName="/ppt/tags/tag629.xml" ContentType="application/vnd.openxmlformats-officedocument.presentationml.tags+xml"/>
  <Override PartName="/ppt/tags/tag630.xml" ContentType="application/vnd.openxmlformats-officedocument.presentationml.tags+xml"/>
  <Override PartName="/ppt/tags/tag631.xml" ContentType="application/vnd.openxmlformats-officedocument.presentationml.tags+xml"/>
  <Override PartName="/ppt/tags/tag632.xml" ContentType="application/vnd.openxmlformats-officedocument.presentationml.tags+xml"/>
  <Override PartName="/ppt/tags/tag633.xml" ContentType="application/vnd.openxmlformats-officedocument.presentationml.tags+xml"/>
  <Override PartName="/ppt/tags/tag634.xml" ContentType="application/vnd.openxmlformats-officedocument.presentationml.tags+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theme/theme37.xml" ContentType="application/vnd.openxmlformats-officedocument.theme+xml"/>
  <Override PartName="/ppt/tags/tag635.xml" ContentType="application/vnd.openxmlformats-officedocument.presentationml.tags+xml"/>
  <Override PartName="/ppt/tags/tag636.xml" ContentType="application/vnd.openxmlformats-officedocument.presentationml.tags+xml"/>
  <Override PartName="/ppt/tags/tag637.xml" ContentType="application/vnd.openxmlformats-officedocument.presentationml.tags+xml"/>
  <Override PartName="/ppt/tags/tag638.xml" ContentType="application/vnd.openxmlformats-officedocument.presentationml.tags+xml"/>
  <Override PartName="/ppt/tags/tag639.xml" ContentType="application/vnd.openxmlformats-officedocument.presentationml.tags+xml"/>
  <Override PartName="/ppt/tags/tag640.xml" ContentType="application/vnd.openxmlformats-officedocument.presentationml.tags+xml"/>
  <Override PartName="/ppt/tags/tag641.xml" ContentType="application/vnd.openxmlformats-officedocument.presentationml.tags+xml"/>
  <Override PartName="/ppt/tags/tag642.xml" ContentType="application/vnd.openxmlformats-officedocument.presentationml.tags+xml"/>
  <Override PartName="/ppt/tags/tag643.xml" ContentType="application/vnd.openxmlformats-officedocument.presentationml.tags+xml"/>
  <Override PartName="/ppt/tags/tag644.xml" ContentType="application/vnd.openxmlformats-officedocument.presentationml.tags+xml"/>
  <Override PartName="/ppt/tags/tag645.xml" ContentType="application/vnd.openxmlformats-officedocument.presentationml.tags+xml"/>
  <Override PartName="/ppt/tags/tag646.xml" ContentType="application/vnd.openxmlformats-officedocument.presentationml.tags+xml"/>
  <Override PartName="/ppt/tags/tag647.xml" ContentType="application/vnd.openxmlformats-officedocument.presentationml.tags+xml"/>
  <Override PartName="/ppt/tags/tag648.xml" ContentType="application/vnd.openxmlformats-officedocument.presentationml.tags+xml"/>
  <Override PartName="/ppt/tags/tag649.xml" ContentType="application/vnd.openxmlformats-officedocument.presentationml.tags+xml"/>
  <Override PartName="/ppt/tags/tag650.xml" ContentType="application/vnd.openxmlformats-officedocument.presentationml.tags+xml"/>
  <Override PartName="/ppt/tags/tag651.xml" ContentType="application/vnd.openxmlformats-officedocument.presentationml.tags+xml"/>
  <Override PartName="/ppt/tags/tag652.xml" ContentType="application/vnd.openxmlformats-officedocument.presentationml.tags+xml"/>
  <Override PartName="/ppt/tags/tag653.xml" ContentType="application/vnd.openxmlformats-officedocument.presentationml.tags+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theme/theme38.xml" ContentType="application/vnd.openxmlformats-officedocument.theme+xml"/>
  <Override PartName="/ppt/tags/tag654.xml" ContentType="application/vnd.openxmlformats-officedocument.presentationml.tags+xml"/>
  <Override PartName="/ppt/tags/tag655.xml" ContentType="application/vnd.openxmlformats-officedocument.presentationml.tags+xml"/>
  <Override PartName="/ppt/tags/tag656.xml" ContentType="application/vnd.openxmlformats-officedocument.presentationml.tags+xml"/>
  <Override PartName="/ppt/tags/tag657.xml" ContentType="application/vnd.openxmlformats-officedocument.presentationml.tags+xml"/>
  <Override PartName="/ppt/tags/tag658.xml" ContentType="application/vnd.openxmlformats-officedocument.presentationml.tags+xml"/>
  <Override PartName="/ppt/tags/tag659.xml" ContentType="application/vnd.openxmlformats-officedocument.presentationml.tags+xml"/>
  <Override PartName="/ppt/tags/tag660.xml" ContentType="application/vnd.openxmlformats-officedocument.presentationml.tags+xml"/>
  <Override PartName="/ppt/tags/tag661.xml" ContentType="application/vnd.openxmlformats-officedocument.presentationml.tags+xml"/>
  <Override PartName="/ppt/tags/tag662.xml" ContentType="application/vnd.openxmlformats-officedocument.presentationml.tags+xml"/>
  <Override PartName="/ppt/tags/tag663.xml" ContentType="application/vnd.openxmlformats-officedocument.presentationml.tags+xml"/>
  <Override PartName="/ppt/tags/tag664.xml" ContentType="application/vnd.openxmlformats-officedocument.presentationml.tags+xml"/>
  <Override PartName="/ppt/tags/tag665.xml" ContentType="application/vnd.openxmlformats-officedocument.presentationml.tags+xml"/>
  <Override PartName="/ppt/tags/tag666.xml" ContentType="application/vnd.openxmlformats-officedocument.presentationml.tags+xml"/>
  <Override PartName="/ppt/tags/tag667.xml" ContentType="application/vnd.openxmlformats-officedocument.presentationml.tags+xml"/>
  <Override PartName="/ppt/tags/tag668.xml" ContentType="application/vnd.openxmlformats-officedocument.presentationml.tags+xml"/>
  <Override PartName="/ppt/tags/tag669.xml" ContentType="application/vnd.openxmlformats-officedocument.presentationml.tags+xml"/>
  <Override PartName="/ppt/tags/tag670.xml" ContentType="application/vnd.openxmlformats-officedocument.presentationml.tags+xml"/>
  <Override PartName="/ppt/tags/tag671.xml" ContentType="application/vnd.openxmlformats-officedocument.presentationml.tags+xml"/>
  <Override PartName="/ppt/tags/tag672.xml" ContentType="application/vnd.openxmlformats-officedocument.presentationml.tags+xml"/>
  <Override PartName="/ppt/tags/tag673.xml" ContentType="application/vnd.openxmlformats-officedocument.presentationml.tags+xml"/>
  <Override PartName="/ppt/tags/tag674.xml" ContentType="application/vnd.openxmlformats-officedocument.presentationml.tags+xml"/>
  <Override PartName="/ppt/tags/tag675.xml" ContentType="application/vnd.openxmlformats-officedocument.presentationml.tags+xml"/>
  <Override PartName="/ppt/tags/tag676.xml" ContentType="application/vnd.openxmlformats-officedocument.presentationml.tags+xml"/>
  <Override PartName="/ppt/tags/tag677.xml" ContentType="application/vnd.openxmlformats-officedocument.presentationml.tags+xml"/>
  <Override PartName="/ppt/tags/tag678.xml" ContentType="application/vnd.openxmlformats-officedocument.presentationml.tags+xml"/>
  <Override PartName="/ppt/tags/tag679.xml" ContentType="application/vnd.openxmlformats-officedocument.presentationml.tags+xml"/>
  <Override PartName="/ppt/tags/tag680.xml" ContentType="application/vnd.openxmlformats-officedocument.presentationml.tags+xml"/>
  <Override PartName="/ppt/tags/tag681.xml" ContentType="application/vnd.openxmlformats-officedocument.presentationml.tags+xml"/>
  <Override PartName="/ppt/tags/tag682.xml" ContentType="application/vnd.openxmlformats-officedocument.presentationml.tags+xml"/>
  <Override PartName="/ppt/tags/tag683.xml" ContentType="application/vnd.openxmlformats-officedocument.presentationml.tags+xml"/>
  <Override PartName="/ppt/tags/tag684.xml" ContentType="application/vnd.openxmlformats-officedocument.presentationml.tags+xml"/>
  <Override PartName="/ppt/tags/tag685.xml" ContentType="application/vnd.openxmlformats-officedocument.presentationml.tags+xml"/>
  <Override PartName="/ppt/tags/tag686.xml" ContentType="application/vnd.openxmlformats-officedocument.presentationml.tags+xml"/>
  <Override PartName="/ppt/tags/tag687.xml" ContentType="application/vnd.openxmlformats-officedocument.presentationml.tags+xml"/>
  <Override PartName="/ppt/tags/tag688.xml" ContentType="application/vnd.openxmlformats-officedocument.presentationml.tags+xml"/>
  <Override PartName="/ppt/tags/tag689.xml" ContentType="application/vnd.openxmlformats-officedocument.presentationml.tags+xml"/>
  <Override PartName="/ppt/tags/tag690.xml" ContentType="application/vnd.openxmlformats-officedocument.presentationml.tags+xml"/>
  <Override PartName="/ppt/tags/tag691.xml" ContentType="application/vnd.openxmlformats-officedocument.presentationml.tags+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theme/theme39.xml" ContentType="application/vnd.openxmlformats-officedocument.theme+xml"/>
  <Override PartName="/ppt/tags/tag692.xml" ContentType="application/vnd.openxmlformats-officedocument.presentationml.tags+xml"/>
  <Override PartName="/ppt/tags/tag693.xml" ContentType="application/vnd.openxmlformats-officedocument.presentationml.tags+xml"/>
  <Override PartName="/ppt/tags/tag694.xml" ContentType="application/vnd.openxmlformats-officedocument.presentationml.tags+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theme/theme40.xml" ContentType="application/vnd.openxmlformats-officedocument.theme+xml"/>
  <Override PartName="/ppt/tags/tag695.xml" ContentType="application/vnd.openxmlformats-officedocument.presentationml.tags+xml"/>
  <Override PartName="/ppt/tags/tag696.xml" ContentType="application/vnd.openxmlformats-officedocument.presentationml.tags+xml"/>
  <Override PartName="/ppt/tags/tag697.xml" ContentType="application/vnd.openxmlformats-officedocument.presentationml.tags+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theme/theme41.xml" ContentType="application/vnd.openxmlformats-officedocument.theme+xml"/>
  <Override PartName="/ppt/tags/tag698.xml" ContentType="application/vnd.openxmlformats-officedocument.presentationml.tags+xml"/>
  <Override PartName="/ppt/tags/tag699.xml" ContentType="application/vnd.openxmlformats-officedocument.presentationml.tags+xml"/>
  <Override PartName="/ppt/tags/tag700.xml" ContentType="application/vnd.openxmlformats-officedocument.presentationml.tags+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theme/theme42.xml" ContentType="application/vnd.openxmlformats-officedocument.theme+xml"/>
  <Override PartName="/ppt/tags/tag701.xml" ContentType="application/vnd.openxmlformats-officedocument.presentationml.tags+xml"/>
  <Override PartName="/ppt/tags/tag702.xml" ContentType="application/vnd.openxmlformats-officedocument.presentationml.tags+xml"/>
  <Override PartName="/ppt/tags/tag703.xml" ContentType="application/vnd.openxmlformats-officedocument.presentationml.tags+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theme/theme43.xml" ContentType="application/vnd.openxmlformats-officedocument.theme+xml"/>
  <Override PartName="/ppt/tags/tag704.xml" ContentType="application/vnd.openxmlformats-officedocument.presentationml.tags+xml"/>
  <Override PartName="/ppt/tags/tag705.xml" ContentType="application/vnd.openxmlformats-officedocument.presentationml.tags+xml"/>
  <Override PartName="/ppt/tags/tag706.xml" ContentType="application/vnd.openxmlformats-officedocument.presentationml.tags+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theme/theme44.xml" ContentType="application/vnd.openxmlformats-officedocument.theme+xml"/>
  <Override PartName="/ppt/tags/tag707.xml" ContentType="application/vnd.openxmlformats-officedocument.presentationml.tags+xml"/>
  <Override PartName="/ppt/tags/tag708.xml" ContentType="application/vnd.openxmlformats-officedocument.presentationml.tags+xml"/>
  <Override PartName="/ppt/tags/tag709.xml" ContentType="application/vnd.openxmlformats-officedocument.presentationml.tags+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theme/theme45.xml" ContentType="application/vnd.openxmlformats-officedocument.theme+xml"/>
  <Override PartName="/ppt/tags/tag710.xml" ContentType="application/vnd.openxmlformats-officedocument.presentationml.tags+xml"/>
  <Override PartName="/ppt/tags/tag711.xml" ContentType="application/vnd.openxmlformats-officedocument.presentationml.tags+xml"/>
  <Override PartName="/ppt/tags/tag712.xml" ContentType="application/vnd.openxmlformats-officedocument.presentationml.tags+xml"/>
  <Override PartName="/ppt/tags/tag713.xml" ContentType="application/vnd.openxmlformats-officedocument.presentationml.tags+xml"/>
  <Override PartName="/ppt/tags/tag714.xml" ContentType="application/vnd.openxmlformats-officedocument.presentationml.tags+xml"/>
  <Override PartName="/ppt/tags/tag715.xml" ContentType="application/vnd.openxmlformats-officedocument.presentationml.tags+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theme/theme46.xml" ContentType="application/vnd.openxmlformats-officedocument.theme+xml"/>
  <Override PartName="/ppt/tags/tag716.xml" ContentType="application/vnd.openxmlformats-officedocument.presentationml.tags+xml"/>
  <Override PartName="/ppt/tags/tag717.xml" ContentType="application/vnd.openxmlformats-officedocument.presentationml.tags+xml"/>
  <Override PartName="/ppt/tags/tag718.xml" ContentType="application/vnd.openxmlformats-officedocument.presentationml.tags+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theme/theme47.xml" ContentType="application/vnd.openxmlformats-officedocument.theme+xml"/>
  <Override PartName="/ppt/tags/tag719.xml" ContentType="application/vnd.openxmlformats-officedocument.presentationml.tags+xml"/>
  <Override PartName="/ppt/tags/tag720.xml" ContentType="application/vnd.openxmlformats-officedocument.presentationml.tags+xml"/>
  <Override PartName="/ppt/tags/tag721.xml" ContentType="application/vnd.openxmlformats-officedocument.presentationml.tags+xml"/>
  <Override PartName="/ppt/tags/tag722.xml" ContentType="application/vnd.openxmlformats-officedocument.presentationml.tags+xml"/>
  <Override PartName="/ppt/tags/tag723.xml" ContentType="application/vnd.openxmlformats-officedocument.presentationml.tags+xml"/>
  <Override PartName="/ppt/tags/tag724.xml" ContentType="application/vnd.openxmlformats-officedocument.presentationml.tags+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theme/theme48.xml" ContentType="application/vnd.openxmlformats-officedocument.theme+xml"/>
  <Override PartName="/ppt/slideLayouts/slideLayout568.xml" ContentType="application/vnd.openxmlformats-officedocument.presentationml.slideLayout+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slideLayouts/slideLayout575.xml" ContentType="application/vnd.openxmlformats-officedocument.presentationml.slideLayout+xml"/>
  <Override PartName="/ppt/slideLayouts/slideLayout576.xml" ContentType="application/vnd.openxmlformats-officedocument.presentationml.slideLayout+xml"/>
  <Override PartName="/ppt/slideLayouts/slideLayout577.xml" ContentType="application/vnd.openxmlformats-officedocument.presentationml.slideLayout+xml"/>
  <Override PartName="/ppt/slideLayouts/slideLayout578.xml" ContentType="application/vnd.openxmlformats-officedocument.presentationml.slideLayout+xml"/>
  <Override PartName="/ppt/slideLayouts/slideLayout579.xml" ContentType="application/vnd.openxmlformats-officedocument.presentationml.slideLayout+xml"/>
  <Override PartName="/ppt/slideLayouts/slideLayout580.xml" ContentType="application/vnd.openxmlformats-officedocument.presentationml.slideLayout+xml"/>
  <Override PartName="/ppt/theme/theme49.xml" ContentType="application/vnd.openxmlformats-officedocument.theme+xml"/>
  <Override PartName="/ppt/slideLayouts/slideLayout581.xml" ContentType="application/vnd.openxmlformats-officedocument.presentationml.slideLayout+xml"/>
  <Override PartName="/ppt/slideLayouts/slideLayout582.xml" ContentType="application/vnd.openxmlformats-officedocument.presentationml.slideLayout+xml"/>
  <Override PartName="/ppt/slideLayouts/slideLayout583.xml" ContentType="application/vnd.openxmlformats-officedocument.presentationml.slideLayout+xml"/>
  <Override PartName="/ppt/slideLayouts/slideLayout584.xml" ContentType="application/vnd.openxmlformats-officedocument.presentationml.slideLayout+xml"/>
  <Override PartName="/ppt/slideLayouts/slideLayout585.xml" ContentType="application/vnd.openxmlformats-officedocument.presentationml.slideLayout+xml"/>
  <Override PartName="/ppt/slideLayouts/slideLayout586.xml" ContentType="application/vnd.openxmlformats-officedocument.presentationml.slideLayout+xml"/>
  <Override PartName="/ppt/slideLayouts/slideLayout587.xml" ContentType="application/vnd.openxmlformats-officedocument.presentationml.slideLayout+xml"/>
  <Override PartName="/ppt/slideLayouts/slideLayout588.xml" ContentType="application/vnd.openxmlformats-officedocument.presentationml.slideLayout+xml"/>
  <Override PartName="/ppt/slideLayouts/slideLayout589.xml" ContentType="application/vnd.openxmlformats-officedocument.presentationml.slideLayout+xml"/>
  <Override PartName="/ppt/slideLayouts/slideLayout590.xml" ContentType="application/vnd.openxmlformats-officedocument.presentationml.slideLayout+xml"/>
  <Override PartName="/ppt/slideLayouts/slideLayout591.xml" ContentType="application/vnd.openxmlformats-officedocument.presentationml.slideLayout+xml"/>
  <Override PartName="/ppt/slideLayouts/slideLayout592.xml" ContentType="application/vnd.openxmlformats-officedocument.presentationml.slideLayout+xml"/>
  <Override PartName="/ppt/slideLayouts/slideLayout593.xml" ContentType="application/vnd.openxmlformats-officedocument.presentationml.slideLayout+xml"/>
  <Override PartName="/ppt/theme/theme50.xml" ContentType="application/vnd.openxmlformats-officedocument.theme+xml"/>
  <Override PartName="/ppt/slideLayouts/slideLayout594.xml" ContentType="application/vnd.openxmlformats-officedocument.presentationml.slideLayout+xml"/>
  <Override PartName="/ppt/slideLayouts/slideLayout595.xml" ContentType="application/vnd.openxmlformats-officedocument.presentationml.slideLayout+xml"/>
  <Override PartName="/ppt/slideLayouts/slideLayout596.xml" ContentType="application/vnd.openxmlformats-officedocument.presentationml.slideLayout+xml"/>
  <Override PartName="/ppt/slideLayouts/slideLayout597.xml" ContentType="application/vnd.openxmlformats-officedocument.presentationml.slideLayout+xml"/>
  <Override PartName="/ppt/slideLayouts/slideLayout598.xml" ContentType="application/vnd.openxmlformats-officedocument.presentationml.slideLayout+xml"/>
  <Override PartName="/ppt/slideLayouts/slideLayout599.xml" ContentType="application/vnd.openxmlformats-officedocument.presentationml.slideLayout+xml"/>
  <Override PartName="/ppt/slideLayouts/slideLayout600.xml" ContentType="application/vnd.openxmlformats-officedocument.presentationml.slideLayout+xml"/>
  <Override PartName="/ppt/slideLayouts/slideLayout601.xml" ContentType="application/vnd.openxmlformats-officedocument.presentationml.slideLayout+xml"/>
  <Override PartName="/ppt/slideLayouts/slideLayout602.xml" ContentType="application/vnd.openxmlformats-officedocument.presentationml.slideLayout+xml"/>
  <Override PartName="/ppt/slideLayouts/slideLayout603.xml" ContentType="application/vnd.openxmlformats-officedocument.presentationml.slideLayout+xml"/>
  <Override PartName="/ppt/slideLayouts/slideLayout604.xml" ContentType="application/vnd.openxmlformats-officedocument.presentationml.slideLayout+xml"/>
  <Override PartName="/ppt/slideLayouts/slideLayout605.xml" ContentType="application/vnd.openxmlformats-officedocument.presentationml.slideLayout+xml"/>
  <Override PartName="/ppt/slideLayouts/slideLayout606.xml" ContentType="application/vnd.openxmlformats-officedocument.presentationml.slideLayout+xml"/>
  <Override PartName="/ppt/theme/theme51.xml" ContentType="application/vnd.openxmlformats-officedocument.theme+xml"/>
  <Override PartName="/ppt/slideLayouts/slideLayout607.xml" ContentType="application/vnd.openxmlformats-officedocument.presentationml.slideLayout+xml"/>
  <Override PartName="/ppt/slideLayouts/slideLayout608.xml" ContentType="application/vnd.openxmlformats-officedocument.presentationml.slideLayout+xml"/>
  <Override PartName="/ppt/slideLayouts/slideLayout609.xml" ContentType="application/vnd.openxmlformats-officedocument.presentationml.slideLayout+xml"/>
  <Override PartName="/ppt/slideLayouts/slideLayout610.xml" ContentType="application/vnd.openxmlformats-officedocument.presentationml.slideLayout+xml"/>
  <Override PartName="/ppt/slideLayouts/slideLayout611.xml" ContentType="application/vnd.openxmlformats-officedocument.presentationml.slideLayout+xml"/>
  <Override PartName="/ppt/slideLayouts/slideLayout612.xml" ContentType="application/vnd.openxmlformats-officedocument.presentationml.slideLayout+xml"/>
  <Override PartName="/ppt/slideLayouts/slideLayout613.xml" ContentType="application/vnd.openxmlformats-officedocument.presentationml.slideLayout+xml"/>
  <Override PartName="/ppt/slideLayouts/slideLayout614.xml" ContentType="application/vnd.openxmlformats-officedocument.presentationml.slideLayout+xml"/>
  <Override PartName="/ppt/slideLayouts/slideLayout615.xml" ContentType="application/vnd.openxmlformats-officedocument.presentationml.slideLayout+xml"/>
  <Override PartName="/ppt/slideLayouts/slideLayout616.xml" ContentType="application/vnd.openxmlformats-officedocument.presentationml.slideLayout+xml"/>
  <Override PartName="/ppt/slideLayouts/slideLayout617.xml" ContentType="application/vnd.openxmlformats-officedocument.presentationml.slideLayout+xml"/>
  <Override PartName="/ppt/slideLayouts/slideLayout618.xml" ContentType="application/vnd.openxmlformats-officedocument.presentationml.slideLayout+xml"/>
  <Override PartName="/ppt/slideLayouts/slideLayout619.xml" ContentType="application/vnd.openxmlformats-officedocument.presentationml.slideLayout+xml"/>
  <Override PartName="/ppt/slideLayouts/slideLayout620.xml" ContentType="application/vnd.openxmlformats-officedocument.presentationml.slideLayout+xml"/>
  <Override PartName="/ppt/theme/theme52.xml" ContentType="application/vnd.openxmlformats-officedocument.theme+xml"/>
  <Override PartName="/ppt/slideLayouts/slideLayout621.xml" ContentType="application/vnd.openxmlformats-officedocument.presentationml.slideLayout+xml"/>
  <Override PartName="/ppt/slideLayouts/slideLayout622.xml" ContentType="application/vnd.openxmlformats-officedocument.presentationml.slideLayout+xml"/>
  <Override PartName="/ppt/slideLayouts/slideLayout623.xml" ContentType="application/vnd.openxmlformats-officedocument.presentationml.slideLayout+xml"/>
  <Override PartName="/ppt/slideLayouts/slideLayout624.xml" ContentType="application/vnd.openxmlformats-officedocument.presentationml.slideLayout+xml"/>
  <Override PartName="/ppt/slideLayouts/slideLayout625.xml" ContentType="application/vnd.openxmlformats-officedocument.presentationml.slideLayout+xml"/>
  <Override PartName="/ppt/slideLayouts/slideLayout626.xml" ContentType="application/vnd.openxmlformats-officedocument.presentationml.slideLayout+xml"/>
  <Override PartName="/ppt/slideLayouts/slideLayout627.xml" ContentType="application/vnd.openxmlformats-officedocument.presentationml.slideLayout+xml"/>
  <Override PartName="/ppt/slideLayouts/slideLayout628.xml" ContentType="application/vnd.openxmlformats-officedocument.presentationml.slideLayout+xml"/>
  <Override PartName="/ppt/slideLayouts/slideLayout629.xml" ContentType="application/vnd.openxmlformats-officedocument.presentationml.slideLayout+xml"/>
  <Override PartName="/ppt/slideLayouts/slideLayout630.xml" ContentType="application/vnd.openxmlformats-officedocument.presentationml.slideLayout+xml"/>
  <Override PartName="/ppt/slideLayouts/slideLayout631.xml" ContentType="application/vnd.openxmlformats-officedocument.presentationml.slideLayout+xml"/>
  <Override PartName="/ppt/slideLayouts/slideLayout632.xml" ContentType="application/vnd.openxmlformats-officedocument.presentationml.slideLayout+xml"/>
  <Override PartName="/ppt/slideLayouts/slideLayout633.xml" ContentType="application/vnd.openxmlformats-officedocument.presentationml.slideLayout+xml"/>
  <Override PartName="/ppt/theme/theme53.xml" ContentType="application/vnd.openxmlformats-officedocument.theme+xml"/>
  <Override PartName="/ppt/slideLayouts/slideLayout634.xml" ContentType="application/vnd.openxmlformats-officedocument.presentationml.slideLayout+xml"/>
  <Override PartName="/ppt/slideLayouts/slideLayout635.xml" ContentType="application/vnd.openxmlformats-officedocument.presentationml.slideLayout+xml"/>
  <Override PartName="/ppt/slideLayouts/slideLayout636.xml" ContentType="application/vnd.openxmlformats-officedocument.presentationml.slideLayout+xml"/>
  <Override PartName="/ppt/slideLayouts/slideLayout637.xml" ContentType="application/vnd.openxmlformats-officedocument.presentationml.slideLayout+xml"/>
  <Override PartName="/ppt/slideLayouts/slideLayout638.xml" ContentType="application/vnd.openxmlformats-officedocument.presentationml.slideLayout+xml"/>
  <Override PartName="/ppt/slideLayouts/slideLayout639.xml" ContentType="application/vnd.openxmlformats-officedocument.presentationml.slideLayout+xml"/>
  <Override PartName="/ppt/slideLayouts/slideLayout640.xml" ContentType="application/vnd.openxmlformats-officedocument.presentationml.slideLayout+xml"/>
  <Override PartName="/ppt/slideLayouts/slideLayout641.xml" ContentType="application/vnd.openxmlformats-officedocument.presentationml.slideLayout+xml"/>
  <Override PartName="/ppt/slideLayouts/slideLayout642.xml" ContentType="application/vnd.openxmlformats-officedocument.presentationml.slideLayout+xml"/>
  <Override PartName="/ppt/slideLayouts/slideLayout643.xml" ContentType="application/vnd.openxmlformats-officedocument.presentationml.slideLayout+xml"/>
  <Override PartName="/ppt/slideLayouts/slideLayout644.xml" ContentType="application/vnd.openxmlformats-officedocument.presentationml.slideLayout+xml"/>
  <Override PartName="/ppt/slideLayouts/slideLayout645.xml" ContentType="application/vnd.openxmlformats-officedocument.presentationml.slideLayout+xml"/>
  <Override PartName="/ppt/slideLayouts/slideLayout646.xml" ContentType="application/vnd.openxmlformats-officedocument.presentationml.slideLayout+xml"/>
  <Override PartName="/ppt/theme/theme54.xml" ContentType="application/vnd.openxmlformats-officedocument.theme+xml"/>
  <Override PartName="/ppt/tags/tag725.xml" ContentType="application/vnd.openxmlformats-officedocument.presentationml.tags+xml"/>
  <Override PartName="/ppt/tags/tag726.xml" ContentType="application/vnd.openxmlformats-officedocument.presentationml.tags+xml"/>
  <Override PartName="/ppt/tags/tag727.xml" ContentType="application/vnd.openxmlformats-officedocument.presentationml.tags+xml"/>
  <Override PartName="/ppt/slideLayouts/slideLayout647.xml" ContentType="application/vnd.openxmlformats-officedocument.presentationml.slideLayout+xml"/>
  <Override PartName="/ppt/slideLayouts/slideLayout648.xml" ContentType="application/vnd.openxmlformats-officedocument.presentationml.slideLayout+xml"/>
  <Override PartName="/ppt/slideLayouts/slideLayout649.xml" ContentType="application/vnd.openxmlformats-officedocument.presentationml.slideLayout+xml"/>
  <Override PartName="/ppt/slideLayouts/slideLayout650.xml" ContentType="application/vnd.openxmlformats-officedocument.presentationml.slideLayout+xml"/>
  <Override PartName="/ppt/slideLayouts/slideLayout651.xml" ContentType="application/vnd.openxmlformats-officedocument.presentationml.slideLayout+xml"/>
  <Override PartName="/ppt/slideLayouts/slideLayout652.xml" ContentType="application/vnd.openxmlformats-officedocument.presentationml.slideLayout+xml"/>
  <Override PartName="/ppt/slideLayouts/slideLayout653.xml" ContentType="application/vnd.openxmlformats-officedocument.presentationml.slideLayout+xml"/>
  <Override PartName="/ppt/slideLayouts/slideLayout654.xml" ContentType="application/vnd.openxmlformats-officedocument.presentationml.slideLayout+xml"/>
  <Override PartName="/ppt/slideLayouts/slideLayout655.xml" ContentType="application/vnd.openxmlformats-officedocument.presentationml.slideLayout+xml"/>
  <Override PartName="/ppt/slideLayouts/slideLayout656.xml" ContentType="application/vnd.openxmlformats-officedocument.presentationml.slideLayout+xml"/>
  <Override PartName="/ppt/slideLayouts/slideLayout657.xml" ContentType="application/vnd.openxmlformats-officedocument.presentationml.slideLayout+xml"/>
  <Override PartName="/ppt/slideLayouts/slideLayout658.xml" ContentType="application/vnd.openxmlformats-officedocument.presentationml.slideLayout+xml"/>
  <Override PartName="/ppt/slideLayouts/slideLayout659.xml" ContentType="application/vnd.openxmlformats-officedocument.presentationml.slideLayout+xml"/>
  <Override PartName="/ppt/theme/theme55.xml" ContentType="application/vnd.openxmlformats-officedocument.theme+xml"/>
  <Override PartName="/ppt/tags/tag728.xml" ContentType="application/vnd.openxmlformats-officedocument.presentationml.tags+xml"/>
  <Override PartName="/ppt/tags/tag729.xml" ContentType="application/vnd.openxmlformats-officedocument.presentationml.tags+xml"/>
  <Override PartName="/ppt/tags/tag730.xml" ContentType="application/vnd.openxmlformats-officedocument.presentationml.tags+xml"/>
  <Override PartName="/ppt/slideLayouts/slideLayout660.xml" ContentType="application/vnd.openxmlformats-officedocument.presentationml.slideLayout+xml"/>
  <Override PartName="/ppt/slideLayouts/slideLayout661.xml" ContentType="application/vnd.openxmlformats-officedocument.presentationml.slideLayout+xml"/>
  <Override PartName="/ppt/slideLayouts/slideLayout662.xml" ContentType="application/vnd.openxmlformats-officedocument.presentationml.slideLayout+xml"/>
  <Override PartName="/ppt/slideLayouts/slideLayout663.xml" ContentType="application/vnd.openxmlformats-officedocument.presentationml.slideLayout+xml"/>
  <Override PartName="/ppt/slideLayouts/slideLayout664.xml" ContentType="application/vnd.openxmlformats-officedocument.presentationml.slideLayout+xml"/>
  <Override PartName="/ppt/slideLayouts/slideLayout665.xml" ContentType="application/vnd.openxmlformats-officedocument.presentationml.slideLayout+xml"/>
  <Override PartName="/ppt/slideLayouts/slideLayout666.xml" ContentType="application/vnd.openxmlformats-officedocument.presentationml.slideLayout+xml"/>
  <Override PartName="/ppt/slideLayouts/slideLayout667.xml" ContentType="application/vnd.openxmlformats-officedocument.presentationml.slideLayout+xml"/>
  <Override PartName="/ppt/slideLayouts/slideLayout668.xml" ContentType="application/vnd.openxmlformats-officedocument.presentationml.slideLayout+xml"/>
  <Override PartName="/ppt/slideLayouts/slideLayout669.xml" ContentType="application/vnd.openxmlformats-officedocument.presentationml.slideLayout+xml"/>
  <Override PartName="/ppt/slideLayouts/slideLayout670.xml" ContentType="application/vnd.openxmlformats-officedocument.presentationml.slideLayout+xml"/>
  <Override PartName="/ppt/theme/theme56.xml" ContentType="application/vnd.openxmlformats-officedocument.theme+xml"/>
  <Override PartName="/ppt/slideLayouts/slideLayout671.xml" ContentType="application/vnd.openxmlformats-officedocument.presentationml.slideLayout+xml"/>
  <Override PartName="/ppt/slideLayouts/slideLayout672.xml" ContentType="application/vnd.openxmlformats-officedocument.presentationml.slideLayout+xml"/>
  <Override PartName="/ppt/slideLayouts/slideLayout673.xml" ContentType="application/vnd.openxmlformats-officedocument.presentationml.slideLayout+xml"/>
  <Override PartName="/ppt/slideLayouts/slideLayout674.xml" ContentType="application/vnd.openxmlformats-officedocument.presentationml.slideLayout+xml"/>
  <Override PartName="/ppt/slideLayouts/slideLayout675.xml" ContentType="application/vnd.openxmlformats-officedocument.presentationml.slideLayout+xml"/>
  <Override PartName="/ppt/slideLayouts/slideLayout676.xml" ContentType="application/vnd.openxmlformats-officedocument.presentationml.slideLayout+xml"/>
  <Override PartName="/ppt/slideLayouts/slideLayout677.xml" ContentType="application/vnd.openxmlformats-officedocument.presentationml.slideLayout+xml"/>
  <Override PartName="/ppt/slideLayouts/slideLayout678.xml" ContentType="application/vnd.openxmlformats-officedocument.presentationml.slideLayout+xml"/>
  <Override PartName="/ppt/slideLayouts/slideLayout679.xml" ContentType="application/vnd.openxmlformats-officedocument.presentationml.slideLayout+xml"/>
  <Override PartName="/ppt/slideLayouts/slideLayout680.xml" ContentType="application/vnd.openxmlformats-officedocument.presentationml.slideLayout+xml"/>
  <Override PartName="/ppt/slideLayouts/slideLayout681.xml" ContentType="application/vnd.openxmlformats-officedocument.presentationml.slideLayout+xml"/>
  <Override PartName="/ppt/theme/theme57.xml" ContentType="application/vnd.openxmlformats-officedocument.theme+xml"/>
  <Override PartName="/ppt/slideLayouts/slideLayout682.xml" ContentType="application/vnd.openxmlformats-officedocument.presentationml.slideLayout+xml"/>
  <Override PartName="/ppt/slideLayouts/slideLayout683.xml" ContentType="application/vnd.openxmlformats-officedocument.presentationml.slideLayout+xml"/>
  <Override PartName="/ppt/slideLayouts/slideLayout684.xml" ContentType="application/vnd.openxmlformats-officedocument.presentationml.slideLayout+xml"/>
  <Override PartName="/ppt/slideLayouts/slideLayout685.xml" ContentType="application/vnd.openxmlformats-officedocument.presentationml.slideLayout+xml"/>
  <Override PartName="/ppt/slideLayouts/slideLayout686.xml" ContentType="application/vnd.openxmlformats-officedocument.presentationml.slideLayout+xml"/>
  <Override PartName="/ppt/slideLayouts/slideLayout687.xml" ContentType="application/vnd.openxmlformats-officedocument.presentationml.slideLayout+xml"/>
  <Override PartName="/ppt/slideLayouts/slideLayout688.xml" ContentType="application/vnd.openxmlformats-officedocument.presentationml.slideLayout+xml"/>
  <Override PartName="/ppt/slideLayouts/slideLayout689.xml" ContentType="application/vnd.openxmlformats-officedocument.presentationml.slideLayout+xml"/>
  <Override PartName="/ppt/slideLayouts/slideLayout690.xml" ContentType="application/vnd.openxmlformats-officedocument.presentationml.slideLayout+xml"/>
  <Override PartName="/ppt/slideLayouts/slideLayout691.xml" ContentType="application/vnd.openxmlformats-officedocument.presentationml.slideLayout+xml"/>
  <Override PartName="/ppt/slideLayouts/slideLayout692.xml" ContentType="application/vnd.openxmlformats-officedocument.presentationml.slideLayout+xml"/>
  <Override PartName="/ppt/slideLayouts/slideLayout693.xml" ContentType="application/vnd.openxmlformats-officedocument.presentationml.slideLayout+xml"/>
  <Override PartName="/ppt/slideLayouts/slideLayout694.xml" ContentType="application/vnd.openxmlformats-officedocument.presentationml.slideLayout+xml"/>
  <Override PartName="/ppt/theme/theme58.xml" ContentType="application/vnd.openxmlformats-officedocument.theme+xml"/>
  <Override PartName="/ppt/tags/tag731.xml" ContentType="application/vnd.openxmlformats-officedocument.presentationml.tags+xml"/>
  <Override PartName="/ppt/tags/tag732.xml" ContentType="application/vnd.openxmlformats-officedocument.presentationml.tags+xml"/>
  <Override PartName="/ppt/tags/tag733.xml" ContentType="application/vnd.openxmlformats-officedocument.presentationml.tags+xml"/>
  <Override PartName="/ppt/slideLayouts/slideLayout695.xml" ContentType="application/vnd.openxmlformats-officedocument.presentationml.slideLayout+xml"/>
  <Override PartName="/ppt/slideLayouts/slideLayout696.xml" ContentType="application/vnd.openxmlformats-officedocument.presentationml.slideLayout+xml"/>
  <Override PartName="/ppt/slideLayouts/slideLayout697.xml" ContentType="application/vnd.openxmlformats-officedocument.presentationml.slideLayout+xml"/>
  <Override PartName="/ppt/slideLayouts/slideLayout698.xml" ContentType="application/vnd.openxmlformats-officedocument.presentationml.slideLayout+xml"/>
  <Override PartName="/ppt/slideLayouts/slideLayout699.xml" ContentType="application/vnd.openxmlformats-officedocument.presentationml.slideLayout+xml"/>
  <Override PartName="/ppt/slideLayouts/slideLayout700.xml" ContentType="application/vnd.openxmlformats-officedocument.presentationml.slideLayout+xml"/>
  <Override PartName="/ppt/slideLayouts/slideLayout701.xml" ContentType="application/vnd.openxmlformats-officedocument.presentationml.slideLayout+xml"/>
  <Override PartName="/ppt/slideLayouts/slideLayout702.xml" ContentType="application/vnd.openxmlformats-officedocument.presentationml.slideLayout+xml"/>
  <Override PartName="/ppt/slideLayouts/slideLayout703.xml" ContentType="application/vnd.openxmlformats-officedocument.presentationml.slideLayout+xml"/>
  <Override PartName="/ppt/slideLayouts/slideLayout704.xml" ContentType="application/vnd.openxmlformats-officedocument.presentationml.slideLayout+xml"/>
  <Override PartName="/ppt/slideLayouts/slideLayout705.xml" ContentType="application/vnd.openxmlformats-officedocument.presentationml.slideLayout+xml"/>
  <Override PartName="/ppt/theme/theme59.xml" ContentType="application/vnd.openxmlformats-officedocument.theme+xml"/>
  <Override PartName="/ppt/slideLayouts/slideLayout706.xml" ContentType="application/vnd.openxmlformats-officedocument.presentationml.slideLayout+xml"/>
  <Override PartName="/ppt/slideLayouts/slideLayout707.xml" ContentType="application/vnd.openxmlformats-officedocument.presentationml.slideLayout+xml"/>
  <Override PartName="/ppt/slideLayouts/slideLayout708.xml" ContentType="application/vnd.openxmlformats-officedocument.presentationml.slideLayout+xml"/>
  <Override PartName="/ppt/slideLayouts/slideLayout709.xml" ContentType="application/vnd.openxmlformats-officedocument.presentationml.slideLayout+xml"/>
  <Override PartName="/ppt/slideLayouts/slideLayout710.xml" ContentType="application/vnd.openxmlformats-officedocument.presentationml.slideLayout+xml"/>
  <Override PartName="/ppt/slideLayouts/slideLayout711.xml" ContentType="application/vnd.openxmlformats-officedocument.presentationml.slideLayout+xml"/>
  <Override PartName="/ppt/slideLayouts/slideLayout712.xml" ContentType="application/vnd.openxmlformats-officedocument.presentationml.slideLayout+xml"/>
  <Override PartName="/ppt/slideLayouts/slideLayout713.xml" ContentType="application/vnd.openxmlformats-officedocument.presentationml.slideLayout+xml"/>
  <Override PartName="/ppt/slideLayouts/slideLayout714.xml" ContentType="application/vnd.openxmlformats-officedocument.presentationml.slideLayout+xml"/>
  <Override PartName="/ppt/slideLayouts/slideLayout715.xml" ContentType="application/vnd.openxmlformats-officedocument.presentationml.slideLayout+xml"/>
  <Override PartName="/ppt/slideLayouts/slideLayout716.xml" ContentType="application/vnd.openxmlformats-officedocument.presentationml.slideLayout+xml"/>
  <Override PartName="/ppt/theme/theme60.xml" ContentType="application/vnd.openxmlformats-officedocument.theme+xml"/>
  <Override PartName="/ppt/slideLayouts/slideLayout717.xml" ContentType="application/vnd.openxmlformats-officedocument.presentationml.slideLayout+xml"/>
  <Override PartName="/ppt/slideLayouts/slideLayout718.xml" ContentType="application/vnd.openxmlformats-officedocument.presentationml.slideLayout+xml"/>
  <Override PartName="/ppt/slideLayouts/slideLayout719.xml" ContentType="application/vnd.openxmlformats-officedocument.presentationml.slideLayout+xml"/>
  <Override PartName="/ppt/slideLayouts/slideLayout720.xml" ContentType="application/vnd.openxmlformats-officedocument.presentationml.slideLayout+xml"/>
  <Override PartName="/ppt/slideLayouts/slideLayout721.xml" ContentType="application/vnd.openxmlformats-officedocument.presentationml.slideLayout+xml"/>
  <Override PartName="/ppt/slideLayouts/slideLayout722.xml" ContentType="application/vnd.openxmlformats-officedocument.presentationml.slideLayout+xml"/>
  <Override PartName="/ppt/slideLayouts/slideLayout723.xml" ContentType="application/vnd.openxmlformats-officedocument.presentationml.slideLayout+xml"/>
  <Override PartName="/ppt/slideLayouts/slideLayout724.xml" ContentType="application/vnd.openxmlformats-officedocument.presentationml.slideLayout+xml"/>
  <Override PartName="/ppt/slideLayouts/slideLayout725.xml" ContentType="application/vnd.openxmlformats-officedocument.presentationml.slideLayout+xml"/>
  <Override PartName="/ppt/slideLayouts/slideLayout726.xml" ContentType="application/vnd.openxmlformats-officedocument.presentationml.slideLayout+xml"/>
  <Override PartName="/ppt/slideLayouts/slideLayout727.xml" ContentType="application/vnd.openxmlformats-officedocument.presentationml.slideLayout+xml"/>
  <Override PartName="/ppt/slideLayouts/slideLayout728.xml" ContentType="application/vnd.openxmlformats-officedocument.presentationml.slideLayout+xml"/>
  <Override PartName="/ppt/slideLayouts/slideLayout729.xml" ContentType="application/vnd.openxmlformats-officedocument.presentationml.slideLayout+xml"/>
  <Override PartName="/ppt/theme/theme61.xml" ContentType="application/vnd.openxmlformats-officedocument.theme+xml"/>
  <Override PartName="/ppt/slideLayouts/slideLayout730.xml" ContentType="application/vnd.openxmlformats-officedocument.presentationml.slideLayout+xml"/>
  <Override PartName="/ppt/slideLayouts/slideLayout731.xml" ContentType="application/vnd.openxmlformats-officedocument.presentationml.slideLayout+xml"/>
  <Override PartName="/ppt/slideLayouts/slideLayout732.xml" ContentType="application/vnd.openxmlformats-officedocument.presentationml.slideLayout+xml"/>
  <Override PartName="/ppt/slideLayouts/slideLayout733.xml" ContentType="application/vnd.openxmlformats-officedocument.presentationml.slideLayout+xml"/>
  <Override PartName="/ppt/slideLayouts/slideLayout734.xml" ContentType="application/vnd.openxmlformats-officedocument.presentationml.slideLayout+xml"/>
  <Override PartName="/ppt/slideLayouts/slideLayout735.xml" ContentType="application/vnd.openxmlformats-officedocument.presentationml.slideLayout+xml"/>
  <Override PartName="/ppt/slideLayouts/slideLayout736.xml" ContentType="application/vnd.openxmlformats-officedocument.presentationml.slideLayout+xml"/>
  <Override PartName="/ppt/slideLayouts/slideLayout737.xml" ContentType="application/vnd.openxmlformats-officedocument.presentationml.slideLayout+xml"/>
  <Override PartName="/ppt/slideLayouts/slideLayout738.xml" ContentType="application/vnd.openxmlformats-officedocument.presentationml.slideLayout+xml"/>
  <Override PartName="/ppt/slideLayouts/slideLayout739.xml" ContentType="application/vnd.openxmlformats-officedocument.presentationml.slideLayout+xml"/>
  <Override PartName="/ppt/slideLayouts/slideLayout740.xml" ContentType="application/vnd.openxmlformats-officedocument.presentationml.slideLayout+xml"/>
  <Override PartName="/ppt/slideLayouts/slideLayout741.xml" ContentType="application/vnd.openxmlformats-officedocument.presentationml.slideLayout+xml"/>
  <Override PartName="/ppt/slideLayouts/slideLayout742.xml" ContentType="application/vnd.openxmlformats-officedocument.presentationml.slideLayout+xml"/>
  <Override PartName="/ppt/theme/theme62.xml" ContentType="application/vnd.openxmlformats-officedocument.theme+xml"/>
  <Override PartName="/ppt/theme/theme63.xml" ContentType="application/vnd.openxmlformats-officedocument.theme+xml"/>
  <Override PartName="/ppt/theme/theme64.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ppt/tags/tag734.xml" ContentType="application/vnd.openxmlformats-officedocument.presentationml.tags+xml"/>
  <Override PartName="/ppt/tags/tag735.xml" ContentType="application/vnd.openxmlformats-officedocument.presentationml.tags+xml"/>
  <Override PartName="/ppt/tags/tag736.xml" ContentType="application/vnd.openxmlformats-officedocument.presentationml.tags+xml"/>
  <Override PartName="/ppt/tags/tag737.xml" ContentType="application/vnd.openxmlformats-officedocument.presentationml.tags+xml"/>
  <Override PartName="/ppt/tags/tag738.xml" ContentType="application/vnd.openxmlformats-officedocument.presentationml.tags+xml"/>
  <Override PartName="/ppt/notesSlides/notesSlide2.xml" ContentType="application/vnd.openxmlformats-officedocument.presentationml.notesSlide+xml"/>
  <Override PartName="/ppt/tags/tag739.xml" ContentType="application/vnd.openxmlformats-officedocument.presentationml.tags+xml"/>
  <Override PartName="/ppt/notesSlides/notesSlide3.xml" ContentType="application/vnd.openxmlformats-officedocument.presentationml.notesSlide+xml"/>
  <Override PartName="/ppt/embeddings/oleObject2.bin" ContentType="application/vnd.openxmlformats-officedocument.oleObject"/>
  <Override PartName="/ppt/embeddings/oleObject3.bin" ContentType="application/vnd.openxmlformats-officedocument.oleObject"/>
  <Override PartName="/ppt/embeddings/oleObject4.bin" ContentType="application/vnd.openxmlformats-officedocument.oleObject"/>
  <Override PartName="/ppt/notesSlides/notesSlide4.xml" ContentType="application/vnd.openxmlformats-officedocument.presentationml.notesSlide+xml"/>
  <Override PartName="/ppt/embeddings/oleObject5.bin" ContentType="application/vnd.openxmlformats-officedocument.oleObject"/>
  <Override PartName="/ppt/embeddings/oleObject6.bin" ContentType="application/vnd.openxmlformats-officedocument.oleObject"/>
  <Override PartName="/ppt/embeddings/oleObject7.bin" ContentType="application/vnd.openxmlformats-officedocument.oleObject"/>
  <Override PartName="/ppt/notesSlides/notesSlide5.xml" ContentType="application/vnd.openxmlformats-officedocument.presentationml.notesSlide+xml"/>
  <Override PartName="/ppt/embeddings/oleObject8.bin" ContentType="application/vnd.openxmlformats-officedocument.oleObject"/>
  <Override PartName="/ppt/embeddings/oleObject9.bin" ContentType="application/vnd.openxmlformats-officedocument.oleObject"/>
  <Override PartName="/ppt/embeddings/oleObject10.bin" ContentType="application/vnd.openxmlformats-officedocument.oleObject"/>
  <Override PartName="/ppt/notesSlides/notesSlide6.xml" ContentType="application/vnd.openxmlformats-officedocument.presentationml.notesSlide+xml"/>
  <Override PartName="/ppt/embeddings/oleObject11.bin" ContentType="application/vnd.openxmlformats-officedocument.oleObject"/>
  <Override PartName="/ppt/embeddings/oleObject12.bin" ContentType="application/vnd.openxmlformats-officedocument.oleObject"/>
  <Override PartName="/ppt/embeddings/oleObject13.bin" ContentType="application/vnd.openxmlformats-officedocument.oleObject"/>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heme/themeOverride2.xml" ContentType="application/vnd.openxmlformats-officedocument.themeOverride+xml"/>
  <Override PartName="/ppt/tags/tag740.xml" ContentType="application/vnd.openxmlformats-officedocument.presentationml.tags+xml"/>
  <Override PartName="/ppt/tags/tag741.xml" ContentType="application/vnd.openxmlformats-officedocument.presentationml.tags+xml"/>
  <Override PartName="/ppt/tags/tag742.xml" ContentType="application/vnd.openxmlformats-officedocument.presentationml.tags+xml"/>
  <Override PartName="/ppt/tags/tag743.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heme/themeOverride3.xml" ContentType="application/vnd.openxmlformats-officedocument.themeOverride+xml"/>
  <Override PartName="/ppt/tags/tag744.xml" ContentType="application/vnd.openxmlformats-officedocument.presentationml.tags+xml"/>
  <Override PartName="/ppt/tags/tag745.xml" ContentType="application/vnd.openxmlformats-officedocument.presentationml.tags+xml"/>
  <Override PartName="/ppt/tags/tag746.xml" ContentType="application/vnd.openxmlformats-officedocument.presentationml.tags+xml"/>
  <Override PartName="/ppt/tags/tag747.xml" ContentType="application/vnd.openxmlformats-officedocument.presentationml.tags+xml"/>
  <Override PartName="/ppt/tags/tag748.xml" ContentType="application/vnd.openxmlformats-officedocument.presentationml.tags+xml"/>
  <Override PartName="/ppt/notesSlides/notesSlide19.xml" ContentType="application/vnd.openxmlformats-officedocument.presentationml.notesSlide+xml"/>
  <Override PartName="/ppt/tags/tag749.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embeddings/oleObject14.bin" ContentType="application/vnd.openxmlformats-officedocument.oleObject"/>
  <Override PartName="/ppt/embeddings/oleObject15.bin" ContentType="application/vnd.openxmlformats-officedocument.oleObject"/>
  <Override PartName="/ppt/notesSlides/notesSlide22.xml" ContentType="application/vnd.openxmlformats-officedocument.presentationml.notesSlide+xml"/>
  <Override PartName="/ppt/embeddings/oleObject16.bin" ContentType="application/vnd.openxmlformats-officedocument.oleObject"/>
  <Override PartName="/ppt/embeddings/oleObject17.bin" ContentType="application/vnd.openxmlformats-officedocument.oleObject"/>
  <Override PartName="/ppt/notesSlides/notesSlide23.xml" ContentType="application/vnd.openxmlformats-officedocument.presentationml.notesSlide+xml"/>
  <Override PartName="/ppt/embeddings/oleObject18.bin" ContentType="application/vnd.openxmlformats-officedocument.oleObject"/>
  <Override PartName="/ppt/embeddings/oleObject19.bin" ContentType="application/vnd.openxmlformats-officedocument.oleObject"/>
  <Override PartName="/ppt/notesSlides/notesSlide24.xml" ContentType="application/vnd.openxmlformats-officedocument.presentationml.notesSlide+xml"/>
  <Override PartName="/ppt/embeddings/oleObject20.bin" ContentType="application/vnd.openxmlformats-officedocument.oleObject"/>
  <Override PartName="/ppt/embeddings/oleObject21.bin" ContentType="application/vnd.openxmlformats-officedocument.oleObject"/>
  <Override PartName="/ppt/embeddings/oleObject22.bin" ContentType="application/vnd.openxmlformats-officedocument.oleObject"/>
  <Override PartName="/ppt/embeddings/oleObject23.bin" ContentType="application/vnd.openxmlformats-officedocument.oleObject"/>
  <Override PartName="/ppt/embeddings/oleObject24.bin" ContentType="application/vnd.openxmlformats-officedocument.oleObject"/>
  <Override PartName="/ppt/theme/themeOverride4.xml" ContentType="application/vnd.openxmlformats-officedocument.themeOverride+xml"/>
  <Override PartName="/ppt/theme/themeOverride5.xml" ContentType="application/vnd.openxmlformats-officedocument.themeOverride+xml"/>
  <Override PartName="/ppt/tags/tag750.xml" ContentType="application/vnd.openxmlformats-officedocument.presentationml.tags+xml"/>
  <Override PartName="/ppt/tags/tag751.xml" ContentType="application/vnd.openxmlformats-officedocument.presentationml.tags+xml"/>
  <Override PartName="/ppt/tags/tag752.xml" ContentType="application/vnd.openxmlformats-officedocument.presentationml.tags+xml"/>
  <Override PartName="/ppt/tags/tag753.xml" ContentType="application/vnd.openxmlformats-officedocument.presentationml.tags+xml"/>
  <Override PartName="/ppt/embeddings/oleObject25.bin" ContentType="application/vnd.openxmlformats-officedocument.oleObject"/>
  <Override PartName="/ppt/theme/themeOverride6.xml" ContentType="application/vnd.openxmlformats-officedocument.themeOverride+xml"/>
  <Override PartName="/ppt/tags/tag754.xml" ContentType="application/vnd.openxmlformats-officedocument.presentationml.tags+xml"/>
  <Override PartName="/ppt/tags/tag755.xml" ContentType="application/vnd.openxmlformats-officedocument.presentationml.tags+xml"/>
  <Override PartName="/ppt/tags/tag756.xml" ContentType="application/vnd.openxmlformats-officedocument.presentationml.tags+xml"/>
  <Override PartName="/ppt/tags/tag757.xml" ContentType="application/vnd.openxmlformats-officedocument.presentationml.tags+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theme/themeOverride7.xml" ContentType="application/vnd.openxmlformats-officedocument.themeOverride+xml"/>
  <Override PartName="/ppt/tags/tag758.xml" ContentType="application/vnd.openxmlformats-officedocument.presentationml.tags+xml"/>
  <Override PartName="/ppt/tags/tag759.xml" ContentType="application/vnd.openxmlformats-officedocument.presentationml.tags+xml"/>
  <Override PartName="/ppt/tags/tag760.xml" ContentType="application/vnd.openxmlformats-officedocument.presentationml.tags+xml"/>
  <Override PartName="/ppt/tags/tag761.xml" ContentType="application/vnd.openxmlformats-officedocument.presentationml.tags+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theme/themeOverride8.xml" ContentType="application/vnd.openxmlformats-officedocument.themeOverride+xml"/>
  <Override PartName="/ppt/tags/tag762.xml" ContentType="application/vnd.openxmlformats-officedocument.presentationml.tags+xml"/>
  <Override PartName="/ppt/tags/tag763.xml" ContentType="application/vnd.openxmlformats-officedocument.presentationml.tags+xml"/>
  <Override PartName="/ppt/tags/tag764.xml" ContentType="application/vnd.openxmlformats-officedocument.presentationml.tags+xml"/>
  <Override PartName="/ppt/tags/tag765.xml" ContentType="application/vnd.openxmlformats-officedocument.presentationml.tags+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theme/themeOverride9.xml" ContentType="application/vnd.openxmlformats-officedocument.themeOverride+xml"/>
  <Override PartName="/ppt/tags/tag766.xml" ContentType="application/vnd.openxmlformats-officedocument.presentationml.tags+xml"/>
  <Override PartName="/ppt/tags/tag767.xml" ContentType="application/vnd.openxmlformats-officedocument.presentationml.tags+xml"/>
  <Override PartName="/ppt/tags/tag768.xml" ContentType="application/vnd.openxmlformats-officedocument.presentationml.tags+xml"/>
  <Override PartName="/ppt/tags/tag769.xml" ContentType="application/vnd.openxmlformats-officedocument.presentationml.tags+xml"/>
  <Override PartName="/ppt/notesSlides/notesSlide36.xml" ContentType="application/vnd.openxmlformats-officedocument.presentationml.notesSlide+xml"/>
  <Override PartName="/ppt/theme/themeOverride10.xml" ContentType="application/vnd.openxmlformats-officedocument.themeOverr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4"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93285" r:id="rId1"/>
    <p:sldMasterId id="2147493300" r:id="rId2"/>
    <p:sldMasterId id="2147493312" r:id="rId3"/>
    <p:sldMasterId id="2147493338" r:id="rId4"/>
    <p:sldMasterId id="2147494786" r:id="rId5"/>
    <p:sldMasterId id="2147499984" r:id="rId6"/>
    <p:sldMasterId id="2147502556" r:id="rId7"/>
    <p:sldMasterId id="2147502570" r:id="rId8"/>
    <p:sldMasterId id="2147502584" r:id="rId9"/>
    <p:sldMasterId id="2147502996" r:id="rId10"/>
    <p:sldMasterId id="2147504175" r:id="rId11"/>
    <p:sldMasterId id="2147504922" r:id="rId12"/>
    <p:sldMasterId id="2147504934" r:id="rId13"/>
    <p:sldMasterId id="2147504946" r:id="rId14"/>
    <p:sldMasterId id="2147504958" r:id="rId15"/>
    <p:sldMasterId id="2147504970" r:id="rId16"/>
    <p:sldMasterId id="2147504982" r:id="rId17"/>
    <p:sldMasterId id="2147504984" r:id="rId18"/>
    <p:sldMasterId id="2147504986" r:id="rId19"/>
    <p:sldMasterId id="2147504995" r:id="rId20"/>
    <p:sldMasterId id="2147505008" r:id="rId21"/>
    <p:sldMasterId id="2147505020" r:id="rId22"/>
    <p:sldMasterId id="2147505032" r:id="rId23"/>
    <p:sldMasterId id="2147505046" r:id="rId24"/>
    <p:sldMasterId id="2147505058" r:id="rId25"/>
    <p:sldMasterId id="2147505072" r:id="rId26"/>
    <p:sldMasterId id="2147505084" r:id="rId27"/>
    <p:sldMasterId id="2147505098" r:id="rId28"/>
    <p:sldMasterId id="2147505112" r:id="rId29"/>
    <p:sldMasterId id="2147505115" r:id="rId30"/>
    <p:sldMasterId id="2147505127" r:id="rId31"/>
    <p:sldMasterId id="2147505141" r:id="rId32"/>
    <p:sldMasterId id="2147505157" r:id="rId33"/>
    <p:sldMasterId id="2147505173" r:id="rId34"/>
    <p:sldMasterId id="2147505185" r:id="rId35"/>
    <p:sldMasterId id="2147505197" r:id="rId36"/>
    <p:sldMasterId id="2147505209" r:id="rId37"/>
    <p:sldMasterId id="2147505224" r:id="rId38"/>
    <p:sldMasterId id="2147505882" r:id="rId39"/>
    <p:sldMasterId id="2147505908" r:id="rId40"/>
    <p:sldMasterId id="2147505922" r:id="rId41"/>
    <p:sldMasterId id="2147505960" r:id="rId42"/>
    <p:sldMasterId id="2147505974" r:id="rId43"/>
    <p:sldMasterId id="2147505988" r:id="rId44"/>
    <p:sldMasterId id="2147513281" r:id="rId45"/>
    <p:sldMasterId id="2147515628" r:id="rId46"/>
    <p:sldMasterId id="2147515691" r:id="rId47"/>
    <p:sldMasterId id="2147519630" r:id="rId48"/>
    <p:sldMasterId id="2147519644" r:id="rId49"/>
    <p:sldMasterId id="2147521292" r:id="rId50"/>
    <p:sldMasterId id="2147523268" r:id="rId51"/>
    <p:sldMasterId id="2147529686" r:id="rId52"/>
    <p:sldMasterId id="2147529725" r:id="rId53"/>
    <p:sldMasterId id="2147533766" r:id="rId54"/>
    <p:sldMasterId id="2147533780" r:id="rId55"/>
    <p:sldMasterId id="2147533794" r:id="rId56"/>
    <p:sldMasterId id="2147533806" r:id="rId57"/>
    <p:sldMasterId id="2147533818" r:id="rId58"/>
    <p:sldMasterId id="2147533844" r:id="rId59"/>
    <p:sldMasterId id="2147533856" r:id="rId60"/>
    <p:sldMasterId id="2147533868" r:id="rId61"/>
    <p:sldMasterId id="2147533882" r:id="rId62"/>
  </p:sldMasterIdLst>
  <p:notesMasterIdLst>
    <p:notesMasterId r:id="rId149"/>
  </p:notesMasterIdLst>
  <p:handoutMasterIdLst>
    <p:handoutMasterId r:id="rId150"/>
  </p:handoutMasterIdLst>
  <p:sldIdLst>
    <p:sldId id="5601" r:id="rId63"/>
    <p:sldId id="5698" r:id="rId64"/>
    <p:sldId id="5699" r:id="rId65"/>
    <p:sldId id="5700" r:id="rId66"/>
    <p:sldId id="5617" r:id="rId67"/>
    <p:sldId id="5633" r:id="rId68"/>
    <p:sldId id="5681" r:id="rId69"/>
    <p:sldId id="5682" r:id="rId70"/>
    <p:sldId id="5686" r:id="rId71"/>
    <p:sldId id="5687" r:id="rId72"/>
    <p:sldId id="5688" r:id="rId73"/>
    <p:sldId id="5689" r:id="rId74"/>
    <p:sldId id="5690" r:id="rId75"/>
    <p:sldId id="5691" r:id="rId76"/>
    <p:sldId id="5692" r:id="rId77"/>
    <p:sldId id="5693" r:id="rId78"/>
    <p:sldId id="5694" r:id="rId79"/>
    <p:sldId id="5695" r:id="rId80"/>
    <p:sldId id="5696" r:id="rId81"/>
    <p:sldId id="5697" r:id="rId82"/>
    <p:sldId id="5602" r:id="rId83"/>
    <p:sldId id="5646" r:id="rId84"/>
    <p:sldId id="5647" r:id="rId85"/>
    <p:sldId id="5648" r:id="rId86"/>
    <p:sldId id="5649" r:id="rId87"/>
    <p:sldId id="5650" r:id="rId88"/>
    <p:sldId id="5651" r:id="rId89"/>
    <p:sldId id="5652" r:id="rId90"/>
    <p:sldId id="5653" r:id="rId91"/>
    <p:sldId id="5654" r:id="rId92"/>
    <p:sldId id="5627" r:id="rId93"/>
    <p:sldId id="5655" r:id="rId94"/>
    <p:sldId id="5656" r:id="rId95"/>
    <p:sldId id="5657" r:id="rId96"/>
    <p:sldId id="5658" r:id="rId97"/>
    <p:sldId id="5659" r:id="rId98"/>
    <p:sldId id="5660" r:id="rId99"/>
    <p:sldId id="5661" r:id="rId100"/>
    <p:sldId id="5662" r:id="rId101"/>
    <p:sldId id="5677" r:id="rId102"/>
    <p:sldId id="5544" r:id="rId103"/>
    <p:sldId id="5554" r:id="rId104"/>
    <p:sldId id="5569" r:id="rId105"/>
    <p:sldId id="5620" r:id="rId106"/>
    <p:sldId id="5566" r:id="rId107"/>
    <p:sldId id="5628" r:id="rId108"/>
    <p:sldId id="5618" r:id="rId109"/>
    <p:sldId id="5551" r:id="rId110"/>
    <p:sldId id="5550" r:id="rId111"/>
    <p:sldId id="5619" r:id="rId112"/>
    <p:sldId id="5629" r:id="rId113"/>
    <p:sldId id="5616" r:id="rId114"/>
    <p:sldId id="5556" r:id="rId115"/>
    <p:sldId id="5557" r:id="rId116"/>
    <p:sldId id="5630" r:id="rId117"/>
    <p:sldId id="5588" r:id="rId118"/>
    <p:sldId id="5634" r:id="rId119"/>
    <p:sldId id="5597" r:id="rId120"/>
    <p:sldId id="5598" r:id="rId121"/>
    <p:sldId id="5635" r:id="rId122"/>
    <p:sldId id="5615" r:id="rId123"/>
    <p:sldId id="5636" r:id="rId124"/>
    <p:sldId id="5637" r:id="rId125"/>
    <p:sldId id="5581" r:id="rId126"/>
    <p:sldId id="5638" r:id="rId127"/>
    <p:sldId id="5639" r:id="rId128"/>
    <p:sldId id="5640" r:id="rId129"/>
    <p:sldId id="5645" r:id="rId130"/>
    <p:sldId id="5641" r:id="rId131"/>
    <p:sldId id="5642" r:id="rId132"/>
    <p:sldId id="5632" r:id="rId133"/>
    <p:sldId id="5459" r:id="rId134"/>
    <p:sldId id="5679" r:id="rId135"/>
    <p:sldId id="5678" r:id="rId136"/>
    <p:sldId id="5644" r:id="rId137"/>
    <p:sldId id="5506" r:id="rId138"/>
    <p:sldId id="5505" r:id="rId139"/>
    <p:sldId id="5631" r:id="rId140"/>
    <p:sldId id="5614" r:id="rId141"/>
    <p:sldId id="5613" r:id="rId142"/>
    <p:sldId id="5589" r:id="rId143"/>
    <p:sldId id="5611" r:id="rId144"/>
    <p:sldId id="5643" r:id="rId145"/>
    <p:sldId id="5621" r:id="rId146"/>
    <p:sldId id="5546" r:id="rId147"/>
    <p:sldId id="5676" r:id="rId148"/>
  </p:sldIdLst>
  <p:sldSz cx="9144000" cy="6858000" type="letter"/>
  <p:notesSz cx="7315200" cy="9601200"/>
  <p:defaultTextStyle>
    <a:defPPr>
      <a:defRPr lang="en-US"/>
    </a:defPPr>
    <a:lvl1pPr algn="l" rtl="0" fontAlgn="base">
      <a:spcBef>
        <a:spcPct val="0"/>
      </a:spcBef>
      <a:spcAft>
        <a:spcPct val="0"/>
      </a:spcAft>
      <a:defRPr sz="1200" b="1" kern="1200">
        <a:solidFill>
          <a:schemeClr val="tx1"/>
        </a:solidFill>
        <a:latin typeface="Arial" charset="0"/>
        <a:ea typeface="ＭＳ Ｐゴシック" charset="0"/>
        <a:cs typeface="ＭＳ Ｐゴシック" charset="0"/>
      </a:defRPr>
    </a:lvl1pPr>
    <a:lvl2pPr marL="457174" algn="l" rtl="0" fontAlgn="base">
      <a:spcBef>
        <a:spcPct val="0"/>
      </a:spcBef>
      <a:spcAft>
        <a:spcPct val="0"/>
      </a:spcAft>
      <a:defRPr sz="1200" b="1" kern="1200">
        <a:solidFill>
          <a:schemeClr val="tx1"/>
        </a:solidFill>
        <a:latin typeface="Arial" charset="0"/>
        <a:ea typeface="ＭＳ Ｐゴシック" charset="0"/>
        <a:cs typeface="ＭＳ Ｐゴシック" charset="0"/>
      </a:defRPr>
    </a:lvl2pPr>
    <a:lvl3pPr marL="914349" algn="l" rtl="0" fontAlgn="base">
      <a:spcBef>
        <a:spcPct val="0"/>
      </a:spcBef>
      <a:spcAft>
        <a:spcPct val="0"/>
      </a:spcAft>
      <a:defRPr sz="1200" b="1" kern="1200">
        <a:solidFill>
          <a:schemeClr val="tx1"/>
        </a:solidFill>
        <a:latin typeface="Arial" charset="0"/>
        <a:ea typeface="ＭＳ Ｐゴシック" charset="0"/>
        <a:cs typeface="ＭＳ Ｐゴシック" charset="0"/>
      </a:defRPr>
    </a:lvl3pPr>
    <a:lvl4pPr marL="1371523" algn="l" rtl="0" fontAlgn="base">
      <a:spcBef>
        <a:spcPct val="0"/>
      </a:spcBef>
      <a:spcAft>
        <a:spcPct val="0"/>
      </a:spcAft>
      <a:defRPr sz="1200" b="1" kern="1200">
        <a:solidFill>
          <a:schemeClr val="tx1"/>
        </a:solidFill>
        <a:latin typeface="Arial" charset="0"/>
        <a:ea typeface="ＭＳ Ｐゴシック" charset="0"/>
        <a:cs typeface="ＭＳ Ｐゴシック" charset="0"/>
      </a:defRPr>
    </a:lvl4pPr>
    <a:lvl5pPr marL="1828698" algn="l" rtl="0" fontAlgn="base">
      <a:spcBef>
        <a:spcPct val="0"/>
      </a:spcBef>
      <a:spcAft>
        <a:spcPct val="0"/>
      </a:spcAft>
      <a:defRPr sz="1200" b="1" kern="1200">
        <a:solidFill>
          <a:schemeClr val="tx1"/>
        </a:solidFill>
        <a:latin typeface="Arial" charset="0"/>
        <a:ea typeface="ＭＳ Ｐゴシック" charset="0"/>
        <a:cs typeface="ＭＳ Ｐゴシック" charset="0"/>
      </a:defRPr>
    </a:lvl5pPr>
    <a:lvl6pPr marL="2285872" algn="l" defTabSz="457174" rtl="0" eaLnBrk="1" latinLnBrk="0" hangingPunct="1">
      <a:defRPr sz="1200" b="1" kern="1200">
        <a:solidFill>
          <a:schemeClr val="tx1"/>
        </a:solidFill>
        <a:latin typeface="Arial" charset="0"/>
        <a:ea typeface="ＭＳ Ｐゴシック" charset="0"/>
        <a:cs typeface="ＭＳ Ｐゴシック" charset="0"/>
      </a:defRPr>
    </a:lvl6pPr>
    <a:lvl7pPr marL="2743046" algn="l" defTabSz="457174" rtl="0" eaLnBrk="1" latinLnBrk="0" hangingPunct="1">
      <a:defRPr sz="1200" b="1" kern="1200">
        <a:solidFill>
          <a:schemeClr val="tx1"/>
        </a:solidFill>
        <a:latin typeface="Arial" charset="0"/>
        <a:ea typeface="ＭＳ Ｐゴシック" charset="0"/>
        <a:cs typeface="ＭＳ Ｐゴシック" charset="0"/>
      </a:defRPr>
    </a:lvl7pPr>
    <a:lvl8pPr marL="3200220" algn="l" defTabSz="457174" rtl="0" eaLnBrk="1" latinLnBrk="0" hangingPunct="1">
      <a:defRPr sz="1200" b="1" kern="1200">
        <a:solidFill>
          <a:schemeClr val="tx1"/>
        </a:solidFill>
        <a:latin typeface="Arial" charset="0"/>
        <a:ea typeface="ＭＳ Ｐゴシック" charset="0"/>
        <a:cs typeface="ＭＳ Ｐゴシック" charset="0"/>
      </a:defRPr>
    </a:lvl8pPr>
    <a:lvl9pPr marL="3657396" algn="l" defTabSz="457174" rtl="0" eaLnBrk="1" latinLnBrk="0" hangingPunct="1">
      <a:defRPr sz="1200" b="1" kern="1200">
        <a:solidFill>
          <a:schemeClr val="tx1"/>
        </a:solidFill>
        <a:latin typeface="Arial"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useTimings="0">
    <p:present/>
    <p:sldAll/>
    <p:penClr>
      <a:schemeClr val="bg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20FF37"/>
    <a:srgbClr val="257FD7"/>
    <a:srgbClr val="FFEA08"/>
    <a:srgbClr val="FF7413"/>
    <a:srgbClr val="FFC5AD"/>
    <a:srgbClr val="4BAB50"/>
    <a:srgbClr val="0033CC"/>
    <a:srgbClr val="80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snapToGrid="0">
      <p:cViewPr>
        <p:scale>
          <a:sx n="75" d="100"/>
          <a:sy n="75" d="100"/>
        </p:scale>
        <p:origin x="-1680" y="-80"/>
      </p:cViewPr>
      <p:guideLst>
        <p:guide orient="horz" pos="2383"/>
        <p:guide pos="2881"/>
      </p:guideLst>
    </p:cSldViewPr>
  </p:slideViewPr>
  <p:outlineViewPr>
    <p:cViewPr>
      <p:scale>
        <a:sx n="33" d="100"/>
        <a:sy n="33" d="100"/>
      </p:scale>
      <p:origin x="0" y="33992"/>
    </p:cViewPr>
    <p:sldLst>
      <p:sld r:id="rId1" collapse="1"/>
    </p:sldLst>
  </p:outlineViewPr>
  <p:notesTextViewPr>
    <p:cViewPr>
      <p:scale>
        <a:sx n="100" d="100"/>
        <a:sy n="100" d="100"/>
      </p:scale>
      <p:origin x="0" y="0"/>
    </p:cViewPr>
  </p:notesTextViewPr>
  <p:sorterViewPr>
    <p:cViewPr>
      <p:scale>
        <a:sx n="50" d="100"/>
        <a:sy n="50" d="100"/>
      </p:scale>
      <p:origin x="0" y="0"/>
    </p:cViewPr>
  </p:sorterViewPr>
  <p:notesViewPr>
    <p:cSldViewPr snapToGrid="0">
      <p:cViewPr varScale="1">
        <p:scale>
          <a:sx n="83" d="100"/>
          <a:sy n="83" d="100"/>
        </p:scale>
        <p:origin x="-2238" y="-78"/>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10" Type="http://schemas.openxmlformats.org/officeDocument/2006/relationships/slideMaster" Target="slideMasters/slideMaster10.xml"/><Relationship Id="rId11" Type="http://schemas.openxmlformats.org/officeDocument/2006/relationships/slideMaster" Target="slideMasters/slideMaster11.xml"/><Relationship Id="rId12" Type="http://schemas.openxmlformats.org/officeDocument/2006/relationships/slideMaster" Target="slideMasters/slideMaster12.xml"/><Relationship Id="rId13" Type="http://schemas.openxmlformats.org/officeDocument/2006/relationships/slideMaster" Target="slideMasters/slideMaster13.xml"/><Relationship Id="rId14" Type="http://schemas.openxmlformats.org/officeDocument/2006/relationships/slideMaster" Target="slideMasters/slideMaster14.xml"/><Relationship Id="rId15" Type="http://schemas.openxmlformats.org/officeDocument/2006/relationships/slideMaster" Target="slideMasters/slideMaster15.xml"/><Relationship Id="rId16" Type="http://schemas.openxmlformats.org/officeDocument/2006/relationships/slideMaster" Target="slideMasters/slideMaster16.xml"/><Relationship Id="rId17" Type="http://schemas.openxmlformats.org/officeDocument/2006/relationships/slideMaster" Target="slideMasters/slideMaster17.xml"/><Relationship Id="rId18" Type="http://schemas.openxmlformats.org/officeDocument/2006/relationships/slideMaster" Target="slideMasters/slideMaster18.xml"/><Relationship Id="rId19" Type="http://schemas.openxmlformats.org/officeDocument/2006/relationships/slideMaster" Target="slideMasters/slideMaster19.xml"/><Relationship Id="rId60" Type="http://schemas.openxmlformats.org/officeDocument/2006/relationships/slideMaster" Target="slideMasters/slideMaster60.xml"/><Relationship Id="rId61" Type="http://schemas.openxmlformats.org/officeDocument/2006/relationships/slideMaster" Target="slideMasters/slideMaster61.xml"/><Relationship Id="rId62" Type="http://schemas.openxmlformats.org/officeDocument/2006/relationships/slideMaster" Target="slideMasters/slideMaster62.xml"/><Relationship Id="rId63" Type="http://schemas.openxmlformats.org/officeDocument/2006/relationships/slide" Target="slides/slide1.xml"/><Relationship Id="rId64" Type="http://schemas.openxmlformats.org/officeDocument/2006/relationships/slide" Target="slides/slide2.xml"/><Relationship Id="rId65" Type="http://schemas.openxmlformats.org/officeDocument/2006/relationships/slide" Target="slides/slide3.xml"/><Relationship Id="rId66" Type="http://schemas.openxmlformats.org/officeDocument/2006/relationships/slide" Target="slides/slide4.xml"/><Relationship Id="rId67" Type="http://schemas.openxmlformats.org/officeDocument/2006/relationships/slide" Target="slides/slide5.xml"/><Relationship Id="rId68" Type="http://schemas.openxmlformats.org/officeDocument/2006/relationships/slide" Target="slides/slide6.xml"/><Relationship Id="rId69" Type="http://schemas.openxmlformats.org/officeDocument/2006/relationships/slide" Target="slides/slide7.xml"/><Relationship Id="rId120" Type="http://schemas.openxmlformats.org/officeDocument/2006/relationships/slide" Target="slides/slide58.xml"/><Relationship Id="rId121" Type="http://schemas.openxmlformats.org/officeDocument/2006/relationships/slide" Target="slides/slide59.xml"/><Relationship Id="rId122" Type="http://schemas.openxmlformats.org/officeDocument/2006/relationships/slide" Target="slides/slide60.xml"/><Relationship Id="rId123" Type="http://schemas.openxmlformats.org/officeDocument/2006/relationships/slide" Target="slides/slide61.xml"/><Relationship Id="rId124" Type="http://schemas.openxmlformats.org/officeDocument/2006/relationships/slide" Target="slides/slide62.xml"/><Relationship Id="rId125" Type="http://schemas.openxmlformats.org/officeDocument/2006/relationships/slide" Target="slides/slide63.xml"/><Relationship Id="rId126" Type="http://schemas.openxmlformats.org/officeDocument/2006/relationships/slide" Target="slides/slide64.xml"/><Relationship Id="rId127" Type="http://schemas.openxmlformats.org/officeDocument/2006/relationships/slide" Target="slides/slide65.xml"/><Relationship Id="rId128" Type="http://schemas.openxmlformats.org/officeDocument/2006/relationships/slide" Target="slides/slide66.xml"/><Relationship Id="rId129" Type="http://schemas.openxmlformats.org/officeDocument/2006/relationships/slide" Target="slides/slide67.xml"/><Relationship Id="rId40" Type="http://schemas.openxmlformats.org/officeDocument/2006/relationships/slideMaster" Target="slideMasters/slideMaster40.xml"/><Relationship Id="rId41" Type="http://schemas.openxmlformats.org/officeDocument/2006/relationships/slideMaster" Target="slideMasters/slideMaster41.xml"/><Relationship Id="rId42" Type="http://schemas.openxmlformats.org/officeDocument/2006/relationships/slideMaster" Target="slideMasters/slideMaster42.xml"/><Relationship Id="rId90" Type="http://schemas.openxmlformats.org/officeDocument/2006/relationships/slide" Target="slides/slide28.xml"/><Relationship Id="rId91" Type="http://schemas.openxmlformats.org/officeDocument/2006/relationships/slide" Target="slides/slide29.xml"/><Relationship Id="rId92" Type="http://schemas.openxmlformats.org/officeDocument/2006/relationships/slide" Target="slides/slide30.xml"/><Relationship Id="rId93" Type="http://schemas.openxmlformats.org/officeDocument/2006/relationships/slide" Target="slides/slide31.xml"/><Relationship Id="rId94" Type="http://schemas.openxmlformats.org/officeDocument/2006/relationships/slide" Target="slides/slide32.xml"/><Relationship Id="rId95" Type="http://schemas.openxmlformats.org/officeDocument/2006/relationships/slide" Target="slides/slide33.xml"/><Relationship Id="rId96" Type="http://schemas.openxmlformats.org/officeDocument/2006/relationships/slide" Target="slides/slide34.xml"/><Relationship Id="rId101" Type="http://schemas.openxmlformats.org/officeDocument/2006/relationships/slide" Target="slides/slide39.xml"/><Relationship Id="rId102" Type="http://schemas.openxmlformats.org/officeDocument/2006/relationships/slide" Target="slides/slide40.xml"/><Relationship Id="rId103" Type="http://schemas.openxmlformats.org/officeDocument/2006/relationships/slide" Target="slides/slide41.xml"/><Relationship Id="rId104" Type="http://schemas.openxmlformats.org/officeDocument/2006/relationships/slide" Target="slides/slide42.xml"/><Relationship Id="rId105" Type="http://schemas.openxmlformats.org/officeDocument/2006/relationships/slide" Target="slides/slide43.xml"/><Relationship Id="rId106" Type="http://schemas.openxmlformats.org/officeDocument/2006/relationships/slide" Target="slides/slide44.xml"/><Relationship Id="rId107" Type="http://schemas.openxmlformats.org/officeDocument/2006/relationships/slide" Target="slides/slide45.xml"/><Relationship Id="rId108" Type="http://schemas.openxmlformats.org/officeDocument/2006/relationships/slide" Target="slides/slide46.xml"/><Relationship Id="rId109" Type="http://schemas.openxmlformats.org/officeDocument/2006/relationships/slide" Target="slides/slide47.xml"/><Relationship Id="rId97" Type="http://schemas.openxmlformats.org/officeDocument/2006/relationships/slide" Target="slides/slide35.xml"/><Relationship Id="rId98" Type="http://schemas.openxmlformats.org/officeDocument/2006/relationships/slide" Target="slides/slide36.xml"/><Relationship Id="rId99" Type="http://schemas.openxmlformats.org/officeDocument/2006/relationships/slide" Target="slides/slide37.xml"/><Relationship Id="rId43" Type="http://schemas.openxmlformats.org/officeDocument/2006/relationships/slideMaster" Target="slideMasters/slideMaster43.xml"/><Relationship Id="rId44" Type="http://schemas.openxmlformats.org/officeDocument/2006/relationships/slideMaster" Target="slideMasters/slideMaster44.xml"/><Relationship Id="rId45" Type="http://schemas.openxmlformats.org/officeDocument/2006/relationships/slideMaster" Target="slideMasters/slideMaster45.xml"/><Relationship Id="rId46" Type="http://schemas.openxmlformats.org/officeDocument/2006/relationships/slideMaster" Target="slideMasters/slideMaster46.xml"/><Relationship Id="rId47" Type="http://schemas.openxmlformats.org/officeDocument/2006/relationships/slideMaster" Target="slideMasters/slideMaster47.xml"/><Relationship Id="rId48" Type="http://schemas.openxmlformats.org/officeDocument/2006/relationships/slideMaster" Target="slideMasters/slideMaster48.xml"/><Relationship Id="rId49" Type="http://schemas.openxmlformats.org/officeDocument/2006/relationships/slideMaster" Target="slideMasters/slideMaster49.xml"/><Relationship Id="rId100" Type="http://schemas.openxmlformats.org/officeDocument/2006/relationships/slide" Target="slides/slide38.xml"/><Relationship Id="rId150" Type="http://schemas.openxmlformats.org/officeDocument/2006/relationships/handoutMaster" Target="handoutMasters/handoutMaster1.xml"/><Relationship Id="rId151" Type="http://schemas.openxmlformats.org/officeDocument/2006/relationships/printerSettings" Target="printerSettings/printerSettings1.bin"/><Relationship Id="rId152" Type="http://schemas.openxmlformats.org/officeDocument/2006/relationships/presProps" Target="presProps.xml"/><Relationship Id="rId153" Type="http://schemas.openxmlformats.org/officeDocument/2006/relationships/viewProps" Target="viewProps.xml"/><Relationship Id="rId154" Type="http://schemas.openxmlformats.org/officeDocument/2006/relationships/theme" Target="theme/theme1.xml"/><Relationship Id="rId155" Type="http://schemas.openxmlformats.org/officeDocument/2006/relationships/tableStyles" Target="tableStyles.xml"/><Relationship Id="rId20" Type="http://schemas.openxmlformats.org/officeDocument/2006/relationships/slideMaster" Target="slideMasters/slideMaster20.xml"/><Relationship Id="rId21" Type="http://schemas.openxmlformats.org/officeDocument/2006/relationships/slideMaster" Target="slideMasters/slideMaster21.xml"/><Relationship Id="rId22" Type="http://schemas.openxmlformats.org/officeDocument/2006/relationships/slideMaster" Target="slideMasters/slideMaster22.xml"/><Relationship Id="rId70" Type="http://schemas.openxmlformats.org/officeDocument/2006/relationships/slide" Target="slides/slide8.xml"/><Relationship Id="rId71" Type="http://schemas.openxmlformats.org/officeDocument/2006/relationships/slide" Target="slides/slide9.xml"/><Relationship Id="rId72" Type="http://schemas.openxmlformats.org/officeDocument/2006/relationships/slide" Target="slides/slide10.xml"/><Relationship Id="rId73" Type="http://schemas.openxmlformats.org/officeDocument/2006/relationships/slide" Target="slides/slide11.xml"/><Relationship Id="rId74" Type="http://schemas.openxmlformats.org/officeDocument/2006/relationships/slide" Target="slides/slide12.xml"/><Relationship Id="rId75" Type="http://schemas.openxmlformats.org/officeDocument/2006/relationships/slide" Target="slides/slide13.xml"/><Relationship Id="rId76" Type="http://schemas.openxmlformats.org/officeDocument/2006/relationships/slide" Target="slides/slide14.xml"/><Relationship Id="rId77" Type="http://schemas.openxmlformats.org/officeDocument/2006/relationships/slide" Target="slides/slide15.xml"/><Relationship Id="rId78" Type="http://schemas.openxmlformats.org/officeDocument/2006/relationships/slide" Target="slides/slide16.xml"/><Relationship Id="rId79" Type="http://schemas.openxmlformats.org/officeDocument/2006/relationships/slide" Target="slides/slide17.xml"/><Relationship Id="rId23" Type="http://schemas.openxmlformats.org/officeDocument/2006/relationships/slideMaster" Target="slideMasters/slideMaster23.xml"/><Relationship Id="rId24" Type="http://schemas.openxmlformats.org/officeDocument/2006/relationships/slideMaster" Target="slideMasters/slideMaster24.xml"/><Relationship Id="rId25" Type="http://schemas.openxmlformats.org/officeDocument/2006/relationships/slideMaster" Target="slideMasters/slideMaster25.xml"/><Relationship Id="rId26" Type="http://schemas.openxmlformats.org/officeDocument/2006/relationships/slideMaster" Target="slideMasters/slideMaster26.xml"/><Relationship Id="rId27" Type="http://schemas.openxmlformats.org/officeDocument/2006/relationships/slideMaster" Target="slideMasters/slideMaster27.xml"/><Relationship Id="rId28" Type="http://schemas.openxmlformats.org/officeDocument/2006/relationships/slideMaster" Target="slideMasters/slideMaster28.xml"/><Relationship Id="rId29" Type="http://schemas.openxmlformats.org/officeDocument/2006/relationships/slideMaster" Target="slideMasters/slideMaster29.xml"/><Relationship Id="rId130" Type="http://schemas.openxmlformats.org/officeDocument/2006/relationships/slide" Target="slides/slide68.xml"/><Relationship Id="rId131" Type="http://schemas.openxmlformats.org/officeDocument/2006/relationships/slide" Target="slides/slide69.xml"/><Relationship Id="rId132" Type="http://schemas.openxmlformats.org/officeDocument/2006/relationships/slide" Target="slides/slide70.xml"/><Relationship Id="rId133" Type="http://schemas.openxmlformats.org/officeDocument/2006/relationships/slide" Target="slides/slide71.xml"/><Relationship Id="rId134" Type="http://schemas.openxmlformats.org/officeDocument/2006/relationships/slide" Target="slides/slide72.xml"/><Relationship Id="rId135" Type="http://schemas.openxmlformats.org/officeDocument/2006/relationships/slide" Target="slides/slide73.xml"/><Relationship Id="rId136" Type="http://schemas.openxmlformats.org/officeDocument/2006/relationships/slide" Target="slides/slide74.xml"/><Relationship Id="rId137" Type="http://schemas.openxmlformats.org/officeDocument/2006/relationships/slide" Target="slides/slide75.xml"/><Relationship Id="rId138" Type="http://schemas.openxmlformats.org/officeDocument/2006/relationships/slide" Target="slides/slide76.xml"/><Relationship Id="rId139" Type="http://schemas.openxmlformats.org/officeDocument/2006/relationships/slide" Target="slides/slide7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Master" Target="slideMasters/slideMaster9.xml"/><Relationship Id="rId50" Type="http://schemas.openxmlformats.org/officeDocument/2006/relationships/slideMaster" Target="slideMasters/slideMaster50.xml"/><Relationship Id="rId51" Type="http://schemas.openxmlformats.org/officeDocument/2006/relationships/slideMaster" Target="slideMasters/slideMaster51.xml"/><Relationship Id="rId52" Type="http://schemas.openxmlformats.org/officeDocument/2006/relationships/slideMaster" Target="slideMasters/slideMaster52.xml"/><Relationship Id="rId53" Type="http://schemas.openxmlformats.org/officeDocument/2006/relationships/slideMaster" Target="slideMasters/slideMaster53.xml"/><Relationship Id="rId54" Type="http://schemas.openxmlformats.org/officeDocument/2006/relationships/slideMaster" Target="slideMasters/slideMaster54.xml"/><Relationship Id="rId55" Type="http://schemas.openxmlformats.org/officeDocument/2006/relationships/slideMaster" Target="slideMasters/slideMaster55.xml"/><Relationship Id="rId56" Type="http://schemas.openxmlformats.org/officeDocument/2006/relationships/slideMaster" Target="slideMasters/slideMaster56.xml"/><Relationship Id="rId57" Type="http://schemas.openxmlformats.org/officeDocument/2006/relationships/slideMaster" Target="slideMasters/slideMaster57.xml"/><Relationship Id="rId58" Type="http://schemas.openxmlformats.org/officeDocument/2006/relationships/slideMaster" Target="slideMasters/slideMaster58.xml"/><Relationship Id="rId59" Type="http://schemas.openxmlformats.org/officeDocument/2006/relationships/slideMaster" Target="slideMasters/slideMaster59.xml"/><Relationship Id="rId110" Type="http://schemas.openxmlformats.org/officeDocument/2006/relationships/slide" Target="slides/slide48.xml"/><Relationship Id="rId111" Type="http://schemas.openxmlformats.org/officeDocument/2006/relationships/slide" Target="slides/slide49.xml"/><Relationship Id="rId112" Type="http://schemas.openxmlformats.org/officeDocument/2006/relationships/slide" Target="slides/slide50.xml"/><Relationship Id="rId113" Type="http://schemas.openxmlformats.org/officeDocument/2006/relationships/slide" Target="slides/slide51.xml"/><Relationship Id="rId114" Type="http://schemas.openxmlformats.org/officeDocument/2006/relationships/slide" Target="slides/slide52.xml"/><Relationship Id="rId115" Type="http://schemas.openxmlformats.org/officeDocument/2006/relationships/slide" Target="slides/slide53.xml"/><Relationship Id="rId116" Type="http://schemas.openxmlformats.org/officeDocument/2006/relationships/slide" Target="slides/slide54.xml"/><Relationship Id="rId117" Type="http://schemas.openxmlformats.org/officeDocument/2006/relationships/slide" Target="slides/slide55.xml"/><Relationship Id="rId118" Type="http://schemas.openxmlformats.org/officeDocument/2006/relationships/slide" Target="slides/slide56.xml"/><Relationship Id="rId119" Type="http://schemas.openxmlformats.org/officeDocument/2006/relationships/slide" Target="slides/slide57.xml"/><Relationship Id="rId30" Type="http://schemas.openxmlformats.org/officeDocument/2006/relationships/slideMaster" Target="slideMasters/slideMaster30.xml"/><Relationship Id="rId31" Type="http://schemas.openxmlformats.org/officeDocument/2006/relationships/slideMaster" Target="slideMasters/slideMaster31.xml"/><Relationship Id="rId32" Type="http://schemas.openxmlformats.org/officeDocument/2006/relationships/slideMaster" Target="slideMasters/slideMaster32.xml"/><Relationship Id="rId33" Type="http://schemas.openxmlformats.org/officeDocument/2006/relationships/slideMaster" Target="slideMasters/slideMaster33.xml"/><Relationship Id="rId34" Type="http://schemas.openxmlformats.org/officeDocument/2006/relationships/slideMaster" Target="slideMasters/slideMaster34.xml"/><Relationship Id="rId35" Type="http://schemas.openxmlformats.org/officeDocument/2006/relationships/slideMaster" Target="slideMasters/slideMaster35.xml"/><Relationship Id="rId36" Type="http://schemas.openxmlformats.org/officeDocument/2006/relationships/slideMaster" Target="slideMasters/slideMaster36.xml"/><Relationship Id="rId37" Type="http://schemas.openxmlformats.org/officeDocument/2006/relationships/slideMaster" Target="slideMasters/slideMaster37.xml"/><Relationship Id="rId38" Type="http://schemas.openxmlformats.org/officeDocument/2006/relationships/slideMaster" Target="slideMasters/slideMaster38.xml"/><Relationship Id="rId39" Type="http://schemas.openxmlformats.org/officeDocument/2006/relationships/slideMaster" Target="slideMasters/slideMaster39.xml"/><Relationship Id="rId80" Type="http://schemas.openxmlformats.org/officeDocument/2006/relationships/slide" Target="slides/slide18.xml"/><Relationship Id="rId81" Type="http://schemas.openxmlformats.org/officeDocument/2006/relationships/slide" Target="slides/slide19.xml"/><Relationship Id="rId82" Type="http://schemas.openxmlformats.org/officeDocument/2006/relationships/slide" Target="slides/slide20.xml"/><Relationship Id="rId83" Type="http://schemas.openxmlformats.org/officeDocument/2006/relationships/slide" Target="slides/slide21.xml"/><Relationship Id="rId84" Type="http://schemas.openxmlformats.org/officeDocument/2006/relationships/slide" Target="slides/slide22.xml"/><Relationship Id="rId85" Type="http://schemas.openxmlformats.org/officeDocument/2006/relationships/slide" Target="slides/slide23.xml"/><Relationship Id="rId86" Type="http://schemas.openxmlformats.org/officeDocument/2006/relationships/slide" Target="slides/slide24.xml"/><Relationship Id="rId87" Type="http://schemas.openxmlformats.org/officeDocument/2006/relationships/slide" Target="slides/slide25.xml"/><Relationship Id="rId88" Type="http://schemas.openxmlformats.org/officeDocument/2006/relationships/slide" Target="slides/slide26.xml"/><Relationship Id="rId89" Type="http://schemas.openxmlformats.org/officeDocument/2006/relationships/slide" Target="slides/slide27.xml"/><Relationship Id="rId140" Type="http://schemas.openxmlformats.org/officeDocument/2006/relationships/slide" Target="slides/slide78.xml"/><Relationship Id="rId141" Type="http://schemas.openxmlformats.org/officeDocument/2006/relationships/slide" Target="slides/slide79.xml"/><Relationship Id="rId142" Type="http://schemas.openxmlformats.org/officeDocument/2006/relationships/slide" Target="slides/slide80.xml"/><Relationship Id="rId143" Type="http://schemas.openxmlformats.org/officeDocument/2006/relationships/slide" Target="slides/slide81.xml"/><Relationship Id="rId144" Type="http://schemas.openxmlformats.org/officeDocument/2006/relationships/slide" Target="slides/slide82.xml"/><Relationship Id="rId145" Type="http://schemas.openxmlformats.org/officeDocument/2006/relationships/slide" Target="slides/slide83.xml"/><Relationship Id="rId146" Type="http://schemas.openxmlformats.org/officeDocument/2006/relationships/slide" Target="slides/slide84.xml"/><Relationship Id="rId147" Type="http://schemas.openxmlformats.org/officeDocument/2006/relationships/slide" Target="slides/slide85.xml"/><Relationship Id="rId148" Type="http://schemas.openxmlformats.org/officeDocument/2006/relationships/slide" Target="slides/slide86.xml"/><Relationship Id="rId149" Type="http://schemas.openxmlformats.org/officeDocument/2006/relationships/notesMaster" Target="notesMasters/notesMaster1.xml"/></Relationships>
</file>

<file path=ppt/_rels/viewProps.xml.rels><?xml version="1.0" encoding="UTF-8" standalone="yes"?>
<Relationships xmlns="http://schemas.openxmlformats.org/package/2006/relationships"><Relationship Id="rId1" Type="http://schemas.openxmlformats.org/officeDocument/2006/relationships/slide" Target="slides/slid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78.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41.emf"/><Relationship Id="rId2" Type="http://schemas.openxmlformats.org/officeDocument/2006/relationships/image" Target="../media/image42.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41.emf"/><Relationship Id="rId2" Type="http://schemas.openxmlformats.org/officeDocument/2006/relationships/image" Target="../media/image42.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44.emf"/><Relationship Id="rId2" Type="http://schemas.openxmlformats.org/officeDocument/2006/relationships/image" Target="../media/image45.emf"/></Relationships>
</file>

<file path=ppt/drawings/_rels/vmlDrawing9.vml.rels><?xml version="1.0" encoding="UTF-8" standalone="yes"?>
<Relationships xmlns="http://schemas.openxmlformats.org/package/2006/relationships"><Relationship Id="rId3" Type="http://schemas.openxmlformats.org/officeDocument/2006/relationships/image" Target="../media/image52.emf"/><Relationship Id="rId4" Type="http://schemas.openxmlformats.org/officeDocument/2006/relationships/image" Target="../media/image53.emf"/><Relationship Id="rId5" Type="http://schemas.openxmlformats.org/officeDocument/2006/relationships/image" Target="../media/image54.emf"/><Relationship Id="rId1" Type="http://schemas.openxmlformats.org/officeDocument/2006/relationships/image" Target="../media/image50.emf"/><Relationship Id="rId2" Type="http://schemas.openxmlformats.org/officeDocument/2006/relationships/image" Target="../media/image51.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1588" y="0"/>
            <a:ext cx="3170238" cy="479425"/>
          </a:xfrm>
          <a:prstGeom prst="rect">
            <a:avLst/>
          </a:prstGeom>
          <a:noFill/>
          <a:ln w="9525">
            <a:noFill/>
            <a:miter lim="800000"/>
            <a:headEnd/>
            <a:tailEnd/>
          </a:ln>
          <a:effectLst/>
        </p:spPr>
        <p:txBody>
          <a:bodyPr vert="horz" wrap="square" lIns="103080" tIns="51540" rIns="103080" bIns="51540" numCol="1" anchor="t" anchorCtr="0" compatLnSpc="1">
            <a:prstTxWarp prst="textNoShape">
              <a:avLst/>
            </a:prstTxWarp>
          </a:bodyPr>
          <a:lstStyle>
            <a:lvl1pPr defTabSz="1023938" eaLnBrk="0" hangingPunct="0">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3075" name="Rectangle 3"/>
          <p:cNvSpPr>
            <a:spLocks noGrp="1" noChangeArrowheads="1"/>
          </p:cNvSpPr>
          <p:nvPr>
            <p:ph type="dt" sz="quarter" idx="1"/>
          </p:nvPr>
        </p:nvSpPr>
        <p:spPr bwMode="auto">
          <a:xfrm>
            <a:off x="4146550" y="0"/>
            <a:ext cx="3168650" cy="479425"/>
          </a:xfrm>
          <a:prstGeom prst="rect">
            <a:avLst/>
          </a:prstGeom>
          <a:noFill/>
          <a:ln w="9525">
            <a:noFill/>
            <a:miter lim="800000"/>
            <a:headEnd/>
            <a:tailEnd/>
          </a:ln>
          <a:effectLst/>
        </p:spPr>
        <p:txBody>
          <a:bodyPr vert="horz" wrap="square" lIns="103080" tIns="51540" rIns="103080" bIns="51540" numCol="1" anchor="t" anchorCtr="0" compatLnSpc="1">
            <a:prstTxWarp prst="textNoShape">
              <a:avLst/>
            </a:prstTxWarp>
          </a:bodyPr>
          <a:lstStyle>
            <a:lvl1pPr algn="r" defTabSz="1023938" eaLnBrk="0" hangingPunct="0">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3076" name="Rectangle 4"/>
          <p:cNvSpPr>
            <a:spLocks noGrp="1" noChangeArrowheads="1"/>
          </p:cNvSpPr>
          <p:nvPr>
            <p:ph type="ftr" sz="quarter" idx="2"/>
          </p:nvPr>
        </p:nvSpPr>
        <p:spPr bwMode="auto">
          <a:xfrm>
            <a:off x="-1588" y="9121775"/>
            <a:ext cx="3170238" cy="479425"/>
          </a:xfrm>
          <a:prstGeom prst="rect">
            <a:avLst/>
          </a:prstGeom>
          <a:noFill/>
          <a:ln w="9525">
            <a:noFill/>
            <a:miter lim="800000"/>
            <a:headEnd/>
            <a:tailEnd/>
          </a:ln>
          <a:effectLst/>
        </p:spPr>
        <p:txBody>
          <a:bodyPr vert="horz" wrap="square" lIns="103080" tIns="51540" rIns="103080" bIns="51540" numCol="1" anchor="b" anchorCtr="0" compatLnSpc="1">
            <a:prstTxWarp prst="textNoShape">
              <a:avLst/>
            </a:prstTxWarp>
          </a:bodyPr>
          <a:lstStyle>
            <a:lvl1pPr defTabSz="1023938" eaLnBrk="0" hangingPunct="0">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3077" name="Rectangle 5"/>
          <p:cNvSpPr>
            <a:spLocks noGrp="1" noChangeArrowheads="1"/>
          </p:cNvSpPr>
          <p:nvPr>
            <p:ph type="sldNum" sz="quarter" idx="3"/>
          </p:nvPr>
        </p:nvSpPr>
        <p:spPr bwMode="auto">
          <a:xfrm>
            <a:off x="4146550" y="9121775"/>
            <a:ext cx="3168650" cy="479425"/>
          </a:xfrm>
          <a:prstGeom prst="rect">
            <a:avLst/>
          </a:prstGeom>
          <a:noFill/>
          <a:ln w="9525">
            <a:noFill/>
            <a:miter lim="800000"/>
            <a:headEnd/>
            <a:tailEnd/>
          </a:ln>
          <a:effectLst/>
        </p:spPr>
        <p:txBody>
          <a:bodyPr vert="horz" wrap="square" lIns="103080" tIns="51540" rIns="103080" bIns="51540" numCol="1" anchor="b" anchorCtr="0" compatLnSpc="1">
            <a:prstTxWarp prst="textNoShape">
              <a:avLst/>
            </a:prstTxWarp>
          </a:bodyPr>
          <a:lstStyle>
            <a:lvl1pPr algn="r" defTabSz="1023938" eaLnBrk="0" hangingPunct="0">
              <a:defRPr sz="1400" b="0"/>
            </a:lvl1pPr>
          </a:lstStyle>
          <a:p>
            <a:pPr>
              <a:defRPr/>
            </a:pPr>
            <a:fld id="{A8E18C40-4EF2-2D45-B6F5-E1B73894FDF5}" type="slidenum">
              <a:rPr lang="en-US"/>
              <a:pPr>
                <a:defRPr/>
              </a:pPr>
              <a:t>‹#›</a:t>
            </a:fld>
            <a:endParaRPr lang="en-US"/>
          </a:p>
        </p:txBody>
      </p:sp>
    </p:spTree>
    <p:extLst>
      <p:ext uri="{BB962C8B-B14F-4D97-AF65-F5344CB8AC3E}">
        <p14:creationId xmlns:p14="http://schemas.microsoft.com/office/powerpoint/2010/main" val="307018538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hdr" sz="quarter"/>
          </p:nvPr>
        </p:nvSpPr>
        <p:spPr bwMode="auto">
          <a:xfrm>
            <a:off x="-1588" y="0"/>
            <a:ext cx="3170238" cy="479425"/>
          </a:xfrm>
          <a:prstGeom prst="rect">
            <a:avLst/>
          </a:prstGeom>
          <a:noFill/>
          <a:ln w="9525">
            <a:noFill/>
            <a:miter lim="800000"/>
            <a:headEnd/>
            <a:tailEnd/>
          </a:ln>
          <a:effectLst/>
        </p:spPr>
        <p:txBody>
          <a:bodyPr vert="horz" wrap="square" lIns="103080" tIns="51540" rIns="103080" bIns="51540" numCol="1" anchor="t" anchorCtr="0" compatLnSpc="1">
            <a:prstTxWarp prst="textNoShape">
              <a:avLst/>
            </a:prstTxWarp>
          </a:bodyPr>
          <a:lstStyle>
            <a:lvl1pPr defTabSz="1023938" eaLnBrk="0" hangingPunct="0">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2051" name="Rectangle 3"/>
          <p:cNvSpPr>
            <a:spLocks noGrp="1" noChangeArrowheads="1"/>
          </p:cNvSpPr>
          <p:nvPr>
            <p:ph type="dt" idx="1"/>
          </p:nvPr>
        </p:nvSpPr>
        <p:spPr bwMode="auto">
          <a:xfrm>
            <a:off x="4146550" y="0"/>
            <a:ext cx="3168650" cy="479425"/>
          </a:xfrm>
          <a:prstGeom prst="rect">
            <a:avLst/>
          </a:prstGeom>
          <a:noFill/>
          <a:ln w="9525">
            <a:noFill/>
            <a:miter lim="800000"/>
            <a:headEnd/>
            <a:tailEnd/>
          </a:ln>
          <a:effectLst/>
        </p:spPr>
        <p:txBody>
          <a:bodyPr vert="horz" wrap="square" lIns="103080" tIns="51540" rIns="103080" bIns="51540" numCol="1" anchor="t" anchorCtr="0" compatLnSpc="1">
            <a:prstTxWarp prst="textNoShape">
              <a:avLst/>
            </a:prstTxWarp>
          </a:bodyPr>
          <a:lstStyle>
            <a:lvl1pPr algn="r" defTabSz="1023938" eaLnBrk="0" hangingPunct="0">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300036" name="Rectangle 4"/>
          <p:cNvSpPr>
            <a:spLocks noGrp="1" noRot="1" noChangeAspect="1" noChangeArrowheads="1" noTextEdit="1"/>
          </p:cNvSpPr>
          <p:nvPr>
            <p:ph type="sldImg" idx="2"/>
          </p:nvPr>
        </p:nvSpPr>
        <p:spPr bwMode="auto">
          <a:xfrm>
            <a:off x="1260475" y="720725"/>
            <a:ext cx="4799013" cy="3598863"/>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053" name="Rectangle 5"/>
          <p:cNvSpPr>
            <a:spLocks noGrp="1" noChangeArrowheads="1"/>
          </p:cNvSpPr>
          <p:nvPr>
            <p:ph type="body" sz="quarter" idx="3"/>
          </p:nvPr>
        </p:nvSpPr>
        <p:spPr bwMode="auto">
          <a:xfrm>
            <a:off x="976313" y="4562475"/>
            <a:ext cx="5360987" cy="4318000"/>
          </a:xfrm>
          <a:prstGeom prst="rect">
            <a:avLst/>
          </a:prstGeom>
          <a:noFill/>
          <a:ln w="9525">
            <a:noFill/>
            <a:miter lim="800000"/>
            <a:headEnd/>
            <a:tailEnd/>
          </a:ln>
          <a:effectLst/>
        </p:spPr>
        <p:txBody>
          <a:bodyPr vert="horz" wrap="square" lIns="103080" tIns="51540" rIns="103080" bIns="5154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054" name="Rectangle 6"/>
          <p:cNvSpPr>
            <a:spLocks noGrp="1" noChangeArrowheads="1"/>
          </p:cNvSpPr>
          <p:nvPr>
            <p:ph type="ftr" sz="quarter" idx="4"/>
          </p:nvPr>
        </p:nvSpPr>
        <p:spPr bwMode="auto">
          <a:xfrm>
            <a:off x="-1588" y="9121775"/>
            <a:ext cx="3170238" cy="479425"/>
          </a:xfrm>
          <a:prstGeom prst="rect">
            <a:avLst/>
          </a:prstGeom>
          <a:noFill/>
          <a:ln w="9525">
            <a:noFill/>
            <a:miter lim="800000"/>
            <a:headEnd/>
            <a:tailEnd/>
          </a:ln>
          <a:effectLst/>
        </p:spPr>
        <p:txBody>
          <a:bodyPr vert="horz" wrap="square" lIns="103080" tIns="51540" rIns="103080" bIns="51540" numCol="1" anchor="b" anchorCtr="0" compatLnSpc="1">
            <a:prstTxWarp prst="textNoShape">
              <a:avLst/>
            </a:prstTxWarp>
          </a:bodyPr>
          <a:lstStyle>
            <a:lvl1pPr defTabSz="1023938" eaLnBrk="0" hangingPunct="0">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2055" name="Rectangle 7"/>
          <p:cNvSpPr>
            <a:spLocks noGrp="1" noChangeArrowheads="1"/>
          </p:cNvSpPr>
          <p:nvPr>
            <p:ph type="sldNum" sz="quarter" idx="5"/>
          </p:nvPr>
        </p:nvSpPr>
        <p:spPr bwMode="auto">
          <a:xfrm>
            <a:off x="4146550" y="9121775"/>
            <a:ext cx="3168650" cy="479425"/>
          </a:xfrm>
          <a:prstGeom prst="rect">
            <a:avLst/>
          </a:prstGeom>
          <a:noFill/>
          <a:ln w="9525">
            <a:noFill/>
            <a:miter lim="800000"/>
            <a:headEnd/>
            <a:tailEnd/>
          </a:ln>
          <a:effectLst/>
        </p:spPr>
        <p:txBody>
          <a:bodyPr vert="horz" wrap="square" lIns="103080" tIns="51540" rIns="103080" bIns="51540" numCol="1" anchor="b" anchorCtr="0" compatLnSpc="1">
            <a:prstTxWarp prst="textNoShape">
              <a:avLst/>
            </a:prstTxWarp>
          </a:bodyPr>
          <a:lstStyle>
            <a:lvl1pPr algn="r" defTabSz="1023938" eaLnBrk="0" hangingPunct="0">
              <a:defRPr sz="1400" b="0"/>
            </a:lvl1pPr>
          </a:lstStyle>
          <a:p>
            <a:pPr>
              <a:defRPr/>
            </a:pPr>
            <a:fld id="{773ABA64-3512-624A-83FD-072E9E3B2E10}" type="slidenum">
              <a:rPr lang="en-US"/>
              <a:pPr>
                <a:defRPr/>
              </a:pPr>
              <a:t>‹#›</a:t>
            </a:fld>
            <a:endParaRPr lang="en-US"/>
          </a:p>
        </p:txBody>
      </p:sp>
    </p:spTree>
    <p:extLst>
      <p:ext uri="{BB962C8B-B14F-4D97-AF65-F5344CB8AC3E}">
        <p14:creationId xmlns:p14="http://schemas.microsoft.com/office/powerpoint/2010/main" val="346970543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65" charset="0"/>
        <a:ea typeface="ＭＳ Ｐゴシック" pitchFamily="-65" charset="-128"/>
        <a:cs typeface="ＭＳ Ｐゴシック" pitchFamily="-65" charset="-128"/>
      </a:defRPr>
    </a:lvl1pPr>
    <a:lvl2pPr marL="457174" algn="l" rtl="0" eaLnBrk="0" fontAlgn="base" hangingPunct="0">
      <a:spcBef>
        <a:spcPct val="30000"/>
      </a:spcBef>
      <a:spcAft>
        <a:spcPct val="0"/>
      </a:spcAft>
      <a:defRPr sz="1200" kern="1200">
        <a:solidFill>
          <a:schemeClr val="tx1"/>
        </a:solidFill>
        <a:latin typeface="Arial" pitchFamily="-65" charset="0"/>
        <a:ea typeface="ＭＳ Ｐゴシック" pitchFamily="-65" charset="-128"/>
        <a:cs typeface="+mn-cs"/>
      </a:defRPr>
    </a:lvl2pPr>
    <a:lvl3pPr marL="914349" algn="l" rtl="0" eaLnBrk="0" fontAlgn="base" hangingPunct="0">
      <a:spcBef>
        <a:spcPct val="30000"/>
      </a:spcBef>
      <a:spcAft>
        <a:spcPct val="0"/>
      </a:spcAft>
      <a:defRPr sz="1200" kern="1200">
        <a:solidFill>
          <a:schemeClr val="tx1"/>
        </a:solidFill>
        <a:latin typeface="Arial" pitchFamily="-65" charset="0"/>
        <a:ea typeface="ＭＳ Ｐゴシック" pitchFamily="-65" charset="-128"/>
        <a:cs typeface="+mn-cs"/>
      </a:defRPr>
    </a:lvl3pPr>
    <a:lvl4pPr marL="1371523" algn="l" rtl="0" eaLnBrk="0" fontAlgn="base" hangingPunct="0">
      <a:spcBef>
        <a:spcPct val="30000"/>
      </a:spcBef>
      <a:spcAft>
        <a:spcPct val="0"/>
      </a:spcAft>
      <a:defRPr sz="1200" kern="1200">
        <a:solidFill>
          <a:schemeClr val="tx1"/>
        </a:solidFill>
        <a:latin typeface="Arial" pitchFamily="-65" charset="0"/>
        <a:ea typeface="ＭＳ Ｐゴシック" pitchFamily="-65" charset="-128"/>
        <a:cs typeface="+mn-cs"/>
      </a:defRPr>
    </a:lvl4pPr>
    <a:lvl5pPr marL="1828698" algn="l" rtl="0" eaLnBrk="0" fontAlgn="base" hangingPunct="0">
      <a:spcBef>
        <a:spcPct val="30000"/>
      </a:spcBef>
      <a:spcAft>
        <a:spcPct val="0"/>
      </a:spcAft>
      <a:defRPr sz="1200" kern="1200">
        <a:solidFill>
          <a:schemeClr val="tx1"/>
        </a:solidFill>
        <a:latin typeface="Arial" pitchFamily="-65" charset="0"/>
        <a:ea typeface="ＭＳ Ｐゴシック" pitchFamily="-65" charset="-128"/>
        <a:cs typeface="+mn-cs"/>
      </a:defRPr>
    </a:lvl5pPr>
    <a:lvl6pPr marL="2285872" algn="l" defTabSz="457174" rtl="0" eaLnBrk="1" latinLnBrk="0" hangingPunct="1">
      <a:defRPr sz="1200" kern="1200">
        <a:solidFill>
          <a:schemeClr val="tx1"/>
        </a:solidFill>
        <a:latin typeface="+mn-lt"/>
        <a:ea typeface="+mn-ea"/>
        <a:cs typeface="+mn-cs"/>
      </a:defRPr>
    </a:lvl6pPr>
    <a:lvl7pPr marL="2743046" algn="l" defTabSz="457174" rtl="0" eaLnBrk="1" latinLnBrk="0" hangingPunct="1">
      <a:defRPr sz="1200" kern="1200">
        <a:solidFill>
          <a:schemeClr val="tx1"/>
        </a:solidFill>
        <a:latin typeface="+mn-lt"/>
        <a:ea typeface="+mn-ea"/>
        <a:cs typeface="+mn-cs"/>
      </a:defRPr>
    </a:lvl7pPr>
    <a:lvl8pPr marL="3200220" algn="l" defTabSz="457174" rtl="0" eaLnBrk="1" latinLnBrk="0" hangingPunct="1">
      <a:defRPr sz="1200" kern="1200">
        <a:solidFill>
          <a:schemeClr val="tx1"/>
        </a:solidFill>
        <a:latin typeface="+mn-lt"/>
        <a:ea typeface="+mn-ea"/>
        <a:cs typeface="+mn-cs"/>
      </a:defRPr>
    </a:lvl8pPr>
    <a:lvl9pPr marL="3657396" algn="l" defTabSz="457174"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1" name="Rectangle 7"/>
          <p:cNvSpPr txBox="1">
            <a:spLocks noGrp="1" noChangeArrowheads="1"/>
          </p:cNvSpPr>
          <p:nvPr/>
        </p:nvSpPr>
        <p:spPr bwMode="auto">
          <a:xfrm>
            <a:off x="4146550" y="9121775"/>
            <a:ext cx="3168650"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3080" tIns="51540" rIns="103080" bIns="51540" anchor="b"/>
          <a:lstStyle>
            <a:lvl1pPr defTabSz="1023938" eaLnBrk="0" hangingPunct="0">
              <a:defRPr sz="1200" b="1">
                <a:solidFill>
                  <a:schemeClr val="tx1"/>
                </a:solidFill>
                <a:latin typeface="Arial" charset="0"/>
                <a:ea typeface="ＭＳ Ｐゴシック" charset="0"/>
                <a:cs typeface="ＭＳ Ｐゴシック" charset="0"/>
              </a:defRPr>
            </a:lvl1pPr>
            <a:lvl2pPr marL="742950" indent="-285750" defTabSz="1023938" eaLnBrk="0" hangingPunct="0">
              <a:defRPr sz="1200" b="1">
                <a:solidFill>
                  <a:schemeClr val="tx1"/>
                </a:solidFill>
                <a:latin typeface="Arial" charset="0"/>
                <a:ea typeface="ＭＳ Ｐゴシック" charset="0"/>
              </a:defRPr>
            </a:lvl2pPr>
            <a:lvl3pPr marL="1143000" indent="-228600" defTabSz="1023938" eaLnBrk="0" hangingPunct="0">
              <a:defRPr sz="1200" b="1">
                <a:solidFill>
                  <a:schemeClr val="tx1"/>
                </a:solidFill>
                <a:latin typeface="Arial" charset="0"/>
                <a:ea typeface="ＭＳ Ｐゴシック" charset="0"/>
              </a:defRPr>
            </a:lvl3pPr>
            <a:lvl4pPr marL="1600200" indent="-228600" defTabSz="1023938" eaLnBrk="0" hangingPunct="0">
              <a:defRPr sz="1200" b="1">
                <a:solidFill>
                  <a:schemeClr val="tx1"/>
                </a:solidFill>
                <a:latin typeface="Arial" charset="0"/>
                <a:ea typeface="ＭＳ Ｐゴシック" charset="0"/>
              </a:defRPr>
            </a:lvl4pPr>
            <a:lvl5pPr marL="2057400" indent="-228600" defTabSz="1023938" eaLnBrk="0" hangingPunct="0">
              <a:defRPr sz="1200" b="1">
                <a:solidFill>
                  <a:schemeClr val="tx1"/>
                </a:solidFill>
                <a:latin typeface="Arial" charset="0"/>
                <a:ea typeface="ＭＳ Ｐゴシック" charset="0"/>
              </a:defRPr>
            </a:lvl5pPr>
            <a:lvl6pPr marL="2514600" indent="-228600" defTabSz="1023938"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1023938"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1023938"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1023938" eaLnBrk="0" fontAlgn="base" hangingPunct="0">
              <a:spcBef>
                <a:spcPct val="0"/>
              </a:spcBef>
              <a:spcAft>
                <a:spcPct val="0"/>
              </a:spcAft>
              <a:defRPr sz="1200" b="1">
                <a:solidFill>
                  <a:schemeClr val="tx1"/>
                </a:solidFill>
                <a:latin typeface="Arial" charset="0"/>
                <a:ea typeface="ＭＳ Ｐゴシック" charset="0"/>
              </a:defRPr>
            </a:lvl9pPr>
          </a:lstStyle>
          <a:p>
            <a:pPr algn="r"/>
            <a:fld id="{EB364494-397A-8541-B593-E8D91DC67A0D}" type="slidenum">
              <a:rPr lang="en-US" sz="1400" b="0">
                <a:solidFill>
                  <a:srgbClr val="000000"/>
                </a:solidFill>
              </a:rPr>
              <a:pPr algn="r"/>
              <a:t>1</a:t>
            </a:fld>
            <a:endParaRPr lang="en-US" sz="1400" b="0">
              <a:solidFill>
                <a:srgbClr val="000000"/>
              </a:solidFill>
            </a:endParaRPr>
          </a:p>
        </p:txBody>
      </p:sp>
      <p:sp>
        <p:nvSpPr>
          <p:cNvPr id="302082" name="Rectangle 2"/>
          <p:cNvSpPr>
            <a:spLocks noGrp="1" noRot="1" noChangeAspect="1" noChangeArrowheads="1" noTextEdit="1"/>
          </p:cNvSpPr>
          <p:nvPr>
            <p:ph type="sldImg"/>
          </p:nvPr>
        </p:nvSpPr>
        <p:spPr>
          <a:xfrm>
            <a:off x="1255713" y="720725"/>
            <a:ext cx="4800600" cy="3600450"/>
          </a:xfrm>
          <a:ln/>
        </p:spPr>
      </p:sp>
      <p:sp>
        <p:nvSpPr>
          <p:cNvPr id="302083" name="Rectangle 3"/>
          <p:cNvSpPr>
            <a:spLocks noGrp="1" noChangeArrowheads="1"/>
          </p:cNvSpPr>
          <p:nvPr>
            <p:ph type="body" idx="1"/>
          </p:nvPr>
        </p:nvSpPr>
        <p:spPr>
          <a:xfrm>
            <a:off x="976313" y="4564063"/>
            <a:ext cx="5360987" cy="43164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lIns="94047" tIns="47024" rIns="94047" bIns="47024"/>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7475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en-US">
              <a:latin typeface="Calibri" charset="0"/>
            </a:endParaRPr>
          </a:p>
        </p:txBody>
      </p:sp>
      <p:sp>
        <p:nvSpPr>
          <p:cNvPr id="4" name="Slide Number Placeholder 3"/>
          <p:cNvSpPr>
            <a:spLocks noGrp="1"/>
          </p:cNvSpPr>
          <p:nvPr>
            <p:ph type="sldNum" sz="quarter" idx="5"/>
          </p:nvPr>
        </p:nvSpPr>
        <p:spPr/>
        <p:txBody>
          <a:bodyPr/>
          <a:lstStyle/>
          <a:p>
            <a:pPr>
              <a:defRPr/>
            </a:pPr>
            <a:fld id="{3F0BD234-8F95-B644-886B-F291E8769391}" type="slidenum">
              <a:rPr lang="en-US" smtClean="0">
                <a:solidFill>
                  <a:prstClr val="black"/>
                </a:solidFill>
                <a:latin typeface="Calibri"/>
              </a:rPr>
              <a:pPr>
                <a:defRPr/>
              </a:pPr>
              <a:t>16</a:t>
            </a:fld>
            <a:endParaRPr lang="en-US">
              <a:solidFill>
                <a:prstClr val="black"/>
              </a:solidFill>
              <a:latin typeface="Calibri"/>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a:t>
            </a:r>
            <a:r>
              <a:rPr lang="en-US" baseline="0" dirty="0" smtClean="0"/>
              <a:t> called our method </a:t>
            </a:r>
            <a:r>
              <a:rPr lang="en-US" baseline="0" dirty="0" err="1" smtClean="0"/>
              <a:t>Loregic</a:t>
            </a:r>
            <a:r>
              <a:rPr lang="en-US" baseline="0" dirty="0" smtClean="0"/>
              <a:t>, which uses logic gate models to characterize the cooperative logic of gene regulatory factors. we published </a:t>
            </a:r>
            <a:r>
              <a:rPr lang="en-US" baseline="0" dirty="0" err="1" smtClean="0"/>
              <a:t>Loregic</a:t>
            </a:r>
            <a:r>
              <a:rPr lang="en-US" baseline="0" dirty="0" smtClean="0"/>
              <a:t> in </a:t>
            </a:r>
            <a:r>
              <a:rPr lang="en-US" baseline="0" dirty="0" err="1" smtClean="0"/>
              <a:t>Plos</a:t>
            </a:r>
            <a:r>
              <a:rPr lang="en-US" baseline="0" dirty="0" smtClean="0"/>
              <a:t> comp. bio. </a:t>
            </a:r>
            <a:endParaRPr lang="en-US" dirty="0"/>
          </a:p>
        </p:txBody>
      </p:sp>
      <p:sp>
        <p:nvSpPr>
          <p:cNvPr id="4" name="Slide Number Placeholder 3"/>
          <p:cNvSpPr>
            <a:spLocks noGrp="1"/>
          </p:cNvSpPr>
          <p:nvPr>
            <p:ph type="sldNum" sz="quarter" idx="10"/>
          </p:nvPr>
        </p:nvSpPr>
        <p:spPr/>
        <p:txBody>
          <a:bodyPr/>
          <a:lstStyle/>
          <a:p>
            <a:fld id="{73C43B9B-87D0-4380-A962-F69BD125AC41}" type="slidenum">
              <a:rPr lang="en-US" smtClean="0">
                <a:solidFill>
                  <a:prstClr val="black"/>
                </a:solidFill>
                <a:latin typeface="Calibri"/>
              </a:rPr>
              <a:pPr/>
              <a:t>23</a:t>
            </a:fld>
            <a:endParaRPr lang="en-US">
              <a:solidFill>
                <a:prstClr val="black"/>
              </a:solidFill>
              <a:latin typeface="Calibri"/>
            </a:endParaRPr>
          </a:p>
        </p:txBody>
      </p:sp>
    </p:spTree>
    <p:extLst>
      <p:ext uri="{BB962C8B-B14F-4D97-AF65-F5344CB8AC3E}">
        <p14:creationId xmlns:p14="http://schemas.microsoft.com/office/powerpoint/2010/main" val="22057452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besides gene expression data, next generation</a:t>
            </a:r>
            <a:r>
              <a:rPr lang="en-US" baseline="0" dirty="0" smtClean="0"/>
              <a:t> sequencing technologies such as </a:t>
            </a:r>
            <a:r>
              <a:rPr lang="en-US" baseline="0" dirty="0" err="1" smtClean="0"/>
              <a:t>ChIP-seq</a:t>
            </a:r>
            <a:r>
              <a:rPr lang="en-US" baseline="0" dirty="0" smtClean="0"/>
              <a:t> and CLIP-</a:t>
            </a:r>
            <a:r>
              <a:rPr lang="en-US" baseline="0" dirty="0" err="1" smtClean="0"/>
              <a:t>seq</a:t>
            </a:r>
            <a:r>
              <a:rPr lang="en-US" baseline="0" dirty="0" smtClean="0"/>
              <a:t> can identify the target genes of gene regulatory factors. the regulatory factors include TF, </a:t>
            </a:r>
            <a:r>
              <a:rPr lang="en-US" baseline="0" dirty="0" err="1" smtClean="0"/>
              <a:t>mirnas</a:t>
            </a:r>
            <a:r>
              <a:rPr lang="en-US" baseline="0" dirty="0" smtClean="0"/>
              <a:t> and so on like TF1 and TF2 regulate Gene 1. Then, we can create a gene regulatory network. it is very likely that a target gene can be regulated by two or more RFs. e.g., we can get a lot of regulatory triplets where RF1 and RF2 regulate a common target gene T. Then, we would ask how two RFs coordinate to regulate T? are they really cooperative, or competitive, or independent? Is there a way to describe their cooperativity?</a:t>
            </a:r>
            <a:endParaRPr lang="en-US" dirty="0"/>
          </a:p>
        </p:txBody>
      </p:sp>
      <p:sp>
        <p:nvSpPr>
          <p:cNvPr id="4" name="Slide Number Placeholder 3"/>
          <p:cNvSpPr>
            <a:spLocks noGrp="1"/>
          </p:cNvSpPr>
          <p:nvPr>
            <p:ph type="sldNum" sz="quarter" idx="10"/>
          </p:nvPr>
        </p:nvSpPr>
        <p:spPr/>
        <p:txBody>
          <a:bodyPr/>
          <a:lstStyle/>
          <a:p>
            <a:fld id="{73C43B9B-87D0-4380-A962-F69BD125AC41}" type="slidenum">
              <a:rPr lang="en-US" smtClean="0">
                <a:solidFill>
                  <a:prstClr val="black"/>
                </a:solidFill>
                <a:latin typeface="Calibri"/>
              </a:rPr>
              <a:pPr/>
              <a:t>24</a:t>
            </a:fld>
            <a:endParaRPr lang="en-US">
              <a:solidFill>
                <a:prstClr val="black"/>
              </a:solidFill>
              <a:latin typeface="Calibri"/>
            </a:endParaRPr>
          </a:p>
        </p:txBody>
      </p:sp>
    </p:spTree>
    <p:extLst>
      <p:ext uri="{BB962C8B-B14F-4D97-AF65-F5344CB8AC3E}">
        <p14:creationId xmlns:p14="http://schemas.microsoft.com/office/powerpoint/2010/main" val="26382665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let’s look at a particular triplet, TF1 and TF2 regulate</a:t>
            </a:r>
            <a:r>
              <a:rPr lang="en-US" baseline="0" dirty="0" smtClean="0"/>
              <a:t> Gene 1. At logical level, gene expression has two states, gene is on or off, i.e.,  1 represents gene is expressed or 0 represents gene is not expressed. So, then we can look at the triplet as 2-input-1-output system. TF1 and TF2 are inputs, and Gene 1 are output, and then use a 2-input-1-output logic gate to model this triplet. As shown in a truth table, there are 4 different types of input of TF1 and TF2, 00, 01, 10, 11, and for each input type, there are 2 possible output types, 1 or 0. so in total, we have 2^4 = 16 possible logic gates that can be used to describe the triplet.</a:t>
            </a:r>
            <a:endParaRPr lang="en-US" dirty="0"/>
          </a:p>
        </p:txBody>
      </p:sp>
      <p:sp>
        <p:nvSpPr>
          <p:cNvPr id="4" name="Slide Number Placeholder 3"/>
          <p:cNvSpPr>
            <a:spLocks noGrp="1"/>
          </p:cNvSpPr>
          <p:nvPr>
            <p:ph type="sldNum" sz="quarter" idx="10"/>
          </p:nvPr>
        </p:nvSpPr>
        <p:spPr/>
        <p:txBody>
          <a:bodyPr/>
          <a:lstStyle/>
          <a:p>
            <a:fld id="{73C43B9B-87D0-4380-A962-F69BD125AC41}" type="slidenum">
              <a:rPr lang="en-US" smtClean="0">
                <a:solidFill>
                  <a:prstClr val="black"/>
                </a:solidFill>
                <a:latin typeface="Calibri"/>
              </a:rPr>
              <a:pPr/>
              <a:t>25</a:t>
            </a:fld>
            <a:endParaRPr lang="en-US">
              <a:solidFill>
                <a:prstClr val="black"/>
              </a:solidFill>
              <a:latin typeface="Calibri"/>
            </a:endParaRPr>
          </a:p>
        </p:txBody>
      </p:sp>
    </p:spTree>
    <p:extLst>
      <p:ext uri="{BB962C8B-B14F-4D97-AF65-F5344CB8AC3E}">
        <p14:creationId xmlns:p14="http://schemas.microsoft.com/office/powerpoint/2010/main" val="14619145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eaLnBrk="1" fontAlgn="auto" hangingPunct="1">
              <a:spcBef>
                <a:spcPts val="0"/>
              </a:spcBef>
              <a:spcAft>
                <a:spcPts val="0"/>
              </a:spcAft>
              <a:defRPr/>
            </a:pPr>
            <a:endParaRPr lang="en-US" dirty="0" smtClean="0"/>
          </a:p>
          <a:p>
            <a:pPr defTabSz="966612" eaLnBrk="1" fontAlgn="auto" hangingPunct="1">
              <a:spcBef>
                <a:spcPts val="0"/>
              </a:spcBef>
              <a:spcAft>
                <a:spcPts val="0"/>
              </a:spcAft>
              <a:defRPr/>
            </a:pPr>
            <a:endParaRPr lang="en-US" dirty="0" smtClean="0"/>
          </a:p>
          <a:p>
            <a:pPr defTabSz="966612" eaLnBrk="1" fontAlgn="auto" hangingPunct="1">
              <a:spcBef>
                <a:spcPts val="0"/>
              </a:spcBef>
              <a:spcAft>
                <a:spcPts val="0"/>
              </a:spcAft>
              <a:defRPr/>
            </a:pPr>
            <a:endParaRPr lang="en-US" dirty="0" smtClean="0"/>
          </a:p>
          <a:p>
            <a:pPr defTabSz="966612" eaLnBrk="1" fontAlgn="auto" hangingPunct="1">
              <a:spcBef>
                <a:spcPts val="0"/>
              </a:spcBef>
              <a:spcAft>
                <a:spcPts val="0"/>
              </a:spcAft>
              <a:defRPr/>
            </a:pPr>
            <a:r>
              <a:rPr lang="en-US" dirty="0" smtClean="0"/>
              <a:t>*********************************************</a:t>
            </a:r>
          </a:p>
          <a:p>
            <a:pPr defTabSz="966612" eaLnBrk="1" fontAlgn="auto" hangingPunct="1">
              <a:spcBef>
                <a:spcPts val="0"/>
              </a:spcBef>
              <a:spcAft>
                <a:spcPts val="0"/>
              </a:spcAft>
              <a:defRPr/>
            </a:pPr>
            <a:r>
              <a:rPr lang="en-US" dirty="0" smtClean="0"/>
              <a:t>This</a:t>
            </a:r>
            <a:r>
              <a:rPr lang="en-US" baseline="0" dirty="0" smtClean="0"/>
              <a:t> toy example demonstrates that how we choose the best matched logic gates. first, for each input type of TF1, TF2 like 01, green, we count numbers of 0 and 1 output from Gene 1 data. and select the most state as output of this input type. e.g., we have 4 zeros  and 1 one, then 0 is considered as output of input type 01. we also calculate the output’s succession </a:t>
            </a:r>
            <a:r>
              <a:rPr lang="en-US" baseline="0" dirty="0" err="1" smtClean="0"/>
              <a:t>prob</a:t>
            </a:r>
            <a:r>
              <a:rPr lang="en-US" baseline="0" dirty="0" smtClean="0"/>
              <a:t> using </a:t>
            </a:r>
            <a:r>
              <a:rPr lang="en-US" baseline="0" dirty="0" err="1" smtClean="0"/>
              <a:t>laplace’s</a:t>
            </a:r>
            <a:r>
              <a:rPr lang="en-US" baseline="0" dirty="0" smtClean="0"/>
              <a:t> rule of succession derived from Bayes' theorem, like 5/7. after we go thru all four input types, we get a truth table. Here, it’s the table for the AND gate. Also, we define production of four output succession </a:t>
            </a:r>
            <a:r>
              <a:rPr lang="en-US" baseline="0" dirty="0" err="1" smtClean="0"/>
              <a:t>probs</a:t>
            </a:r>
            <a:r>
              <a:rPr lang="en-US" baseline="0" dirty="0" smtClean="0"/>
              <a:t> as consistency score to the matched logic gate. e.g. the consistency score is 0.37 for AND gate. </a:t>
            </a:r>
            <a:endParaRPr lang="en-US" dirty="0"/>
          </a:p>
        </p:txBody>
      </p:sp>
      <p:sp>
        <p:nvSpPr>
          <p:cNvPr id="4" name="Slide Number Placeholder 3"/>
          <p:cNvSpPr>
            <a:spLocks noGrp="1"/>
          </p:cNvSpPr>
          <p:nvPr>
            <p:ph type="sldNum" sz="quarter" idx="10"/>
          </p:nvPr>
        </p:nvSpPr>
        <p:spPr/>
        <p:txBody>
          <a:bodyPr/>
          <a:lstStyle/>
          <a:p>
            <a:fld id="{73C43B9B-87D0-4380-A962-F69BD125AC41}" type="slidenum">
              <a:rPr lang="en-US" smtClean="0">
                <a:solidFill>
                  <a:prstClr val="black"/>
                </a:solidFill>
                <a:latin typeface="Calibri"/>
              </a:rPr>
              <a:pPr/>
              <a:t>26</a:t>
            </a:fld>
            <a:endParaRPr lang="en-US">
              <a:solidFill>
                <a:prstClr val="black"/>
              </a:solidFill>
              <a:latin typeface="Calibri"/>
            </a:endParaRPr>
          </a:p>
        </p:txBody>
      </p:sp>
    </p:spTree>
    <p:extLst>
      <p:ext uri="{BB962C8B-B14F-4D97-AF65-F5344CB8AC3E}">
        <p14:creationId xmlns:p14="http://schemas.microsoft.com/office/powerpoint/2010/main" val="4322782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First, we apply </a:t>
            </a:r>
            <a:r>
              <a:rPr lang="en-US" dirty="0" err="1" smtClean="0"/>
              <a:t>Loregic</a:t>
            </a:r>
            <a:r>
              <a:rPr lang="en-US" baseline="0" dirty="0" smtClean="0"/>
              <a:t> to characterize TF cooperativity during yeast cell cycle, and found AND gate matches the most triplets, which implies that  yeast TFs need to cooperate during cell cycle. </a:t>
            </a:r>
            <a:r>
              <a:rPr lang="en-US" sz="1300" dirty="0">
                <a:latin typeface="+mn-lt"/>
                <a:ea typeface="+mn-ea"/>
                <a:cs typeface="+mn-cs"/>
              </a:rPr>
              <a:t>we were able to distinguish three categories for this triplet group: 1) “homogenous” gate-consistent triplets – matching the same logic gate across all targets (e.g., top table); 2) “inhomogeneous” gate-consistent triplets – matching different logic gates across all targets (e.g., middle table); and 3) non-gate-consistent triplets, i.e. triplets inconsistent with all logic gates across all targets (e.g., bottom table).</a:t>
            </a:r>
            <a:r>
              <a:rPr lang="en-US" dirty="0" smtClean="0">
                <a:effectLst/>
              </a:rPr>
              <a:t> </a:t>
            </a:r>
            <a:endParaRPr lang="en-US" dirty="0"/>
          </a:p>
        </p:txBody>
      </p:sp>
      <p:sp>
        <p:nvSpPr>
          <p:cNvPr id="4" name="Slide Number Placeholder 3"/>
          <p:cNvSpPr>
            <a:spLocks noGrp="1"/>
          </p:cNvSpPr>
          <p:nvPr>
            <p:ph type="sldNum" sz="quarter" idx="10"/>
          </p:nvPr>
        </p:nvSpPr>
        <p:spPr/>
        <p:txBody>
          <a:bodyPr/>
          <a:lstStyle/>
          <a:p>
            <a:fld id="{73C43B9B-87D0-4380-A962-F69BD125AC41}" type="slidenum">
              <a:rPr lang="en-US" smtClean="0">
                <a:solidFill>
                  <a:prstClr val="black"/>
                </a:solidFill>
                <a:latin typeface="Calibri"/>
              </a:rPr>
              <a:pPr/>
              <a:t>27</a:t>
            </a:fld>
            <a:endParaRPr lang="en-US">
              <a:solidFill>
                <a:prstClr val="black"/>
              </a:solidFill>
              <a:latin typeface="Calibri"/>
            </a:endParaRPr>
          </a:p>
        </p:txBody>
      </p:sp>
    </p:spTree>
    <p:extLst>
      <p:ext uri="{BB962C8B-B14F-4D97-AF65-F5344CB8AC3E}">
        <p14:creationId xmlns:p14="http://schemas.microsoft.com/office/powerpoint/2010/main" val="25887061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Then, we apply </a:t>
            </a:r>
            <a:r>
              <a:rPr lang="en-US" dirty="0" err="1" smtClean="0"/>
              <a:t>Loregic</a:t>
            </a:r>
            <a:r>
              <a:rPr lang="en-US" dirty="0" smtClean="0"/>
              <a:t> to the human cancer data. e.g., we</a:t>
            </a:r>
            <a:r>
              <a:rPr lang="en-US" baseline="0" dirty="0" smtClean="0"/>
              <a:t> characterized the TF cooperativity in leukemia cancer using 70 TF chip-</a:t>
            </a:r>
            <a:r>
              <a:rPr lang="en-US" baseline="0" dirty="0" err="1" smtClean="0"/>
              <a:t>seq</a:t>
            </a:r>
            <a:r>
              <a:rPr lang="en-US" baseline="0" dirty="0" smtClean="0"/>
              <a:t> data in ENCODE and gene expression data across 200 patients in TCGA. it is interesting to find that OR gate matches the most triplets, which implies that TF may not cooperate with each other in human cancer.</a:t>
            </a:r>
            <a:endParaRPr lang="en-US" dirty="0"/>
          </a:p>
        </p:txBody>
      </p:sp>
      <p:sp>
        <p:nvSpPr>
          <p:cNvPr id="4" name="Slide Number Placeholder 3"/>
          <p:cNvSpPr>
            <a:spLocks noGrp="1"/>
          </p:cNvSpPr>
          <p:nvPr>
            <p:ph type="sldNum" sz="quarter" idx="10"/>
          </p:nvPr>
        </p:nvSpPr>
        <p:spPr/>
        <p:txBody>
          <a:bodyPr/>
          <a:lstStyle/>
          <a:p>
            <a:fld id="{73C43B9B-87D0-4380-A962-F69BD125AC41}" type="slidenum">
              <a:rPr lang="en-US" smtClean="0">
                <a:solidFill>
                  <a:prstClr val="black"/>
                </a:solidFill>
                <a:latin typeface="Calibri"/>
              </a:rPr>
              <a:pPr/>
              <a:t>28</a:t>
            </a:fld>
            <a:endParaRPr lang="en-US">
              <a:solidFill>
                <a:prstClr val="black"/>
              </a:solidFill>
              <a:latin typeface="Calibri"/>
            </a:endParaRPr>
          </a:p>
        </p:txBody>
      </p:sp>
    </p:spTree>
    <p:extLst>
      <p:ext uri="{BB962C8B-B14F-4D97-AF65-F5344CB8AC3E}">
        <p14:creationId xmlns:p14="http://schemas.microsoft.com/office/powerpoint/2010/main" val="5967454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Then, we apply </a:t>
            </a:r>
            <a:r>
              <a:rPr lang="en-US" dirty="0" err="1" smtClean="0"/>
              <a:t>Loregic</a:t>
            </a:r>
            <a:r>
              <a:rPr lang="en-US" dirty="0" smtClean="0"/>
              <a:t> to the human cancer data. e.g., we</a:t>
            </a:r>
            <a:r>
              <a:rPr lang="en-US" baseline="0" dirty="0" smtClean="0"/>
              <a:t> characterized the TF cooperativity in leukemia cancer using 70 TF chip-</a:t>
            </a:r>
            <a:r>
              <a:rPr lang="en-US" baseline="0" dirty="0" err="1" smtClean="0"/>
              <a:t>seq</a:t>
            </a:r>
            <a:r>
              <a:rPr lang="en-US" baseline="0" dirty="0" smtClean="0"/>
              <a:t> data in ENCODE and gene expression data across 200 patients in TCGA. it is interesting to find that OR gate matches the most triplets, which implies that TF may not cooperate with each other in human cancer.</a:t>
            </a:r>
            <a:endParaRPr lang="en-US" dirty="0"/>
          </a:p>
        </p:txBody>
      </p:sp>
      <p:sp>
        <p:nvSpPr>
          <p:cNvPr id="4" name="Slide Number Placeholder 3"/>
          <p:cNvSpPr>
            <a:spLocks noGrp="1"/>
          </p:cNvSpPr>
          <p:nvPr>
            <p:ph type="sldNum" sz="quarter" idx="10"/>
          </p:nvPr>
        </p:nvSpPr>
        <p:spPr/>
        <p:txBody>
          <a:bodyPr/>
          <a:lstStyle/>
          <a:p>
            <a:fld id="{73C43B9B-87D0-4380-A962-F69BD125AC41}" type="slidenum">
              <a:rPr lang="en-US" smtClean="0">
                <a:solidFill>
                  <a:prstClr val="black"/>
                </a:solidFill>
                <a:latin typeface="Calibri"/>
              </a:rPr>
              <a:pPr/>
              <a:t>29</a:t>
            </a:fld>
            <a:endParaRPr lang="en-US">
              <a:solidFill>
                <a:prstClr val="black"/>
              </a:solidFill>
              <a:latin typeface="Calibri"/>
            </a:endParaRPr>
          </a:p>
        </p:txBody>
      </p:sp>
    </p:spTree>
    <p:extLst>
      <p:ext uri="{BB962C8B-B14F-4D97-AF65-F5344CB8AC3E}">
        <p14:creationId xmlns:p14="http://schemas.microsoft.com/office/powerpoint/2010/main" val="5967454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a:t>
            </a:r>
            <a:r>
              <a:rPr lang="en-US" baseline="0" dirty="0" smtClean="0"/>
              <a:t> we then look at triplets with cancer-related TFs, e.g., MYC. biologists found that MYC </a:t>
            </a:r>
            <a:r>
              <a:rPr lang="en-US" sz="1300" dirty="0">
                <a:latin typeface="+mn-lt"/>
                <a:ea typeface="+mn-ea"/>
                <a:cs typeface="+mn-cs"/>
              </a:rPr>
              <a:t>universally amplifies target gene expressions in lymphocytes</a:t>
            </a:r>
            <a:r>
              <a:rPr lang="en-US" baseline="0" dirty="0" smtClean="0"/>
              <a:t>. we checked 2000 MYC associated triplets where MYC is 1</a:t>
            </a:r>
            <a:r>
              <a:rPr lang="en-US" baseline="30000" dirty="0" smtClean="0"/>
              <a:t>st</a:t>
            </a:r>
            <a:r>
              <a:rPr lang="en-US" baseline="0" dirty="0" smtClean="0"/>
              <a:t> RF, and found the most MYC associated triplets are consistent with three logic gates, RF1, RF1+RF2 and RF1+~RF2 with significant enrichments. all three logic gates mean that </a:t>
            </a:r>
            <a:r>
              <a:rPr lang="en-US" sz="1300" dirty="0">
                <a:latin typeface="+mn-lt"/>
                <a:ea typeface="+mn-ea"/>
                <a:cs typeface="+mn-cs"/>
              </a:rPr>
              <a:t>high expression of MYC is sufficient for high target gene expression, which supports that MYC is a universal amplifier.</a:t>
            </a:r>
          </a:p>
          <a:p>
            <a:endParaRPr lang="en-US" sz="1300" dirty="0">
              <a:latin typeface="+mn-lt"/>
              <a:ea typeface="+mn-ea"/>
              <a:cs typeface="+mn-cs"/>
            </a:endParaRPr>
          </a:p>
          <a:p>
            <a:pPr defTabSz="966612" eaLnBrk="1" fontAlgn="auto" hangingPunct="1">
              <a:spcBef>
                <a:spcPts val="0"/>
              </a:spcBef>
              <a:spcAft>
                <a:spcPts val="0"/>
              </a:spcAft>
              <a:defRPr/>
            </a:pPr>
            <a:r>
              <a:rPr lang="en-US" dirty="0" smtClean="0"/>
              <a:t>then use MYC to </a:t>
            </a:r>
            <a:r>
              <a:rPr lang="en-US" dirty="0" err="1" smtClean="0"/>
              <a:t>slince</a:t>
            </a:r>
            <a:r>
              <a:rPr lang="en-US" dirty="0" smtClean="0"/>
              <a:t> </a:t>
            </a:r>
            <a:r>
              <a:rPr lang="en-US" dirty="0" err="1" smtClean="0"/>
              <a:t>targe</a:t>
            </a:r>
            <a:r>
              <a:rPr lang="en-US" dirty="0" smtClean="0"/>
              <a:t> gene </a:t>
            </a:r>
            <a:r>
              <a:rPr lang="en-US" dirty="0" err="1" smtClean="0"/>
              <a:t>expresison</a:t>
            </a:r>
            <a:r>
              <a:rPr lang="en-US" dirty="0" smtClean="0"/>
              <a:t> in cancer </a:t>
            </a:r>
          </a:p>
          <a:p>
            <a:endParaRPr lang="en-US" dirty="0"/>
          </a:p>
        </p:txBody>
      </p:sp>
      <p:sp>
        <p:nvSpPr>
          <p:cNvPr id="4" name="Slide Number Placeholder 3"/>
          <p:cNvSpPr>
            <a:spLocks noGrp="1"/>
          </p:cNvSpPr>
          <p:nvPr>
            <p:ph type="sldNum" sz="quarter" idx="10"/>
          </p:nvPr>
        </p:nvSpPr>
        <p:spPr/>
        <p:txBody>
          <a:bodyPr/>
          <a:lstStyle/>
          <a:p>
            <a:fld id="{73C43B9B-87D0-4380-A962-F69BD125AC41}" type="slidenum">
              <a:rPr lang="en-US" smtClean="0">
                <a:solidFill>
                  <a:prstClr val="black"/>
                </a:solidFill>
                <a:latin typeface="Calibri"/>
              </a:rPr>
              <a:pPr/>
              <a:t>30</a:t>
            </a:fld>
            <a:endParaRPr lang="en-US">
              <a:solidFill>
                <a:prstClr val="black"/>
              </a:solidFill>
              <a:latin typeface="Calibri"/>
            </a:endParaRPr>
          </a:p>
        </p:txBody>
      </p:sp>
    </p:spTree>
    <p:extLst>
      <p:ext uri="{BB962C8B-B14F-4D97-AF65-F5344CB8AC3E}">
        <p14:creationId xmlns:p14="http://schemas.microsoft.com/office/powerpoint/2010/main" val="12031136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connect</a:t>
            </a:r>
            <a:r>
              <a:rPr lang="en-US" baseline="0" dirty="0" smtClean="0"/>
              <a:t> </a:t>
            </a:r>
            <a:r>
              <a:rPr lang="en-US" baseline="0" dirty="0" err="1" smtClean="0"/>
              <a:t>loregic</a:t>
            </a:r>
            <a:r>
              <a:rPr lang="en-US" baseline="0" dirty="0" smtClean="0"/>
              <a:t> to here too! to see regulatory mechanisms similar too</a:t>
            </a:r>
            <a:endParaRPr lang="en-US" dirty="0"/>
          </a:p>
        </p:txBody>
      </p:sp>
      <p:sp>
        <p:nvSpPr>
          <p:cNvPr id="4" name="Slide Number Placeholder 3"/>
          <p:cNvSpPr>
            <a:spLocks noGrp="1"/>
          </p:cNvSpPr>
          <p:nvPr>
            <p:ph type="sldNum" sz="quarter" idx="10"/>
          </p:nvPr>
        </p:nvSpPr>
        <p:spPr/>
        <p:txBody>
          <a:bodyPr/>
          <a:lstStyle/>
          <a:p>
            <a:fld id="{73C43B9B-87D0-4380-A962-F69BD125AC41}" type="slidenum">
              <a:rPr lang="en-US" smtClean="0">
                <a:solidFill>
                  <a:prstClr val="black"/>
                </a:solidFill>
                <a:latin typeface="Calibri"/>
              </a:rPr>
              <a:pPr/>
              <a:t>33</a:t>
            </a:fld>
            <a:endParaRPr lang="en-US">
              <a:solidFill>
                <a:prstClr val="black"/>
              </a:solidFill>
              <a:latin typeface="Calibri"/>
            </a:endParaRPr>
          </a:p>
        </p:txBody>
      </p:sp>
    </p:spTree>
    <p:extLst>
      <p:ext uri="{BB962C8B-B14F-4D97-AF65-F5344CB8AC3E}">
        <p14:creationId xmlns:p14="http://schemas.microsoft.com/office/powerpoint/2010/main" val="2700937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CD51A93-A692-084F-859C-E3CFCB6886EB}" type="slidenum">
              <a:rPr lang="en-US" smtClean="0">
                <a:solidFill>
                  <a:prstClr val="black"/>
                </a:solidFill>
                <a:latin typeface="Calibri"/>
              </a:rPr>
              <a:pPr/>
              <a:t>7</a:t>
            </a:fld>
            <a:endParaRPr lang="en-US">
              <a:solidFill>
                <a:prstClr val="black"/>
              </a:solidFill>
              <a:latin typeface="Calibri"/>
            </a:endParaRPr>
          </a:p>
        </p:txBody>
      </p:sp>
    </p:spTree>
    <p:extLst>
      <p:ext uri="{BB962C8B-B14F-4D97-AF65-F5344CB8AC3E}">
        <p14:creationId xmlns:p14="http://schemas.microsoft.com/office/powerpoint/2010/main" val="4227746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connect</a:t>
            </a:r>
            <a:r>
              <a:rPr lang="en-US" baseline="0" dirty="0" smtClean="0"/>
              <a:t> </a:t>
            </a:r>
            <a:r>
              <a:rPr lang="en-US" baseline="0" dirty="0" err="1" smtClean="0"/>
              <a:t>loregic</a:t>
            </a:r>
            <a:r>
              <a:rPr lang="en-US" baseline="0" dirty="0" smtClean="0"/>
              <a:t> to here too! to see regulatory mechanisms similar too</a:t>
            </a:r>
            <a:endParaRPr lang="en-US" dirty="0"/>
          </a:p>
        </p:txBody>
      </p:sp>
      <p:sp>
        <p:nvSpPr>
          <p:cNvPr id="4" name="Slide Number Placeholder 3"/>
          <p:cNvSpPr>
            <a:spLocks noGrp="1"/>
          </p:cNvSpPr>
          <p:nvPr>
            <p:ph type="sldNum" sz="quarter" idx="10"/>
          </p:nvPr>
        </p:nvSpPr>
        <p:spPr/>
        <p:txBody>
          <a:bodyPr/>
          <a:lstStyle/>
          <a:p>
            <a:fld id="{73C43B9B-87D0-4380-A962-F69BD125AC41}" type="slidenum">
              <a:rPr lang="en-US" smtClean="0">
                <a:solidFill>
                  <a:prstClr val="black"/>
                </a:solidFill>
                <a:latin typeface="Calibri"/>
              </a:rPr>
              <a:pPr/>
              <a:t>34</a:t>
            </a:fld>
            <a:endParaRPr lang="en-US">
              <a:solidFill>
                <a:prstClr val="black"/>
              </a:solidFill>
              <a:latin typeface="Calibri"/>
            </a:endParaRPr>
          </a:p>
        </p:txBody>
      </p:sp>
    </p:spTree>
    <p:extLst>
      <p:ext uri="{BB962C8B-B14F-4D97-AF65-F5344CB8AC3E}">
        <p14:creationId xmlns:p14="http://schemas.microsoft.com/office/powerpoint/2010/main" val="27009377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3C43B9B-87D0-4380-A962-F69BD125AC41}" type="slidenum">
              <a:rPr lang="en-US" smtClean="0">
                <a:solidFill>
                  <a:prstClr val="black"/>
                </a:solidFill>
                <a:latin typeface="Calibri"/>
              </a:rPr>
              <a:pPr/>
              <a:t>35</a:t>
            </a:fld>
            <a:endParaRPr lang="en-US">
              <a:solidFill>
                <a:prstClr val="black"/>
              </a:solidFill>
              <a:latin typeface="Calibri"/>
            </a:endParaRPr>
          </a:p>
        </p:txBody>
      </p:sp>
    </p:spTree>
    <p:extLst>
      <p:ext uri="{BB962C8B-B14F-4D97-AF65-F5344CB8AC3E}">
        <p14:creationId xmlns:p14="http://schemas.microsoft.com/office/powerpoint/2010/main" val="93516440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3C43B9B-87D0-4380-A962-F69BD125AC41}" type="slidenum">
              <a:rPr lang="en-US" smtClean="0">
                <a:solidFill>
                  <a:prstClr val="black"/>
                </a:solidFill>
                <a:latin typeface="Calibri"/>
              </a:rPr>
              <a:pPr/>
              <a:t>36</a:t>
            </a:fld>
            <a:endParaRPr lang="en-US">
              <a:solidFill>
                <a:prstClr val="black"/>
              </a:solidFill>
              <a:latin typeface="Calibri"/>
            </a:endParaRPr>
          </a:p>
        </p:txBody>
      </p:sp>
    </p:spTree>
    <p:extLst>
      <p:ext uri="{BB962C8B-B14F-4D97-AF65-F5344CB8AC3E}">
        <p14:creationId xmlns:p14="http://schemas.microsoft.com/office/powerpoint/2010/main" val="93516440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526">
              <a:defRPr/>
            </a:pPr>
            <a:r>
              <a:rPr lang="en-US" dirty="0" smtClean="0"/>
              <a:t>if we look at A tilde, it controls the dynamic trajectory of </a:t>
            </a:r>
            <a:r>
              <a:rPr lang="en-US" baseline="0" dirty="0" smtClean="0"/>
              <a:t>expression part internally driven by meta-genes of X. according to the analytic solution, the internally driven expression part </a:t>
            </a:r>
            <a:r>
              <a:rPr lang="en-US" baseline="0" dirty="0" err="1" smtClean="0"/>
              <a:t>Xtilde</a:t>
            </a:r>
            <a:r>
              <a:rPr lang="en-US" baseline="0" dirty="0" smtClean="0"/>
              <a:t> I can be linear combinations of A tilde’s eigenvalue’s exponentials across time, which are defined by us as internal principal dynamic pattern (</a:t>
            </a:r>
            <a:r>
              <a:rPr lang="en-US" baseline="0" dirty="0" err="1" smtClean="0"/>
              <a:t>iPDP</a:t>
            </a:r>
            <a:r>
              <a:rPr lang="en-US" baseline="0" dirty="0" smtClean="0"/>
              <a:t>). B tilde </a:t>
            </a:r>
            <a:r>
              <a:rPr lang="en-US" dirty="0" smtClean="0"/>
              <a:t>controls the dynamic trajectory of X’s </a:t>
            </a:r>
            <a:r>
              <a:rPr lang="en-US" dirty="0" err="1" smtClean="0"/>
              <a:t>metagene</a:t>
            </a:r>
            <a:r>
              <a:rPr lang="en-US" dirty="0" smtClean="0"/>
              <a:t> </a:t>
            </a:r>
            <a:r>
              <a:rPr lang="en-US" baseline="0" dirty="0" smtClean="0"/>
              <a:t>expression part externally driven by U. similarly,  we can find </a:t>
            </a:r>
            <a:r>
              <a:rPr lang="en-US" dirty="0">
                <a:latin typeface="Times New Roman"/>
                <a:cs typeface="Times New Roman"/>
              </a:rPr>
              <a:t>external principal dynamic pattern (</a:t>
            </a:r>
            <a:r>
              <a:rPr lang="en-US" dirty="0" err="1">
                <a:latin typeface="Times New Roman"/>
                <a:cs typeface="Times New Roman"/>
              </a:rPr>
              <a:t>ePDP</a:t>
            </a:r>
            <a:r>
              <a:rPr lang="en-US" dirty="0">
                <a:latin typeface="Times New Roman"/>
                <a:cs typeface="Times New Roman"/>
              </a:rPr>
              <a:t>) based on B tilde’s eigenvalue exponentials across time. </a:t>
            </a:r>
            <a:r>
              <a:rPr lang="en-US" baseline="0" dirty="0" smtClean="0"/>
              <a:t>Actually, those patterns are canonical temporal expression trajectories, which are as simple as </a:t>
            </a:r>
            <a:r>
              <a:rPr lang="en-US" dirty="0" smtClean="0"/>
              <a:t>degradation, growth, damped oscillation temporal</a:t>
            </a:r>
            <a:r>
              <a:rPr lang="en-US" baseline="0" dirty="0" smtClean="0"/>
              <a:t> processes). In short</a:t>
            </a:r>
            <a:r>
              <a:rPr lang="en-US" dirty="0">
                <a:latin typeface="Times New Roman"/>
                <a:cs typeface="Times New Roman"/>
              </a:rPr>
              <a:t>, from </a:t>
            </a:r>
            <a:r>
              <a:rPr lang="en-US" dirty="0" err="1">
                <a:latin typeface="Times New Roman"/>
                <a:cs typeface="Times New Roman"/>
              </a:rPr>
              <a:t>metagene</a:t>
            </a:r>
            <a:r>
              <a:rPr lang="en-US" dirty="0">
                <a:latin typeface="Times New Roman"/>
                <a:cs typeface="Times New Roman"/>
              </a:rPr>
              <a:t> effective model, we are able to identify internal and external driven </a:t>
            </a:r>
            <a:r>
              <a:rPr lang="en-US" baseline="0" dirty="0" smtClean="0"/>
              <a:t>canonical temporal expression trajectories</a:t>
            </a:r>
            <a:r>
              <a:rPr lang="en-US" dirty="0">
                <a:latin typeface="Times New Roman"/>
                <a:cs typeface="Times New Roman"/>
              </a:rPr>
              <a:t>.</a:t>
            </a:r>
            <a:endParaRPr lang="en-US" dirty="0"/>
          </a:p>
        </p:txBody>
      </p:sp>
      <p:sp>
        <p:nvSpPr>
          <p:cNvPr id="4" name="Slide Number Placeholder 3"/>
          <p:cNvSpPr>
            <a:spLocks noGrp="1"/>
          </p:cNvSpPr>
          <p:nvPr>
            <p:ph type="sldNum" sz="quarter" idx="10"/>
          </p:nvPr>
        </p:nvSpPr>
        <p:spPr/>
        <p:txBody>
          <a:bodyPr/>
          <a:lstStyle/>
          <a:p>
            <a:fld id="{73C43B9B-87D0-4380-A962-F69BD125AC41}" type="slidenum">
              <a:rPr lang="en-US" smtClean="0">
                <a:solidFill>
                  <a:prstClr val="black"/>
                </a:solidFill>
                <a:latin typeface="Calibri"/>
              </a:rPr>
              <a:pPr/>
              <a:t>37</a:t>
            </a:fld>
            <a:endParaRPr lang="en-US">
              <a:solidFill>
                <a:prstClr val="black"/>
              </a:solidFill>
              <a:latin typeface="Calibri"/>
            </a:endParaRPr>
          </a:p>
        </p:txBody>
      </p:sp>
    </p:spTree>
    <p:extLst>
      <p:ext uri="{BB962C8B-B14F-4D97-AF65-F5344CB8AC3E}">
        <p14:creationId xmlns:p14="http://schemas.microsoft.com/office/powerpoint/2010/main" val="140845071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8F81442-A719-DE49-BBE8-A2FE42AB1B53}" type="slidenum">
              <a:rPr lang="en-US" smtClean="0">
                <a:solidFill>
                  <a:prstClr val="black"/>
                </a:solidFill>
                <a:latin typeface="Calibri"/>
              </a:rPr>
              <a:pPr/>
              <a:t>39</a:t>
            </a:fld>
            <a:endParaRPr lang="en-US">
              <a:solidFill>
                <a:prstClr val="black"/>
              </a:solidFill>
              <a:latin typeface="Calibri"/>
            </a:endParaRPr>
          </a:p>
        </p:txBody>
      </p:sp>
    </p:spTree>
    <p:extLst>
      <p:ext uri="{BB962C8B-B14F-4D97-AF65-F5344CB8AC3E}">
        <p14:creationId xmlns:p14="http://schemas.microsoft.com/office/powerpoint/2010/main" val="64236325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6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20763" eaLnBrk="0" hangingPunct="0">
              <a:defRPr sz="1200" b="1">
                <a:solidFill>
                  <a:schemeClr val="tx1"/>
                </a:solidFill>
                <a:latin typeface="Arial" charset="0"/>
                <a:ea typeface="ＭＳ Ｐゴシック" charset="0"/>
                <a:cs typeface="ＭＳ Ｐゴシック" charset="0"/>
              </a:defRPr>
            </a:lvl1pPr>
            <a:lvl2pPr marL="742950" indent="-285750" defTabSz="1020763" eaLnBrk="0" hangingPunct="0">
              <a:defRPr sz="1200" b="1">
                <a:solidFill>
                  <a:schemeClr val="tx1"/>
                </a:solidFill>
                <a:latin typeface="Arial" charset="0"/>
                <a:ea typeface="ＭＳ Ｐゴシック" charset="0"/>
              </a:defRPr>
            </a:lvl2pPr>
            <a:lvl3pPr marL="1143000" indent="-228600" defTabSz="1020763" eaLnBrk="0" hangingPunct="0">
              <a:defRPr sz="1200" b="1">
                <a:solidFill>
                  <a:schemeClr val="tx1"/>
                </a:solidFill>
                <a:latin typeface="Arial" charset="0"/>
                <a:ea typeface="ＭＳ Ｐゴシック" charset="0"/>
              </a:defRPr>
            </a:lvl3pPr>
            <a:lvl4pPr marL="1600200" indent="-228600" defTabSz="1020763" eaLnBrk="0" hangingPunct="0">
              <a:defRPr sz="1200" b="1">
                <a:solidFill>
                  <a:schemeClr val="tx1"/>
                </a:solidFill>
                <a:latin typeface="Arial" charset="0"/>
                <a:ea typeface="ＭＳ Ｐゴシック" charset="0"/>
              </a:defRPr>
            </a:lvl4pPr>
            <a:lvl5pPr marL="2057400" indent="-228600" defTabSz="1020763" eaLnBrk="0" hangingPunct="0">
              <a:defRPr sz="1200" b="1">
                <a:solidFill>
                  <a:schemeClr val="tx1"/>
                </a:solidFill>
                <a:latin typeface="Arial" charset="0"/>
                <a:ea typeface="ＭＳ Ｐゴシック" charset="0"/>
              </a:defRPr>
            </a:lvl5pPr>
            <a:lvl6pPr marL="2514600" indent="-228600" defTabSz="1020763"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1020763"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1020763"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1020763" eaLnBrk="0" fontAlgn="base" hangingPunct="0">
              <a:spcBef>
                <a:spcPct val="0"/>
              </a:spcBef>
              <a:spcAft>
                <a:spcPct val="0"/>
              </a:spcAft>
              <a:defRPr sz="1200" b="1">
                <a:solidFill>
                  <a:schemeClr val="tx1"/>
                </a:solidFill>
                <a:latin typeface="Arial" charset="0"/>
                <a:ea typeface="ＭＳ Ｐゴシック" charset="0"/>
              </a:defRPr>
            </a:lvl9pPr>
          </a:lstStyle>
          <a:p>
            <a:fld id="{7730EE88-96B6-AB4A-81DB-E3AD0C88FFD1}" type="slidenum">
              <a:rPr lang="en-US" sz="1400" b="0">
                <a:solidFill>
                  <a:srgbClr val="000000"/>
                </a:solidFill>
              </a:rPr>
              <a:pPr/>
              <a:t>53</a:t>
            </a:fld>
            <a:endParaRPr lang="en-US" sz="1400" b="0">
              <a:solidFill>
                <a:srgbClr val="000000"/>
              </a:solidFill>
            </a:endParaRPr>
          </a:p>
        </p:txBody>
      </p:sp>
      <p:sp>
        <p:nvSpPr>
          <p:cNvPr id="324610" name="Rectangle 2"/>
          <p:cNvSpPr>
            <a:spLocks noGrp="1" noRot="1" noChangeAspect="1" noChangeArrowheads="1"/>
          </p:cNvSpPr>
          <p:nvPr>
            <p:ph type="sldImg"/>
          </p:nvPr>
        </p:nvSpPr>
        <p:spPr>
          <a:xfrm>
            <a:off x="1257300" y="720725"/>
            <a:ext cx="4802188" cy="3600450"/>
          </a:xfrm>
          <a:solidFill>
            <a:srgbClr val="FFFFFF"/>
          </a:solidFill>
          <a:ln/>
        </p:spPr>
      </p:sp>
      <p:sp>
        <p:nvSpPr>
          <p:cNvPr id="324611" name="Rectangle 3"/>
          <p:cNvSpPr>
            <a:spLocks noGrp="1" noChangeArrowheads="1"/>
          </p:cNvSpPr>
          <p:nvPr>
            <p:ph type="body" idx="1"/>
          </p:nvPr>
        </p:nvSpPr>
        <p:spPr>
          <a:xfrm>
            <a:off x="974725" y="4560888"/>
            <a:ext cx="5365750" cy="4319587"/>
          </a:xfrm>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6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22350" eaLnBrk="0" hangingPunct="0">
              <a:defRPr sz="1200" b="1">
                <a:solidFill>
                  <a:schemeClr val="tx1"/>
                </a:solidFill>
                <a:latin typeface="Arial" charset="0"/>
                <a:ea typeface="ＭＳ Ｐゴシック" charset="0"/>
                <a:cs typeface="ＭＳ Ｐゴシック" charset="0"/>
              </a:defRPr>
            </a:lvl1pPr>
            <a:lvl2pPr marL="742950" indent="-285750" defTabSz="1022350" eaLnBrk="0" hangingPunct="0">
              <a:defRPr sz="1200" b="1">
                <a:solidFill>
                  <a:schemeClr val="tx1"/>
                </a:solidFill>
                <a:latin typeface="Arial" charset="0"/>
                <a:ea typeface="ＭＳ Ｐゴシック" charset="0"/>
              </a:defRPr>
            </a:lvl2pPr>
            <a:lvl3pPr marL="1143000" indent="-228600" defTabSz="1022350" eaLnBrk="0" hangingPunct="0">
              <a:defRPr sz="1200" b="1">
                <a:solidFill>
                  <a:schemeClr val="tx1"/>
                </a:solidFill>
                <a:latin typeface="Arial" charset="0"/>
                <a:ea typeface="ＭＳ Ｐゴシック" charset="0"/>
              </a:defRPr>
            </a:lvl3pPr>
            <a:lvl4pPr marL="1600200" indent="-228600" defTabSz="1022350" eaLnBrk="0" hangingPunct="0">
              <a:defRPr sz="1200" b="1">
                <a:solidFill>
                  <a:schemeClr val="tx1"/>
                </a:solidFill>
                <a:latin typeface="Arial" charset="0"/>
                <a:ea typeface="ＭＳ Ｐゴシック" charset="0"/>
              </a:defRPr>
            </a:lvl4pPr>
            <a:lvl5pPr marL="2057400" indent="-228600" defTabSz="1022350" eaLnBrk="0" hangingPunct="0">
              <a:defRPr sz="1200" b="1">
                <a:solidFill>
                  <a:schemeClr val="tx1"/>
                </a:solidFill>
                <a:latin typeface="Arial" charset="0"/>
                <a:ea typeface="ＭＳ Ｐゴシック" charset="0"/>
              </a:defRPr>
            </a:lvl5pPr>
            <a:lvl6pPr marL="2514600" indent="-228600" defTabSz="1022350"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1022350"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1022350"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1022350" eaLnBrk="0" fontAlgn="base" hangingPunct="0">
              <a:spcBef>
                <a:spcPct val="0"/>
              </a:spcBef>
              <a:spcAft>
                <a:spcPct val="0"/>
              </a:spcAft>
              <a:defRPr sz="1200" b="1">
                <a:solidFill>
                  <a:schemeClr val="tx1"/>
                </a:solidFill>
                <a:latin typeface="Arial" charset="0"/>
                <a:ea typeface="ＭＳ Ｐゴシック" charset="0"/>
              </a:defRPr>
            </a:lvl9pPr>
          </a:lstStyle>
          <a:p>
            <a:fld id="{6F2BE193-CED4-324C-8F68-B4CB55882381}" type="slidenum">
              <a:rPr lang="en-US" sz="1400" b="0"/>
              <a:pPr/>
              <a:t>54</a:t>
            </a:fld>
            <a:endParaRPr lang="en-US" sz="1400" b="0"/>
          </a:p>
        </p:txBody>
      </p:sp>
      <p:sp>
        <p:nvSpPr>
          <p:cNvPr id="326658" name="Rectangle 2"/>
          <p:cNvSpPr>
            <a:spLocks noGrp="1" noRot="1" noChangeAspect="1" noChangeArrowheads="1"/>
          </p:cNvSpPr>
          <p:nvPr>
            <p:ph type="sldImg"/>
          </p:nvPr>
        </p:nvSpPr>
        <p:spPr>
          <a:xfrm>
            <a:off x="1257300" y="720725"/>
            <a:ext cx="4802188" cy="3600450"/>
          </a:xfrm>
          <a:solidFill>
            <a:srgbClr val="FFFFFF"/>
          </a:solidFill>
          <a:ln/>
        </p:spPr>
      </p:sp>
      <p:sp>
        <p:nvSpPr>
          <p:cNvPr id="326659" name="Rectangle 3"/>
          <p:cNvSpPr>
            <a:spLocks noGrp="1" noChangeArrowheads="1"/>
          </p:cNvSpPr>
          <p:nvPr>
            <p:ph type="body" idx="1"/>
          </p:nvPr>
        </p:nvSpPr>
        <p:spPr>
          <a:xfrm>
            <a:off x="974725" y="4560888"/>
            <a:ext cx="5365750" cy="4319587"/>
          </a:xfrm>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9730" name="Rectangle 6"/>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23938" eaLnBrk="0" hangingPunct="0">
              <a:defRPr sz="1200" b="1">
                <a:solidFill>
                  <a:schemeClr val="tx1"/>
                </a:solidFill>
                <a:latin typeface="Arial" charset="0"/>
                <a:ea typeface="ＭＳ Ｐゴシック" charset="0"/>
                <a:cs typeface="ＭＳ Ｐゴシック" charset="0"/>
              </a:defRPr>
            </a:lvl1pPr>
            <a:lvl2pPr marL="742950" indent="-285750" defTabSz="1023938" eaLnBrk="0" hangingPunct="0">
              <a:defRPr sz="1200" b="1">
                <a:solidFill>
                  <a:schemeClr val="tx1"/>
                </a:solidFill>
                <a:latin typeface="Arial" charset="0"/>
                <a:ea typeface="ＭＳ Ｐゴシック" charset="0"/>
              </a:defRPr>
            </a:lvl2pPr>
            <a:lvl3pPr marL="1143000" indent="-228600" defTabSz="1023938" eaLnBrk="0" hangingPunct="0">
              <a:defRPr sz="1200" b="1">
                <a:solidFill>
                  <a:schemeClr val="tx1"/>
                </a:solidFill>
                <a:latin typeface="Arial" charset="0"/>
                <a:ea typeface="ＭＳ Ｐゴシック" charset="0"/>
              </a:defRPr>
            </a:lvl3pPr>
            <a:lvl4pPr marL="1600200" indent="-228600" defTabSz="1023938" eaLnBrk="0" hangingPunct="0">
              <a:defRPr sz="1200" b="1">
                <a:solidFill>
                  <a:schemeClr val="tx1"/>
                </a:solidFill>
                <a:latin typeface="Arial" charset="0"/>
                <a:ea typeface="ＭＳ Ｐゴシック" charset="0"/>
              </a:defRPr>
            </a:lvl4pPr>
            <a:lvl5pPr marL="2057400" indent="-228600" defTabSz="1023938" eaLnBrk="0" hangingPunct="0">
              <a:defRPr sz="1200" b="1">
                <a:solidFill>
                  <a:schemeClr val="tx1"/>
                </a:solidFill>
                <a:latin typeface="Arial" charset="0"/>
                <a:ea typeface="ＭＳ Ｐゴシック" charset="0"/>
              </a:defRPr>
            </a:lvl5pPr>
            <a:lvl6pPr marL="2514600" indent="-228600" defTabSz="1023938"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1023938"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1023938"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1023938" eaLnBrk="0" fontAlgn="base" hangingPunct="0">
              <a:spcBef>
                <a:spcPct val="0"/>
              </a:spcBef>
              <a:spcAft>
                <a:spcPct val="0"/>
              </a:spcAft>
              <a:defRPr sz="1200" b="1">
                <a:solidFill>
                  <a:schemeClr val="tx1"/>
                </a:solidFill>
                <a:latin typeface="Arial" charset="0"/>
                <a:ea typeface="ＭＳ Ｐゴシック" charset="0"/>
              </a:defRPr>
            </a:lvl9pPr>
          </a:lstStyle>
          <a:p>
            <a:fld id="{FCA4A529-FEBD-3144-B6C5-6350E282B40C}" type="slidenum">
              <a:rPr lang="en-GB" sz="1400" b="0">
                <a:solidFill>
                  <a:srgbClr val="000000"/>
                </a:solidFill>
                <a:latin typeface="Calibri" charset="0"/>
              </a:rPr>
              <a:pPr/>
              <a:t>56</a:t>
            </a:fld>
            <a:endParaRPr lang="en-GB" sz="1400" b="0">
              <a:solidFill>
                <a:srgbClr val="000000"/>
              </a:solidFill>
              <a:latin typeface="Calibri" charset="0"/>
            </a:endParaRPr>
          </a:p>
        </p:txBody>
      </p:sp>
      <p:sp>
        <p:nvSpPr>
          <p:cNvPr id="329731" name="Rectangle 1"/>
          <p:cNvSpPr>
            <a:spLocks noGrp="1" noRot="1" noChangeAspect="1" noChangeArrowheads="1" noTextEdit="1"/>
          </p:cNvSpPr>
          <p:nvPr>
            <p:ph type="sldImg"/>
          </p:nvPr>
        </p:nvSpPr>
        <p:spPr>
          <a:xfrm>
            <a:off x="1257300" y="730250"/>
            <a:ext cx="4799013" cy="3598863"/>
          </a:xfrm>
          <a:solidFill>
            <a:srgbClr val="FFFFFF"/>
          </a:solidFill>
          <a:ln/>
        </p:spPr>
      </p:sp>
      <p:sp>
        <p:nvSpPr>
          <p:cNvPr id="329732" name="Text Box 2"/>
          <p:cNvSpPr>
            <a:spLocks noGrp="1" noChangeArrowheads="1"/>
          </p:cNvSpPr>
          <p:nvPr>
            <p:ph type="body" idx="1"/>
          </p:nvPr>
        </p:nvSpPr>
        <p:spPr>
          <a:xfrm>
            <a:off x="731838" y="4560888"/>
            <a:ext cx="5851525" cy="43211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9809"/>
          <a:lstStyle/>
          <a:p>
            <a:pPr algn="just">
              <a:lnSpc>
                <a:spcPct val="93000"/>
              </a:lnSpc>
              <a:spcBef>
                <a:spcPct val="0"/>
              </a:spcBef>
              <a:tabLst>
                <a:tab pos="669925" algn="l"/>
                <a:tab pos="1341438" algn="l"/>
                <a:tab pos="2011363" algn="l"/>
                <a:tab pos="2682875" algn="l"/>
                <a:tab pos="3354388" algn="l"/>
                <a:tab pos="4024313" algn="l"/>
                <a:tab pos="4695825" algn="l"/>
                <a:tab pos="5365750" algn="l"/>
              </a:tabLst>
            </a:pPr>
            <a:r>
              <a:rPr lang="en-US">
                <a:latin typeface="Arial" charset="0"/>
                <a:ea typeface="ＭＳ Ｐゴシック" charset="0"/>
                <a:cs typeface="ＭＳ Ｐゴシック" charset="0"/>
              </a:rPr>
              <a:t>A diagram to illustrate the RNA‐seq count variation of one gene due to an </a:t>
            </a:r>
            <a:r>
              <a:rPr lang="en-US" i="1">
                <a:latin typeface="Arial" charset="0"/>
                <a:ea typeface="ＭＳ Ｐゴシック" charset="0"/>
                <a:cs typeface="ＭＳ Ｐゴシック" charset="0"/>
              </a:rPr>
              <a:t>cis</a:t>
            </a:r>
            <a:r>
              <a:rPr lang="en-US">
                <a:latin typeface="Arial" charset="0"/>
                <a:ea typeface="ＭＳ Ｐゴシック" charset="0"/>
                <a:cs typeface="ＭＳ Ｐゴシック" charset="0"/>
              </a:rPr>
              <a:t>‐eQTL. (a) RNA‐seq measurements of a hypothetic gene with two exons in three diploid individuals. The target SNP which we test for association has the genotype CT, CC, and TT for the three individuals. There is an SNP on the first exon, which has genotype AT, AT, and AA for the three individuals. ASE can be measured by those sequence reads that overlap with a heterozygous exonic SNP. Therefore we can measure ASE for individuals (i) and (ii). However, association testing by ASE is only possible if the target SNP is heterozygous, thus only individual (i) can be used to test for eQTL by ASE (b) ASE measurements for individual (i). (c) TReC measured for the three individuals across the two exons of this gene.</a:t>
            </a:r>
          </a:p>
          <a:p>
            <a:pPr>
              <a:tabLst>
                <a:tab pos="669925" algn="l"/>
                <a:tab pos="1341438" algn="l"/>
                <a:tab pos="2011363" algn="l"/>
                <a:tab pos="2682875" algn="l"/>
                <a:tab pos="3354388" algn="l"/>
                <a:tab pos="4024313" algn="l"/>
                <a:tab pos="4695825" algn="l"/>
                <a:tab pos="5365750" algn="l"/>
              </a:tabLst>
            </a:pPr>
            <a:endParaRPr lang="en-US">
              <a:latin typeface="Arial" charset="0"/>
              <a:ea typeface="ＭＳ Ｐゴシック" charset="0"/>
              <a:cs typeface="ＭＳ Ｐゴシック" charset="0"/>
            </a:endParaRPr>
          </a:p>
          <a:p>
            <a:pPr>
              <a:tabLst>
                <a:tab pos="669925" algn="l"/>
                <a:tab pos="1341438" algn="l"/>
                <a:tab pos="2011363" algn="l"/>
                <a:tab pos="2682875" algn="l"/>
                <a:tab pos="3354388" algn="l"/>
                <a:tab pos="4024313" algn="l"/>
                <a:tab pos="4695825" algn="l"/>
                <a:tab pos="5365750" algn="l"/>
              </a:tabLst>
            </a:pPr>
            <a:r>
              <a:rPr lang="en-GB">
                <a:latin typeface="Arial" charset="0"/>
                <a:ea typeface="ＭＳ Ｐゴシック" charset="0"/>
                <a:cs typeface="ＭＳ Ｐゴシック" charset="0"/>
              </a:rPr>
              <a:t>© IF THIS IMAGE HAS BEEN PROVIDED BY OR IS OWNED BY A THIRD PARTY, AS INDICATED IN THE CAPTION LINE, THEN FURTHER PERMISSION MAY BE NEEDED BEFORE ANY FURTHER USE. PLEASE CONTACT WILEY'S PERMISSIONS DEPARTMENT ON PERMISSIONS@WILEY.COM OR USE THE RIGHTSLINK SERVICE BY CLICKING ON THE 'REQUEST PERMISSION' LINK ACCOMPANYING THIS ARTICLE. WILEY OR AUTHOR OWNED IMAGES MAY BE USED FOR NON-COMMERCIAL PURPOSES, SUBJECT TO PROPER CITATION OF THE ARTICLE, AUTHOR, AND PUBLISHER.</a:t>
            </a:r>
            <a:endParaRPr lang="en-US">
              <a:latin typeface="Arial" charset="0"/>
              <a:ea typeface="ＭＳ Ｐゴシック" charset="0"/>
              <a:cs typeface="ＭＳ Ｐゴシック"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4070" y="719763"/>
            <a:ext cx="6467061" cy="3600450"/>
          </a:xfrm>
        </p:spPr>
      </p:sp>
      <p:sp>
        <p:nvSpPr>
          <p:cNvPr id="3" name="Notes Placeholder 2"/>
          <p:cNvSpPr>
            <a:spLocks noGrp="1"/>
          </p:cNvSpPr>
          <p:nvPr>
            <p:ph type="body" idx="1"/>
          </p:nvPr>
        </p:nvSpPr>
        <p:spPr/>
        <p:txBody>
          <a:bodyPr/>
          <a:lstStyle/>
          <a:p>
            <a:pPr marL="0" lvl="1" defTabSz="948507" eaLnBrk="1" fontAlgn="auto" hangingPunct="1">
              <a:spcBef>
                <a:spcPts val="0"/>
              </a:spcBef>
              <a:spcAft>
                <a:spcPts val="0"/>
              </a:spcAft>
              <a:defRPr/>
            </a:pPr>
            <a:r>
              <a:rPr lang="en-US" b="1" i="1" dirty="0" smtClean="0"/>
              <a:t>Caption:</a:t>
            </a:r>
            <a:r>
              <a:rPr lang="en-US" dirty="0" smtClean="0"/>
              <a:t> Illustration of Linking attack. (a) Phenotype dataset contains</a:t>
            </a:r>
            <a:r>
              <a:rPr lang="en-US" baseline="0" dirty="0" smtClean="0"/>
              <a:t> q different phenotype measurements and the HIV Status for </a:t>
            </a:r>
            <a:r>
              <a:rPr lang="en-US" i="1" baseline="0" dirty="0" smtClean="0"/>
              <a:t>n </a:t>
            </a:r>
            <a:r>
              <a:rPr lang="en-US" baseline="0" dirty="0" smtClean="0"/>
              <a:t>individuals. Genotype dataset contains the variant genotypes for </a:t>
            </a:r>
            <a:r>
              <a:rPr lang="en-US" i="1" baseline="0" dirty="0" smtClean="0"/>
              <a:t>m</a:t>
            </a:r>
            <a:r>
              <a:rPr lang="en-US" baseline="0" dirty="0" smtClean="0"/>
              <a:t> individuals. Phenotype-Genotype correlation datasets contains </a:t>
            </a:r>
            <a:r>
              <a:rPr lang="en-US" i="1" baseline="0" dirty="0" smtClean="0"/>
              <a:t>q</a:t>
            </a:r>
            <a:r>
              <a:rPr lang="en-US" baseline="0" dirty="0" smtClean="0"/>
              <a:t> phenotypes, variants, and their correlations. The attacker predicts the variant genotypes and build the predicted genotypes matrix. The attacker then links the phenotype dataset to the genotype dataset by matching the predicted genotypes to the genotype dataset. The linking reveals the HIV status for the subjects in the genotypes dataset. The phenotype, genotype IDs and HIV Status are colored to illustrate how the linking combines the entries in the two datasets. Some of the genotype IDs are not linked to any phenotype. These are indicated with pattern filled rows.</a:t>
            </a:r>
          </a:p>
        </p:txBody>
      </p:sp>
      <p:sp>
        <p:nvSpPr>
          <p:cNvPr id="4" name="Slide Number Placeholder 3"/>
          <p:cNvSpPr>
            <a:spLocks noGrp="1"/>
          </p:cNvSpPr>
          <p:nvPr>
            <p:ph type="sldNum" sz="quarter" idx="10"/>
          </p:nvPr>
        </p:nvSpPr>
        <p:spPr/>
        <p:txBody>
          <a:bodyPr/>
          <a:lstStyle/>
          <a:p>
            <a:fld id="{A1DDCFAF-D8D4-4D7E-9B01-27021C5A71C0}" type="slidenum">
              <a:rPr lang="en-US" smtClean="0">
                <a:solidFill>
                  <a:prstClr val="black"/>
                </a:solidFill>
                <a:latin typeface="Calibri"/>
              </a:rPr>
              <a:pPr/>
              <a:t>60</a:t>
            </a:fld>
            <a:endParaRPr lang="en-US">
              <a:solidFill>
                <a:prstClr val="black"/>
              </a:solidFill>
              <a:latin typeface="Calibri"/>
            </a:endParaRPr>
          </a:p>
        </p:txBody>
      </p:sp>
    </p:spTree>
    <p:extLst>
      <p:ext uri="{BB962C8B-B14F-4D97-AF65-F5344CB8AC3E}">
        <p14:creationId xmlns:p14="http://schemas.microsoft.com/office/powerpoint/2010/main" val="405080274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4070" y="719763"/>
            <a:ext cx="6467061" cy="3600450"/>
          </a:xfrm>
        </p:spPr>
      </p:sp>
      <p:sp>
        <p:nvSpPr>
          <p:cNvPr id="3" name="Notes Placeholder 2"/>
          <p:cNvSpPr>
            <a:spLocks noGrp="1"/>
          </p:cNvSpPr>
          <p:nvPr>
            <p:ph type="body" idx="1"/>
          </p:nvPr>
        </p:nvSpPr>
        <p:spPr/>
        <p:txBody>
          <a:bodyPr/>
          <a:lstStyle/>
          <a:p>
            <a:pPr defTabSz="948507" eaLnBrk="1" fontAlgn="auto" hangingPunct="1">
              <a:spcBef>
                <a:spcPts val="0"/>
              </a:spcBef>
              <a:spcAft>
                <a:spcPts val="0"/>
              </a:spcAft>
              <a:defRPr/>
            </a:pPr>
            <a:r>
              <a:rPr lang="en-US" b="1" i="1" dirty="0" smtClean="0"/>
              <a:t>Caption:</a:t>
            </a:r>
            <a:r>
              <a:rPr lang="en-US" b="0" i="0" baseline="0" dirty="0" smtClean="0"/>
              <a:t> (b) Plots show, for each, </a:t>
            </a:r>
            <a:r>
              <a:rPr lang="en-US" b="0" i="0" baseline="0" dirty="0" err="1" smtClean="0"/>
              <a:t>eQTL</a:t>
            </a:r>
            <a:r>
              <a:rPr lang="en-US" b="0" i="0" baseline="0" dirty="0" smtClean="0"/>
              <a:t> the information leakage (x-axis) versus correct genotype predictability (y-axis). For each </a:t>
            </a:r>
            <a:r>
              <a:rPr lang="en-US" b="0" i="0" baseline="0" dirty="0" err="1" smtClean="0"/>
              <a:t>eQTL</a:t>
            </a:r>
            <a:r>
              <a:rPr lang="en-US" b="0" i="0" baseline="0" dirty="0" smtClean="0"/>
              <a:t>, the estimated ICI leakage and genotype predictability are plotted. Each </a:t>
            </a:r>
            <a:r>
              <a:rPr lang="en-US" b="0" i="0" baseline="0" dirty="0" err="1" smtClean="0"/>
              <a:t>eQTL’s</a:t>
            </a:r>
            <a:r>
              <a:rPr lang="en-US" b="0" i="0" baseline="0" dirty="0" smtClean="0"/>
              <a:t> point is colored with respect to the major allele frequency (left) and with respect to absolute correlation of the </a:t>
            </a:r>
            <a:r>
              <a:rPr lang="en-US" b="0" i="0" baseline="0" dirty="0" err="1" smtClean="0"/>
              <a:t>eQTL</a:t>
            </a:r>
            <a:r>
              <a:rPr lang="en-US" b="0" i="0" baseline="0" dirty="0" smtClean="0"/>
              <a:t> (right). </a:t>
            </a:r>
            <a:endParaRPr lang="en-US" b="1" i="1" dirty="0" smtClean="0"/>
          </a:p>
          <a:p>
            <a:endParaRPr lang="en-US" dirty="0" smtClean="0"/>
          </a:p>
        </p:txBody>
      </p:sp>
      <p:sp>
        <p:nvSpPr>
          <p:cNvPr id="4" name="Slide Number Placeholder 3"/>
          <p:cNvSpPr>
            <a:spLocks noGrp="1"/>
          </p:cNvSpPr>
          <p:nvPr>
            <p:ph type="sldNum" sz="quarter" idx="10"/>
          </p:nvPr>
        </p:nvSpPr>
        <p:spPr/>
        <p:txBody>
          <a:bodyPr/>
          <a:lstStyle/>
          <a:p>
            <a:fld id="{BDE4DE76-C776-4722-8DC8-B9042748B06C}" type="slidenum">
              <a:rPr lang="en-US" smtClean="0">
                <a:solidFill>
                  <a:prstClr val="black"/>
                </a:solidFill>
                <a:latin typeface="Calibri"/>
              </a:rPr>
              <a:pPr/>
              <a:t>65</a:t>
            </a:fld>
            <a:endParaRPr lang="en-US">
              <a:solidFill>
                <a:prstClr val="black"/>
              </a:solidFill>
              <a:latin typeface="Calibri"/>
            </a:endParaRPr>
          </a:p>
        </p:txBody>
      </p:sp>
    </p:spTree>
    <p:extLst>
      <p:ext uri="{BB962C8B-B14F-4D97-AF65-F5344CB8AC3E}">
        <p14:creationId xmlns:p14="http://schemas.microsoft.com/office/powerpoint/2010/main" val="6164928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A931413-6A2E-B646-8C20-7D581D5DDBBC}" type="slidenum">
              <a:rPr lang="en-US" smtClean="0">
                <a:solidFill>
                  <a:prstClr val="black"/>
                </a:solidFill>
                <a:latin typeface="Calibri"/>
              </a:rPr>
              <a:pPr/>
              <a:t>9</a:t>
            </a:fld>
            <a:endParaRPr lang="en-US">
              <a:solidFill>
                <a:prstClr val="black"/>
              </a:solidFill>
              <a:latin typeface="Calibri"/>
            </a:endParaRPr>
          </a:p>
        </p:txBody>
      </p:sp>
    </p:spTree>
    <p:extLst>
      <p:ext uri="{BB962C8B-B14F-4D97-AF65-F5344CB8AC3E}">
        <p14:creationId xmlns:p14="http://schemas.microsoft.com/office/powerpoint/2010/main" val="191728972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4070" y="719763"/>
            <a:ext cx="6467061" cy="3600450"/>
          </a:xfrm>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en-US" b="1" i="1" dirty="0" smtClean="0"/>
                  <a:t>Caption:</a:t>
                </a:r>
                <a:r>
                  <a:rPr lang="en-US" b="0" i="0" dirty="0" smtClean="0"/>
                  <a:t> Examples of </a:t>
                </a:r>
                <a:r>
                  <a:rPr lang="en-US" b="0" i="0" baseline="0" dirty="0" smtClean="0"/>
                  <a:t>models of genotype-expression joint distribution with varying numbers of parameters for a positively correlated </a:t>
                </a:r>
                <a:r>
                  <a:rPr lang="en-US" b="0" i="0" baseline="0" dirty="0" err="1" smtClean="0"/>
                  <a:t>eQTL</a:t>
                </a:r>
                <a:r>
                  <a:rPr lang="en-US" b="0" i="0" baseline="0" dirty="0" smtClean="0"/>
                  <a:t>. (a) shows the true distribution where grey boxes represent the expression distributions with different genotypes. Red line show the gradient of correlation between genotype and expression. First simplification of the model is shown in (b). The expression distribution can be modeled with Gaussians with different means and variances with total of 6 parameters. The variances can be assumed same for different genotypes (c), where 4 parameters are required. (d) illustrates a representation of the distribution with 4 parameters on expression levels for each genotype. The conditional distribution of expression is uniform (cross shaded rectangles) over the ranges (,</a:t>
                </a:r>
                <a:r>
                  <a:rPr lang="en-US" dirty="0">
                    <a:ea typeface="Cambria Math" panose="02040503050406030204" pitchFamily="18" charset="0"/>
                  </a:rPr>
                  <a:t> </a:t>
                </a:r>
                <a:r>
                  <a:rPr lang="en-US" b="0" i="0" baseline="0" dirty="0" smtClean="0"/>
                  <a:t>), (,</a:t>
                </a:r>
                <a:r>
                  <a:rPr lang="en-US" dirty="0">
                    <a:ea typeface="Cambria Math" panose="02040503050406030204" pitchFamily="18" charset="0"/>
                  </a:rPr>
                  <a:t> </a:t>
                </a:r>
                <a:r>
                  <a:rPr lang="en-US" b="0" i="0" baseline="0" dirty="0" smtClean="0"/>
                  <a:t>), and (,</a:t>
                </a:r>
                <a:r>
                  <a:rPr lang="en-US" dirty="0">
                    <a:ea typeface="Cambria Math" panose="02040503050406030204" pitchFamily="18" charset="0"/>
                  </a:rPr>
                  <a:t> </a:t>
                </a:r>
                <a:r>
                  <a:rPr lang="en-US" b="0" i="0" baseline="0" dirty="0" smtClean="0"/>
                  <a:t>) given genotypes 0, 1, and 2, respectively. The transparent grey rectangles shows the original distributions. (e) is a simplification of (d) where no conditional probability of expression is assigned given genotype is 1. In this model, only 1 parameter () is necessary. The conditional probability of expression given genotypes 0 and 2 are uniform for expression levels below  and above , respectively (shown with cross shaded rectangles). The original distribution is included with grey rectangles for comparison. Extremity based prediction is an instantiation of the model in (e).</a:t>
                </a:r>
                <a:endParaRPr lang="en-US" b="1" i="1" dirty="0"/>
              </a:p>
            </p:txBody>
          </p:sp>
        </mc:Choice>
        <mc:Fallback xmlns="">
          <p:sp>
            <p:nvSpPr>
              <p:cNvPr id="3" name="Notes Placeholder 2"/>
              <p:cNvSpPr>
                <a:spLocks noGrp="1"/>
              </p:cNvSpPr>
              <p:nvPr>
                <p:ph type="body" idx="1"/>
              </p:nvPr>
            </p:nvSpPr>
            <p:spPr/>
            <p:txBody>
              <a:bodyPr/>
              <a:lstStyle/>
              <a:p>
                <a:r>
                  <a:rPr lang="en-US" b="1" i="1" dirty="0" smtClean="0"/>
                  <a:t>Caption:</a:t>
                </a:r>
                <a:r>
                  <a:rPr lang="en-US" b="0" i="0" dirty="0" smtClean="0"/>
                  <a:t> Examples of </a:t>
                </a:r>
                <a:r>
                  <a:rPr lang="en-US" b="0" i="0" baseline="0" dirty="0" smtClean="0"/>
                  <a:t>models of genotype-expression joint distribution with varying numbers of parameters for a positively correlated </a:t>
                </a:r>
                <a:r>
                  <a:rPr lang="en-US" b="0" i="0" baseline="0" dirty="0" err="1" smtClean="0"/>
                  <a:t>eQTL</a:t>
                </a:r>
                <a:r>
                  <a:rPr lang="en-US" b="0" i="0" baseline="0" dirty="0" smtClean="0"/>
                  <a:t>. (a) shows the true distribution where grey boxes represent the expression distributions with different genotypes. Red line show the gradient of correlation between genotype and expression. First simplification of the model is shown in (b). The expression distribution can be modeled with Gaussians with different means and variances with total of 6 parameters. The variances can be assumed same for different genotypes (c), where 4 parameters are required. (d) illustrates a representation of the distribution with 4 parameters on expression levels for each genotype. </a:t>
                </a:r>
                <a:r>
                  <a:rPr lang="en-US" b="0" i="0" baseline="0" dirty="0" smtClean="0"/>
                  <a:t>The conditional distribution of expression is uniform (cross shaded rectangles) over the ranges (</a:t>
                </a:r>
                <a:r>
                  <a:rPr lang="en-US" sz="1200" b="0" i="0" smtClean="0">
                    <a:latin typeface="Cambria Math" panose="02040503050406030204" pitchFamily="18" charset="0"/>
                    <a:ea typeface="Cambria Math" panose="02040503050406030204" pitchFamily="18" charset="0"/>
                  </a:rPr>
                  <a:t>𝑒</a:t>
                </a:r>
                <a:r>
                  <a:rPr lang="en-US" sz="1200" b="0" i="0" smtClean="0">
                    <a:latin typeface="Cambria Math" panose="02040503050406030204" pitchFamily="18" charset="0"/>
                    <a:ea typeface="Cambria Math" panose="02040503050406030204" pitchFamily="18" charset="0"/>
                  </a:rPr>
                  <a:t>_1</a:t>
                </a:r>
                <a:r>
                  <a:rPr lang="en-US" b="0" i="0" baseline="0" dirty="0" smtClean="0"/>
                  <a:t>,</a:t>
                </a:r>
                <a:r>
                  <a:rPr lang="en-US" sz="1200" b="0" dirty="0" smtClean="0">
                    <a:ea typeface="Cambria Math" panose="02040503050406030204" pitchFamily="18" charset="0"/>
                  </a:rPr>
                  <a:t> </a:t>
                </a:r>
                <a:r>
                  <a:rPr lang="en-US" sz="1200" b="0" i="0" smtClean="0">
                    <a:latin typeface="Cambria Math" panose="02040503050406030204" pitchFamily="18" charset="0"/>
                    <a:ea typeface="Cambria Math" panose="02040503050406030204" pitchFamily="18" charset="0"/>
                  </a:rPr>
                  <a:t>𝑒_</a:t>
                </a:r>
                <a:r>
                  <a:rPr lang="en-US" sz="1200" b="0" i="0" smtClean="0">
                    <a:latin typeface="Cambria Math" panose="02040503050406030204" pitchFamily="18" charset="0"/>
                    <a:ea typeface="Cambria Math" panose="02040503050406030204" pitchFamily="18" charset="0"/>
                  </a:rPr>
                  <a:t>2</a:t>
                </a:r>
                <a:r>
                  <a:rPr lang="en-US" b="0" i="0" baseline="0" dirty="0" smtClean="0"/>
                  <a:t>), (</a:t>
                </a:r>
                <a:r>
                  <a:rPr lang="en-US" sz="1200" b="0" i="0" smtClean="0">
                    <a:latin typeface="Cambria Math" panose="02040503050406030204" pitchFamily="18" charset="0"/>
                    <a:ea typeface="Cambria Math" panose="02040503050406030204" pitchFamily="18" charset="0"/>
                  </a:rPr>
                  <a:t>𝑒</a:t>
                </a:r>
                <a:r>
                  <a:rPr lang="en-US" sz="1200" b="0" i="0" smtClean="0">
                    <a:latin typeface="Cambria Math" panose="02040503050406030204" pitchFamily="18" charset="0"/>
                    <a:ea typeface="Cambria Math" panose="02040503050406030204" pitchFamily="18" charset="0"/>
                  </a:rPr>
                  <a:t>_</a:t>
                </a:r>
                <a:r>
                  <a:rPr lang="en-US" sz="1200" b="0" i="0" smtClean="0">
                    <a:latin typeface="Cambria Math" panose="02040503050406030204" pitchFamily="18" charset="0"/>
                    <a:ea typeface="Cambria Math" panose="02040503050406030204" pitchFamily="18" charset="0"/>
                  </a:rPr>
                  <a:t>2</a:t>
                </a:r>
                <a:r>
                  <a:rPr lang="en-US" b="0" i="0" baseline="0" dirty="0" smtClean="0"/>
                  <a:t>,</a:t>
                </a:r>
                <a:r>
                  <a:rPr lang="en-US" sz="1200" b="0" dirty="0" smtClean="0">
                    <a:ea typeface="Cambria Math" panose="02040503050406030204" pitchFamily="18" charset="0"/>
                  </a:rPr>
                  <a:t> </a:t>
                </a:r>
                <a:r>
                  <a:rPr lang="en-US" sz="1200" b="0" i="0" smtClean="0">
                    <a:latin typeface="Cambria Math" panose="02040503050406030204" pitchFamily="18" charset="0"/>
                    <a:ea typeface="Cambria Math" panose="02040503050406030204" pitchFamily="18" charset="0"/>
                  </a:rPr>
                  <a:t>𝑒_</a:t>
                </a:r>
                <a:r>
                  <a:rPr lang="en-US" sz="1200" b="0" i="0" smtClean="0">
                    <a:latin typeface="Cambria Math" panose="02040503050406030204" pitchFamily="18" charset="0"/>
                    <a:ea typeface="Cambria Math" panose="02040503050406030204" pitchFamily="18" charset="0"/>
                  </a:rPr>
                  <a:t>3</a:t>
                </a:r>
                <a:r>
                  <a:rPr lang="en-US" b="0" i="0" baseline="0" dirty="0" smtClean="0"/>
                  <a:t>), and (</a:t>
                </a:r>
                <a:r>
                  <a:rPr lang="en-US" sz="1200" b="0" i="0" smtClean="0">
                    <a:latin typeface="Cambria Math" panose="02040503050406030204" pitchFamily="18" charset="0"/>
                    <a:ea typeface="Cambria Math" panose="02040503050406030204" pitchFamily="18" charset="0"/>
                  </a:rPr>
                  <a:t>𝑒</a:t>
                </a:r>
                <a:r>
                  <a:rPr lang="en-US" sz="1200" b="0" i="0" smtClean="0">
                    <a:latin typeface="Cambria Math" panose="02040503050406030204" pitchFamily="18" charset="0"/>
                    <a:ea typeface="Cambria Math" panose="02040503050406030204" pitchFamily="18" charset="0"/>
                  </a:rPr>
                  <a:t>_3</a:t>
                </a:r>
                <a:r>
                  <a:rPr lang="en-US" b="0" i="0" baseline="0" dirty="0" smtClean="0"/>
                  <a:t>,</a:t>
                </a:r>
                <a:r>
                  <a:rPr lang="en-US" sz="1200" b="0" dirty="0" smtClean="0">
                    <a:ea typeface="Cambria Math" panose="02040503050406030204" pitchFamily="18" charset="0"/>
                  </a:rPr>
                  <a:t> </a:t>
                </a:r>
                <a:r>
                  <a:rPr lang="en-US" sz="1200" b="0" i="0" smtClean="0">
                    <a:latin typeface="Cambria Math" panose="02040503050406030204" pitchFamily="18" charset="0"/>
                    <a:ea typeface="Cambria Math" panose="02040503050406030204" pitchFamily="18" charset="0"/>
                  </a:rPr>
                  <a:t>𝑒_</a:t>
                </a:r>
                <a:r>
                  <a:rPr lang="en-US" sz="1200" b="0" i="0" smtClean="0">
                    <a:latin typeface="Cambria Math" panose="02040503050406030204" pitchFamily="18" charset="0"/>
                    <a:ea typeface="Cambria Math" panose="02040503050406030204" pitchFamily="18" charset="0"/>
                  </a:rPr>
                  <a:t>4</a:t>
                </a:r>
                <a:r>
                  <a:rPr lang="en-US" b="0" i="0" baseline="0" dirty="0" smtClean="0"/>
                  <a:t>) given genotypes 0, 1, and 2, respectively. The transparent grey rectangles shows the original distributions. (e</a:t>
                </a:r>
                <a:r>
                  <a:rPr lang="en-US" b="0" i="0" baseline="0" dirty="0" smtClean="0"/>
                  <a:t>) is a simplification of (d) where </a:t>
                </a:r>
                <a:r>
                  <a:rPr lang="en-US" b="0" i="0" baseline="0" dirty="0" smtClean="0"/>
                  <a:t>no conditional probability of expression is assigned given genotype is 1. In this model, only </a:t>
                </a:r>
                <a:r>
                  <a:rPr lang="en-US" b="0" i="0" baseline="0" dirty="0" smtClean="0"/>
                  <a:t>1 </a:t>
                </a:r>
                <a:r>
                  <a:rPr lang="en-US" b="0" i="0" baseline="0" dirty="0" smtClean="0"/>
                  <a:t>parameter (</a:t>
                </a:r>
                <a:r>
                  <a:rPr lang="en-US" sz="1200" b="0" i="0" smtClean="0">
                    <a:latin typeface="Cambria Math" panose="02040503050406030204" pitchFamily="18" charset="0"/>
                    <a:ea typeface="Cambria Math" panose="02040503050406030204" pitchFamily="18" charset="0"/>
                  </a:rPr>
                  <a:t>𝑒</a:t>
                </a:r>
                <a:r>
                  <a:rPr lang="en-US" sz="1200" b="0" i="0" smtClean="0">
                    <a:latin typeface="Cambria Math" panose="02040503050406030204" pitchFamily="18" charset="0"/>
                    <a:ea typeface="Cambria Math" panose="02040503050406030204" pitchFamily="18" charset="0"/>
                  </a:rPr>
                  <a:t>_</a:t>
                </a:r>
                <a:r>
                  <a:rPr lang="en-US" sz="1200" b="0" i="0" smtClean="0">
                    <a:latin typeface="Cambria Math" panose="02040503050406030204" pitchFamily="18" charset="0"/>
                    <a:ea typeface="Cambria Math" panose="02040503050406030204" pitchFamily="18" charset="0"/>
                  </a:rPr>
                  <a:t>𝑚𝑖𝑑</a:t>
                </a:r>
                <a:r>
                  <a:rPr lang="en-US" b="0" i="0" baseline="0" dirty="0" smtClean="0"/>
                  <a:t>) is necessary. The conditional probability of expression given genotypes 0 and 2 are uniform for expression levels below </a:t>
                </a:r>
                <a:r>
                  <a:rPr lang="en-US" sz="1200" b="0" i="0" smtClean="0">
                    <a:latin typeface="Cambria Math" panose="02040503050406030204" pitchFamily="18" charset="0"/>
                    <a:ea typeface="Cambria Math" panose="02040503050406030204" pitchFamily="18" charset="0"/>
                  </a:rPr>
                  <a:t>𝑒</a:t>
                </a:r>
                <a:r>
                  <a:rPr lang="en-US" sz="1200" b="0" i="0" smtClean="0">
                    <a:latin typeface="Cambria Math" panose="02040503050406030204" pitchFamily="18" charset="0"/>
                    <a:ea typeface="Cambria Math" panose="02040503050406030204" pitchFamily="18" charset="0"/>
                  </a:rPr>
                  <a:t>_</a:t>
                </a:r>
                <a:r>
                  <a:rPr lang="en-US" sz="1200" b="0" i="0" smtClean="0">
                    <a:latin typeface="Cambria Math" panose="02040503050406030204" pitchFamily="18" charset="0"/>
                    <a:ea typeface="Cambria Math" panose="02040503050406030204" pitchFamily="18" charset="0"/>
                  </a:rPr>
                  <a:t>𝑚𝑖𝑑</a:t>
                </a:r>
                <a:r>
                  <a:rPr lang="en-US" b="0" i="0" baseline="0" dirty="0" smtClean="0"/>
                  <a:t> and above </a:t>
                </a:r>
                <a:r>
                  <a:rPr lang="en-US" sz="1200" b="0" i="0" smtClean="0">
                    <a:latin typeface="Cambria Math" panose="02040503050406030204" pitchFamily="18" charset="0"/>
                    <a:ea typeface="Cambria Math" panose="02040503050406030204" pitchFamily="18" charset="0"/>
                  </a:rPr>
                  <a:t>𝑒</a:t>
                </a:r>
                <a:r>
                  <a:rPr lang="en-US" sz="1200" b="0" i="0" smtClean="0">
                    <a:latin typeface="Cambria Math" panose="02040503050406030204" pitchFamily="18" charset="0"/>
                    <a:ea typeface="Cambria Math" panose="02040503050406030204" pitchFamily="18" charset="0"/>
                  </a:rPr>
                  <a:t>_</a:t>
                </a:r>
                <a:r>
                  <a:rPr lang="en-US" sz="1200" b="0" i="0" smtClean="0">
                    <a:latin typeface="Cambria Math" panose="02040503050406030204" pitchFamily="18" charset="0"/>
                    <a:ea typeface="Cambria Math" panose="02040503050406030204" pitchFamily="18" charset="0"/>
                  </a:rPr>
                  <a:t>𝑚𝑖𝑑</a:t>
                </a:r>
                <a:r>
                  <a:rPr lang="en-US" b="0" i="0" baseline="0" dirty="0" smtClean="0"/>
                  <a:t>, respectively (shown with cross shaded rectangles). The original distribution is included with grey rectangles for comparison. Extremity </a:t>
                </a:r>
                <a:r>
                  <a:rPr lang="en-US" b="0" i="0" baseline="0" dirty="0" smtClean="0"/>
                  <a:t>based prediction is an instantiation of the model in (e).</a:t>
                </a:r>
                <a:endParaRPr lang="en-US" b="1" i="1" dirty="0"/>
              </a:p>
            </p:txBody>
          </p:sp>
        </mc:Fallback>
      </mc:AlternateContent>
      <p:sp>
        <p:nvSpPr>
          <p:cNvPr id="4" name="Slide Number Placeholder 3"/>
          <p:cNvSpPr>
            <a:spLocks noGrp="1"/>
          </p:cNvSpPr>
          <p:nvPr>
            <p:ph type="sldNum" sz="quarter" idx="10"/>
          </p:nvPr>
        </p:nvSpPr>
        <p:spPr/>
        <p:txBody>
          <a:bodyPr/>
          <a:lstStyle/>
          <a:p>
            <a:fld id="{BDE4DE76-C776-4722-8DC8-B9042748B06C}" type="slidenum">
              <a:rPr lang="en-US" smtClean="0">
                <a:solidFill>
                  <a:prstClr val="black"/>
                </a:solidFill>
                <a:latin typeface="Calibri"/>
              </a:rPr>
              <a:pPr/>
              <a:t>68</a:t>
            </a:fld>
            <a:endParaRPr lang="en-US">
              <a:solidFill>
                <a:prstClr val="black"/>
              </a:solidFill>
              <a:latin typeface="Calibri"/>
            </a:endParaRPr>
          </a:p>
        </p:txBody>
      </p:sp>
    </p:spTree>
    <p:extLst>
      <p:ext uri="{BB962C8B-B14F-4D97-AF65-F5344CB8AC3E}">
        <p14:creationId xmlns:p14="http://schemas.microsoft.com/office/powerpoint/2010/main" val="206202410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4070" y="719763"/>
            <a:ext cx="6467061" cy="3600450"/>
          </a:xfrm>
        </p:spPr>
      </p:sp>
      <p:sp>
        <p:nvSpPr>
          <p:cNvPr id="3" name="Notes Placeholder 2"/>
          <p:cNvSpPr>
            <a:spLocks noGrp="1"/>
          </p:cNvSpPr>
          <p:nvPr>
            <p:ph type="body" idx="1"/>
          </p:nvPr>
        </p:nvSpPr>
        <p:spPr/>
        <p:txBody>
          <a:bodyPr/>
          <a:lstStyle/>
          <a:p>
            <a:r>
              <a:rPr lang="en-US" b="1" i="1" dirty="0" smtClean="0"/>
              <a:t>Caption:</a:t>
            </a:r>
            <a:r>
              <a:rPr lang="en-US" b="0" i="1" dirty="0" smtClean="0"/>
              <a:t> </a:t>
            </a:r>
            <a:r>
              <a:rPr lang="en-US" b="0" i="0" dirty="0" smtClean="0"/>
              <a:t>Extremity</a:t>
            </a:r>
            <a:r>
              <a:rPr lang="en-US" b="0" i="0" baseline="0" dirty="0" smtClean="0"/>
              <a:t> based genotype prediction and extremity based linking attack </a:t>
            </a:r>
            <a:r>
              <a:rPr lang="en-US" b="0" i="0" dirty="0" smtClean="0"/>
              <a:t>(a) F</a:t>
            </a:r>
            <a:r>
              <a:rPr lang="en-US" b="0" i="0" baseline="0" dirty="0" smtClean="0"/>
              <a:t>igure illustrates the extremity based genotype prediction. The joint distribution of expression levels and genotypes is shown on left. Given the relation between expression and genotypes, the lower expression levels (Labelled with “Negative Extremity” shown in red ellipse on left) are assigned the genotype “TT” and higher expression levels (Labelled with “Positive Extremity” shown in green ellipse on left) are assigned the genotype “CC”. The extremity value 0 is indicated with the dashed grey line which is the midpoint between the highest and lowest expression levels. The heterozygous genotype (TC) is shaded with grey to indicate that it is not used in the genotype prediction.</a:t>
            </a:r>
            <a:endParaRPr lang="en-US" b="1" i="1" dirty="0"/>
          </a:p>
        </p:txBody>
      </p:sp>
      <p:sp>
        <p:nvSpPr>
          <p:cNvPr id="4" name="Slide Number Placeholder 3"/>
          <p:cNvSpPr>
            <a:spLocks noGrp="1"/>
          </p:cNvSpPr>
          <p:nvPr>
            <p:ph type="sldNum" sz="quarter" idx="10"/>
          </p:nvPr>
        </p:nvSpPr>
        <p:spPr/>
        <p:txBody>
          <a:bodyPr/>
          <a:lstStyle/>
          <a:p>
            <a:fld id="{BDE4DE76-C776-4722-8DC8-B9042748B06C}" type="slidenum">
              <a:rPr lang="en-US" smtClean="0">
                <a:solidFill>
                  <a:prstClr val="black"/>
                </a:solidFill>
                <a:latin typeface="Calibri"/>
              </a:rPr>
              <a:pPr/>
              <a:t>69</a:t>
            </a:fld>
            <a:endParaRPr lang="en-US">
              <a:solidFill>
                <a:prstClr val="black"/>
              </a:solidFill>
              <a:latin typeface="Calibri"/>
            </a:endParaRPr>
          </a:p>
        </p:txBody>
      </p:sp>
    </p:spTree>
    <p:extLst>
      <p:ext uri="{BB962C8B-B14F-4D97-AF65-F5344CB8AC3E}">
        <p14:creationId xmlns:p14="http://schemas.microsoft.com/office/powerpoint/2010/main" val="192097541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4070" y="719763"/>
            <a:ext cx="6467061" cy="3600450"/>
          </a:xfrm>
        </p:spPr>
      </p:sp>
      <p:sp>
        <p:nvSpPr>
          <p:cNvPr id="3" name="Notes Placeholder 2"/>
          <p:cNvSpPr>
            <a:spLocks noGrp="1"/>
          </p:cNvSpPr>
          <p:nvPr>
            <p:ph type="body" idx="1"/>
          </p:nvPr>
        </p:nvSpPr>
        <p:spPr/>
        <p:txBody>
          <a:bodyPr/>
          <a:lstStyle/>
          <a:p>
            <a:r>
              <a:rPr lang="en-US" b="1" i="1" dirty="0" smtClean="0"/>
              <a:t>Caption:</a:t>
            </a:r>
            <a:r>
              <a:rPr lang="en-US" b="0" i="0" dirty="0" smtClean="0"/>
              <a:t> The fraction of vulnerable individuals with MAP genotype prediction. X-axis</a:t>
            </a:r>
            <a:r>
              <a:rPr lang="en-US" b="0" i="0" baseline="0" dirty="0" smtClean="0"/>
              <a:t> shows the absolute correlation threshold used to select </a:t>
            </a:r>
            <a:r>
              <a:rPr lang="en-US" b="0" i="0" baseline="0" dirty="0" err="1" smtClean="0"/>
              <a:t>eQTLs</a:t>
            </a:r>
            <a:r>
              <a:rPr lang="en-US" b="0" i="0" baseline="0" dirty="0" smtClean="0"/>
              <a:t>. Y-axis shows the fraction of vulnerable individuals. At correlation threshold of 0.35, the fraction is maximized, as indicated by the dashed yellow line. The red, green, and cyan lines show the fraction of vulnerable individuals when gender, population, and gender and population information, respectively, are available as auxiliary information.</a:t>
            </a:r>
            <a:endParaRPr lang="en-US" b="1" i="1" dirty="0" smtClean="0"/>
          </a:p>
          <a:p>
            <a:endParaRPr lang="en-US" b="1" i="1" dirty="0" smtClean="0"/>
          </a:p>
        </p:txBody>
      </p:sp>
      <p:sp>
        <p:nvSpPr>
          <p:cNvPr id="4" name="Slide Number Placeholder 3"/>
          <p:cNvSpPr>
            <a:spLocks noGrp="1"/>
          </p:cNvSpPr>
          <p:nvPr>
            <p:ph type="sldNum" sz="quarter" idx="10"/>
          </p:nvPr>
        </p:nvSpPr>
        <p:spPr/>
        <p:txBody>
          <a:bodyPr/>
          <a:lstStyle/>
          <a:p>
            <a:fld id="{BDE4DE76-C776-4722-8DC8-B9042748B06C}" type="slidenum">
              <a:rPr lang="en-US" smtClean="0">
                <a:solidFill>
                  <a:prstClr val="black"/>
                </a:solidFill>
                <a:latin typeface="Calibri"/>
              </a:rPr>
              <a:pPr/>
              <a:t>70</a:t>
            </a:fld>
            <a:endParaRPr lang="en-US">
              <a:solidFill>
                <a:prstClr val="black"/>
              </a:solidFill>
              <a:latin typeface="Calibri"/>
            </a:endParaRPr>
          </a:p>
        </p:txBody>
      </p:sp>
    </p:spTree>
    <p:extLst>
      <p:ext uri="{BB962C8B-B14F-4D97-AF65-F5344CB8AC3E}">
        <p14:creationId xmlns:p14="http://schemas.microsoft.com/office/powerpoint/2010/main" val="102198925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4070" y="719763"/>
            <a:ext cx="6467061" cy="3600450"/>
          </a:xfrm>
        </p:spPr>
      </p:sp>
      <p:sp>
        <p:nvSpPr>
          <p:cNvPr id="3" name="Notes Placeholder 2"/>
          <p:cNvSpPr>
            <a:spLocks noGrp="1"/>
          </p:cNvSpPr>
          <p:nvPr>
            <p:ph type="body" idx="1"/>
          </p:nvPr>
        </p:nvSpPr>
        <p:spPr/>
        <p:txBody>
          <a:bodyPr/>
          <a:lstStyle/>
          <a:p>
            <a:r>
              <a:rPr lang="en-US" b="1" i="1" dirty="0" smtClean="0"/>
              <a:t>Caption:</a:t>
            </a:r>
            <a:r>
              <a:rPr lang="en-US" baseline="0" dirty="0" smtClean="0"/>
              <a:t> Schematic comparison of Linking attacks (Left) and detection of a genome in a mixture attacks (Right). Each box in the figure represents a dataset in the form of a matrix. Multiple boxes next to each other correspond to concatenation of matrices. Linking attacks aim at linking genotype and phenotype datasets. The phenotype datasets contain both “predicting” phenotypes and other phenotypes, some of which can be sensitive. The attacker first predict genotypes for each of the predicting phenotype. The predicted genotypes are then compared with the genotypes in the genotype dataset. After the linking, all the datasets are concatenated where the identifiers can be matched to the sensitive phenotypes. Different colors indicate how the linking merges different information. The detection of a genome in a mixture attacks start with a genotype dataset. The attacker gets access to the statistics of a GWAS or genotyping dataset (for example, correlation coefficients or allele frequencies). Then the attacker generates a statistic and tests it against that of a reference population. The testing result can be converted into the study membership indicator (attended/not attended) which shows whether the tested individual was in the study cohort or not.</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BDE4DE76-C776-4722-8DC8-B9042748B06C}" type="slidenum">
              <a:rPr lang="en-US" smtClean="0">
                <a:solidFill>
                  <a:prstClr val="black"/>
                </a:solidFill>
                <a:latin typeface="Calibri"/>
              </a:rPr>
              <a:pPr/>
              <a:t>75</a:t>
            </a:fld>
            <a:endParaRPr lang="en-US">
              <a:solidFill>
                <a:prstClr val="black"/>
              </a:solidFill>
              <a:latin typeface="Calibri"/>
            </a:endParaRPr>
          </a:p>
        </p:txBody>
      </p:sp>
    </p:spTree>
    <p:extLst>
      <p:ext uri="{BB962C8B-B14F-4D97-AF65-F5344CB8AC3E}">
        <p14:creationId xmlns:p14="http://schemas.microsoft.com/office/powerpoint/2010/main" val="137703957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89" name="Rectangle 7"/>
          <p:cNvSpPr txBox="1">
            <a:spLocks noGrp="1" noChangeArrowheads="1"/>
          </p:cNvSpPr>
          <p:nvPr/>
        </p:nvSpPr>
        <p:spPr bwMode="auto">
          <a:xfrm>
            <a:off x="4146550" y="9121775"/>
            <a:ext cx="3168650"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3080" tIns="51540" rIns="103080" bIns="51540" anchor="b"/>
          <a:lstStyle>
            <a:lvl1pPr defTabSz="1023938" eaLnBrk="0" hangingPunct="0">
              <a:defRPr sz="1200" b="1">
                <a:solidFill>
                  <a:schemeClr val="tx1"/>
                </a:solidFill>
                <a:latin typeface="Arial" charset="0"/>
                <a:ea typeface="ＭＳ Ｐゴシック" charset="0"/>
                <a:cs typeface="ＭＳ Ｐゴシック" charset="0"/>
              </a:defRPr>
            </a:lvl1pPr>
            <a:lvl2pPr marL="742950" indent="-285750" defTabSz="1023938" eaLnBrk="0" hangingPunct="0">
              <a:defRPr sz="1200" b="1">
                <a:solidFill>
                  <a:schemeClr val="tx1"/>
                </a:solidFill>
                <a:latin typeface="Arial" charset="0"/>
                <a:ea typeface="ＭＳ Ｐゴシック" charset="0"/>
              </a:defRPr>
            </a:lvl2pPr>
            <a:lvl3pPr marL="1143000" indent="-228600" defTabSz="1023938" eaLnBrk="0" hangingPunct="0">
              <a:defRPr sz="1200" b="1">
                <a:solidFill>
                  <a:schemeClr val="tx1"/>
                </a:solidFill>
                <a:latin typeface="Arial" charset="0"/>
                <a:ea typeface="ＭＳ Ｐゴシック" charset="0"/>
              </a:defRPr>
            </a:lvl3pPr>
            <a:lvl4pPr marL="1600200" indent="-228600" defTabSz="1023938" eaLnBrk="0" hangingPunct="0">
              <a:defRPr sz="1200" b="1">
                <a:solidFill>
                  <a:schemeClr val="tx1"/>
                </a:solidFill>
                <a:latin typeface="Arial" charset="0"/>
                <a:ea typeface="ＭＳ Ｐゴシック" charset="0"/>
              </a:defRPr>
            </a:lvl4pPr>
            <a:lvl5pPr marL="2057400" indent="-228600" defTabSz="1023938" eaLnBrk="0" hangingPunct="0">
              <a:defRPr sz="1200" b="1">
                <a:solidFill>
                  <a:schemeClr val="tx1"/>
                </a:solidFill>
                <a:latin typeface="Arial" charset="0"/>
                <a:ea typeface="ＭＳ Ｐゴシック" charset="0"/>
              </a:defRPr>
            </a:lvl5pPr>
            <a:lvl6pPr marL="2514600" indent="-228600" defTabSz="1023938"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1023938"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1023938"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1023938" eaLnBrk="0" fontAlgn="base" hangingPunct="0">
              <a:spcBef>
                <a:spcPct val="0"/>
              </a:spcBef>
              <a:spcAft>
                <a:spcPct val="0"/>
              </a:spcAft>
              <a:defRPr sz="1200" b="1">
                <a:solidFill>
                  <a:schemeClr val="tx1"/>
                </a:solidFill>
                <a:latin typeface="Arial" charset="0"/>
                <a:ea typeface="ＭＳ Ｐゴシック" charset="0"/>
              </a:defRPr>
            </a:lvl9pPr>
          </a:lstStyle>
          <a:p>
            <a:pPr algn="r"/>
            <a:fld id="{C862F4DB-E01B-B241-B1B7-F6BA91C68003}" type="slidenum">
              <a:rPr lang="en-US" sz="1400" b="0">
                <a:solidFill>
                  <a:srgbClr val="000000"/>
                </a:solidFill>
              </a:rPr>
              <a:pPr algn="r"/>
              <a:t>76</a:t>
            </a:fld>
            <a:endParaRPr lang="en-US" sz="1400" b="0">
              <a:solidFill>
                <a:srgbClr val="000000"/>
              </a:solidFill>
            </a:endParaRPr>
          </a:p>
        </p:txBody>
      </p:sp>
      <p:sp>
        <p:nvSpPr>
          <p:cNvPr id="345090" name="Rectangle 2"/>
          <p:cNvSpPr>
            <a:spLocks noGrp="1" noRot="1" noChangeAspect="1" noChangeArrowheads="1" noTextEdit="1"/>
          </p:cNvSpPr>
          <p:nvPr>
            <p:ph type="sldImg"/>
          </p:nvPr>
        </p:nvSpPr>
        <p:spPr>
          <a:xfrm>
            <a:off x="1255713" y="720725"/>
            <a:ext cx="4800600" cy="3600450"/>
          </a:xfrm>
          <a:ln/>
        </p:spPr>
      </p:sp>
      <p:sp>
        <p:nvSpPr>
          <p:cNvPr id="345091" name="Rectangle 3"/>
          <p:cNvSpPr>
            <a:spLocks noGrp="1" noChangeArrowheads="1"/>
          </p:cNvSpPr>
          <p:nvPr>
            <p:ph type="body" idx="1"/>
          </p:nvPr>
        </p:nvSpPr>
        <p:spPr>
          <a:xfrm>
            <a:off x="976313" y="4564063"/>
            <a:ext cx="5360987" cy="43164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lIns="94047" tIns="47024" rIns="94047" bIns="47024"/>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23938" eaLnBrk="0" hangingPunct="0">
              <a:defRPr sz="1200" b="1">
                <a:solidFill>
                  <a:schemeClr val="tx1"/>
                </a:solidFill>
                <a:latin typeface="Arial" charset="0"/>
                <a:ea typeface="ＭＳ Ｐゴシック" charset="0"/>
                <a:cs typeface="ＭＳ Ｐゴシック" charset="0"/>
              </a:defRPr>
            </a:lvl1pPr>
            <a:lvl2pPr marL="742950" indent="-285750" defTabSz="1023938" eaLnBrk="0" hangingPunct="0">
              <a:defRPr sz="1200" b="1">
                <a:solidFill>
                  <a:schemeClr val="tx1"/>
                </a:solidFill>
                <a:latin typeface="Arial" charset="0"/>
                <a:ea typeface="ＭＳ Ｐゴシック" charset="0"/>
              </a:defRPr>
            </a:lvl2pPr>
            <a:lvl3pPr marL="1143000" indent="-228600" defTabSz="1023938" eaLnBrk="0" hangingPunct="0">
              <a:defRPr sz="1200" b="1">
                <a:solidFill>
                  <a:schemeClr val="tx1"/>
                </a:solidFill>
                <a:latin typeface="Arial" charset="0"/>
                <a:ea typeface="ＭＳ Ｐゴシック" charset="0"/>
              </a:defRPr>
            </a:lvl3pPr>
            <a:lvl4pPr marL="1600200" indent="-228600" defTabSz="1023938" eaLnBrk="0" hangingPunct="0">
              <a:defRPr sz="1200" b="1">
                <a:solidFill>
                  <a:schemeClr val="tx1"/>
                </a:solidFill>
                <a:latin typeface="Arial" charset="0"/>
                <a:ea typeface="ＭＳ Ｐゴシック" charset="0"/>
              </a:defRPr>
            </a:lvl4pPr>
            <a:lvl5pPr marL="2057400" indent="-228600" defTabSz="1023938" eaLnBrk="0" hangingPunct="0">
              <a:defRPr sz="1200" b="1">
                <a:solidFill>
                  <a:schemeClr val="tx1"/>
                </a:solidFill>
                <a:latin typeface="Arial" charset="0"/>
                <a:ea typeface="ＭＳ Ｐゴシック" charset="0"/>
              </a:defRPr>
            </a:lvl5pPr>
            <a:lvl6pPr marL="2514600" indent="-228600" defTabSz="1023938"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1023938"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1023938"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1023938" eaLnBrk="0" fontAlgn="base" hangingPunct="0">
              <a:spcBef>
                <a:spcPct val="0"/>
              </a:spcBef>
              <a:spcAft>
                <a:spcPct val="0"/>
              </a:spcAft>
              <a:defRPr sz="1200" b="1">
                <a:solidFill>
                  <a:schemeClr val="tx1"/>
                </a:solidFill>
                <a:latin typeface="Arial" charset="0"/>
                <a:ea typeface="ＭＳ Ｐゴシック" charset="0"/>
              </a:defRPr>
            </a:lvl9pPr>
          </a:lstStyle>
          <a:p>
            <a:fld id="{96879D52-858D-284B-8FEE-72E9A9A25C55}" type="slidenum">
              <a:rPr lang="en-US" sz="1400" b="0">
                <a:solidFill>
                  <a:srgbClr val="000000"/>
                </a:solidFill>
              </a:rPr>
              <a:pPr/>
              <a:t>77</a:t>
            </a:fld>
            <a:endParaRPr lang="en-US" sz="1400" b="0">
              <a:solidFill>
                <a:srgbClr val="000000"/>
              </a:solidFill>
            </a:endParaRPr>
          </a:p>
        </p:txBody>
      </p:sp>
      <p:sp>
        <p:nvSpPr>
          <p:cNvPr id="343042" name="Rectangle 2"/>
          <p:cNvSpPr>
            <a:spLocks noGrp="1" noRot="1" noChangeAspect="1" noChangeArrowheads="1" noTextEdit="1"/>
          </p:cNvSpPr>
          <p:nvPr>
            <p:ph type="sldImg"/>
          </p:nvPr>
        </p:nvSpPr>
        <p:spPr>
          <a:xfrm>
            <a:off x="1260475" y="720725"/>
            <a:ext cx="4799013" cy="3598863"/>
          </a:xfrm>
          <a:ln/>
        </p:spPr>
      </p:sp>
      <p:sp>
        <p:nvSpPr>
          <p:cNvPr id="3430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4070" y="719763"/>
            <a:ext cx="6467061" cy="3600450"/>
          </a:xfrm>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en-US" b="1" i="1" dirty="0" smtClean="0"/>
                  <a:t>Caption:</a:t>
                </a:r>
                <a:r>
                  <a:rPr lang="en-US" b="0" i="0" dirty="0" smtClean="0"/>
                  <a:t> Illustration of</a:t>
                </a:r>
                <a:r>
                  <a:rPr lang="en-US" b="0" i="0" baseline="0" dirty="0" smtClean="0"/>
                  <a:t> risk assessment procedure for joint genotyping/</a:t>
                </a:r>
                <a:r>
                  <a:rPr lang="en-US" b="0" i="0" baseline="0" dirty="0" err="1" smtClean="0"/>
                  <a:t>phenotyping</a:t>
                </a:r>
                <a:r>
                  <a:rPr lang="en-US" b="0" i="0" baseline="0" dirty="0" smtClean="0"/>
                  <a:t> data generation. There are two paths of risk assessment to be performed. The first path evaluates the risks associated with release of the QTL datasets. The genotype and phenotype data (on the left) is first used for quantitative trait loci identification (QTL identification box). This generates the significant QTLs. These are then utilized, in addition to the list of external QTL databases, in quantification of leakage versus predictability (ICI versus </a:t>
                </a:r>
                <a14:m>
                  <m:oMath xmlns:m="http://schemas.openxmlformats.org/officeDocument/2006/math" xmlns="">
                    <m:r>
                      <a:rPr lang="en-US" i="1" smtClean="0">
                        <a:latin typeface="Cambria Math" panose="02040503050406030204" pitchFamily="18" charset="0"/>
                        <a:ea typeface="Cambria Math" panose="02040503050406030204" pitchFamily="18" charset="0"/>
                      </a:rPr>
                      <m:t>𝜋</m:t>
                    </m:r>
                  </m:oMath>
                </a14:m>
                <a:r>
                  <a:rPr lang="en-US" b="0" i="0" baseline="0" dirty="0" smtClean="0"/>
                  <a:t> plots), as presented in Section 2.2. These results are then relayed to the risk assessment procedures. The second risk assessment procedure evaluates the release of genotype and phenotype datasets. For this, the datasets are input to application of the 3-step linking attacks with different QTL and </a:t>
                </a:r>
                <a:r>
                  <a:rPr lang="en-US" b="0" i="0" baseline="0" smtClean="0"/>
                  <a:t>linking methodologies (Presented </a:t>
                </a:r>
                <a:r>
                  <a:rPr lang="en-US" b="0" i="0" baseline="0" dirty="0" smtClean="0"/>
                  <a:t>in Sections 2.3, and 2.4, and other linking attacks in the literature) for evaluation of characterization risks. The results are then relayed  to risk assessment procedures.</a:t>
                </a:r>
                <a:endParaRPr lang="en-US" b="1" i="1" dirty="0"/>
              </a:p>
            </p:txBody>
          </p:sp>
        </mc:Choice>
        <mc:Fallback xmlns="">
          <p:sp>
            <p:nvSpPr>
              <p:cNvPr id="3" name="Notes Placeholder 2"/>
              <p:cNvSpPr>
                <a:spLocks noGrp="1"/>
              </p:cNvSpPr>
              <p:nvPr>
                <p:ph type="body" idx="1"/>
              </p:nvPr>
            </p:nvSpPr>
            <p:spPr/>
            <p:txBody>
              <a:bodyPr/>
              <a:lstStyle/>
              <a:p>
                <a:r>
                  <a:rPr lang="en-US" b="1" i="1" dirty="0" smtClean="0"/>
                  <a:t>Caption:</a:t>
                </a:r>
                <a:r>
                  <a:rPr lang="en-US" b="0" i="0" dirty="0" smtClean="0"/>
                  <a:t> Illustration of</a:t>
                </a:r>
                <a:r>
                  <a:rPr lang="en-US" b="0" i="0" baseline="0" dirty="0" smtClean="0"/>
                  <a:t> risk assessment procedure for joint genotyping/</a:t>
                </a:r>
                <a:r>
                  <a:rPr lang="en-US" b="0" i="0" baseline="0" dirty="0" err="1" smtClean="0"/>
                  <a:t>phenotyping</a:t>
                </a:r>
                <a:r>
                  <a:rPr lang="en-US" b="0" i="0" baseline="0" dirty="0" smtClean="0"/>
                  <a:t> data generation. There are two paths of risk assessment to be performed. The first path evaluates the risks associated with release of the QTL datasets. The genotype and phenotype data (on the left) is first used for quantitative trait loci identification (QTL identification box). This generates the significant QTLs. These are then utilized, in addition to the list of external QTL databases, in quantification of leakage versus </a:t>
                </a:r>
                <a:r>
                  <a:rPr lang="en-US" b="0" i="0" baseline="0" dirty="0" smtClean="0"/>
                  <a:t>predictability (ICI versus </a:t>
                </a:r>
                <a:r>
                  <a:rPr lang="en-US" i="0" smtClean="0">
                    <a:latin typeface="Cambria Math" panose="02040503050406030204" pitchFamily="18" charset="0"/>
                    <a:ea typeface="Cambria Math" panose="02040503050406030204" pitchFamily="18" charset="0"/>
                  </a:rPr>
                  <a:t>𝜋</a:t>
                </a:r>
                <a:r>
                  <a:rPr lang="en-US" b="0" i="0" baseline="0" dirty="0" smtClean="0"/>
                  <a:t> plots), </a:t>
                </a:r>
                <a:r>
                  <a:rPr lang="en-US" b="0" i="0" baseline="0" dirty="0" smtClean="0"/>
                  <a:t>as presented in Section 2.2. These results are then relayed to the risk assessment procedures. The second risk assessment procedure evaluates the release of genotype and phenotype datasets. For this, the datasets are input to application </a:t>
                </a:r>
                <a:r>
                  <a:rPr lang="en-US" b="0" i="0" baseline="0" dirty="0" smtClean="0"/>
                  <a:t>of the 3-step </a:t>
                </a:r>
                <a:r>
                  <a:rPr lang="en-US" b="0" i="0" baseline="0" dirty="0" smtClean="0"/>
                  <a:t>linking attacks </a:t>
                </a:r>
                <a:r>
                  <a:rPr lang="en-US" b="0" i="0" baseline="0" dirty="0" smtClean="0"/>
                  <a:t>with different QTL and </a:t>
                </a:r>
                <a:r>
                  <a:rPr lang="en-US" b="0" i="0" baseline="0" smtClean="0"/>
                  <a:t>linking methodologies (Presented </a:t>
                </a:r>
                <a:r>
                  <a:rPr lang="en-US" b="0" i="0" baseline="0" dirty="0" smtClean="0"/>
                  <a:t>in Sections 2.3, and 2.4, and other linking attacks in the literature) for evaluation of characterization risks. The results are then relayed  to risk assessment procedures.</a:t>
                </a:r>
                <a:endParaRPr lang="en-US" b="1" i="1" dirty="0"/>
              </a:p>
            </p:txBody>
          </p:sp>
        </mc:Fallback>
      </mc:AlternateContent>
      <p:sp>
        <p:nvSpPr>
          <p:cNvPr id="4" name="Slide Number Placeholder 3"/>
          <p:cNvSpPr>
            <a:spLocks noGrp="1"/>
          </p:cNvSpPr>
          <p:nvPr>
            <p:ph type="sldNum" sz="quarter" idx="10"/>
          </p:nvPr>
        </p:nvSpPr>
        <p:spPr/>
        <p:txBody>
          <a:bodyPr/>
          <a:lstStyle/>
          <a:p>
            <a:fld id="{BDE4DE76-C776-4722-8DC8-B9042748B06C}" type="slidenum">
              <a:rPr lang="en-US" smtClean="0">
                <a:solidFill>
                  <a:prstClr val="black"/>
                </a:solidFill>
                <a:latin typeface="Calibri"/>
              </a:rPr>
              <a:pPr/>
              <a:t>83</a:t>
            </a:fld>
            <a:endParaRPr lang="en-US">
              <a:solidFill>
                <a:prstClr val="black"/>
              </a:solidFill>
              <a:latin typeface="Calibri"/>
            </a:endParaRPr>
          </a:p>
        </p:txBody>
      </p:sp>
    </p:spTree>
    <p:extLst>
      <p:ext uri="{BB962C8B-B14F-4D97-AF65-F5344CB8AC3E}">
        <p14:creationId xmlns:p14="http://schemas.microsoft.com/office/powerpoint/2010/main" val="34729814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A931413-6A2E-B646-8C20-7D581D5DDBBC}" type="slidenum">
              <a:rPr lang="en-US" smtClean="0">
                <a:solidFill>
                  <a:prstClr val="black"/>
                </a:solidFill>
                <a:latin typeface="Calibri"/>
              </a:rPr>
              <a:pPr/>
              <a:t>10</a:t>
            </a:fld>
            <a:endParaRPr lang="en-US">
              <a:solidFill>
                <a:prstClr val="black"/>
              </a:solidFill>
              <a:latin typeface="Calibri"/>
            </a:endParaRPr>
          </a:p>
        </p:txBody>
      </p:sp>
    </p:spTree>
    <p:extLst>
      <p:ext uri="{BB962C8B-B14F-4D97-AF65-F5344CB8AC3E}">
        <p14:creationId xmlns:p14="http://schemas.microsoft.com/office/powerpoint/2010/main" val="19172897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A931413-6A2E-B646-8C20-7D581D5DDBBC}" type="slidenum">
              <a:rPr lang="en-US" smtClean="0">
                <a:solidFill>
                  <a:prstClr val="black"/>
                </a:solidFill>
                <a:latin typeface="Calibri"/>
              </a:rPr>
              <a:pPr/>
              <a:t>11</a:t>
            </a:fld>
            <a:endParaRPr lang="en-US">
              <a:solidFill>
                <a:prstClr val="black"/>
              </a:solidFill>
              <a:latin typeface="Calibri"/>
            </a:endParaRPr>
          </a:p>
        </p:txBody>
      </p:sp>
    </p:spTree>
    <p:extLst>
      <p:ext uri="{BB962C8B-B14F-4D97-AF65-F5344CB8AC3E}">
        <p14:creationId xmlns:p14="http://schemas.microsoft.com/office/powerpoint/2010/main" val="19172897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A931413-6A2E-B646-8C20-7D581D5DDBBC}" type="slidenum">
              <a:rPr lang="en-US" smtClean="0">
                <a:solidFill>
                  <a:prstClr val="black"/>
                </a:solidFill>
                <a:latin typeface="Calibri"/>
              </a:rPr>
              <a:pPr/>
              <a:t>12</a:t>
            </a:fld>
            <a:endParaRPr lang="en-US">
              <a:solidFill>
                <a:prstClr val="black"/>
              </a:solidFill>
              <a:latin typeface="Calibri"/>
            </a:endParaRPr>
          </a:p>
        </p:txBody>
      </p:sp>
    </p:spTree>
    <p:extLst>
      <p:ext uri="{BB962C8B-B14F-4D97-AF65-F5344CB8AC3E}">
        <p14:creationId xmlns:p14="http://schemas.microsoft.com/office/powerpoint/2010/main" val="19172897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861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en-US" dirty="0">
              <a:latin typeface="Calibri" charset="0"/>
            </a:endParaRPr>
          </a:p>
        </p:txBody>
      </p:sp>
      <p:sp>
        <p:nvSpPr>
          <p:cNvPr id="4" name="Slide Number Placeholder 3"/>
          <p:cNvSpPr>
            <a:spLocks noGrp="1"/>
          </p:cNvSpPr>
          <p:nvPr>
            <p:ph type="sldNum" sz="quarter" idx="5"/>
          </p:nvPr>
        </p:nvSpPr>
        <p:spPr/>
        <p:txBody>
          <a:bodyPr/>
          <a:lstStyle/>
          <a:p>
            <a:pPr>
              <a:defRPr/>
            </a:pPr>
            <a:fld id="{B48DF193-16FF-7142-94B8-79110213F5D2}" type="slidenum">
              <a:rPr lang="en-US" smtClean="0">
                <a:solidFill>
                  <a:prstClr val="black"/>
                </a:solidFill>
                <a:latin typeface="Calibri"/>
              </a:rPr>
              <a:pPr>
                <a:defRPr/>
              </a:pPr>
              <a:t>13</a:t>
            </a:fld>
            <a:endParaRPr lang="en-US">
              <a:solidFill>
                <a:prstClr val="black"/>
              </a:solidFill>
              <a:latin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7065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en-US">
              <a:latin typeface="Calibri" charset="0"/>
            </a:endParaRPr>
          </a:p>
        </p:txBody>
      </p:sp>
      <p:sp>
        <p:nvSpPr>
          <p:cNvPr id="4" name="Slide Number Placeholder 3"/>
          <p:cNvSpPr>
            <a:spLocks noGrp="1"/>
          </p:cNvSpPr>
          <p:nvPr>
            <p:ph type="sldNum" sz="quarter" idx="5"/>
          </p:nvPr>
        </p:nvSpPr>
        <p:spPr/>
        <p:txBody>
          <a:bodyPr/>
          <a:lstStyle/>
          <a:p>
            <a:pPr>
              <a:defRPr/>
            </a:pPr>
            <a:fld id="{F3921B89-E331-FE42-92EB-5DE1D8E52BAC}" type="slidenum">
              <a:rPr lang="en-US" smtClean="0">
                <a:solidFill>
                  <a:prstClr val="black"/>
                </a:solidFill>
                <a:latin typeface="Calibri"/>
              </a:rPr>
              <a:pPr>
                <a:defRPr/>
              </a:pPr>
              <a:t>14</a:t>
            </a:fld>
            <a:endParaRPr lang="en-US">
              <a:solidFill>
                <a:prstClr val="black"/>
              </a:solidFill>
              <a:latin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7270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en-US">
              <a:latin typeface="Calibri" charset="0"/>
            </a:endParaRPr>
          </a:p>
        </p:txBody>
      </p:sp>
      <p:sp>
        <p:nvSpPr>
          <p:cNvPr id="4" name="Slide Number Placeholder 3"/>
          <p:cNvSpPr>
            <a:spLocks noGrp="1"/>
          </p:cNvSpPr>
          <p:nvPr>
            <p:ph type="sldNum" sz="quarter" idx="5"/>
          </p:nvPr>
        </p:nvSpPr>
        <p:spPr/>
        <p:txBody>
          <a:bodyPr/>
          <a:lstStyle/>
          <a:p>
            <a:pPr>
              <a:defRPr/>
            </a:pPr>
            <a:fld id="{F3678EE2-7958-3543-8F9A-2558C5DA1E41}" type="slidenum">
              <a:rPr lang="en-US" smtClean="0">
                <a:solidFill>
                  <a:prstClr val="black"/>
                </a:solidFill>
                <a:latin typeface="Calibri"/>
              </a:rPr>
              <a:pPr>
                <a:defRPr/>
              </a:pPr>
              <a:t>15</a:t>
            </a:fld>
            <a:endParaRPr lang="en-US">
              <a:solidFill>
                <a:prstClr val="black"/>
              </a:solidFill>
              <a:latin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xml.rels><?xml version="1.0" encoding="UTF-8" standalone="yes"?>
<Relationships xmlns="http://schemas.openxmlformats.org/package/2006/relationships"><Relationship Id="rId3" Type="http://schemas.openxmlformats.org/officeDocument/2006/relationships/tags" Target="../tags/tag11.xml"/><Relationship Id="rId4" Type="http://schemas.openxmlformats.org/officeDocument/2006/relationships/slideMaster" Target="../slideMasters/slideMaster2.xml"/><Relationship Id="rId1" Type="http://schemas.openxmlformats.org/officeDocument/2006/relationships/tags" Target="../tags/tag9.xml"/><Relationship Id="rId2" Type="http://schemas.openxmlformats.org/officeDocument/2006/relationships/tags" Target="../tags/tag10.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9.xml.rels><?xml version="1.0" encoding="UTF-8" standalone="yes"?>
<Relationships xmlns="http://schemas.openxmlformats.org/package/2006/relationships"><Relationship Id="rId3" Type="http://schemas.openxmlformats.org/officeDocument/2006/relationships/tags" Target="../tags/tag103.xml"/><Relationship Id="rId4" Type="http://schemas.openxmlformats.org/officeDocument/2006/relationships/slideMaster" Target="../slideMasters/slideMaster12.xml"/><Relationship Id="rId1" Type="http://schemas.openxmlformats.org/officeDocument/2006/relationships/tags" Target="../tags/tag101.xml"/><Relationship Id="rId2" Type="http://schemas.openxmlformats.org/officeDocument/2006/relationships/tags" Target="../tags/tag102.xml"/></Relationships>
</file>

<file path=ppt/slideLayouts/_rels/slideLayout15.xml.rels><?xml version="1.0" encoding="UTF-8" standalone="yes"?>
<Relationships xmlns="http://schemas.openxmlformats.org/package/2006/relationships"><Relationship Id="rId3" Type="http://schemas.openxmlformats.org/officeDocument/2006/relationships/tags" Target="../tags/tag14.xml"/><Relationship Id="rId4" Type="http://schemas.openxmlformats.org/officeDocument/2006/relationships/slideMaster" Target="../slideMasters/slideMaster2.xml"/><Relationship Id="rId1" Type="http://schemas.openxmlformats.org/officeDocument/2006/relationships/tags" Target="../tags/tag12.xml"/><Relationship Id="rId2" Type="http://schemas.openxmlformats.org/officeDocument/2006/relationships/tags" Target="../tags/tag13.xml"/></Relationships>
</file>

<file path=ppt/slideLayouts/_rels/slideLayout150.xml.rels><?xml version="1.0" encoding="UTF-8" standalone="yes"?>
<Relationships xmlns="http://schemas.openxmlformats.org/package/2006/relationships"><Relationship Id="rId3" Type="http://schemas.openxmlformats.org/officeDocument/2006/relationships/tags" Target="../tags/tag106.xml"/><Relationship Id="rId4" Type="http://schemas.openxmlformats.org/officeDocument/2006/relationships/slideMaster" Target="../slideMasters/slideMaster12.xml"/><Relationship Id="rId1" Type="http://schemas.openxmlformats.org/officeDocument/2006/relationships/tags" Target="../tags/tag104.xml"/><Relationship Id="rId2" Type="http://schemas.openxmlformats.org/officeDocument/2006/relationships/tags" Target="../tags/tag105.xml"/></Relationships>
</file>

<file path=ppt/slideLayouts/_rels/slideLayout151.xml.rels><?xml version="1.0" encoding="UTF-8" standalone="yes"?>
<Relationships xmlns="http://schemas.openxmlformats.org/package/2006/relationships"><Relationship Id="rId3" Type="http://schemas.openxmlformats.org/officeDocument/2006/relationships/tags" Target="../tags/tag109.xml"/><Relationship Id="rId4" Type="http://schemas.openxmlformats.org/officeDocument/2006/relationships/slideMaster" Target="../slideMasters/slideMaster12.xml"/><Relationship Id="rId1" Type="http://schemas.openxmlformats.org/officeDocument/2006/relationships/tags" Target="../tags/tag107.xml"/><Relationship Id="rId2" Type="http://schemas.openxmlformats.org/officeDocument/2006/relationships/tags" Target="../tags/tag108.xml"/></Relationships>
</file>

<file path=ppt/slideLayouts/_rels/slideLayout152.xml.rels><?xml version="1.0" encoding="UTF-8" standalone="yes"?>
<Relationships xmlns="http://schemas.openxmlformats.org/package/2006/relationships"><Relationship Id="rId3" Type="http://schemas.openxmlformats.org/officeDocument/2006/relationships/tags" Target="../tags/tag112.xml"/><Relationship Id="rId4" Type="http://schemas.openxmlformats.org/officeDocument/2006/relationships/slideMaster" Target="../slideMasters/slideMaster12.xml"/><Relationship Id="rId1" Type="http://schemas.openxmlformats.org/officeDocument/2006/relationships/tags" Target="../tags/tag110.xml"/><Relationship Id="rId2" Type="http://schemas.openxmlformats.org/officeDocument/2006/relationships/tags" Target="../tags/tag111.xml"/></Relationships>
</file>

<file path=ppt/slideLayouts/_rels/slideLayout153.xml.rels><?xml version="1.0" encoding="UTF-8" standalone="yes"?>
<Relationships xmlns="http://schemas.openxmlformats.org/package/2006/relationships"><Relationship Id="rId3" Type="http://schemas.openxmlformats.org/officeDocument/2006/relationships/tags" Target="../tags/tag115.xml"/><Relationship Id="rId4" Type="http://schemas.openxmlformats.org/officeDocument/2006/relationships/slideMaster" Target="../slideMasters/slideMaster12.xml"/><Relationship Id="rId1" Type="http://schemas.openxmlformats.org/officeDocument/2006/relationships/tags" Target="../tags/tag113.xml"/><Relationship Id="rId2" Type="http://schemas.openxmlformats.org/officeDocument/2006/relationships/tags" Target="../tags/tag114.xml"/></Relationships>
</file>

<file path=ppt/slideLayouts/_rels/slideLayout154.xml.rels><?xml version="1.0" encoding="UTF-8" standalone="yes"?>
<Relationships xmlns="http://schemas.openxmlformats.org/package/2006/relationships"><Relationship Id="rId3" Type="http://schemas.openxmlformats.org/officeDocument/2006/relationships/tags" Target="../tags/tag118.xml"/><Relationship Id="rId4" Type="http://schemas.openxmlformats.org/officeDocument/2006/relationships/slideMaster" Target="../slideMasters/slideMaster12.xml"/><Relationship Id="rId1" Type="http://schemas.openxmlformats.org/officeDocument/2006/relationships/tags" Target="../tags/tag116.xml"/><Relationship Id="rId2" Type="http://schemas.openxmlformats.org/officeDocument/2006/relationships/tags" Target="../tags/tag117.xml"/></Relationships>
</file>

<file path=ppt/slideLayouts/_rels/slideLayout155.xml.rels><?xml version="1.0" encoding="UTF-8" standalone="yes"?>
<Relationships xmlns="http://schemas.openxmlformats.org/package/2006/relationships"><Relationship Id="rId3" Type="http://schemas.openxmlformats.org/officeDocument/2006/relationships/tags" Target="../tags/tag121.xml"/><Relationship Id="rId4" Type="http://schemas.openxmlformats.org/officeDocument/2006/relationships/slideMaster" Target="../slideMasters/slideMaster12.xml"/><Relationship Id="rId1" Type="http://schemas.openxmlformats.org/officeDocument/2006/relationships/tags" Target="../tags/tag119.xml"/><Relationship Id="rId2" Type="http://schemas.openxmlformats.org/officeDocument/2006/relationships/tags" Target="../tags/tag120.xml"/></Relationships>
</file>

<file path=ppt/slideLayouts/_rels/slideLayout156.xml.rels><?xml version="1.0" encoding="UTF-8" standalone="yes"?>
<Relationships xmlns="http://schemas.openxmlformats.org/package/2006/relationships"><Relationship Id="rId3" Type="http://schemas.openxmlformats.org/officeDocument/2006/relationships/tags" Target="../tags/tag124.xml"/><Relationship Id="rId4" Type="http://schemas.openxmlformats.org/officeDocument/2006/relationships/slideMaster" Target="../slideMasters/slideMaster12.xml"/><Relationship Id="rId1" Type="http://schemas.openxmlformats.org/officeDocument/2006/relationships/tags" Target="../tags/tag122.xml"/><Relationship Id="rId2" Type="http://schemas.openxmlformats.org/officeDocument/2006/relationships/tags" Target="../tags/tag123.xml"/></Relationships>
</file>

<file path=ppt/slideLayouts/_rels/slideLayout157.xml.rels><?xml version="1.0" encoding="UTF-8" standalone="yes"?>
<Relationships xmlns="http://schemas.openxmlformats.org/package/2006/relationships"><Relationship Id="rId3" Type="http://schemas.openxmlformats.org/officeDocument/2006/relationships/tags" Target="../tags/tag127.xml"/><Relationship Id="rId4" Type="http://schemas.openxmlformats.org/officeDocument/2006/relationships/slideMaster" Target="../slideMasters/slideMaster12.xml"/><Relationship Id="rId1" Type="http://schemas.openxmlformats.org/officeDocument/2006/relationships/tags" Target="../tags/tag125.xml"/><Relationship Id="rId2" Type="http://schemas.openxmlformats.org/officeDocument/2006/relationships/tags" Target="../tags/tag126.xml"/></Relationships>
</file>

<file path=ppt/slideLayouts/_rels/slideLayout158.xml.rels><?xml version="1.0" encoding="UTF-8" standalone="yes"?>
<Relationships xmlns="http://schemas.openxmlformats.org/package/2006/relationships"><Relationship Id="rId3" Type="http://schemas.openxmlformats.org/officeDocument/2006/relationships/tags" Target="../tags/tag130.xml"/><Relationship Id="rId4" Type="http://schemas.openxmlformats.org/officeDocument/2006/relationships/slideMaster" Target="../slideMasters/slideMaster12.xml"/><Relationship Id="rId1" Type="http://schemas.openxmlformats.org/officeDocument/2006/relationships/tags" Target="../tags/tag128.xml"/><Relationship Id="rId2" Type="http://schemas.openxmlformats.org/officeDocument/2006/relationships/tags" Target="../tags/tag129.xml"/></Relationships>
</file>

<file path=ppt/slideLayouts/_rels/slideLayout159.xml.rels><?xml version="1.0" encoding="UTF-8" standalone="yes"?>
<Relationships xmlns="http://schemas.openxmlformats.org/package/2006/relationships"><Relationship Id="rId3" Type="http://schemas.openxmlformats.org/officeDocument/2006/relationships/tags" Target="../tags/tag133.xml"/><Relationship Id="rId4" Type="http://schemas.openxmlformats.org/officeDocument/2006/relationships/slideMaster" Target="../slideMasters/slideMaster12.xml"/><Relationship Id="rId1" Type="http://schemas.openxmlformats.org/officeDocument/2006/relationships/tags" Target="../tags/tag131.xml"/><Relationship Id="rId2" Type="http://schemas.openxmlformats.org/officeDocument/2006/relationships/tags" Target="../tags/tag132.xml"/></Relationships>
</file>

<file path=ppt/slideLayouts/_rels/slideLayout16.xml.rels><?xml version="1.0" encoding="UTF-8" standalone="yes"?>
<Relationships xmlns="http://schemas.openxmlformats.org/package/2006/relationships"><Relationship Id="rId3" Type="http://schemas.openxmlformats.org/officeDocument/2006/relationships/tags" Target="../tags/tag17.xml"/><Relationship Id="rId4" Type="http://schemas.openxmlformats.org/officeDocument/2006/relationships/slideMaster" Target="../slideMasters/slideMaster2.xml"/><Relationship Id="rId1" Type="http://schemas.openxmlformats.org/officeDocument/2006/relationships/tags" Target="../tags/tag15.xml"/><Relationship Id="rId2" Type="http://schemas.openxmlformats.org/officeDocument/2006/relationships/tags" Target="../tags/tag16.xml"/></Relationships>
</file>

<file path=ppt/slideLayouts/_rels/slideLayout160.xml.rels><?xml version="1.0" encoding="UTF-8" standalone="yes"?>
<Relationships xmlns="http://schemas.openxmlformats.org/package/2006/relationships"><Relationship Id="rId3" Type="http://schemas.openxmlformats.org/officeDocument/2006/relationships/tags" Target="../tags/tag141.xml"/><Relationship Id="rId4" Type="http://schemas.openxmlformats.org/officeDocument/2006/relationships/slideMaster" Target="../slideMasters/slideMaster13.xml"/><Relationship Id="rId1" Type="http://schemas.openxmlformats.org/officeDocument/2006/relationships/tags" Target="../tags/tag139.xml"/><Relationship Id="rId2" Type="http://schemas.openxmlformats.org/officeDocument/2006/relationships/tags" Target="../tags/tag140.xml"/></Relationships>
</file>

<file path=ppt/slideLayouts/_rels/slideLayout161.xml.rels><?xml version="1.0" encoding="UTF-8" standalone="yes"?>
<Relationships xmlns="http://schemas.openxmlformats.org/package/2006/relationships"><Relationship Id="rId3" Type="http://schemas.openxmlformats.org/officeDocument/2006/relationships/tags" Target="../tags/tag144.xml"/><Relationship Id="rId4" Type="http://schemas.openxmlformats.org/officeDocument/2006/relationships/slideMaster" Target="../slideMasters/slideMaster13.xml"/><Relationship Id="rId1" Type="http://schemas.openxmlformats.org/officeDocument/2006/relationships/tags" Target="../tags/tag142.xml"/><Relationship Id="rId2" Type="http://schemas.openxmlformats.org/officeDocument/2006/relationships/tags" Target="../tags/tag143.xml"/></Relationships>
</file>

<file path=ppt/slideLayouts/_rels/slideLayout162.xml.rels><?xml version="1.0" encoding="UTF-8" standalone="yes"?>
<Relationships xmlns="http://schemas.openxmlformats.org/package/2006/relationships"><Relationship Id="rId3" Type="http://schemas.openxmlformats.org/officeDocument/2006/relationships/tags" Target="../tags/tag147.xml"/><Relationship Id="rId4" Type="http://schemas.openxmlformats.org/officeDocument/2006/relationships/slideMaster" Target="../slideMasters/slideMaster13.xml"/><Relationship Id="rId1" Type="http://schemas.openxmlformats.org/officeDocument/2006/relationships/tags" Target="../tags/tag145.xml"/><Relationship Id="rId2" Type="http://schemas.openxmlformats.org/officeDocument/2006/relationships/tags" Target="../tags/tag146.xml"/></Relationships>
</file>

<file path=ppt/slideLayouts/_rels/slideLayout163.xml.rels><?xml version="1.0" encoding="UTF-8" standalone="yes"?>
<Relationships xmlns="http://schemas.openxmlformats.org/package/2006/relationships"><Relationship Id="rId3" Type="http://schemas.openxmlformats.org/officeDocument/2006/relationships/tags" Target="../tags/tag150.xml"/><Relationship Id="rId4" Type="http://schemas.openxmlformats.org/officeDocument/2006/relationships/slideMaster" Target="../slideMasters/slideMaster13.xml"/><Relationship Id="rId1" Type="http://schemas.openxmlformats.org/officeDocument/2006/relationships/tags" Target="../tags/tag148.xml"/><Relationship Id="rId2" Type="http://schemas.openxmlformats.org/officeDocument/2006/relationships/tags" Target="../tags/tag149.xml"/></Relationships>
</file>

<file path=ppt/slideLayouts/_rels/slideLayout164.xml.rels><?xml version="1.0" encoding="UTF-8" standalone="yes"?>
<Relationships xmlns="http://schemas.openxmlformats.org/package/2006/relationships"><Relationship Id="rId3" Type="http://schemas.openxmlformats.org/officeDocument/2006/relationships/tags" Target="../tags/tag153.xml"/><Relationship Id="rId4" Type="http://schemas.openxmlformats.org/officeDocument/2006/relationships/slideMaster" Target="../slideMasters/slideMaster13.xml"/><Relationship Id="rId1" Type="http://schemas.openxmlformats.org/officeDocument/2006/relationships/tags" Target="../tags/tag151.xml"/><Relationship Id="rId2" Type="http://schemas.openxmlformats.org/officeDocument/2006/relationships/tags" Target="../tags/tag152.xml"/></Relationships>
</file>

<file path=ppt/slideLayouts/_rels/slideLayout165.xml.rels><?xml version="1.0" encoding="UTF-8" standalone="yes"?>
<Relationships xmlns="http://schemas.openxmlformats.org/package/2006/relationships"><Relationship Id="rId3" Type="http://schemas.openxmlformats.org/officeDocument/2006/relationships/tags" Target="../tags/tag156.xml"/><Relationship Id="rId4" Type="http://schemas.openxmlformats.org/officeDocument/2006/relationships/slideMaster" Target="../slideMasters/slideMaster13.xml"/><Relationship Id="rId1" Type="http://schemas.openxmlformats.org/officeDocument/2006/relationships/tags" Target="../tags/tag154.xml"/><Relationship Id="rId2" Type="http://schemas.openxmlformats.org/officeDocument/2006/relationships/tags" Target="../tags/tag155.xml"/></Relationships>
</file>

<file path=ppt/slideLayouts/_rels/slideLayout166.xml.rels><?xml version="1.0" encoding="UTF-8" standalone="yes"?>
<Relationships xmlns="http://schemas.openxmlformats.org/package/2006/relationships"><Relationship Id="rId3" Type="http://schemas.openxmlformats.org/officeDocument/2006/relationships/tags" Target="../tags/tag159.xml"/><Relationship Id="rId4" Type="http://schemas.openxmlformats.org/officeDocument/2006/relationships/slideMaster" Target="../slideMasters/slideMaster13.xml"/><Relationship Id="rId1" Type="http://schemas.openxmlformats.org/officeDocument/2006/relationships/tags" Target="../tags/tag157.xml"/><Relationship Id="rId2" Type="http://schemas.openxmlformats.org/officeDocument/2006/relationships/tags" Target="../tags/tag158.xml"/></Relationships>
</file>

<file path=ppt/slideLayouts/_rels/slideLayout167.xml.rels><?xml version="1.0" encoding="UTF-8" standalone="yes"?>
<Relationships xmlns="http://schemas.openxmlformats.org/package/2006/relationships"><Relationship Id="rId3" Type="http://schemas.openxmlformats.org/officeDocument/2006/relationships/tags" Target="../tags/tag162.xml"/><Relationship Id="rId4" Type="http://schemas.openxmlformats.org/officeDocument/2006/relationships/slideMaster" Target="../slideMasters/slideMaster13.xml"/><Relationship Id="rId1" Type="http://schemas.openxmlformats.org/officeDocument/2006/relationships/tags" Target="../tags/tag160.xml"/><Relationship Id="rId2" Type="http://schemas.openxmlformats.org/officeDocument/2006/relationships/tags" Target="../tags/tag161.xml"/></Relationships>
</file>

<file path=ppt/slideLayouts/_rels/slideLayout168.xml.rels><?xml version="1.0" encoding="UTF-8" standalone="yes"?>
<Relationships xmlns="http://schemas.openxmlformats.org/package/2006/relationships"><Relationship Id="rId3" Type="http://schemas.openxmlformats.org/officeDocument/2006/relationships/tags" Target="../tags/tag165.xml"/><Relationship Id="rId4" Type="http://schemas.openxmlformats.org/officeDocument/2006/relationships/slideMaster" Target="../slideMasters/slideMaster13.xml"/><Relationship Id="rId1" Type="http://schemas.openxmlformats.org/officeDocument/2006/relationships/tags" Target="../tags/tag163.xml"/><Relationship Id="rId2" Type="http://schemas.openxmlformats.org/officeDocument/2006/relationships/tags" Target="../tags/tag164.xml"/></Relationships>
</file>

<file path=ppt/slideLayouts/_rels/slideLayout169.xml.rels><?xml version="1.0" encoding="UTF-8" standalone="yes"?>
<Relationships xmlns="http://schemas.openxmlformats.org/package/2006/relationships"><Relationship Id="rId3" Type="http://schemas.openxmlformats.org/officeDocument/2006/relationships/tags" Target="../tags/tag168.xml"/><Relationship Id="rId4" Type="http://schemas.openxmlformats.org/officeDocument/2006/relationships/slideMaster" Target="../slideMasters/slideMaster13.xml"/><Relationship Id="rId1" Type="http://schemas.openxmlformats.org/officeDocument/2006/relationships/tags" Target="../tags/tag166.xml"/><Relationship Id="rId2" Type="http://schemas.openxmlformats.org/officeDocument/2006/relationships/tags" Target="../tags/tag167.xml"/></Relationships>
</file>

<file path=ppt/slideLayouts/_rels/slideLayout17.xml.rels><?xml version="1.0" encoding="UTF-8" standalone="yes"?>
<Relationships xmlns="http://schemas.openxmlformats.org/package/2006/relationships"><Relationship Id="rId3" Type="http://schemas.openxmlformats.org/officeDocument/2006/relationships/tags" Target="../tags/tag20.xml"/><Relationship Id="rId4" Type="http://schemas.openxmlformats.org/officeDocument/2006/relationships/slideMaster" Target="../slideMasters/slideMaster2.xml"/><Relationship Id="rId1" Type="http://schemas.openxmlformats.org/officeDocument/2006/relationships/tags" Target="../tags/tag18.xml"/><Relationship Id="rId2" Type="http://schemas.openxmlformats.org/officeDocument/2006/relationships/tags" Target="../tags/tag19.xml"/></Relationships>
</file>

<file path=ppt/slideLayouts/_rels/slideLayout170.xml.rels><?xml version="1.0" encoding="UTF-8" standalone="yes"?>
<Relationships xmlns="http://schemas.openxmlformats.org/package/2006/relationships"><Relationship Id="rId3" Type="http://schemas.openxmlformats.org/officeDocument/2006/relationships/tags" Target="../tags/tag171.xml"/><Relationship Id="rId4" Type="http://schemas.openxmlformats.org/officeDocument/2006/relationships/slideMaster" Target="../slideMasters/slideMaster13.xml"/><Relationship Id="rId1" Type="http://schemas.openxmlformats.org/officeDocument/2006/relationships/tags" Target="../tags/tag169.xml"/><Relationship Id="rId2" Type="http://schemas.openxmlformats.org/officeDocument/2006/relationships/tags" Target="../tags/tag170.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xml.rels><?xml version="1.0" encoding="UTF-8" standalone="yes"?>
<Relationships xmlns="http://schemas.openxmlformats.org/package/2006/relationships"><Relationship Id="rId3" Type="http://schemas.openxmlformats.org/officeDocument/2006/relationships/tags" Target="../tags/tag23.xml"/><Relationship Id="rId4" Type="http://schemas.openxmlformats.org/officeDocument/2006/relationships/slideMaster" Target="../slideMasters/slideMaster2.xml"/><Relationship Id="rId1" Type="http://schemas.openxmlformats.org/officeDocument/2006/relationships/tags" Target="../tags/tag21.xml"/><Relationship Id="rId2" Type="http://schemas.openxmlformats.org/officeDocument/2006/relationships/tags" Target="../tags/tag2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2.xml.rels><?xml version="1.0" encoding="UTF-8" standalone="yes"?>
<Relationships xmlns="http://schemas.openxmlformats.org/package/2006/relationships"><Relationship Id="rId3" Type="http://schemas.openxmlformats.org/officeDocument/2006/relationships/tags" Target="../tags/tag187.xml"/><Relationship Id="rId4" Type="http://schemas.openxmlformats.org/officeDocument/2006/relationships/slideMaster" Target="../slideMasters/slideMaster15.xml"/><Relationship Id="rId1" Type="http://schemas.openxmlformats.org/officeDocument/2006/relationships/tags" Target="../tags/tag185.xml"/><Relationship Id="rId2" Type="http://schemas.openxmlformats.org/officeDocument/2006/relationships/tags" Target="../tags/tag186.xml"/></Relationships>
</file>

<file path=ppt/slideLayouts/_rels/slideLayout183.xml.rels><?xml version="1.0" encoding="UTF-8" standalone="yes"?>
<Relationships xmlns="http://schemas.openxmlformats.org/package/2006/relationships"><Relationship Id="rId3" Type="http://schemas.openxmlformats.org/officeDocument/2006/relationships/tags" Target="../tags/tag190.xml"/><Relationship Id="rId4" Type="http://schemas.openxmlformats.org/officeDocument/2006/relationships/slideMaster" Target="../slideMasters/slideMaster15.xml"/><Relationship Id="rId1" Type="http://schemas.openxmlformats.org/officeDocument/2006/relationships/tags" Target="../tags/tag188.xml"/><Relationship Id="rId2" Type="http://schemas.openxmlformats.org/officeDocument/2006/relationships/tags" Target="../tags/tag189.xml"/></Relationships>
</file>

<file path=ppt/slideLayouts/_rels/slideLayout184.xml.rels><?xml version="1.0" encoding="UTF-8" standalone="yes"?>
<Relationships xmlns="http://schemas.openxmlformats.org/package/2006/relationships"><Relationship Id="rId3" Type="http://schemas.openxmlformats.org/officeDocument/2006/relationships/tags" Target="../tags/tag193.xml"/><Relationship Id="rId4" Type="http://schemas.openxmlformats.org/officeDocument/2006/relationships/slideMaster" Target="../slideMasters/slideMaster15.xml"/><Relationship Id="rId1" Type="http://schemas.openxmlformats.org/officeDocument/2006/relationships/tags" Target="../tags/tag191.xml"/><Relationship Id="rId2" Type="http://schemas.openxmlformats.org/officeDocument/2006/relationships/tags" Target="../tags/tag192.xml"/></Relationships>
</file>

<file path=ppt/slideLayouts/_rels/slideLayout185.xml.rels><?xml version="1.0" encoding="UTF-8" standalone="yes"?>
<Relationships xmlns="http://schemas.openxmlformats.org/package/2006/relationships"><Relationship Id="rId3" Type="http://schemas.openxmlformats.org/officeDocument/2006/relationships/tags" Target="../tags/tag196.xml"/><Relationship Id="rId4" Type="http://schemas.openxmlformats.org/officeDocument/2006/relationships/slideMaster" Target="../slideMasters/slideMaster15.xml"/><Relationship Id="rId1" Type="http://schemas.openxmlformats.org/officeDocument/2006/relationships/tags" Target="../tags/tag194.xml"/><Relationship Id="rId2" Type="http://schemas.openxmlformats.org/officeDocument/2006/relationships/tags" Target="../tags/tag195.xml"/></Relationships>
</file>

<file path=ppt/slideLayouts/_rels/slideLayout186.xml.rels><?xml version="1.0" encoding="UTF-8" standalone="yes"?>
<Relationships xmlns="http://schemas.openxmlformats.org/package/2006/relationships"><Relationship Id="rId3" Type="http://schemas.openxmlformats.org/officeDocument/2006/relationships/tags" Target="../tags/tag199.xml"/><Relationship Id="rId4" Type="http://schemas.openxmlformats.org/officeDocument/2006/relationships/slideMaster" Target="../slideMasters/slideMaster15.xml"/><Relationship Id="rId1" Type="http://schemas.openxmlformats.org/officeDocument/2006/relationships/tags" Target="../tags/tag197.xml"/><Relationship Id="rId2" Type="http://schemas.openxmlformats.org/officeDocument/2006/relationships/tags" Target="../tags/tag198.xml"/></Relationships>
</file>

<file path=ppt/slideLayouts/_rels/slideLayout187.xml.rels><?xml version="1.0" encoding="UTF-8" standalone="yes"?>
<Relationships xmlns="http://schemas.openxmlformats.org/package/2006/relationships"><Relationship Id="rId3" Type="http://schemas.openxmlformats.org/officeDocument/2006/relationships/tags" Target="../tags/tag202.xml"/><Relationship Id="rId4" Type="http://schemas.openxmlformats.org/officeDocument/2006/relationships/slideMaster" Target="../slideMasters/slideMaster15.xml"/><Relationship Id="rId1" Type="http://schemas.openxmlformats.org/officeDocument/2006/relationships/tags" Target="../tags/tag200.xml"/><Relationship Id="rId2" Type="http://schemas.openxmlformats.org/officeDocument/2006/relationships/tags" Target="../tags/tag201.xml"/></Relationships>
</file>

<file path=ppt/slideLayouts/_rels/slideLayout188.xml.rels><?xml version="1.0" encoding="UTF-8" standalone="yes"?>
<Relationships xmlns="http://schemas.openxmlformats.org/package/2006/relationships"><Relationship Id="rId3" Type="http://schemas.openxmlformats.org/officeDocument/2006/relationships/tags" Target="../tags/tag205.xml"/><Relationship Id="rId4" Type="http://schemas.openxmlformats.org/officeDocument/2006/relationships/slideMaster" Target="../slideMasters/slideMaster15.xml"/><Relationship Id="rId1" Type="http://schemas.openxmlformats.org/officeDocument/2006/relationships/tags" Target="../tags/tag203.xml"/><Relationship Id="rId2" Type="http://schemas.openxmlformats.org/officeDocument/2006/relationships/tags" Target="../tags/tag204.xml"/></Relationships>
</file>

<file path=ppt/slideLayouts/_rels/slideLayout189.xml.rels><?xml version="1.0" encoding="UTF-8" standalone="yes"?>
<Relationships xmlns="http://schemas.openxmlformats.org/package/2006/relationships"><Relationship Id="rId3" Type="http://schemas.openxmlformats.org/officeDocument/2006/relationships/tags" Target="../tags/tag208.xml"/><Relationship Id="rId4" Type="http://schemas.openxmlformats.org/officeDocument/2006/relationships/slideMaster" Target="../slideMasters/slideMaster15.xml"/><Relationship Id="rId1" Type="http://schemas.openxmlformats.org/officeDocument/2006/relationships/tags" Target="../tags/tag206.xml"/><Relationship Id="rId2" Type="http://schemas.openxmlformats.org/officeDocument/2006/relationships/tags" Target="../tags/tag207.xml"/></Relationships>
</file>

<file path=ppt/slideLayouts/_rels/slideLayout19.xml.rels><?xml version="1.0" encoding="UTF-8" standalone="yes"?>
<Relationships xmlns="http://schemas.openxmlformats.org/package/2006/relationships"><Relationship Id="rId3" Type="http://schemas.openxmlformats.org/officeDocument/2006/relationships/tags" Target="../tags/tag26.xml"/><Relationship Id="rId4" Type="http://schemas.openxmlformats.org/officeDocument/2006/relationships/slideMaster" Target="../slideMasters/slideMaster2.xml"/><Relationship Id="rId1" Type="http://schemas.openxmlformats.org/officeDocument/2006/relationships/tags" Target="../tags/tag24.xml"/><Relationship Id="rId2" Type="http://schemas.openxmlformats.org/officeDocument/2006/relationships/tags" Target="../tags/tag25.xml"/></Relationships>
</file>

<file path=ppt/slideLayouts/_rels/slideLayout190.xml.rels><?xml version="1.0" encoding="UTF-8" standalone="yes"?>
<Relationships xmlns="http://schemas.openxmlformats.org/package/2006/relationships"><Relationship Id="rId3" Type="http://schemas.openxmlformats.org/officeDocument/2006/relationships/tags" Target="../tags/tag211.xml"/><Relationship Id="rId4" Type="http://schemas.openxmlformats.org/officeDocument/2006/relationships/slideMaster" Target="../slideMasters/slideMaster15.xml"/><Relationship Id="rId1" Type="http://schemas.openxmlformats.org/officeDocument/2006/relationships/tags" Target="../tags/tag209.xml"/><Relationship Id="rId2" Type="http://schemas.openxmlformats.org/officeDocument/2006/relationships/tags" Target="../tags/tag210.xml"/></Relationships>
</file>

<file path=ppt/slideLayouts/_rels/slideLayout191.xml.rels><?xml version="1.0" encoding="UTF-8" standalone="yes"?>
<Relationships xmlns="http://schemas.openxmlformats.org/package/2006/relationships"><Relationship Id="rId3" Type="http://schemas.openxmlformats.org/officeDocument/2006/relationships/tags" Target="../tags/tag214.xml"/><Relationship Id="rId4" Type="http://schemas.openxmlformats.org/officeDocument/2006/relationships/slideMaster" Target="../slideMasters/slideMaster15.xml"/><Relationship Id="rId1" Type="http://schemas.openxmlformats.org/officeDocument/2006/relationships/tags" Target="../tags/tag212.xml"/><Relationship Id="rId2" Type="http://schemas.openxmlformats.org/officeDocument/2006/relationships/tags" Target="../tags/tag213.xml"/></Relationships>
</file>

<file path=ppt/slideLayouts/_rels/slideLayout192.xml.rels><?xml version="1.0" encoding="UTF-8" standalone="yes"?>
<Relationships xmlns="http://schemas.openxmlformats.org/package/2006/relationships"><Relationship Id="rId3" Type="http://schemas.openxmlformats.org/officeDocument/2006/relationships/tags" Target="../tags/tag217.xml"/><Relationship Id="rId4" Type="http://schemas.openxmlformats.org/officeDocument/2006/relationships/slideMaster" Target="../slideMasters/slideMaster15.xml"/><Relationship Id="rId1" Type="http://schemas.openxmlformats.org/officeDocument/2006/relationships/tags" Target="../tags/tag215.xml"/><Relationship Id="rId2" Type="http://schemas.openxmlformats.org/officeDocument/2006/relationships/tags" Target="../tags/tag216.xml"/></Relationships>
</file>

<file path=ppt/slideLayouts/_rels/slideLayout193.xml.rels><?xml version="1.0" encoding="UTF-8" standalone="yes"?>
<Relationships xmlns="http://schemas.openxmlformats.org/package/2006/relationships"><Relationship Id="rId3" Type="http://schemas.openxmlformats.org/officeDocument/2006/relationships/tags" Target="../tags/tag231.xml"/><Relationship Id="rId4" Type="http://schemas.openxmlformats.org/officeDocument/2006/relationships/slideMaster" Target="../slideMasters/slideMaster16.xml"/><Relationship Id="rId1" Type="http://schemas.openxmlformats.org/officeDocument/2006/relationships/tags" Target="../tags/tag229.xml"/><Relationship Id="rId2" Type="http://schemas.openxmlformats.org/officeDocument/2006/relationships/tags" Target="../tags/tag230.xml"/></Relationships>
</file>

<file path=ppt/slideLayouts/_rels/slideLayout194.xml.rels><?xml version="1.0" encoding="UTF-8" standalone="yes"?>
<Relationships xmlns="http://schemas.openxmlformats.org/package/2006/relationships"><Relationship Id="rId3" Type="http://schemas.openxmlformats.org/officeDocument/2006/relationships/tags" Target="../tags/tag234.xml"/><Relationship Id="rId4" Type="http://schemas.openxmlformats.org/officeDocument/2006/relationships/slideMaster" Target="../slideMasters/slideMaster16.xml"/><Relationship Id="rId1" Type="http://schemas.openxmlformats.org/officeDocument/2006/relationships/tags" Target="../tags/tag232.xml"/><Relationship Id="rId2" Type="http://schemas.openxmlformats.org/officeDocument/2006/relationships/tags" Target="../tags/tag233.xml"/></Relationships>
</file>

<file path=ppt/slideLayouts/_rels/slideLayout195.xml.rels><?xml version="1.0" encoding="UTF-8" standalone="yes"?>
<Relationships xmlns="http://schemas.openxmlformats.org/package/2006/relationships"><Relationship Id="rId3" Type="http://schemas.openxmlformats.org/officeDocument/2006/relationships/tags" Target="../tags/tag237.xml"/><Relationship Id="rId4" Type="http://schemas.openxmlformats.org/officeDocument/2006/relationships/slideMaster" Target="../slideMasters/slideMaster16.xml"/><Relationship Id="rId1" Type="http://schemas.openxmlformats.org/officeDocument/2006/relationships/tags" Target="../tags/tag235.xml"/><Relationship Id="rId2" Type="http://schemas.openxmlformats.org/officeDocument/2006/relationships/tags" Target="../tags/tag236.xml"/></Relationships>
</file>

<file path=ppt/slideLayouts/_rels/slideLayout196.xml.rels><?xml version="1.0" encoding="UTF-8" standalone="yes"?>
<Relationships xmlns="http://schemas.openxmlformats.org/package/2006/relationships"><Relationship Id="rId3" Type="http://schemas.openxmlformats.org/officeDocument/2006/relationships/tags" Target="../tags/tag240.xml"/><Relationship Id="rId4" Type="http://schemas.openxmlformats.org/officeDocument/2006/relationships/slideMaster" Target="../slideMasters/slideMaster16.xml"/><Relationship Id="rId1" Type="http://schemas.openxmlformats.org/officeDocument/2006/relationships/tags" Target="../tags/tag238.xml"/><Relationship Id="rId2" Type="http://schemas.openxmlformats.org/officeDocument/2006/relationships/tags" Target="../tags/tag239.xml"/></Relationships>
</file>

<file path=ppt/slideLayouts/_rels/slideLayout197.xml.rels><?xml version="1.0" encoding="UTF-8" standalone="yes"?>
<Relationships xmlns="http://schemas.openxmlformats.org/package/2006/relationships"><Relationship Id="rId3" Type="http://schemas.openxmlformats.org/officeDocument/2006/relationships/tags" Target="../tags/tag243.xml"/><Relationship Id="rId4" Type="http://schemas.openxmlformats.org/officeDocument/2006/relationships/slideMaster" Target="../slideMasters/slideMaster16.xml"/><Relationship Id="rId1" Type="http://schemas.openxmlformats.org/officeDocument/2006/relationships/tags" Target="../tags/tag241.xml"/><Relationship Id="rId2" Type="http://schemas.openxmlformats.org/officeDocument/2006/relationships/tags" Target="../tags/tag242.xml"/></Relationships>
</file>

<file path=ppt/slideLayouts/_rels/slideLayout198.xml.rels><?xml version="1.0" encoding="UTF-8" standalone="yes"?>
<Relationships xmlns="http://schemas.openxmlformats.org/package/2006/relationships"><Relationship Id="rId3" Type="http://schemas.openxmlformats.org/officeDocument/2006/relationships/tags" Target="../tags/tag246.xml"/><Relationship Id="rId4" Type="http://schemas.openxmlformats.org/officeDocument/2006/relationships/slideMaster" Target="../slideMasters/slideMaster16.xml"/><Relationship Id="rId1" Type="http://schemas.openxmlformats.org/officeDocument/2006/relationships/tags" Target="../tags/tag244.xml"/><Relationship Id="rId2" Type="http://schemas.openxmlformats.org/officeDocument/2006/relationships/tags" Target="../tags/tag245.xml"/></Relationships>
</file>

<file path=ppt/slideLayouts/_rels/slideLayout199.xml.rels><?xml version="1.0" encoding="UTF-8" standalone="yes"?>
<Relationships xmlns="http://schemas.openxmlformats.org/package/2006/relationships"><Relationship Id="rId3" Type="http://schemas.openxmlformats.org/officeDocument/2006/relationships/tags" Target="../tags/tag249.xml"/><Relationship Id="rId4" Type="http://schemas.openxmlformats.org/officeDocument/2006/relationships/slideMaster" Target="../slideMasters/slideMaster16.xml"/><Relationship Id="rId1" Type="http://schemas.openxmlformats.org/officeDocument/2006/relationships/tags" Target="../tags/tag247.xml"/><Relationship Id="rId2" Type="http://schemas.openxmlformats.org/officeDocument/2006/relationships/tags" Target="../tags/tag24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tags" Target="../tags/tag29.xml"/><Relationship Id="rId4" Type="http://schemas.openxmlformats.org/officeDocument/2006/relationships/slideMaster" Target="../slideMasters/slideMaster2.xml"/><Relationship Id="rId1" Type="http://schemas.openxmlformats.org/officeDocument/2006/relationships/tags" Target="../tags/tag27.xml"/><Relationship Id="rId2" Type="http://schemas.openxmlformats.org/officeDocument/2006/relationships/tags" Target="../tags/tag28.xml"/></Relationships>
</file>

<file path=ppt/slideLayouts/_rels/slideLayout200.xml.rels><?xml version="1.0" encoding="UTF-8" standalone="yes"?>
<Relationships xmlns="http://schemas.openxmlformats.org/package/2006/relationships"><Relationship Id="rId3" Type="http://schemas.openxmlformats.org/officeDocument/2006/relationships/tags" Target="../tags/tag252.xml"/><Relationship Id="rId4" Type="http://schemas.openxmlformats.org/officeDocument/2006/relationships/slideMaster" Target="../slideMasters/slideMaster16.xml"/><Relationship Id="rId1" Type="http://schemas.openxmlformats.org/officeDocument/2006/relationships/tags" Target="../tags/tag250.xml"/><Relationship Id="rId2" Type="http://schemas.openxmlformats.org/officeDocument/2006/relationships/tags" Target="../tags/tag251.xml"/></Relationships>
</file>

<file path=ppt/slideLayouts/_rels/slideLayout201.xml.rels><?xml version="1.0" encoding="UTF-8" standalone="yes"?>
<Relationships xmlns="http://schemas.openxmlformats.org/package/2006/relationships"><Relationship Id="rId3" Type="http://schemas.openxmlformats.org/officeDocument/2006/relationships/tags" Target="../tags/tag255.xml"/><Relationship Id="rId4" Type="http://schemas.openxmlformats.org/officeDocument/2006/relationships/slideMaster" Target="../slideMasters/slideMaster16.xml"/><Relationship Id="rId1" Type="http://schemas.openxmlformats.org/officeDocument/2006/relationships/tags" Target="../tags/tag253.xml"/><Relationship Id="rId2" Type="http://schemas.openxmlformats.org/officeDocument/2006/relationships/tags" Target="../tags/tag254.xml"/></Relationships>
</file>

<file path=ppt/slideLayouts/_rels/slideLayout202.xml.rels><?xml version="1.0" encoding="UTF-8" standalone="yes"?>
<Relationships xmlns="http://schemas.openxmlformats.org/package/2006/relationships"><Relationship Id="rId3" Type="http://schemas.openxmlformats.org/officeDocument/2006/relationships/tags" Target="../tags/tag258.xml"/><Relationship Id="rId4" Type="http://schemas.openxmlformats.org/officeDocument/2006/relationships/slideMaster" Target="../slideMasters/slideMaster16.xml"/><Relationship Id="rId1" Type="http://schemas.openxmlformats.org/officeDocument/2006/relationships/tags" Target="../tags/tag256.xml"/><Relationship Id="rId2" Type="http://schemas.openxmlformats.org/officeDocument/2006/relationships/tags" Target="../tags/tag257.xml"/></Relationships>
</file>

<file path=ppt/slideLayouts/_rels/slideLayout203.xml.rels><?xml version="1.0" encoding="UTF-8" standalone="yes"?>
<Relationships xmlns="http://schemas.openxmlformats.org/package/2006/relationships"><Relationship Id="rId3" Type="http://schemas.openxmlformats.org/officeDocument/2006/relationships/tags" Target="../tags/tag261.xml"/><Relationship Id="rId4" Type="http://schemas.openxmlformats.org/officeDocument/2006/relationships/slideMaster" Target="../slideMasters/slideMaster16.xml"/><Relationship Id="rId1" Type="http://schemas.openxmlformats.org/officeDocument/2006/relationships/tags" Target="../tags/tag259.xml"/><Relationship Id="rId2" Type="http://schemas.openxmlformats.org/officeDocument/2006/relationships/tags" Target="../tags/tag260.xml"/></Relationships>
</file>

<file path=ppt/slideLayouts/_rels/slideLayout204.xml.rels><?xml version="1.0" encoding="UTF-8" standalone="yes"?>
<Relationships xmlns="http://schemas.openxmlformats.org/package/2006/relationships"><Relationship Id="rId3" Type="http://schemas.openxmlformats.org/officeDocument/2006/relationships/tags" Target="../tags/tag267.xml"/><Relationship Id="rId4" Type="http://schemas.openxmlformats.org/officeDocument/2006/relationships/slideMaster" Target="../slideMasters/slideMaster17.xml"/><Relationship Id="rId1" Type="http://schemas.openxmlformats.org/officeDocument/2006/relationships/tags" Target="../tags/tag265.xml"/><Relationship Id="rId2" Type="http://schemas.openxmlformats.org/officeDocument/2006/relationships/tags" Target="../tags/tag266.xml"/></Relationships>
</file>

<file path=ppt/slideLayouts/_rels/slideLayout205.xml.rels><?xml version="1.0" encoding="UTF-8" standalone="yes"?>
<Relationships xmlns="http://schemas.openxmlformats.org/package/2006/relationships"><Relationship Id="rId3" Type="http://schemas.openxmlformats.org/officeDocument/2006/relationships/tags" Target="../tags/tag275.xml"/><Relationship Id="rId4" Type="http://schemas.openxmlformats.org/officeDocument/2006/relationships/slideMaster" Target="../slideMasters/slideMaster18.xml"/><Relationship Id="rId1" Type="http://schemas.openxmlformats.org/officeDocument/2006/relationships/tags" Target="../tags/tag273.xml"/><Relationship Id="rId2" Type="http://schemas.openxmlformats.org/officeDocument/2006/relationships/tags" Target="../tags/tag274.xml"/></Relationships>
</file>

<file path=ppt/slideLayouts/_rels/slideLayout206.xml.rels><?xml version="1.0" encoding="UTF-8" standalone="yes"?>
<Relationships xmlns="http://schemas.openxmlformats.org/package/2006/relationships"><Relationship Id="rId1" Type="http://schemas.openxmlformats.org/officeDocument/2006/relationships/tags" Target="../tags/tag278.xml"/><Relationship Id="rId2" Type="http://schemas.openxmlformats.org/officeDocument/2006/relationships/tags" Target="../tags/tag279.xml"/><Relationship Id="rId3"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tags" Target="../tags/tag280.xml"/><Relationship Id="rId2" Type="http://schemas.openxmlformats.org/officeDocument/2006/relationships/tags" Target="../tags/tag281.xml"/><Relationship Id="rId3"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tags" Target="../tags/tag282.xml"/><Relationship Id="rId2" Type="http://schemas.openxmlformats.org/officeDocument/2006/relationships/tags" Target="../tags/tag283.xml"/><Relationship Id="rId3"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tags" Target="../tags/tag284.xml"/><Relationship Id="rId2" Type="http://schemas.openxmlformats.org/officeDocument/2006/relationships/tags" Target="../tags/tag285.xml"/><Relationship Id="rId3"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3" Type="http://schemas.openxmlformats.org/officeDocument/2006/relationships/tags" Target="../tags/tag32.xml"/><Relationship Id="rId4" Type="http://schemas.openxmlformats.org/officeDocument/2006/relationships/slideMaster" Target="../slideMasters/slideMaster2.xml"/><Relationship Id="rId1" Type="http://schemas.openxmlformats.org/officeDocument/2006/relationships/tags" Target="../tags/tag30.xml"/><Relationship Id="rId2" Type="http://schemas.openxmlformats.org/officeDocument/2006/relationships/tags" Target="../tags/tag31.xml"/></Relationships>
</file>

<file path=ppt/slideLayouts/_rels/slideLayout210.xml.rels><?xml version="1.0" encoding="UTF-8" standalone="yes"?>
<Relationships xmlns="http://schemas.openxmlformats.org/package/2006/relationships"><Relationship Id="rId1" Type="http://schemas.openxmlformats.org/officeDocument/2006/relationships/tags" Target="../tags/tag286.xml"/><Relationship Id="rId2" Type="http://schemas.openxmlformats.org/officeDocument/2006/relationships/tags" Target="../tags/tag287.xml"/><Relationship Id="rId3" Type="http://schemas.openxmlformats.org/officeDocument/2006/relationships/slideMaster" Target="../slideMasters/slideMaster19.xml"/></Relationships>
</file>

<file path=ppt/slideLayouts/_rels/slideLayout211.xml.rels><?xml version="1.0" encoding="UTF-8" standalone="yes"?>
<Relationships xmlns="http://schemas.openxmlformats.org/package/2006/relationships"><Relationship Id="rId1" Type="http://schemas.openxmlformats.org/officeDocument/2006/relationships/tags" Target="../tags/tag288.xml"/><Relationship Id="rId2" Type="http://schemas.openxmlformats.org/officeDocument/2006/relationships/tags" Target="../tags/tag289.xml"/><Relationship Id="rId3" Type="http://schemas.openxmlformats.org/officeDocument/2006/relationships/slideMaster" Target="../slideMasters/slideMaster19.xml"/></Relationships>
</file>

<file path=ppt/slideLayouts/_rels/slideLayout212.xml.rels><?xml version="1.0" encoding="UTF-8" standalone="yes"?>
<Relationships xmlns="http://schemas.openxmlformats.org/package/2006/relationships"><Relationship Id="rId1" Type="http://schemas.openxmlformats.org/officeDocument/2006/relationships/tags" Target="../tags/tag290.xml"/><Relationship Id="rId2" Type="http://schemas.openxmlformats.org/officeDocument/2006/relationships/tags" Target="../tags/tag291.xml"/><Relationship Id="rId3" Type="http://schemas.openxmlformats.org/officeDocument/2006/relationships/slideMaster" Target="../slideMasters/slideMaster19.xml"/></Relationships>
</file>

<file path=ppt/slideLayouts/_rels/slideLayout213.xml.rels><?xml version="1.0" encoding="UTF-8" standalone="yes"?>
<Relationships xmlns="http://schemas.openxmlformats.org/package/2006/relationships"><Relationship Id="rId1" Type="http://schemas.openxmlformats.org/officeDocument/2006/relationships/tags" Target="../tags/tag292.xml"/><Relationship Id="rId2" Type="http://schemas.openxmlformats.org/officeDocument/2006/relationships/tags" Target="../tags/tag293.xml"/><Relationship Id="rId3" Type="http://schemas.openxmlformats.org/officeDocument/2006/relationships/slideMaster" Target="../slideMasters/slideMaster19.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3" Type="http://schemas.openxmlformats.org/officeDocument/2006/relationships/tags" Target="../tags/tag35.xml"/><Relationship Id="rId4" Type="http://schemas.openxmlformats.org/officeDocument/2006/relationships/slideMaster" Target="../slideMasters/slideMaster2.xml"/><Relationship Id="rId1" Type="http://schemas.openxmlformats.org/officeDocument/2006/relationships/tags" Target="../tags/tag33.xml"/><Relationship Id="rId2" Type="http://schemas.openxmlformats.org/officeDocument/2006/relationships/tags" Target="../tags/tag34.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3.xml.rels><?xml version="1.0" encoding="UTF-8" standalone="yes"?>
<Relationships xmlns="http://schemas.openxmlformats.org/package/2006/relationships"><Relationship Id="rId1" Type="http://schemas.openxmlformats.org/officeDocument/2006/relationships/tags" Target="../tags/tag299.xml"/><Relationship Id="rId2" Type="http://schemas.openxmlformats.org/officeDocument/2006/relationships/slideMaster" Target="../slideMasters/slideMaster20.xml"/></Relationships>
</file>

<file path=ppt/slideLayouts/_rels/slideLayout224.xml.rels><?xml version="1.0" encoding="UTF-8" standalone="yes"?>
<Relationships xmlns="http://schemas.openxmlformats.org/package/2006/relationships"><Relationship Id="rId1" Type="http://schemas.openxmlformats.org/officeDocument/2006/relationships/tags" Target="../tags/tag300.xml"/><Relationship Id="rId2" Type="http://schemas.openxmlformats.org/officeDocument/2006/relationships/slideMaster" Target="../slideMasters/slideMaster20.xml"/></Relationships>
</file>

<file path=ppt/slideLayouts/_rels/slideLayout225.xml.rels><?xml version="1.0" encoding="UTF-8" standalone="yes"?>
<Relationships xmlns="http://schemas.openxmlformats.org/package/2006/relationships"><Relationship Id="rId1" Type="http://schemas.openxmlformats.org/officeDocument/2006/relationships/tags" Target="../tags/tag301.xml"/><Relationship Id="rId2" Type="http://schemas.openxmlformats.org/officeDocument/2006/relationships/slideMaster" Target="../slideMasters/slideMaster20.xml"/></Relationships>
</file>

<file path=ppt/slideLayouts/_rels/slideLayout226.xml.rels><?xml version="1.0" encoding="UTF-8" standalone="yes"?>
<Relationships xmlns="http://schemas.openxmlformats.org/package/2006/relationships"><Relationship Id="rId1" Type="http://schemas.openxmlformats.org/officeDocument/2006/relationships/tags" Target="../tags/tag307.xml"/><Relationship Id="rId2"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tags" Target="../tags/tag308.xml"/><Relationship Id="rId2"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tags" Target="../tags/tag309.xml"/><Relationship Id="rId2"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tags" Target="../tags/tag310.xml"/><Relationship Id="rId2"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3" Type="http://schemas.openxmlformats.org/officeDocument/2006/relationships/tags" Target="../tags/tag38.xml"/><Relationship Id="rId4" Type="http://schemas.openxmlformats.org/officeDocument/2006/relationships/slideMaster" Target="../slideMasters/slideMaster2.xml"/><Relationship Id="rId1" Type="http://schemas.openxmlformats.org/officeDocument/2006/relationships/tags" Target="../tags/tag36.xml"/><Relationship Id="rId2" Type="http://schemas.openxmlformats.org/officeDocument/2006/relationships/tags" Target="../tags/tag37.xml"/></Relationships>
</file>

<file path=ppt/slideLayouts/_rels/slideLayout230.xml.rels><?xml version="1.0" encoding="UTF-8" standalone="yes"?>
<Relationships xmlns="http://schemas.openxmlformats.org/package/2006/relationships"><Relationship Id="rId1" Type="http://schemas.openxmlformats.org/officeDocument/2006/relationships/tags" Target="../tags/tag311.xml"/><Relationship Id="rId2"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tags" Target="../tags/tag312.xml"/><Relationship Id="rId2"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tags" Target="../tags/tag313.xml"/><Relationship Id="rId2" Type="http://schemas.openxmlformats.org/officeDocument/2006/relationships/slideMaster" Target="../slideMasters/slideMaster21.xml"/></Relationships>
</file>

<file path=ppt/slideLayouts/_rels/slideLayout233.xml.rels><?xml version="1.0" encoding="UTF-8" standalone="yes"?>
<Relationships xmlns="http://schemas.openxmlformats.org/package/2006/relationships"><Relationship Id="rId1" Type="http://schemas.openxmlformats.org/officeDocument/2006/relationships/tags" Target="../tags/tag314.xml"/><Relationship Id="rId2" Type="http://schemas.openxmlformats.org/officeDocument/2006/relationships/slideMaster" Target="../slideMasters/slideMaster21.xml"/></Relationships>
</file>

<file path=ppt/slideLayouts/_rels/slideLayout234.xml.rels><?xml version="1.0" encoding="UTF-8" standalone="yes"?>
<Relationships xmlns="http://schemas.openxmlformats.org/package/2006/relationships"><Relationship Id="rId1" Type="http://schemas.openxmlformats.org/officeDocument/2006/relationships/tags" Target="../tags/tag315.xml"/><Relationship Id="rId2" Type="http://schemas.openxmlformats.org/officeDocument/2006/relationships/slideMaster" Target="../slideMasters/slideMaster21.xml"/></Relationships>
</file>

<file path=ppt/slideLayouts/_rels/slideLayout235.xml.rels><?xml version="1.0" encoding="UTF-8" standalone="yes"?>
<Relationships xmlns="http://schemas.openxmlformats.org/package/2006/relationships"><Relationship Id="rId1" Type="http://schemas.openxmlformats.org/officeDocument/2006/relationships/tags" Target="../tags/tag316.xml"/><Relationship Id="rId2" Type="http://schemas.openxmlformats.org/officeDocument/2006/relationships/slideMaster" Target="../slideMasters/slideMaster21.xml"/></Relationships>
</file>

<file path=ppt/slideLayouts/_rels/slideLayout236.xml.rels><?xml version="1.0" encoding="UTF-8" standalone="yes"?>
<Relationships xmlns="http://schemas.openxmlformats.org/package/2006/relationships"><Relationship Id="rId1" Type="http://schemas.openxmlformats.org/officeDocument/2006/relationships/tags" Target="../tags/tag317.xml"/><Relationship Id="rId2" Type="http://schemas.openxmlformats.org/officeDocument/2006/relationships/slideMaster" Target="../slideMasters/slideMaster21.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3" Type="http://schemas.openxmlformats.org/officeDocument/2006/relationships/tags" Target="../tags/tag41.xml"/><Relationship Id="rId4" Type="http://schemas.openxmlformats.org/officeDocument/2006/relationships/slideMaster" Target="../slideMasters/slideMaster2.xml"/><Relationship Id="rId1" Type="http://schemas.openxmlformats.org/officeDocument/2006/relationships/tags" Target="../tags/tag39.xml"/><Relationship Id="rId2" Type="http://schemas.openxmlformats.org/officeDocument/2006/relationships/tags" Target="../tags/tag40.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5.xml.rels><?xml version="1.0" encoding="UTF-8" standalone="yes"?>
<Relationships xmlns="http://schemas.openxmlformats.org/package/2006/relationships"><Relationship Id="rId1" Type="http://schemas.openxmlformats.org/officeDocument/2006/relationships/tags" Target="../tags/tag323.xml"/><Relationship Id="rId2" Type="http://schemas.openxmlformats.org/officeDocument/2006/relationships/slideMaster" Target="../slideMasters/slideMaster22.xml"/></Relationships>
</file>

<file path=ppt/slideLayouts/_rels/slideLayout246.xml.rels><?xml version="1.0" encoding="UTF-8" standalone="yes"?>
<Relationships xmlns="http://schemas.openxmlformats.org/package/2006/relationships"><Relationship Id="rId1" Type="http://schemas.openxmlformats.org/officeDocument/2006/relationships/tags" Target="../tags/tag324.xml"/><Relationship Id="rId2" Type="http://schemas.openxmlformats.org/officeDocument/2006/relationships/slideMaster" Target="../slideMasters/slideMaster22.xml"/></Relationships>
</file>

<file path=ppt/slideLayouts/_rels/slideLayout247.xml.rels><?xml version="1.0" encoding="UTF-8" standalone="yes"?>
<Relationships xmlns="http://schemas.openxmlformats.org/package/2006/relationships"><Relationship Id="rId1" Type="http://schemas.openxmlformats.org/officeDocument/2006/relationships/tags" Target="../tags/tag325.xml"/><Relationship Id="rId2" Type="http://schemas.openxmlformats.org/officeDocument/2006/relationships/slideMaster" Target="../slideMasters/slideMaster22.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xml.rels><?xml version="1.0" encoding="UTF-8" standalone="yes"?>
<Relationships xmlns="http://schemas.openxmlformats.org/package/2006/relationships"><Relationship Id="rId1" Type="http://schemas.openxmlformats.org/officeDocument/2006/relationships/tags" Target="../tags/tag42.xml"/><Relationship Id="rId2"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xml.rels><?xml version="1.0" encoding="UTF-8" standalone="yes"?>
<Relationships xmlns="http://schemas.openxmlformats.org/package/2006/relationships"><Relationship Id="rId3" Type="http://schemas.openxmlformats.org/officeDocument/2006/relationships/tags" Target="../tags/tag45.xml"/><Relationship Id="rId4" Type="http://schemas.openxmlformats.org/officeDocument/2006/relationships/slideMaster" Target="../slideMasters/slideMaster2.xml"/><Relationship Id="rId1" Type="http://schemas.openxmlformats.org/officeDocument/2006/relationships/tags" Target="../tags/tag43.xml"/><Relationship Id="rId2" Type="http://schemas.openxmlformats.org/officeDocument/2006/relationships/tags" Target="../tags/tag44.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1.xml.rels><?xml version="1.0" encoding="UTF-8" standalone="yes"?>
<Relationships xmlns="http://schemas.openxmlformats.org/package/2006/relationships"><Relationship Id="rId3" Type="http://schemas.openxmlformats.org/officeDocument/2006/relationships/tags" Target="../tags/tag336.xml"/><Relationship Id="rId4" Type="http://schemas.openxmlformats.org/officeDocument/2006/relationships/slideMaster" Target="../slideMasters/slideMaster24.xml"/><Relationship Id="rId1" Type="http://schemas.openxmlformats.org/officeDocument/2006/relationships/tags" Target="../tags/tag334.xml"/><Relationship Id="rId2" Type="http://schemas.openxmlformats.org/officeDocument/2006/relationships/tags" Target="../tags/tag335.xml"/></Relationships>
</file>

<file path=ppt/slideLayouts/_rels/slideLayout262.xml.rels><?xml version="1.0" encoding="UTF-8" standalone="yes"?>
<Relationships xmlns="http://schemas.openxmlformats.org/package/2006/relationships"><Relationship Id="rId3" Type="http://schemas.openxmlformats.org/officeDocument/2006/relationships/tags" Target="../tags/tag339.xml"/><Relationship Id="rId4" Type="http://schemas.openxmlformats.org/officeDocument/2006/relationships/slideMaster" Target="../slideMasters/slideMaster24.xml"/><Relationship Id="rId1" Type="http://schemas.openxmlformats.org/officeDocument/2006/relationships/tags" Target="../tags/tag337.xml"/><Relationship Id="rId2" Type="http://schemas.openxmlformats.org/officeDocument/2006/relationships/tags" Target="../tags/tag338.xml"/></Relationships>
</file>

<file path=ppt/slideLayouts/_rels/slideLayout263.xml.rels><?xml version="1.0" encoding="UTF-8" standalone="yes"?>
<Relationships xmlns="http://schemas.openxmlformats.org/package/2006/relationships"><Relationship Id="rId3" Type="http://schemas.openxmlformats.org/officeDocument/2006/relationships/tags" Target="../tags/tag342.xml"/><Relationship Id="rId4" Type="http://schemas.openxmlformats.org/officeDocument/2006/relationships/slideMaster" Target="../slideMasters/slideMaster24.xml"/><Relationship Id="rId1" Type="http://schemas.openxmlformats.org/officeDocument/2006/relationships/tags" Target="../tags/tag340.xml"/><Relationship Id="rId2" Type="http://schemas.openxmlformats.org/officeDocument/2006/relationships/tags" Target="../tags/tag341.xml"/></Relationships>
</file>

<file path=ppt/slideLayouts/_rels/slideLayout264.xml.rels><?xml version="1.0" encoding="UTF-8" standalone="yes"?>
<Relationships xmlns="http://schemas.openxmlformats.org/package/2006/relationships"><Relationship Id="rId3" Type="http://schemas.openxmlformats.org/officeDocument/2006/relationships/tags" Target="../tags/tag345.xml"/><Relationship Id="rId4" Type="http://schemas.openxmlformats.org/officeDocument/2006/relationships/slideMaster" Target="../slideMasters/slideMaster24.xml"/><Relationship Id="rId1" Type="http://schemas.openxmlformats.org/officeDocument/2006/relationships/tags" Target="../tags/tag343.xml"/><Relationship Id="rId2" Type="http://schemas.openxmlformats.org/officeDocument/2006/relationships/tags" Target="../tags/tag344.xml"/></Relationships>
</file>

<file path=ppt/slideLayouts/_rels/slideLayout265.xml.rels><?xml version="1.0" encoding="UTF-8" standalone="yes"?>
<Relationships xmlns="http://schemas.openxmlformats.org/package/2006/relationships"><Relationship Id="rId3" Type="http://schemas.openxmlformats.org/officeDocument/2006/relationships/tags" Target="../tags/tag348.xml"/><Relationship Id="rId4" Type="http://schemas.openxmlformats.org/officeDocument/2006/relationships/slideMaster" Target="../slideMasters/slideMaster24.xml"/><Relationship Id="rId1" Type="http://schemas.openxmlformats.org/officeDocument/2006/relationships/tags" Target="../tags/tag346.xml"/><Relationship Id="rId2" Type="http://schemas.openxmlformats.org/officeDocument/2006/relationships/tags" Target="../tags/tag347.xml"/></Relationships>
</file>

<file path=ppt/slideLayouts/_rels/slideLayout266.xml.rels><?xml version="1.0" encoding="UTF-8" standalone="yes"?>
<Relationships xmlns="http://schemas.openxmlformats.org/package/2006/relationships"><Relationship Id="rId3" Type="http://schemas.openxmlformats.org/officeDocument/2006/relationships/tags" Target="../tags/tag351.xml"/><Relationship Id="rId4" Type="http://schemas.openxmlformats.org/officeDocument/2006/relationships/slideMaster" Target="../slideMasters/slideMaster24.xml"/><Relationship Id="rId1" Type="http://schemas.openxmlformats.org/officeDocument/2006/relationships/tags" Target="../tags/tag349.xml"/><Relationship Id="rId2" Type="http://schemas.openxmlformats.org/officeDocument/2006/relationships/tags" Target="../tags/tag350.xml"/></Relationships>
</file>

<file path=ppt/slideLayouts/_rels/slideLayout267.xml.rels><?xml version="1.0" encoding="UTF-8" standalone="yes"?>
<Relationships xmlns="http://schemas.openxmlformats.org/package/2006/relationships"><Relationship Id="rId3" Type="http://schemas.openxmlformats.org/officeDocument/2006/relationships/tags" Target="../tags/tag354.xml"/><Relationship Id="rId4" Type="http://schemas.openxmlformats.org/officeDocument/2006/relationships/slideMaster" Target="../slideMasters/slideMaster24.xml"/><Relationship Id="rId1" Type="http://schemas.openxmlformats.org/officeDocument/2006/relationships/tags" Target="../tags/tag352.xml"/><Relationship Id="rId2" Type="http://schemas.openxmlformats.org/officeDocument/2006/relationships/tags" Target="../tags/tag353.xml"/></Relationships>
</file>

<file path=ppt/slideLayouts/_rels/slideLayout268.xml.rels><?xml version="1.0" encoding="UTF-8" standalone="yes"?>
<Relationships xmlns="http://schemas.openxmlformats.org/package/2006/relationships"><Relationship Id="rId3" Type="http://schemas.openxmlformats.org/officeDocument/2006/relationships/tags" Target="../tags/tag357.xml"/><Relationship Id="rId4" Type="http://schemas.openxmlformats.org/officeDocument/2006/relationships/slideMaster" Target="../slideMasters/slideMaster24.xml"/><Relationship Id="rId1" Type="http://schemas.openxmlformats.org/officeDocument/2006/relationships/tags" Target="../tags/tag355.xml"/><Relationship Id="rId2" Type="http://schemas.openxmlformats.org/officeDocument/2006/relationships/tags" Target="../tags/tag356.xml"/></Relationships>
</file>

<file path=ppt/slideLayouts/_rels/slideLayout269.xml.rels><?xml version="1.0" encoding="UTF-8" standalone="yes"?>
<Relationships xmlns="http://schemas.openxmlformats.org/package/2006/relationships"><Relationship Id="rId3" Type="http://schemas.openxmlformats.org/officeDocument/2006/relationships/tags" Target="../tags/tag360.xml"/><Relationship Id="rId4" Type="http://schemas.openxmlformats.org/officeDocument/2006/relationships/slideMaster" Target="../slideMasters/slideMaster24.xml"/><Relationship Id="rId1" Type="http://schemas.openxmlformats.org/officeDocument/2006/relationships/tags" Target="../tags/tag358.xml"/><Relationship Id="rId2" Type="http://schemas.openxmlformats.org/officeDocument/2006/relationships/tags" Target="../tags/tag359.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3" Type="http://schemas.openxmlformats.org/officeDocument/2006/relationships/tags" Target="../tags/tag363.xml"/><Relationship Id="rId4" Type="http://schemas.openxmlformats.org/officeDocument/2006/relationships/slideMaster" Target="../slideMasters/slideMaster24.xml"/><Relationship Id="rId1" Type="http://schemas.openxmlformats.org/officeDocument/2006/relationships/tags" Target="../tags/tag361.xml"/><Relationship Id="rId2" Type="http://schemas.openxmlformats.org/officeDocument/2006/relationships/tags" Target="../tags/tag362.xml"/></Relationships>
</file>

<file path=ppt/slideLayouts/_rels/slideLayout271.xml.rels><?xml version="1.0" encoding="UTF-8" standalone="yes"?>
<Relationships xmlns="http://schemas.openxmlformats.org/package/2006/relationships"><Relationship Id="rId3" Type="http://schemas.openxmlformats.org/officeDocument/2006/relationships/tags" Target="../tags/tag366.xml"/><Relationship Id="rId4" Type="http://schemas.openxmlformats.org/officeDocument/2006/relationships/slideMaster" Target="../slideMasters/slideMaster24.xml"/><Relationship Id="rId1" Type="http://schemas.openxmlformats.org/officeDocument/2006/relationships/tags" Target="../tags/tag364.xml"/><Relationship Id="rId2" Type="http://schemas.openxmlformats.org/officeDocument/2006/relationships/tags" Target="../tags/tag365.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5.xml.rels><?xml version="1.0" encoding="UTF-8" standalone="yes"?>
<Relationships xmlns="http://schemas.openxmlformats.org/package/2006/relationships"><Relationship Id="rId3" Type="http://schemas.openxmlformats.org/officeDocument/2006/relationships/tags" Target="../tags/tag377.xml"/><Relationship Id="rId4" Type="http://schemas.openxmlformats.org/officeDocument/2006/relationships/slideMaster" Target="../slideMasters/slideMaster26.xml"/><Relationship Id="rId1" Type="http://schemas.openxmlformats.org/officeDocument/2006/relationships/tags" Target="../tags/tag375.xml"/><Relationship Id="rId2" Type="http://schemas.openxmlformats.org/officeDocument/2006/relationships/tags" Target="../tags/tag376.xml"/></Relationships>
</file>

<file path=ppt/slideLayouts/_rels/slideLayout286.xml.rels><?xml version="1.0" encoding="UTF-8" standalone="yes"?>
<Relationships xmlns="http://schemas.openxmlformats.org/package/2006/relationships"><Relationship Id="rId3" Type="http://schemas.openxmlformats.org/officeDocument/2006/relationships/tags" Target="../tags/tag380.xml"/><Relationship Id="rId4" Type="http://schemas.openxmlformats.org/officeDocument/2006/relationships/slideMaster" Target="../slideMasters/slideMaster26.xml"/><Relationship Id="rId1" Type="http://schemas.openxmlformats.org/officeDocument/2006/relationships/tags" Target="../tags/tag378.xml"/><Relationship Id="rId2" Type="http://schemas.openxmlformats.org/officeDocument/2006/relationships/tags" Target="../tags/tag379.xml"/></Relationships>
</file>

<file path=ppt/slideLayouts/_rels/slideLayout287.xml.rels><?xml version="1.0" encoding="UTF-8" standalone="yes"?>
<Relationships xmlns="http://schemas.openxmlformats.org/package/2006/relationships"><Relationship Id="rId3" Type="http://schemas.openxmlformats.org/officeDocument/2006/relationships/tags" Target="../tags/tag383.xml"/><Relationship Id="rId4" Type="http://schemas.openxmlformats.org/officeDocument/2006/relationships/slideMaster" Target="../slideMasters/slideMaster26.xml"/><Relationship Id="rId1" Type="http://schemas.openxmlformats.org/officeDocument/2006/relationships/tags" Target="../tags/tag381.xml"/><Relationship Id="rId2" Type="http://schemas.openxmlformats.org/officeDocument/2006/relationships/tags" Target="../tags/tag382.xml"/></Relationships>
</file>

<file path=ppt/slideLayouts/_rels/slideLayout288.xml.rels><?xml version="1.0" encoding="UTF-8" standalone="yes"?>
<Relationships xmlns="http://schemas.openxmlformats.org/package/2006/relationships"><Relationship Id="rId3" Type="http://schemas.openxmlformats.org/officeDocument/2006/relationships/tags" Target="../tags/tag386.xml"/><Relationship Id="rId4" Type="http://schemas.openxmlformats.org/officeDocument/2006/relationships/slideMaster" Target="../slideMasters/slideMaster26.xml"/><Relationship Id="rId1" Type="http://schemas.openxmlformats.org/officeDocument/2006/relationships/tags" Target="../tags/tag384.xml"/><Relationship Id="rId2" Type="http://schemas.openxmlformats.org/officeDocument/2006/relationships/tags" Target="../tags/tag385.xml"/></Relationships>
</file>

<file path=ppt/slideLayouts/_rels/slideLayout289.xml.rels><?xml version="1.0" encoding="UTF-8" standalone="yes"?>
<Relationships xmlns="http://schemas.openxmlformats.org/package/2006/relationships"><Relationship Id="rId3" Type="http://schemas.openxmlformats.org/officeDocument/2006/relationships/tags" Target="../tags/tag389.xml"/><Relationship Id="rId4" Type="http://schemas.openxmlformats.org/officeDocument/2006/relationships/slideMaster" Target="../slideMasters/slideMaster26.xml"/><Relationship Id="rId1" Type="http://schemas.openxmlformats.org/officeDocument/2006/relationships/tags" Target="../tags/tag387.xml"/><Relationship Id="rId2" Type="http://schemas.openxmlformats.org/officeDocument/2006/relationships/tags" Target="../tags/tag388.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3" Type="http://schemas.openxmlformats.org/officeDocument/2006/relationships/tags" Target="../tags/tag392.xml"/><Relationship Id="rId4" Type="http://schemas.openxmlformats.org/officeDocument/2006/relationships/slideMaster" Target="../slideMasters/slideMaster26.xml"/><Relationship Id="rId1" Type="http://schemas.openxmlformats.org/officeDocument/2006/relationships/tags" Target="../tags/tag390.xml"/><Relationship Id="rId2" Type="http://schemas.openxmlformats.org/officeDocument/2006/relationships/tags" Target="../tags/tag391.xml"/></Relationships>
</file>

<file path=ppt/slideLayouts/_rels/slideLayout291.xml.rels><?xml version="1.0" encoding="UTF-8" standalone="yes"?>
<Relationships xmlns="http://schemas.openxmlformats.org/package/2006/relationships"><Relationship Id="rId3" Type="http://schemas.openxmlformats.org/officeDocument/2006/relationships/tags" Target="../tags/tag395.xml"/><Relationship Id="rId4" Type="http://schemas.openxmlformats.org/officeDocument/2006/relationships/slideMaster" Target="../slideMasters/slideMaster26.xml"/><Relationship Id="rId1" Type="http://schemas.openxmlformats.org/officeDocument/2006/relationships/tags" Target="../tags/tag393.xml"/><Relationship Id="rId2" Type="http://schemas.openxmlformats.org/officeDocument/2006/relationships/tags" Target="../tags/tag394.xml"/></Relationships>
</file>

<file path=ppt/slideLayouts/_rels/slideLayout292.xml.rels><?xml version="1.0" encoding="UTF-8" standalone="yes"?>
<Relationships xmlns="http://schemas.openxmlformats.org/package/2006/relationships"><Relationship Id="rId3" Type="http://schemas.openxmlformats.org/officeDocument/2006/relationships/tags" Target="../tags/tag398.xml"/><Relationship Id="rId4" Type="http://schemas.openxmlformats.org/officeDocument/2006/relationships/slideMaster" Target="../slideMasters/slideMaster26.xml"/><Relationship Id="rId1" Type="http://schemas.openxmlformats.org/officeDocument/2006/relationships/tags" Target="../tags/tag396.xml"/><Relationship Id="rId2" Type="http://schemas.openxmlformats.org/officeDocument/2006/relationships/tags" Target="../tags/tag397.xml"/></Relationships>
</file>

<file path=ppt/slideLayouts/_rels/slideLayout293.xml.rels><?xml version="1.0" encoding="UTF-8" standalone="yes"?>
<Relationships xmlns="http://schemas.openxmlformats.org/package/2006/relationships"><Relationship Id="rId3" Type="http://schemas.openxmlformats.org/officeDocument/2006/relationships/tags" Target="../tags/tag401.xml"/><Relationship Id="rId4" Type="http://schemas.openxmlformats.org/officeDocument/2006/relationships/slideMaster" Target="../slideMasters/slideMaster26.xml"/><Relationship Id="rId1" Type="http://schemas.openxmlformats.org/officeDocument/2006/relationships/tags" Target="../tags/tag399.xml"/><Relationship Id="rId2" Type="http://schemas.openxmlformats.org/officeDocument/2006/relationships/tags" Target="../tags/tag400.xml"/></Relationships>
</file>

<file path=ppt/slideLayouts/_rels/slideLayout294.xml.rels><?xml version="1.0" encoding="UTF-8" standalone="yes"?>
<Relationships xmlns="http://schemas.openxmlformats.org/package/2006/relationships"><Relationship Id="rId3" Type="http://schemas.openxmlformats.org/officeDocument/2006/relationships/tags" Target="../tags/tag404.xml"/><Relationship Id="rId4" Type="http://schemas.openxmlformats.org/officeDocument/2006/relationships/slideMaster" Target="../slideMasters/slideMaster26.xml"/><Relationship Id="rId1" Type="http://schemas.openxmlformats.org/officeDocument/2006/relationships/tags" Target="../tags/tag402.xml"/><Relationship Id="rId2" Type="http://schemas.openxmlformats.org/officeDocument/2006/relationships/tags" Target="../tags/tag403.xml"/></Relationships>
</file>

<file path=ppt/slideLayouts/_rels/slideLayout295.xml.rels><?xml version="1.0" encoding="UTF-8" standalone="yes"?>
<Relationships xmlns="http://schemas.openxmlformats.org/package/2006/relationships"><Relationship Id="rId3" Type="http://schemas.openxmlformats.org/officeDocument/2006/relationships/tags" Target="../tags/tag407.xml"/><Relationship Id="rId4" Type="http://schemas.openxmlformats.org/officeDocument/2006/relationships/slideMaster" Target="../slideMasters/slideMaster26.xml"/><Relationship Id="rId1" Type="http://schemas.openxmlformats.org/officeDocument/2006/relationships/tags" Target="../tags/tag405.xml"/><Relationship Id="rId2" Type="http://schemas.openxmlformats.org/officeDocument/2006/relationships/tags" Target="../tags/tag406.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2.xml.rels><?xml version="1.0" encoding="UTF-8" standalone="yes"?>
<Relationships xmlns="http://schemas.openxmlformats.org/package/2006/relationships"><Relationship Id="rId1" Type="http://schemas.openxmlformats.org/officeDocument/2006/relationships/tags" Target="../tags/tag421.xml"/><Relationship Id="rId2" Type="http://schemas.openxmlformats.org/officeDocument/2006/relationships/tags" Target="../tags/tag422.xml"/><Relationship Id="rId3" Type="http://schemas.openxmlformats.org/officeDocument/2006/relationships/slideMaster" Target="../slideMasters/slideMaster29.xml"/></Relationships>
</file>

<file path=ppt/slideLayouts/_rels/slideLayout323.xml.rels><?xml version="1.0" encoding="UTF-8" standalone="yes"?>
<Relationships xmlns="http://schemas.openxmlformats.org/package/2006/relationships"><Relationship Id="rId1" Type="http://schemas.openxmlformats.org/officeDocument/2006/relationships/tags" Target="../tags/tag423.xml"/><Relationship Id="rId2" Type="http://schemas.openxmlformats.org/officeDocument/2006/relationships/tags" Target="../tags/tag424.xml"/><Relationship Id="rId3" Type="http://schemas.openxmlformats.org/officeDocument/2006/relationships/slideMaster" Target="../slideMasters/slideMaster29.xml"/></Relationships>
</file>

<file path=ppt/slideLayouts/_rels/slideLayout324.xml.rels><?xml version="1.0" encoding="UTF-8" standalone="yes"?>
<Relationships xmlns="http://schemas.openxmlformats.org/package/2006/relationships"><Relationship Id="rId1" Type="http://schemas.openxmlformats.org/officeDocument/2006/relationships/tags" Target="../tags/tag433.xml"/><Relationship Id="rId2" Type="http://schemas.openxmlformats.org/officeDocument/2006/relationships/tags" Target="../tags/tag434.xml"/><Relationship Id="rId3" Type="http://schemas.openxmlformats.org/officeDocument/2006/relationships/slideMaster" Target="../slideMasters/slideMaster30.xml"/></Relationships>
</file>

<file path=ppt/slideLayouts/_rels/slideLayout325.xml.rels><?xml version="1.0" encoding="UTF-8" standalone="yes"?>
<Relationships xmlns="http://schemas.openxmlformats.org/package/2006/relationships"><Relationship Id="rId1" Type="http://schemas.openxmlformats.org/officeDocument/2006/relationships/tags" Target="../tags/tag435.xml"/><Relationship Id="rId2" Type="http://schemas.openxmlformats.org/officeDocument/2006/relationships/tags" Target="../tags/tag436.xml"/><Relationship Id="rId3" Type="http://schemas.openxmlformats.org/officeDocument/2006/relationships/slideMaster" Target="../slideMasters/slideMaster30.xml"/></Relationships>
</file>

<file path=ppt/slideLayouts/_rels/slideLayout326.xml.rels><?xml version="1.0" encoding="UTF-8" standalone="yes"?>
<Relationships xmlns="http://schemas.openxmlformats.org/package/2006/relationships"><Relationship Id="rId1" Type="http://schemas.openxmlformats.org/officeDocument/2006/relationships/tags" Target="../tags/tag437.xml"/><Relationship Id="rId2" Type="http://schemas.openxmlformats.org/officeDocument/2006/relationships/tags" Target="../tags/tag438.xml"/><Relationship Id="rId3" Type="http://schemas.openxmlformats.org/officeDocument/2006/relationships/slideMaster" Target="../slideMasters/slideMaster30.xml"/></Relationships>
</file>

<file path=ppt/slideLayouts/_rels/slideLayout327.xml.rels><?xml version="1.0" encoding="UTF-8" standalone="yes"?>
<Relationships xmlns="http://schemas.openxmlformats.org/package/2006/relationships"><Relationship Id="rId1" Type="http://schemas.openxmlformats.org/officeDocument/2006/relationships/tags" Target="../tags/tag439.xml"/><Relationship Id="rId2" Type="http://schemas.openxmlformats.org/officeDocument/2006/relationships/tags" Target="../tags/tag440.xml"/><Relationship Id="rId3" Type="http://schemas.openxmlformats.org/officeDocument/2006/relationships/slideMaster" Target="../slideMasters/slideMaster30.xml"/></Relationships>
</file>

<file path=ppt/slideLayouts/_rels/slideLayout328.xml.rels><?xml version="1.0" encoding="UTF-8" standalone="yes"?>
<Relationships xmlns="http://schemas.openxmlformats.org/package/2006/relationships"><Relationship Id="rId1" Type="http://schemas.openxmlformats.org/officeDocument/2006/relationships/tags" Target="../tags/tag441.xml"/><Relationship Id="rId2" Type="http://schemas.openxmlformats.org/officeDocument/2006/relationships/tags" Target="../tags/tag442.xml"/><Relationship Id="rId3" Type="http://schemas.openxmlformats.org/officeDocument/2006/relationships/slideMaster" Target="../slideMasters/slideMaster30.xml"/></Relationships>
</file>

<file path=ppt/slideLayouts/_rels/slideLayout329.xml.rels><?xml version="1.0" encoding="UTF-8" standalone="yes"?>
<Relationships xmlns="http://schemas.openxmlformats.org/package/2006/relationships"><Relationship Id="rId1" Type="http://schemas.openxmlformats.org/officeDocument/2006/relationships/tags" Target="../tags/tag443.xml"/><Relationship Id="rId2" Type="http://schemas.openxmlformats.org/officeDocument/2006/relationships/tags" Target="../tags/tag444.xml"/><Relationship Id="rId3" Type="http://schemas.openxmlformats.org/officeDocument/2006/relationships/slideMaster" Target="../slideMasters/slideMaster30.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tags" Target="../tags/tag445.xml"/><Relationship Id="rId2" Type="http://schemas.openxmlformats.org/officeDocument/2006/relationships/tags" Target="../tags/tag446.xml"/><Relationship Id="rId3" Type="http://schemas.openxmlformats.org/officeDocument/2006/relationships/slideMaster" Target="../slideMasters/slideMaster30.xml"/></Relationships>
</file>

<file path=ppt/slideLayouts/_rels/slideLayout331.xml.rels><?xml version="1.0" encoding="UTF-8" standalone="yes"?>
<Relationships xmlns="http://schemas.openxmlformats.org/package/2006/relationships"><Relationship Id="rId1" Type="http://schemas.openxmlformats.org/officeDocument/2006/relationships/tags" Target="../tags/tag447.xml"/><Relationship Id="rId2" Type="http://schemas.openxmlformats.org/officeDocument/2006/relationships/tags" Target="../tags/tag448.xml"/><Relationship Id="rId3" Type="http://schemas.openxmlformats.org/officeDocument/2006/relationships/slideMaster" Target="../slideMasters/slideMaster30.xml"/></Relationships>
</file>

<file path=ppt/slideLayouts/_rels/slideLayout332.xml.rels><?xml version="1.0" encoding="UTF-8" standalone="yes"?>
<Relationships xmlns="http://schemas.openxmlformats.org/package/2006/relationships"><Relationship Id="rId1" Type="http://schemas.openxmlformats.org/officeDocument/2006/relationships/tags" Target="../tags/tag449.xml"/><Relationship Id="rId2" Type="http://schemas.openxmlformats.org/officeDocument/2006/relationships/tags" Target="../tags/tag450.xml"/><Relationship Id="rId3" Type="http://schemas.openxmlformats.org/officeDocument/2006/relationships/slideMaster" Target="../slideMasters/slideMaster30.xml"/></Relationships>
</file>

<file path=ppt/slideLayouts/_rels/slideLayout333.xml.rels><?xml version="1.0" encoding="UTF-8" standalone="yes"?>
<Relationships xmlns="http://schemas.openxmlformats.org/package/2006/relationships"><Relationship Id="rId1" Type="http://schemas.openxmlformats.org/officeDocument/2006/relationships/tags" Target="../tags/tag451.xml"/><Relationship Id="rId2" Type="http://schemas.openxmlformats.org/officeDocument/2006/relationships/tags" Target="../tags/tag452.xml"/><Relationship Id="rId3" Type="http://schemas.openxmlformats.org/officeDocument/2006/relationships/slideMaster" Target="../slideMasters/slideMaster30.xml"/></Relationships>
</file>

<file path=ppt/slideLayouts/_rels/slideLayout334.xml.rels><?xml version="1.0" encoding="UTF-8" standalone="yes"?>
<Relationships xmlns="http://schemas.openxmlformats.org/package/2006/relationships"><Relationship Id="rId1" Type="http://schemas.openxmlformats.org/officeDocument/2006/relationships/tags" Target="../tags/tag453.xml"/><Relationship Id="rId2" Type="http://schemas.openxmlformats.org/officeDocument/2006/relationships/tags" Target="../tags/tag454.xml"/><Relationship Id="rId3" Type="http://schemas.openxmlformats.org/officeDocument/2006/relationships/slideMaster" Target="../slideMasters/slideMaster30.xml"/></Relationships>
</file>

<file path=ppt/slideLayouts/_rels/slideLayout335.xml.rels><?xml version="1.0" encoding="UTF-8" standalone="yes"?>
<Relationships xmlns="http://schemas.openxmlformats.org/package/2006/relationships"><Relationship Id="rId3" Type="http://schemas.openxmlformats.org/officeDocument/2006/relationships/tags" Target="../tags/tag474.xml"/><Relationship Id="rId4" Type="http://schemas.openxmlformats.org/officeDocument/2006/relationships/slideMaster" Target="../slideMasters/slideMaster31.xml"/><Relationship Id="rId1" Type="http://schemas.openxmlformats.org/officeDocument/2006/relationships/tags" Target="../tags/tag472.xml"/><Relationship Id="rId2" Type="http://schemas.openxmlformats.org/officeDocument/2006/relationships/tags" Target="../tags/tag473.xml"/></Relationships>
</file>

<file path=ppt/slideLayouts/_rels/slideLayout336.xml.rels><?xml version="1.0" encoding="UTF-8" standalone="yes"?>
<Relationships xmlns="http://schemas.openxmlformats.org/package/2006/relationships"><Relationship Id="rId1" Type="http://schemas.openxmlformats.org/officeDocument/2006/relationships/tags" Target="../tags/tag475.xml"/><Relationship Id="rId2" Type="http://schemas.openxmlformats.org/officeDocument/2006/relationships/slideMaster" Target="../slideMasters/slideMaster31.xml"/></Relationships>
</file>

<file path=ppt/slideLayouts/_rels/slideLayout337.xml.rels><?xml version="1.0" encoding="UTF-8" standalone="yes"?>
<Relationships xmlns="http://schemas.openxmlformats.org/package/2006/relationships"><Relationship Id="rId1" Type="http://schemas.openxmlformats.org/officeDocument/2006/relationships/tags" Target="../tags/tag476.xml"/><Relationship Id="rId2" Type="http://schemas.openxmlformats.org/officeDocument/2006/relationships/slideMaster" Target="../slideMasters/slideMaster31.xml"/></Relationships>
</file>

<file path=ppt/slideLayouts/_rels/slideLayout338.xml.rels><?xml version="1.0" encoding="UTF-8" standalone="yes"?>
<Relationships xmlns="http://schemas.openxmlformats.org/package/2006/relationships"><Relationship Id="rId1" Type="http://schemas.openxmlformats.org/officeDocument/2006/relationships/tags" Target="../tags/tag477.xml"/><Relationship Id="rId2" Type="http://schemas.openxmlformats.org/officeDocument/2006/relationships/slideMaster" Target="../slideMasters/slideMaster31.xml"/></Relationships>
</file>

<file path=ppt/slideLayouts/_rels/slideLayout339.xml.rels><?xml version="1.0" encoding="UTF-8" standalone="yes"?>
<Relationships xmlns="http://schemas.openxmlformats.org/package/2006/relationships"><Relationship Id="rId1" Type="http://schemas.openxmlformats.org/officeDocument/2006/relationships/tags" Target="../tags/tag478.xml"/><Relationship Id="rId2" Type="http://schemas.openxmlformats.org/officeDocument/2006/relationships/slideMaster" Target="../slideMasters/slideMaster3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0.xml.rels><?xml version="1.0" encoding="UTF-8" standalone="yes"?>
<Relationships xmlns="http://schemas.openxmlformats.org/package/2006/relationships"><Relationship Id="rId1" Type="http://schemas.openxmlformats.org/officeDocument/2006/relationships/tags" Target="../tags/tag479.xml"/><Relationship Id="rId2" Type="http://schemas.openxmlformats.org/officeDocument/2006/relationships/slideMaster" Target="../slideMasters/slideMaster31.xml"/></Relationships>
</file>

<file path=ppt/slideLayouts/_rels/slideLayout341.xml.rels><?xml version="1.0" encoding="UTF-8" standalone="yes"?>
<Relationships xmlns="http://schemas.openxmlformats.org/package/2006/relationships"><Relationship Id="rId1" Type="http://schemas.openxmlformats.org/officeDocument/2006/relationships/tags" Target="../tags/tag480.xml"/><Relationship Id="rId2" Type="http://schemas.openxmlformats.org/officeDocument/2006/relationships/slideMaster" Target="../slideMasters/slideMaster31.xml"/></Relationships>
</file>

<file path=ppt/slideLayouts/_rels/slideLayout342.xml.rels><?xml version="1.0" encoding="UTF-8" standalone="yes"?>
<Relationships xmlns="http://schemas.openxmlformats.org/package/2006/relationships"><Relationship Id="rId1" Type="http://schemas.openxmlformats.org/officeDocument/2006/relationships/tags" Target="../tags/tag481.xml"/><Relationship Id="rId2" Type="http://schemas.openxmlformats.org/officeDocument/2006/relationships/slideMaster" Target="../slideMasters/slideMaster31.xml"/></Relationships>
</file>

<file path=ppt/slideLayouts/_rels/slideLayout343.xml.rels><?xml version="1.0" encoding="UTF-8" standalone="yes"?>
<Relationships xmlns="http://schemas.openxmlformats.org/package/2006/relationships"><Relationship Id="rId1" Type="http://schemas.openxmlformats.org/officeDocument/2006/relationships/tags" Target="../tags/tag482.xml"/><Relationship Id="rId2" Type="http://schemas.openxmlformats.org/officeDocument/2006/relationships/slideMaster" Target="../slideMasters/slideMaster31.xml"/></Relationships>
</file>

<file path=ppt/slideLayouts/_rels/slideLayout344.xml.rels><?xml version="1.0" encoding="UTF-8" standalone="yes"?>
<Relationships xmlns="http://schemas.openxmlformats.org/package/2006/relationships"><Relationship Id="rId1" Type="http://schemas.openxmlformats.org/officeDocument/2006/relationships/tags" Target="../tags/tag483.xml"/><Relationship Id="rId2" Type="http://schemas.openxmlformats.org/officeDocument/2006/relationships/slideMaster" Target="../slideMasters/slideMaster31.xml"/></Relationships>
</file>

<file path=ppt/slideLayouts/_rels/slideLayout345.xml.rels><?xml version="1.0" encoding="UTF-8" standalone="yes"?>
<Relationships xmlns="http://schemas.openxmlformats.org/package/2006/relationships"><Relationship Id="rId1" Type="http://schemas.openxmlformats.org/officeDocument/2006/relationships/tags" Target="../tags/tag484.xml"/><Relationship Id="rId2" Type="http://schemas.openxmlformats.org/officeDocument/2006/relationships/slideMaster" Target="../slideMasters/slideMaster31.xml"/></Relationships>
</file>

<file path=ppt/slideLayouts/_rels/slideLayout346.xml.rels><?xml version="1.0" encoding="UTF-8" standalone="yes"?>
<Relationships xmlns="http://schemas.openxmlformats.org/package/2006/relationships"><Relationship Id="rId1" Type="http://schemas.openxmlformats.org/officeDocument/2006/relationships/tags" Target="../tags/tag485.xml"/><Relationship Id="rId2" Type="http://schemas.openxmlformats.org/officeDocument/2006/relationships/slideMaster" Target="../slideMasters/slideMaster31.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1.xml.rels><?xml version="1.0" encoding="UTF-8" standalone="yes"?>
<Relationships xmlns="http://schemas.openxmlformats.org/package/2006/relationships"><Relationship Id="rId3" Type="http://schemas.openxmlformats.org/officeDocument/2006/relationships/tags" Target="../tags/tag491.xml"/><Relationship Id="rId4" Type="http://schemas.openxmlformats.org/officeDocument/2006/relationships/slideMaster" Target="../slideMasters/slideMaster32.xml"/><Relationship Id="rId1" Type="http://schemas.openxmlformats.org/officeDocument/2006/relationships/tags" Target="../tags/tag489.xml"/><Relationship Id="rId2" Type="http://schemas.openxmlformats.org/officeDocument/2006/relationships/tags" Target="../tags/tag490.xml"/></Relationships>
</file>

<file path=ppt/slideLayouts/_rels/slideLayout362.xml.rels><?xml version="1.0" encoding="UTF-8" standalone="yes"?>
<Relationships xmlns="http://schemas.openxmlformats.org/package/2006/relationships"><Relationship Id="rId3" Type="http://schemas.openxmlformats.org/officeDocument/2006/relationships/tags" Target="../tags/tag494.xml"/><Relationship Id="rId4" Type="http://schemas.openxmlformats.org/officeDocument/2006/relationships/slideMaster" Target="../slideMasters/slideMaster32.xml"/><Relationship Id="rId1" Type="http://schemas.openxmlformats.org/officeDocument/2006/relationships/tags" Target="../tags/tag492.xml"/><Relationship Id="rId2" Type="http://schemas.openxmlformats.org/officeDocument/2006/relationships/tags" Target="../tags/tag493.xml"/></Relationships>
</file>

<file path=ppt/slideLayouts/_rels/slideLayout363.xml.rels><?xml version="1.0" encoding="UTF-8" standalone="yes"?>
<Relationships xmlns="http://schemas.openxmlformats.org/package/2006/relationships"><Relationship Id="rId1" Type="http://schemas.openxmlformats.org/officeDocument/2006/relationships/tags" Target="../tags/tag500.xml"/><Relationship Id="rId2" Type="http://schemas.openxmlformats.org/officeDocument/2006/relationships/slideMaster" Target="../slideMasters/slideMaster33.xml"/></Relationships>
</file>

<file path=ppt/slideLayouts/_rels/slideLayout364.xml.rels><?xml version="1.0" encoding="UTF-8" standalone="yes"?>
<Relationships xmlns="http://schemas.openxmlformats.org/package/2006/relationships"><Relationship Id="rId1" Type="http://schemas.openxmlformats.org/officeDocument/2006/relationships/tags" Target="../tags/tag501.xml"/><Relationship Id="rId2" Type="http://schemas.openxmlformats.org/officeDocument/2006/relationships/slideMaster" Target="../slideMasters/slideMaster33.xml"/></Relationships>
</file>

<file path=ppt/slideLayouts/_rels/slideLayout365.xml.rels><?xml version="1.0" encoding="UTF-8" standalone="yes"?>
<Relationships xmlns="http://schemas.openxmlformats.org/package/2006/relationships"><Relationship Id="rId1" Type="http://schemas.openxmlformats.org/officeDocument/2006/relationships/tags" Target="../tags/tag502.xml"/><Relationship Id="rId2" Type="http://schemas.openxmlformats.org/officeDocument/2006/relationships/slideMaster" Target="../slideMasters/slideMaster33.xml"/></Relationships>
</file>

<file path=ppt/slideLayouts/_rels/slideLayout366.xml.rels><?xml version="1.0" encoding="UTF-8" standalone="yes"?>
<Relationships xmlns="http://schemas.openxmlformats.org/package/2006/relationships"><Relationship Id="rId1" Type="http://schemas.openxmlformats.org/officeDocument/2006/relationships/tags" Target="../tags/tag503.xml"/><Relationship Id="rId2" Type="http://schemas.openxmlformats.org/officeDocument/2006/relationships/slideMaster" Target="../slideMasters/slideMaster33.xml"/></Relationships>
</file>

<file path=ppt/slideLayouts/_rels/slideLayout367.xml.rels><?xml version="1.0" encoding="UTF-8" standalone="yes"?>
<Relationships xmlns="http://schemas.openxmlformats.org/package/2006/relationships"><Relationship Id="rId1" Type="http://schemas.openxmlformats.org/officeDocument/2006/relationships/tags" Target="../tags/tag504.xml"/><Relationship Id="rId2" Type="http://schemas.openxmlformats.org/officeDocument/2006/relationships/slideMaster" Target="../slideMasters/slideMaster33.xml"/></Relationships>
</file>

<file path=ppt/slideLayouts/_rels/slideLayout368.xml.rels><?xml version="1.0" encoding="UTF-8" standalone="yes"?>
<Relationships xmlns="http://schemas.openxmlformats.org/package/2006/relationships"><Relationship Id="rId1" Type="http://schemas.openxmlformats.org/officeDocument/2006/relationships/tags" Target="../tags/tag505.xml"/><Relationship Id="rId2" Type="http://schemas.openxmlformats.org/officeDocument/2006/relationships/slideMaster" Target="../slideMasters/slideMaster33.xml"/></Relationships>
</file>

<file path=ppt/slideLayouts/_rels/slideLayout369.xml.rels><?xml version="1.0" encoding="UTF-8" standalone="yes"?>
<Relationships xmlns="http://schemas.openxmlformats.org/package/2006/relationships"><Relationship Id="rId1" Type="http://schemas.openxmlformats.org/officeDocument/2006/relationships/tags" Target="../tags/tag506.xml"/><Relationship Id="rId2" Type="http://schemas.openxmlformats.org/officeDocument/2006/relationships/slideMaster" Target="../slideMasters/slideMaster3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0.xml.rels><?xml version="1.0" encoding="UTF-8" standalone="yes"?>
<Relationships xmlns="http://schemas.openxmlformats.org/package/2006/relationships"><Relationship Id="rId1" Type="http://schemas.openxmlformats.org/officeDocument/2006/relationships/tags" Target="../tags/tag507.xml"/><Relationship Id="rId2" Type="http://schemas.openxmlformats.org/officeDocument/2006/relationships/slideMaster" Target="../slideMasters/slideMaster33.xml"/></Relationships>
</file>

<file path=ppt/slideLayouts/_rels/slideLayout371.xml.rels><?xml version="1.0" encoding="UTF-8" standalone="yes"?>
<Relationships xmlns="http://schemas.openxmlformats.org/package/2006/relationships"><Relationship Id="rId1" Type="http://schemas.openxmlformats.org/officeDocument/2006/relationships/tags" Target="../tags/tag508.xml"/><Relationship Id="rId2" Type="http://schemas.openxmlformats.org/officeDocument/2006/relationships/slideMaster" Target="../slideMasters/slideMaster33.xml"/></Relationships>
</file>

<file path=ppt/slideLayouts/_rels/slideLayout372.xml.rels><?xml version="1.0" encoding="UTF-8" standalone="yes"?>
<Relationships xmlns="http://schemas.openxmlformats.org/package/2006/relationships"><Relationship Id="rId1" Type="http://schemas.openxmlformats.org/officeDocument/2006/relationships/tags" Target="../tags/tag509.xml"/><Relationship Id="rId2" Type="http://schemas.openxmlformats.org/officeDocument/2006/relationships/slideMaster" Target="../slideMasters/slideMaster33.xml"/></Relationships>
</file>

<file path=ppt/slideLayouts/_rels/slideLayout373.xml.rels><?xml version="1.0" encoding="UTF-8" standalone="yes"?>
<Relationships xmlns="http://schemas.openxmlformats.org/package/2006/relationships"><Relationship Id="rId1" Type="http://schemas.openxmlformats.org/officeDocument/2006/relationships/tags" Target="../tags/tag510.xml"/><Relationship Id="rId2" Type="http://schemas.openxmlformats.org/officeDocument/2006/relationships/slideMaster" Target="../slideMasters/slideMaster33.xml"/></Relationships>
</file>

<file path=ppt/slideLayouts/_rels/slideLayout374.xml.rels><?xml version="1.0" encoding="UTF-8" standalone="yes"?>
<Relationships xmlns="http://schemas.openxmlformats.org/package/2006/relationships"><Relationship Id="rId3" Type="http://schemas.openxmlformats.org/officeDocument/2006/relationships/tags" Target="../tags/tag513.xml"/><Relationship Id="rId4" Type="http://schemas.openxmlformats.org/officeDocument/2006/relationships/slideMaster" Target="../slideMasters/slideMaster33.xml"/><Relationship Id="rId1" Type="http://schemas.openxmlformats.org/officeDocument/2006/relationships/tags" Target="../tags/tag511.xml"/><Relationship Id="rId2" Type="http://schemas.openxmlformats.org/officeDocument/2006/relationships/tags" Target="../tags/tag512.xml"/></Relationships>
</file>

<file path=ppt/slideLayouts/_rels/slideLayout375.xml.rels><?xml version="1.0" encoding="UTF-8" standalone="yes"?>
<Relationships xmlns="http://schemas.openxmlformats.org/package/2006/relationships"><Relationship Id="rId3" Type="http://schemas.openxmlformats.org/officeDocument/2006/relationships/tags" Target="../tags/tag516.xml"/><Relationship Id="rId4" Type="http://schemas.openxmlformats.org/officeDocument/2006/relationships/slideMaster" Target="../slideMasters/slideMaster33.xml"/><Relationship Id="rId1" Type="http://schemas.openxmlformats.org/officeDocument/2006/relationships/tags" Target="../tags/tag514.xml"/><Relationship Id="rId2" Type="http://schemas.openxmlformats.org/officeDocument/2006/relationships/tags" Target="../tags/tag515.xml"/></Relationships>
</file>

<file path=ppt/slideLayouts/_rels/slideLayout376.xml.rels><?xml version="1.0" encoding="UTF-8" standalone="yes"?>
<Relationships xmlns="http://schemas.openxmlformats.org/package/2006/relationships"><Relationship Id="rId3" Type="http://schemas.openxmlformats.org/officeDocument/2006/relationships/tags" Target="../tags/tag519.xml"/><Relationship Id="rId4" Type="http://schemas.openxmlformats.org/officeDocument/2006/relationships/slideMaster" Target="../slideMasters/slideMaster33.xml"/><Relationship Id="rId1" Type="http://schemas.openxmlformats.org/officeDocument/2006/relationships/tags" Target="../tags/tag517.xml"/><Relationship Id="rId2" Type="http://schemas.openxmlformats.org/officeDocument/2006/relationships/tags" Target="../tags/tag518.xml"/></Relationships>
</file>

<file path=ppt/slideLayouts/_rels/slideLayout377.xml.rels><?xml version="1.0" encoding="UTF-8" standalone="yes"?>
<Relationships xmlns="http://schemas.openxmlformats.org/package/2006/relationships"><Relationship Id="rId3" Type="http://schemas.openxmlformats.org/officeDocument/2006/relationships/tags" Target="../tags/tag522.xml"/><Relationship Id="rId4" Type="http://schemas.openxmlformats.org/officeDocument/2006/relationships/slideMaster" Target="../slideMasters/slideMaster33.xml"/><Relationship Id="rId1" Type="http://schemas.openxmlformats.org/officeDocument/2006/relationships/tags" Target="../tags/tag520.xml"/><Relationship Id="rId2" Type="http://schemas.openxmlformats.org/officeDocument/2006/relationships/tags" Target="../tags/tag521.xml"/></Relationships>
</file>

<file path=ppt/slideLayouts/_rels/slideLayout378.xml.rels><?xml version="1.0" encoding="UTF-8" standalone="yes"?>
<Relationships xmlns="http://schemas.openxmlformats.org/package/2006/relationships"><Relationship Id="rId3" Type="http://schemas.openxmlformats.org/officeDocument/2006/relationships/tags" Target="../tags/tag528.xml"/><Relationship Id="rId4" Type="http://schemas.openxmlformats.org/officeDocument/2006/relationships/slideMaster" Target="../slideMasters/slideMaster34.xml"/><Relationship Id="rId1" Type="http://schemas.openxmlformats.org/officeDocument/2006/relationships/tags" Target="../tags/tag526.xml"/><Relationship Id="rId2" Type="http://schemas.openxmlformats.org/officeDocument/2006/relationships/tags" Target="../tags/tag527.xml"/></Relationships>
</file>

<file path=ppt/slideLayouts/_rels/slideLayout379.xml.rels><?xml version="1.0" encoding="UTF-8" standalone="yes"?>
<Relationships xmlns="http://schemas.openxmlformats.org/package/2006/relationships"><Relationship Id="rId3" Type="http://schemas.openxmlformats.org/officeDocument/2006/relationships/tags" Target="../tags/tag531.xml"/><Relationship Id="rId4" Type="http://schemas.openxmlformats.org/officeDocument/2006/relationships/slideMaster" Target="../slideMasters/slideMaster34.xml"/><Relationship Id="rId1" Type="http://schemas.openxmlformats.org/officeDocument/2006/relationships/tags" Target="../tags/tag529.xml"/><Relationship Id="rId2" Type="http://schemas.openxmlformats.org/officeDocument/2006/relationships/tags" Target="../tags/tag530.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0.xml.rels><?xml version="1.0" encoding="UTF-8" standalone="yes"?>
<Relationships xmlns="http://schemas.openxmlformats.org/package/2006/relationships"><Relationship Id="rId3" Type="http://schemas.openxmlformats.org/officeDocument/2006/relationships/tags" Target="../tags/tag534.xml"/><Relationship Id="rId4" Type="http://schemas.openxmlformats.org/officeDocument/2006/relationships/slideMaster" Target="../slideMasters/slideMaster34.xml"/><Relationship Id="rId1" Type="http://schemas.openxmlformats.org/officeDocument/2006/relationships/tags" Target="../tags/tag532.xml"/><Relationship Id="rId2" Type="http://schemas.openxmlformats.org/officeDocument/2006/relationships/tags" Target="../tags/tag533.xml"/></Relationships>
</file>

<file path=ppt/slideLayouts/_rels/slideLayout381.xml.rels><?xml version="1.0" encoding="UTF-8" standalone="yes"?>
<Relationships xmlns="http://schemas.openxmlformats.org/package/2006/relationships"><Relationship Id="rId3" Type="http://schemas.openxmlformats.org/officeDocument/2006/relationships/tags" Target="../tags/tag537.xml"/><Relationship Id="rId4" Type="http://schemas.openxmlformats.org/officeDocument/2006/relationships/slideMaster" Target="../slideMasters/slideMaster34.xml"/><Relationship Id="rId1" Type="http://schemas.openxmlformats.org/officeDocument/2006/relationships/tags" Target="../tags/tag535.xml"/><Relationship Id="rId2" Type="http://schemas.openxmlformats.org/officeDocument/2006/relationships/tags" Target="../tags/tag536.xml"/></Relationships>
</file>

<file path=ppt/slideLayouts/_rels/slideLayout382.xml.rels><?xml version="1.0" encoding="UTF-8" standalone="yes"?>
<Relationships xmlns="http://schemas.openxmlformats.org/package/2006/relationships"><Relationship Id="rId3" Type="http://schemas.openxmlformats.org/officeDocument/2006/relationships/tags" Target="../tags/tag540.xml"/><Relationship Id="rId4" Type="http://schemas.openxmlformats.org/officeDocument/2006/relationships/slideMaster" Target="../slideMasters/slideMaster34.xml"/><Relationship Id="rId1" Type="http://schemas.openxmlformats.org/officeDocument/2006/relationships/tags" Target="../tags/tag538.xml"/><Relationship Id="rId2" Type="http://schemas.openxmlformats.org/officeDocument/2006/relationships/tags" Target="../tags/tag539.xml"/></Relationships>
</file>

<file path=ppt/slideLayouts/_rels/slideLayout383.xml.rels><?xml version="1.0" encoding="UTF-8" standalone="yes"?>
<Relationships xmlns="http://schemas.openxmlformats.org/package/2006/relationships"><Relationship Id="rId3" Type="http://schemas.openxmlformats.org/officeDocument/2006/relationships/tags" Target="../tags/tag543.xml"/><Relationship Id="rId4" Type="http://schemas.openxmlformats.org/officeDocument/2006/relationships/slideMaster" Target="../slideMasters/slideMaster34.xml"/><Relationship Id="rId1" Type="http://schemas.openxmlformats.org/officeDocument/2006/relationships/tags" Target="../tags/tag541.xml"/><Relationship Id="rId2" Type="http://schemas.openxmlformats.org/officeDocument/2006/relationships/tags" Target="../tags/tag542.xml"/></Relationships>
</file>

<file path=ppt/slideLayouts/_rels/slideLayout384.xml.rels><?xml version="1.0" encoding="UTF-8" standalone="yes"?>
<Relationships xmlns="http://schemas.openxmlformats.org/package/2006/relationships"><Relationship Id="rId3" Type="http://schemas.openxmlformats.org/officeDocument/2006/relationships/tags" Target="../tags/tag546.xml"/><Relationship Id="rId4" Type="http://schemas.openxmlformats.org/officeDocument/2006/relationships/slideMaster" Target="../slideMasters/slideMaster34.xml"/><Relationship Id="rId1" Type="http://schemas.openxmlformats.org/officeDocument/2006/relationships/tags" Target="../tags/tag544.xml"/><Relationship Id="rId2" Type="http://schemas.openxmlformats.org/officeDocument/2006/relationships/tags" Target="../tags/tag545.xml"/></Relationships>
</file>

<file path=ppt/slideLayouts/_rels/slideLayout385.xml.rels><?xml version="1.0" encoding="UTF-8" standalone="yes"?>
<Relationships xmlns="http://schemas.openxmlformats.org/package/2006/relationships"><Relationship Id="rId3" Type="http://schemas.openxmlformats.org/officeDocument/2006/relationships/tags" Target="../tags/tag549.xml"/><Relationship Id="rId4" Type="http://schemas.openxmlformats.org/officeDocument/2006/relationships/slideMaster" Target="../slideMasters/slideMaster34.xml"/><Relationship Id="rId1" Type="http://schemas.openxmlformats.org/officeDocument/2006/relationships/tags" Target="../tags/tag547.xml"/><Relationship Id="rId2" Type="http://schemas.openxmlformats.org/officeDocument/2006/relationships/tags" Target="../tags/tag548.xml"/></Relationships>
</file>

<file path=ppt/slideLayouts/_rels/slideLayout386.xml.rels><?xml version="1.0" encoding="UTF-8" standalone="yes"?>
<Relationships xmlns="http://schemas.openxmlformats.org/package/2006/relationships"><Relationship Id="rId3" Type="http://schemas.openxmlformats.org/officeDocument/2006/relationships/tags" Target="../tags/tag552.xml"/><Relationship Id="rId4" Type="http://schemas.openxmlformats.org/officeDocument/2006/relationships/slideMaster" Target="../slideMasters/slideMaster34.xml"/><Relationship Id="rId1" Type="http://schemas.openxmlformats.org/officeDocument/2006/relationships/tags" Target="../tags/tag550.xml"/><Relationship Id="rId2" Type="http://schemas.openxmlformats.org/officeDocument/2006/relationships/tags" Target="../tags/tag551.xml"/></Relationships>
</file>

<file path=ppt/slideLayouts/_rels/slideLayout387.xml.rels><?xml version="1.0" encoding="UTF-8" standalone="yes"?>
<Relationships xmlns="http://schemas.openxmlformats.org/package/2006/relationships"><Relationship Id="rId3" Type="http://schemas.openxmlformats.org/officeDocument/2006/relationships/tags" Target="../tags/tag555.xml"/><Relationship Id="rId4" Type="http://schemas.openxmlformats.org/officeDocument/2006/relationships/slideMaster" Target="../slideMasters/slideMaster34.xml"/><Relationship Id="rId1" Type="http://schemas.openxmlformats.org/officeDocument/2006/relationships/tags" Target="../tags/tag553.xml"/><Relationship Id="rId2" Type="http://schemas.openxmlformats.org/officeDocument/2006/relationships/tags" Target="../tags/tag554.xml"/></Relationships>
</file>

<file path=ppt/slideLayouts/_rels/slideLayout388.xml.rels><?xml version="1.0" encoding="UTF-8" standalone="yes"?>
<Relationships xmlns="http://schemas.openxmlformats.org/package/2006/relationships"><Relationship Id="rId3" Type="http://schemas.openxmlformats.org/officeDocument/2006/relationships/tags" Target="../tags/tag558.xml"/><Relationship Id="rId4" Type="http://schemas.openxmlformats.org/officeDocument/2006/relationships/slideMaster" Target="../slideMasters/slideMaster34.xml"/><Relationship Id="rId1" Type="http://schemas.openxmlformats.org/officeDocument/2006/relationships/tags" Target="../tags/tag556.xml"/><Relationship Id="rId2" Type="http://schemas.openxmlformats.org/officeDocument/2006/relationships/tags" Target="../tags/tag557.xml"/></Relationships>
</file>

<file path=ppt/slideLayouts/_rels/slideLayout389.xml.rels><?xml version="1.0" encoding="UTF-8" standalone="yes"?>
<Relationships xmlns="http://schemas.openxmlformats.org/package/2006/relationships"><Relationship Id="rId3" Type="http://schemas.openxmlformats.org/officeDocument/2006/relationships/tags" Target="../tags/tag566.xml"/><Relationship Id="rId4" Type="http://schemas.openxmlformats.org/officeDocument/2006/relationships/slideMaster" Target="../slideMasters/slideMaster35.xml"/><Relationship Id="rId1" Type="http://schemas.openxmlformats.org/officeDocument/2006/relationships/tags" Target="../tags/tag564.xml"/><Relationship Id="rId2" Type="http://schemas.openxmlformats.org/officeDocument/2006/relationships/tags" Target="../tags/tag56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0.xml.rels><?xml version="1.0" encoding="UTF-8" standalone="yes"?>
<Relationships xmlns="http://schemas.openxmlformats.org/package/2006/relationships"><Relationship Id="rId3" Type="http://schemas.openxmlformats.org/officeDocument/2006/relationships/tags" Target="../tags/tag569.xml"/><Relationship Id="rId4" Type="http://schemas.openxmlformats.org/officeDocument/2006/relationships/slideMaster" Target="../slideMasters/slideMaster35.xml"/><Relationship Id="rId1" Type="http://schemas.openxmlformats.org/officeDocument/2006/relationships/tags" Target="../tags/tag567.xml"/><Relationship Id="rId2" Type="http://schemas.openxmlformats.org/officeDocument/2006/relationships/tags" Target="../tags/tag568.xml"/></Relationships>
</file>

<file path=ppt/slideLayouts/_rels/slideLayout391.xml.rels><?xml version="1.0" encoding="UTF-8" standalone="yes"?>
<Relationships xmlns="http://schemas.openxmlformats.org/package/2006/relationships"><Relationship Id="rId3" Type="http://schemas.openxmlformats.org/officeDocument/2006/relationships/tags" Target="../tags/tag572.xml"/><Relationship Id="rId4" Type="http://schemas.openxmlformats.org/officeDocument/2006/relationships/slideMaster" Target="../slideMasters/slideMaster35.xml"/><Relationship Id="rId1" Type="http://schemas.openxmlformats.org/officeDocument/2006/relationships/tags" Target="../tags/tag570.xml"/><Relationship Id="rId2" Type="http://schemas.openxmlformats.org/officeDocument/2006/relationships/tags" Target="../tags/tag571.xml"/></Relationships>
</file>

<file path=ppt/slideLayouts/_rels/slideLayout392.xml.rels><?xml version="1.0" encoding="UTF-8" standalone="yes"?>
<Relationships xmlns="http://schemas.openxmlformats.org/package/2006/relationships"><Relationship Id="rId3" Type="http://schemas.openxmlformats.org/officeDocument/2006/relationships/tags" Target="../tags/tag575.xml"/><Relationship Id="rId4" Type="http://schemas.openxmlformats.org/officeDocument/2006/relationships/slideMaster" Target="../slideMasters/slideMaster35.xml"/><Relationship Id="rId1" Type="http://schemas.openxmlformats.org/officeDocument/2006/relationships/tags" Target="../tags/tag573.xml"/><Relationship Id="rId2" Type="http://schemas.openxmlformats.org/officeDocument/2006/relationships/tags" Target="../tags/tag574.xml"/></Relationships>
</file>

<file path=ppt/slideLayouts/_rels/slideLayout393.xml.rels><?xml version="1.0" encoding="UTF-8" standalone="yes"?>
<Relationships xmlns="http://schemas.openxmlformats.org/package/2006/relationships"><Relationship Id="rId3" Type="http://schemas.openxmlformats.org/officeDocument/2006/relationships/tags" Target="../tags/tag578.xml"/><Relationship Id="rId4" Type="http://schemas.openxmlformats.org/officeDocument/2006/relationships/slideMaster" Target="../slideMasters/slideMaster35.xml"/><Relationship Id="rId1" Type="http://schemas.openxmlformats.org/officeDocument/2006/relationships/tags" Target="../tags/tag576.xml"/><Relationship Id="rId2" Type="http://schemas.openxmlformats.org/officeDocument/2006/relationships/tags" Target="../tags/tag577.xml"/></Relationships>
</file>

<file path=ppt/slideLayouts/_rels/slideLayout394.xml.rels><?xml version="1.0" encoding="UTF-8" standalone="yes"?>
<Relationships xmlns="http://schemas.openxmlformats.org/package/2006/relationships"><Relationship Id="rId3" Type="http://schemas.openxmlformats.org/officeDocument/2006/relationships/tags" Target="../tags/tag581.xml"/><Relationship Id="rId4" Type="http://schemas.openxmlformats.org/officeDocument/2006/relationships/slideMaster" Target="../slideMasters/slideMaster35.xml"/><Relationship Id="rId1" Type="http://schemas.openxmlformats.org/officeDocument/2006/relationships/tags" Target="../tags/tag579.xml"/><Relationship Id="rId2" Type="http://schemas.openxmlformats.org/officeDocument/2006/relationships/tags" Target="../tags/tag580.xml"/></Relationships>
</file>

<file path=ppt/slideLayouts/_rels/slideLayout395.xml.rels><?xml version="1.0" encoding="UTF-8" standalone="yes"?>
<Relationships xmlns="http://schemas.openxmlformats.org/package/2006/relationships"><Relationship Id="rId3" Type="http://schemas.openxmlformats.org/officeDocument/2006/relationships/tags" Target="../tags/tag584.xml"/><Relationship Id="rId4" Type="http://schemas.openxmlformats.org/officeDocument/2006/relationships/slideMaster" Target="../slideMasters/slideMaster35.xml"/><Relationship Id="rId1" Type="http://schemas.openxmlformats.org/officeDocument/2006/relationships/tags" Target="../tags/tag582.xml"/><Relationship Id="rId2" Type="http://schemas.openxmlformats.org/officeDocument/2006/relationships/tags" Target="../tags/tag583.xml"/></Relationships>
</file>

<file path=ppt/slideLayouts/_rels/slideLayout396.xml.rels><?xml version="1.0" encoding="UTF-8" standalone="yes"?>
<Relationships xmlns="http://schemas.openxmlformats.org/package/2006/relationships"><Relationship Id="rId3" Type="http://schemas.openxmlformats.org/officeDocument/2006/relationships/tags" Target="../tags/tag587.xml"/><Relationship Id="rId4" Type="http://schemas.openxmlformats.org/officeDocument/2006/relationships/slideMaster" Target="../slideMasters/slideMaster35.xml"/><Relationship Id="rId1" Type="http://schemas.openxmlformats.org/officeDocument/2006/relationships/tags" Target="../tags/tag585.xml"/><Relationship Id="rId2" Type="http://schemas.openxmlformats.org/officeDocument/2006/relationships/tags" Target="../tags/tag586.xml"/></Relationships>
</file>

<file path=ppt/slideLayouts/_rels/slideLayout397.xml.rels><?xml version="1.0" encoding="UTF-8" standalone="yes"?>
<Relationships xmlns="http://schemas.openxmlformats.org/package/2006/relationships"><Relationship Id="rId3" Type="http://schemas.openxmlformats.org/officeDocument/2006/relationships/tags" Target="../tags/tag590.xml"/><Relationship Id="rId4" Type="http://schemas.openxmlformats.org/officeDocument/2006/relationships/slideMaster" Target="../slideMasters/slideMaster35.xml"/><Relationship Id="rId1" Type="http://schemas.openxmlformats.org/officeDocument/2006/relationships/tags" Target="../tags/tag588.xml"/><Relationship Id="rId2" Type="http://schemas.openxmlformats.org/officeDocument/2006/relationships/tags" Target="../tags/tag589.xml"/></Relationships>
</file>

<file path=ppt/slideLayouts/_rels/slideLayout398.xml.rels><?xml version="1.0" encoding="UTF-8" standalone="yes"?>
<Relationships xmlns="http://schemas.openxmlformats.org/package/2006/relationships"><Relationship Id="rId3" Type="http://schemas.openxmlformats.org/officeDocument/2006/relationships/tags" Target="../tags/tag593.xml"/><Relationship Id="rId4" Type="http://schemas.openxmlformats.org/officeDocument/2006/relationships/slideMaster" Target="../slideMasters/slideMaster35.xml"/><Relationship Id="rId1" Type="http://schemas.openxmlformats.org/officeDocument/2006/relationships/tags" Target="../tags/tag591.xml"/><Relationship Id="rId2" Type="http://schemas.openxmlformats.org/officeDocument/2006/relationships/tags" Target="../tags/tag592.xml"/></Relationships>
</file>

<file path=ppt/slideLayouts/_rels/slideLayout399.xml.rels><?xml version="1.0" encoding="UTF-8" standalone="yes"?>
<Relationships xmlns="http://schemas.openxmlformats.org/package/2006/relationships"><Relationship Id="rId3" Type="http://schemas.openxmlformats.org/officeDocument/2006/relationships/tags" Target="../tags/tag596.xml"/><Relationship Id="rId4" Type="http://schemas.openxmlformats.org/officeDocument/2006/relationships/slideMaster" Target="../slideMasters/slideMaster35.xml"/><Relationship Id="rId1" Type="http://schemas.openxmlformats.org/officeDocument/2006/relationships/tags" Target="../tags/tag594.xml"/><Relationship Id="rId2" Type="http://schemas.openxmlformats.org/officeDocument/2006/relationships/tags" Target="../tags/tag59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0.xml.rels><?xml version="1.0" encoding="UTF-8" standalone="yes"?>
<Relationships xmlns="http://schemas.openxmlformats.org/package/2006/relationships"><Relationship Id="rId3" Type="http://schemas.openxmlformats.org/officeDocument/2006/relationships/tags" Target="../tags/tag604.xml"/><Relationship Id="rId4" Type="http://schemas.openxmlformats.org/officeDocument/2006/relationships/slideMaster" Target="../slideMasters/slideMaster36.xml"/><Relationship Id="rId1" Type="http://schemas.openxmlformats.org/officeDocument/2006/relationships/tags" Target="../tags/tag602.xml"/><Relationship Id="rId2" Type="http://schemas.openxmlformats.org/officeDocument/2006/relationships/tags" Target="../tags/tag603.xml"/></Relationships>
</file>

<file path=ppt/slideLayouts/_rels/slideLayout401.xml.rels><?xml version="1.0" encoding="UTF-8" standalone="yes"?>
<Relationships xmlns="http://schemas.openxmlformats.org/package/2006/relationships"><Relationship Id="rId3" Type="http://schemas.openxmlformats.org/officeDocument/2006/relationships/tags" Target="../tags/tag607.xml"/><Relationship Id="rId4" Type="http://schemas.openxmlformats.org/officeDocument/2006/relationships/slideMaster" Target="../slideMasters/slideMaster36.xml"/><Relationship Id="rId1" Type="http://schemas.openxmlformats.org/officeDocument/2006/relationships/tags" Target="../tags/tag605.xml"/><Relationship Id="rId2" Type="http://schemas.openxmlformats.org/officeDocument/2006/relationships/tags" Target="../tags/tag606.xml"/></Relationships>
</file>

<file path=ppt/slideLayouts/_rels/slideLayout402.xml.rels><?xml version="1.0" encoding="UTF-8" standalone="yes"?>
<Relationships xmlns="http://schemas.openxmlformats.org/package/2006/relationships"><Relationship Id="rId3" Type="http://schemas.openxmlformats.org/officeDocument/2006/relationships/tags" Target="../tags/tag610.xml"/><Relationship Id="rId4" Type="http://schemas.openxmlformats.org/officeDocument/2006/relationships/slideMaster" Target="../slideMasters/slideMaster36.xml"/><Relationship Id="rId1" Type="http://schemas.openxmlformats.org/officeDocument/2006/relationships/tags" Target="../tags/tag608.xml"/><Relationship Id="rId2" Type="http://schemas.openxmlformats.org/officeDocument/2006/relationships/tags" Target="../tags/tag609.xml"/></Relationships>
</file>

<file path=ppt/slideLayouts/_rels/slideLayout403.xml.rels><?xml version="1.0" encoding="UTF-8" standalone="yes"?>
<Relationships xmlns="http://schemas.openxmlformats.org/package/2006/relationships"><Relationship Id="rId3" Type="http://schemas.openxmlformats.org/officeDocument/2006/relationships/tags" Target="../tags/tag613.xml"/><Relationship Id="rId4" Type="http://schemas.openxmlformats.org/officeDocument/2006/relationships/slideMaster" Target="../slideMasters/slideMaster36.xml"/><Relationship Id="rId1" Type="http://schemas.openxmlformats.org/officeDocument/2006/relationships/tags" Target="../tags/tag611.xml"/><Relationship Id="rId2" Type="http://schemas.openxmlformats.org/officeDocument/2006/relationships/tags" Target="../tags/tag612.xml"/></Relationships>
</file>

<file path=ppt/slideLayouts/_rels/slideLayout404.xml.rels><?xml version="1.0" encoding="UTF-8" standalone="yes"?>
<Relationships xmlns="http://schemas.openxmlformats.org/package/2006/relationships"><Relationship Id="rId3" Type="http://schemas.openxmlformats.org/officeDocument/2006/relationships/tags" Target="../tags/tag616.xml"/><Relationship Id="rId4" Type="http://schemas.openxmlformats.org/officeDocument/2006/relationships/slideMaster" Target="../slideMasters/slideMaster36.xml"/><Relationship Id="rId1" Type="http://schemas.openxmlformats.org/officeDocument/2006/relationships/tags" Target="../tags/tag614.xml"/><Relationship Id="rId2" Type="http://schemas.openxmlformats.org/officeDocument/2006/relationships/tags" Target="../tags/tag615.xml"/></Relationships>
</file>

<file path=ppt/slideLayouts/_rels/slideLayout405.xml.rels><?xml version="1.0" encoding="UTF-8" standalone="yes"?>
<Relationships xmlns="http://schemas.openxmlformats.org/package/2006/relationships"><Relationship Id="rId3" Type="http://schemas.openxmlformats.org/officeDocument/2006/relationships/tags" Target="../tags/tag619.xml"/><Relationship Id="rId4" Type="http://schemas.openxmlformats.org/officeDocument/2006/relationships/slideMaster" Target="../slideMasters/slideMaster36.xml"/><Relationship Id="rId1" Type="http://schemas.openxmlformats.org/officeDocument/2006/relationships/tags" Target="../tags/tag617.xml"/><Relationship Id="rId2" Type="http://schemas.openxmlformats.org/officeDocument/2006/relationships/tags" Target="../tags/tag618.xml"/></Relationships>
</file>

<file path=ppt/slideLayouts/_rels/slideLayout406.xml.rels><?xml version="1.0" encoding="UTF-8" standalone="yes"?>
<Relationships xmlns="http://schemas.openxmlformats.org/package/2006/relationships"><Relationship Id="rId3" Type="http://schemas.openxmlformats.org/officeDocument/2006/relationships/tags" Target="../tags/tag622.xml"/><Relationship Id="rId4" Type="http://schemas.openxmlformats.org/officeDocument/2006/relationships/slideMaster" Target="../slideMasters/slideMaster36.xml"/><Relationship Id="rId1" Type="http://schemas.openxmlformats.org/officeDocument/2006/relationships/tags" Target="../tags/tag620.xml"/><Relationship Id="rId2" Type="http://schemas.openxmlformats.org/officeDocument/2006/relationships/tags" Target="../tags/tag621.xml"/></Relationships>
</file>

<file path=ppt/slideLayouts/_rels/slideLayout407.xml.rels><?xml version="1.0" encoding="UTF-8" standalone="yes"?>
<Relationships xmlns="http://schemas.openxmlformats.org/package/2006/relationships"><Relationship Id="rId3" Type="http://schemas.openxmlformats.org/officeDocument/2006/relationships/tags" Target="../tags/tag625.xml"/><Relationship Id="rId4" Type="http://schemas.openxmlformats.org/officeDocument/2006/relationships/slideMaster" Target="../slideMasters/slideMaster36.xml"/><Relationship Id="rId1" Type="http://schemas.openxmlformats.org/officeDocument/2006/relationships/tags" Target="../tags/tag623.xml"/><Relationship Id="rId2" Type="http://schemas.openxmlformats.org/officeDocument/2006/relationships/tags" Target="../tags/tag624.xml"/></Relationships>
</file>

<file path=ppt/slideLayouts/_rels/slideLayout408.xml.rels><?xml version="1.0" encoding="UTF-8" standalone="yes"?>
<Relationships xmlns="http://schemas.openxmlformats.org/package/2006/relationships"><Relationship Id="rId3" Type="http://schemas.openxmlformats.org/officeDocument/2006/relationships/tags" Target="../tags/tag628.xml"/><Relationship Id="rId4" Type="http://schemas.openxmlformats.org/officeDocument/2006/relationships/slideMaster" Target="../slideMasters/slideMaster36.xml"/><Relationship Id="rId1" Type="http://schemas.openxmlformats.org/officeDocument/2006/relationships/tags" Target="../tags/tag626.xml"/><Relationship Id="rId2" Type="http://schemas.openxmlformats.org/officeDocument/2006/relationships/tags" Target="../tags/tag627.xml"/></Relationships>
</file>

<file path=ppt/slideLayouts/_rels/slideLayout409.xml.rels><?xml version="1.0" encoding="UTF-8" standalone="yes"?>
<Relationships xmlns="http://schemas.openxmlformats.org/package/2006/relationships"><Relationship Id="rId3" Type="http://schemas.openxmlformats.org/officeDocument/2006/relationships/tags" Target="../tags/tag631.xml"/><Relationship Id="rId4" Type="http://schemas.openxmlformats.org/officeDocument/2006/relationships/slideMaster" Target="../slideMasters/slideMaster36.xml"/><Relationship Id="rId1" Type="http://schemas.openxmlformats.org/officeDocument/2006/relationships/tags" Target="../tags/tag629.xml"/><Relationship Id="rId2" Type="http://schemas.openxmlformats.org/officeDocument/2006/relationships/tags" Target="../tags/tag630.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0.xml.rels><?xml version="1.0" encoding="UTF-8" standalone="yes"?>
<Relationships xmlns="http://schemas.openxmlformats.org/package/2006/relationships"><Relationship Id="rId3" Type="http://schemas.openxmlformats.org/officeDocument/2006/relationships/tags" Target="../tags/tag634.xml"/><Relationship Id="rId4" Type="http://schemas.openxmlformats.org/officeDocument/2006/relationships/slideMaster" Target="../slideMasters/slideMaster36.xml"/><Relationship Id="rId1" Type="http://schemas.openxmlformats.org/officeDocument/2006/relationships/tags" Target="../tags/tag632.xml"/><Relationship Id="rId2" Type="http://schemas.openxmlformats.org/officeDocument/2006/relationships/tags" Target="../tags/tag633.xml"/></Relationships>
</file>

<file path=ppt/slideLayouts/_rels/slideLayout411.xml.rels><?xml version="1.0" encoding="UTF-8" standalone="yes"?>
<Relationships xmlns="http://schemas.openxmlformats.org/package/2006/relationships"><Relationship Id="rId1" Type="http://schemas.openxmlformats.org/officeDocument/2006/relationships/tags" Target="../tags/tag640.xml"/><Relationship Id="rId2" Type="http://schemas.openxmlformats.org/officeDocument/2006/relationships/slideMaster" Target="../slideMasters/slideMaster37.xml"/></Relationships>
</file>

<file path=ppt/slideLayouts/_rels/slideLayout412.xml.rels><?xml version="1.0" encoding="UTF-8" standalone="yes"?>
<Relationships xmlns="http://schemas.openxmlformats.org/package/2006/relationships"><Relationship Id="rId1" Type="http://schemas.openxmlformats.org/officeDocument/2006/relationships/tags" Target="../tags/tag641.xml"/><Relationship Id="rId2" Type="http://schemas.openxmlformats.org/officeDocument/2006/relationships/slideMaster" Target="../slideMasters/slideMaster37.xml"/></Relationships>
</file>

<file path=ppt/slideLayouts/_rels/slideLayout413.xml.rels><?xml version="1.0" encoding="UTF-8" standalone="yes"?>
<Relationships xmlns="http://schemas.openxmlformats.org/package/2006/relationships"><Relationship Id="rId1" Type="http://schemas.openxmlformats.org/officeDocument/2006/relationships/tags" Target="../tags/tag642.xml"/><Relationship Id="rId2" Type="http://schemas.openxmlformats.org/officeDocument/2006/relationships/slideMaster" Target="../slideMasters/slideMaster37.xml"/></Relationships>
</file>

<file path=ppt/slideLayouts/_rels/slideLayout414.xml.rels><?xml version="1.0" encoding="UTF-8" standalone="yes"?>
<Relationships xmlns="http://schemas.openxmlformats.org/package/2006/relationships"><Relationship Id="rId1" Type="http://schemas.openxmlformats.org/officeDocument/2006/relationships/tags" Target="../tags/tag643.xml"/><Relationship Id="rId2" Type="http://schemas.openxmlformats.org/officeDocument/2006/relationships/slideMaster" Target="../slideMasters/slideMaster37.xml"/></Relationships>
</file>

<file path=ppt/slideLayouts/_rels/slideLayout415.xml.rels><?xml version="1.0" encoding="UTF-8" standalone="yes"?>
<Relationships xmlns="http://schemas.openxmlformats.org/package/2006/relationships"><Relationship Id="rId1" Type="http://schemas.openxmlformats.org/officeDocument/2006/relationships/tags" Target="../tags/tag644.xml"/><Relationship Id="rId2" Type="http://schemas.openxmlformats.org/officeDocument/2006/relationships/slideMaster" Target="../slideMasters/slideMaster37.xml"/></Relationships>
</file>

<file path=ppt/slideLayouts/_rels/slideLayout416.xml.rels><?xml version="1.0" encoding="UTF-8" standalone="yes"?>
<Relationships xmlns="http://schemas.openxmlformats.org/package/2006/relationships"><Relationship Id="rId1" Type="http://schemas.openxmlformats.org/officeDocument/2006/relationships/tags" Target="../tags/tag645.xml"/><Relationship Id="rId2" Type="http://schemas.openxmlformats.org/officeDocument/2006/relationships/slideMaster" Target="../slideMasters/slideMaster37.xml"/></Relationships>
</file>

<file path=ppt/slideLayouts/_rels/slideLayout417.xml.rels><?xml version="1.0" encoding="UTF-8" standalone="yes"?>
<Relationships xmlns="http://schemas.openxmlformats.org/package/2006/relationships"><Relationship Id="rId1" Type="http://schemas.openxmlformats.org/officeDocument/2006/relationships/tags" Target="../tags/tag646.xml"/><Relationship Id="rId2" Type="http://schemas.openxmlformats.org/officeDocument/2006/relationships/slideMaster" Target="../slideMasters/slideMaster37.xml"/></Relationships>
</file>

<file path=ppt/slideLayouts/_rels/slideLayout418.xml.rels><?xml version="1.0" encoding="UTF-8" standalone="yes"?>
<Relationships xmlns="http://schemas.openxmlformats.org/package/2006/relationships"><Relationship Id="rId1" Type="http://schemas.openxmlformats.org/officeDocument/2006/relationships/tags" Target="../tags/tag647.xml"/><Relationship Id="rId2" Type="http://schemas.openxmlformats.org/officeDocument/2006/relationships/slideMaster" Target="../slideMasters/slideMaster37.xml"/></Relationships>
</file>

<file path=ppt/slideLayouts/_rels/slideLayout419.xml.rels><?xml version="1.0" encoding="UTF-8" standalone="yes"?>
<Relationships xmlns="http://schemas.openxmlformats.org/package/2006/relationships"><Relationship Id="rId1" Type="http://schemas.openxmlformats.org/officeDocument/2006/relationships/tags" Target="../tags/tag648.xml"/><Relationship Id="rId2" Type="http://schemas.openxmlformats.org/officeDocument/2006/relationships/slideMaster" Target="../slideMasters/slideMaster37.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0.xml.rels><?xml version="1.0" encoding="UTF-8" standalone="yes"?>
<Relationships xmlns="http://schemas.openxmlformats.org/package/2006/relationships"><Relationship Id="rId1" Type="http://schemas.openxmlformats.org/officeDocument/2006/relationships/tags" Target="../tags/tag649.xml"/><Relationship Id="rId2" Type="http://schemas.openxmlformats.org/officeDocument/2006/relationships/slideMaster" Target="../slideMasters/slideMaster37.xml"/></Relationships>
</file>

<file path=ppt/slideLayouts/_rels/slideLayout421.xml.rels><?xml version="1.0" encoding="UTF-8" standalone="yes"?>
<Relationships xmlns="http://schemas.openxmlformats.org/package/2006/relationships"><Relationship Id="rId1" Type="http://schemas.openxmlformats.org/officeDocument/2006/relationships/tags" Target="../tags/tag650.xml"/><Relationship Id="rId2" Type="http://schemas.openxmlformats.org/officeDocument/2006/relationships/slideMaster" Target="../slideMasters/slideMaster37.xml"/></Relationships>
</file>

<file path=ppt/slideLayouts/_rels/slideLayout422.xml.rels><?xml version="1.0" encoding="UTF-8" standalone="yes"?>
<Relationships xmlns="http://schemas.openxmlformats.org/package/2006/relationships"><Relationship Id="rId1" Type="http://schemas.openxmlformats.org/officeDocument/2006/relationships/tags" Target="../tags/tag651.xml"/><Relationship Id="rId2" Type="http://schemas.openxmlformats.org/officeDocument/2006/relationships/slideMaster" Target="../slideMasters/slideMaster37.xml"/></Relationships>
</file>

<file path=ppt/slideLayouts/_rels/slideLayout423.xml.rels><?xml version="1.0" encoding="UTF-8" standalone="yes"?>
<Relationships xmlns="http://schemas.openxmlformats.org/package/2006/relationships"><Relationship Id="rId1" Type="http://schemas.openxmlformats.org/officeDocument/2006/relationships/tags" Target="../tags/tag652.xml"/><Relationship Id="rId2" Type="http://schemas.openxmlformats.org/officeDocument/2006/relationships/slideMaster" Target="../slideMasters/slideMaster37.xml"/></Relationships>
</file>

<file path=ppt/slideLayouts/_rels/slideLayout424.xml.rels><?xml version="1.0" encoding="UTF-8" standalone="yes"?>
<Relationships xmlns="http://schemas.openxmlformats.org/package/2006/relationships"><Relationship Id="rId1" Type="http://schemas.openxmlformats.org/officeDocument/2006/relationships/tags" Target="../tags/tag653.xml"/><Relationship Id="rId2" Type="http://schemas.openxmlformats.org/officeDocument/2006/relationships/slideMaster" Target="../slideMasters/slideMaster37.xml"/></Relationships>
</file>

<file path=ppt/slideLayouts/_rels/slideLayout425.xml.rels><?xml version="1.0" encoding="UTF-8" standalone="yes"?>
<Relationships xmlns="http://schemas.openxmlformats.org/package/2006/relationships"><Relationship Id="rId3" Type="http://schemas.openxmlformats.org/officeDocument/2006/relationships/tags" Target="../tags/tag661.xml"/><Relationship Id="rId4" Type="http://schemas.openxmlformats.org/officeDocument/2006/relationships/slideMaster" Target="../slideMasters/slideMaster38.xml"/><Relationship Id="rId1" Type="http://schemas.openxmlformats.org/officeDocument/2006/relationships/tags" Target="../tags/tag659.xml"/><Relationship Id="rId2" Type="http://schemas.openxmlformats.org/officeDocument/2006/relationships/tags" Target="../tags/tag660.xml"/></Relationships>
</file>

<file path=ppt/slideLayouts/_rels/slideLayout426.xml.rels><?xml version="1.0" encoding="UTF-8" standalone="yes"?>
<Relationships xmlns="http://schemas.openxmlformats.org/package/2006/relationships"><Relationship Id="rId3" Type="http://schemas.openxmlformats.org/officeDocument/2006/relationships/tags" Target="../tags/tag664.xml"/><Relationship Id="rId4" Type="http://schemas.openxmlformats.org/officeDocument/2006/relationships/slideMaster" Target="../slideMasters/slideMaster38.xml"/><Relationship Id="rId1" Type="http://schemas.openxmlformats.org/officeDocument/2006/relationships/tags" Target="../tags/tag662.xml"/><Relationship Id="rId2" Type="http://schemas.openxmlformats.org/officeDocument/2006/relationships/tags" Target="../tags/tag663.xml"/></Relationships>
</file>

<file path=ppt/slideLayouts/_rels/slideLayout427.xml.rels><?xml version="1.0" encoding="UTF-8" standalone="yes"?>
<Relationships xmlns="http://schemas.openxmlformats.org/package/2006/relationships"><Relationship Id="rId3" Type="http://schemas.openxmlformats.org/officeDocument/2006/relationships/tags" Target="../tags/tag667.xml"/><Relationship Id="rId4" Type="http://schemas.openxmlformats.org/officeDocument/2006/relationships/slideMaster" Target="../slideMasters/slideMaster38.xml"/><Relationship Id="rId1" Type="http://schemas.openxmlformats.org/officeDocument/2006/relationships/tags" Target="../tags/tag665.xml"/><Relationship Id="rId2" Type="http://schemas.openxmlformats.org/officeDocument/2006/relationships/tags" Target="../tags/tag666.xml"/></Relationships>
</file>

<file path=ppt/slideLayouts/_rels/slideLayout428.xml.rels><?xml version="1.0" encoding="UTF-8" standalone="yes"?>
<Relationships xmlns="http://schemas.openxmlformats.org/package/2006/relationships"><Relationship Id="rId3" Type="http://schemas.openxmlformats.org/officeDocument/2006/relationships/tags" Target="../tags/tag670.xml"/><Relationship Id="rId4" Type="http://schemas.openxmlformats.org/officeDocument/2006/relationships/slideMaster" Target="../slideMasters/slideMaster38.xml"/><Relationship Id="rId1" Type="http://schemas.openxmlformats.org/officeDocument/2006/relationships/tags" Target="../tags/tag668.xml"/><Relationship Id="rId2" Type="http://schemas.openxmlformats.org/officeDocument/2006/relationships/tags" Target="../tags/tag669.xml"/></Relationships>
</file>

<file path=ppt/slideLayouts/_rels/slideLayout429.xml.rels><?xml version="1.0" encoding="UTF-8" standalone="yes"?>
<Relationships xmlns="http://schemas.openxmlformats.org/package/2006/relationships"><Relationship Id="rId3" Type="http://schemas.openxmlformats.org/officeDocument/2006/relationships/tags" Target="../tags/tag673.xml"/><Relationship Id="rId4" Type="http://schemas.openxmlformats.org/officeDocument/2006/relationships/slideMaster" Target="../slideMasters/slideMaster38.xml"/><Relationship Id="rId1" Type="http://schemas.openxmlformats.org/officeDocument/2006/relationships/tags" Target="../tags/tag671.xml"/><Relationship Id="rId2" Type="http://schemas.openxmlformats.org/officeDocument/2006/relationships/tags" Target="../tags/tag67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0.xml.rels><?xml version="1.0" encoding="UTF-8" standalone="yes"?>
<Relationships xmlns="http://schemas.openxmlformats.org/package/2006/relationships"><Relationship Id="rId3" Type="http://schemas.openxmlformats.org/officeDocument/2006/relationships/tags" Target="../tags/tag676.xml"/><Relationship Id="rId4" Type="http://schemas.openxmlformats.org/officeDocument/2006/relationships/slideMaster" Target="../slideMasters/slideMaster38.xml"/><Relationship Id="rId1" Type="http://schemas.openxmlformats.org/officeDocument/2006/relationships/tags" Target="../tags/tag674.xml"/><Relationship Id="rId2" Type="http://schemas.openxmlformats.org/officeDocument/2006/relationships/tags" Target="../tags/tag675.xml"/></Relationships>
</file>

<file path=ppt/slideLayouts/_rels/slideLayout431.xml.rels><?xml version="1.0" encoding="UTF-8" standalone="yes"?>
<Relationships xmlns="http://schemas.openxmlformats.org/package/2006/relationships"><Relationship Id="rId3" Type="http://schemas.openxmlformats.org/officeDocument/2006/relationships/tags" Target="../tags/tag679.xml"/><Relationship Id="rId4" Type="http://schemas.openxmlformats.org/officeDocument/2006/relationships/slideMaster" Target="../slideMasters/slideMaster38.xml"/><Relationship Id="rId1" Type="http://schemas.openxmlformats.org/officeDocument/2006/relationships/tags" Target="../tags/tag677.xml"/><Relationship Id="rId2" Type="http://schemas.openxmlformats.org/officeDocument/2006/relationships/tags" Target="../tags/tag678.xml"/></Relationships>
</file>

<file path=ppt/slideLayouts/_rels/slideLayout432.xml.rels><?xml version="1.0" encoding="UTF-8" standalone="yes"?>
<Relationships xmlns="http://schemas.openxmlformats.org/package/2006/relationships"><Relationship Id="rId3" Type="http://schemas.openxmlformats.org/officeDocument/2006/relationships/tags" Target="../tags/tag682.xml"/><Relationship Id="rId4" Type="http://schemas.openxmlformats.org/officeDocument/2006/relationships/slideMaster" Target="../slideMasters/slideMaster38.xml"/><Relationship Id="rId1" Type="http://schemas.openxmlformats.org/officeDocument/2006/relationships/tags" Target="../tags/tag680.xml"/><Relationship Id="rId2" Type="http://schemas.openxmlformats.org/officeDocument/2006/relationships/tags" Target="../tags/tag681.xml"/></Relationships>
</file>

<file path=ppt/slideLayouts/_rels/slideLayout433.xml.rels><?xml version="1.0" encoding="UTF-8" standalone="yes"?>
<Relationships xmlns="http://schemas.openxmlformats.org/package/2006/relationships"><Relationship Id="rId3" Type="http://schemas.openxmlformats.org/officeDocument/2006/relationships/tags" Target="../tags/tag685.xml"/><Relationship Id="rId4" Type="http://schemas.openxmlformats.org/officeDocument/2006/relationships/slideMaster" Target="../slideMasters/slideMaster38.xml"/><Relationship Id="rId1" Type="http://schemas.openxmlformats.org/officeDocument/2006/relationships/tags" Target="../tags/tag683.xml"/><Relationship Id="rId2" Type="http://schemas.openxmlformats.org/officeDocument/2006/relationships/tags" Target="../tags/tag684.xml"/></Relationships>
</file>

<file path=ppt/slideLayouts/_rels/slideLayout434.xml.rels><?xml version="1.0" encoding="UTF-8" standalone="yes"?>
<Relationships xmlns="http://schemas.openxmlformats.org/package/2006/relationships"><Relationship Id="rId3" Type="http://schemas.openxmlformats.org/officeDocument/2006/relationships/tags" Target="../tags/tag688.xml"/><Relationship Id="rId4" Type="http://schemas.openxmlformats.org/officeDocument/2006/relationships/slideMaster" Target="../slideMasters/slideMaster38.xml"/><Relationship Id="rId1" Type="http://schemas.openxmlformats.org/officeDocument/2006/relationships/tags" Target="../tags/tag686.xml"/><Relationship Id="rId2" Type="http://schemas.openxmlformats.org/officeDocument/2006/relationships/tags" Target="../tags/tag687.xml"/></Relationships>
</file>

<file path=ppt/slideLayouts/_rels/slideLayout435.xml.rels><?xml version="1.0" encoding="UTF-8" standalone="yes"?>
<Relationships xmlns="http://schemas.openxmlformats.org/package/2006/relationships"><Relationship Id="rId3" Type="http://schemas.openxmlformats.org/officeDocument/2006/relationships/tags" Target="../tags/tag691.xml"/><Relationship Id="rId4" Type="http://schemas.openxmlformats.org/officeDocument/2006/relationships/slideMaster" Target="../slideMasters/slideMaster38.xml"/><Relationship Id="rId1" Type="http://schemas.openxmlformats.org/officeDocument/2006/relationships/tags" Target="../tags/tag689.xml"/><Relationship Id="rId2" Type="http://schemas.openxmlformats.org/officeDocument/2006/relationships/tags" Target="../tags/tag690.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27.xml.rels><?xml version="1.0" encoding="UTF-8" standalone="yes"?>
<Relationships xmlns="http://schemas.openxmlformats.org/package/2006/relationships"><Relationship Id="rId3" Type="http://schemas.openxmlformats.org/officeDocument/2006/relationships/tags" Target="../tags/tag715.xml"/><Relationship Id="rId4" Type="http://schemas.openxmlformats.org/officeDocument/2006/relationships/slideMaster" Target="../slideMasters/slideMaster45.xml"/><Relationship Id="rId1" Type="http://schemas.openxmlformats.org/officeDocument/2006/relationships/tags" Target="../tags/tag713.xml"/><Relationship Id="rId2" Type="http://schemas.openxmlformats.org/officeDocument/2006/relationships/tags" Target="../tags/tag714.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3.xml.rels><?xml version="1.0" encoding="UTF-8" standalone="yes"?>
<Relationships xmlns="http://schemas.openxmlformats.org/package/2006/relationships"><Relationship Id="rId1" Type="http://schemas.openxmlformats.org/officeDocument/2006/relationships/tags" Target="../tags/tag57.xml"/><Relationship Id="rId2" Type="http://schemas.openxmlformats.org/officeDocument/2006/relationships/slideMaster" Target="../slideMasters/slideMaster4.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4.xml.rels><?xml version="1.0" encoding="UTF-8" standalone="yes"?>
<Relationships xmlns="http://schemas.openxmlformats.org/package/2006/relationships"><Relationship Id="rId3" Type="http://schemas.openxmlformats.org/officeDocument/2006/relationships/tags" Target="../tags/tag60.xml"/><Relationship Id="rId4" Type="http://schemas.openxmlformats.org/officeDocument/2006/relationships/slideMaster" Target="../slideMasters/slideMaster4.xml"/><Relationship Id="rId1" Type="http://schemas.openxmlformats.org/officeDocument/2006/relationships/tags" Target="../tags/tag58.xml"/><Relationship Id="rId2" Type="http://schemas.openxmlformats.org/officeDocument/2006/relationships/tags" Target="../tags/tag59.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54.xml.rels><?xml version="1.0" encoding="UTF-8" standalone="yes"?>
<Relationships xmlns="http://schemas.openxmlformats.org/package/2006/relationships"><Relationship Id="rId3" Type="http://schemas.openxmlformats.org/officeDocument/2006/relationships/tags" Target="../tags/tag724.xml"/><Relationship Id="rId4" Type="http://schemas.openxmlformats.org/officeDocument/2006/relationships/slideMaster" Target="../slideMasters/slideMaster47.xml"/><Relationship Id="rId1" Type="http://schemas.openxmlformats.org/officeDocument/2006/relationships/tags" Target="../tags/tag722.xml"/><Relationship Id="rId2" Type="http://schemas.openxmlformats.org/officeDocument/2006/relationships/tags" Target="../tags/tag723.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6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6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71.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7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7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7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7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76.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77.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7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7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8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8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8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8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8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8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87.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8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8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9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9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9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9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9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9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97.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98.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99.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00.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60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602.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603.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60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60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60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60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0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09.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0.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11.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1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13.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14.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15.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16.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1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1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19.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0.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21.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22.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23.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24.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25.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26.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27.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28.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29.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0.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31.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32.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33.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34.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35.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36.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37.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38.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39.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0.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41.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42.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43.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44.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45.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46.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47.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48.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49.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0.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51.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52.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53.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54.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55.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56.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57.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58.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59.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0.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61.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62.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63.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64.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65.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66.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67.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68.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69.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0.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71.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72.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73.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74.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75.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76.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77.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78.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79.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8.xml.rels><?xml version="1.0" encoding="UTF-8" standalone="yes"?>
<Relationships xmlns="http://schemas.openxmlformats.org/package/2006/relationships"><Relationship Id="rId3" Type="http://schemas.openxmlformats.org/officeDocument/2006/relationships/tags" Target="../tags/tag66.xml"/><Relationship Id="rId4" Type="http://schemas.openxmlformats.org/officeDocument/2006/relationships/slideMaster" Target="../slideMasters/slideMaster5.xml"/><Relationship Id="rId1" Type="http://schemas.openxmlformats.org/officeDocument/2006/relationships/tags" Target="../tags/tag64.xml"/><Relationship Id="rId2" Type="http://schemas.openxmlformats.org/officeDocument/2006/relationships/tags" Target="../tags/tag65.xml"/></Relationships>
</file>

<file path=ppt/slideLayouts/_rels/slideLayout680.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81.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82.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83.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84.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85.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86.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87.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88.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89.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0.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91.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92.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93.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94.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95.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96.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97.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98.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99.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00.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701.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702.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703.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704.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705.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706.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707.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708.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709.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0.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711.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712.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713.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714.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715.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716.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717.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718.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719.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0.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721.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722.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723.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724.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725.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726.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727.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728.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729.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0.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31.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32.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33.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34.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35.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36.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37.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38.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39.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0.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41.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42.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3" Type="http://schemas.openxmlformats.org/officeDocument/2006/relationships/tags" Target="../tags/tag72.xml"/><Relationship Id="rId4" Type="http://schemas.openxmlformats.org/officeDocument/2006/relationships/slideMaster" Target="../slideMasters/slideMaster6.xml"/><Relationship Id="rId1" Type="http://schemas.openxmlformats.org/officeDocument/2006/relationships/tags" Target="../tags/tag70.xml"/><Relationship Id="rId2" Type="http://schemas.openxmlformats.org/officeDocument/2006/relationships/tags" Target="../tags/tag71.xml"/></Relationships>
</file>

<file path=ppt/slideLayouts/_rels/slideLayout83.xml.rels><?xml version="1.0" encoding="UTF-8" standalone="yes"?>
<Relationships xmlns="http://schemas.openxmlformats.org/package/2006/relationships"><Relationship Id="rId3" Type="http://schemas.openxmlformats.org/officeDocument/2006/relationships/tags" Target="../tags/tag75.xml"/><Relationship Id="rId4" Type="http://schemas.openxmlformats.org/officeDocument/2006/relationships/slideMaster" Target="../slideMasters/slideMaster6.xml"/><Relationship Id="rId1" Type="http://schemas.openxmlformats.org/officeDocument/2006/relationships/tags" Target="../tags/tag73.xml"/><Relationship Id="rId2" Type="http://schemas.openxmlformats.org/officeDocument/2006/relationships/tags" Target="../tags/tag7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9"/>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174" indent="0" algn="ctr">
              <a:buNone/>
              <a:defRPr/>
            </a:lvl2pPr>
            <a:lvl3pPr marL="914349" indent="0" algn="ctr">
              <a:buNone/>
              <a:defRPr/>
            </a:lvl3pPr>
            <a:lvl4pPr marL="1371523" indent="0" algn="ctr">
              <a:buNone/>
              <a:defRPr/>
            </a:lvl4pPr>
            <a:lvl5pPr marL="1828698" indent="0" algn="ctr">
              <a:buNone/>
              <a:defRPr/>
            </a:lvl5pPr>
            <a:lvl6pPr marL="2285872" indent="0" algn="ctr">
              <a:buNone/>
              <a:defRPr/>
            </a:lvl6pPr>
            <a:lvl7pPr marL="2743046" indent="0" algn="ctr">
              <a:buNone/>
              <a:defRPr/>
            </a:lvl7pPr>
            <a:lvl8pPr marL="3200220" indent="0" algn="ctr">
              <a:buNone/>
              <a:defRPr/>
            </a:lvl8pPr>
            <a:lvl9pPr marL="3657396"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070865011"/>
      </p:ext>
    </p:extLst>
  </p:cSld>
  <p:clrMapOvr>
    <a:masterClrMapping/>
  </p:clrMapOvr>
  <p:transition xmlns:p14="http://schemas.microsoft.com/office/powerpoint/2010/mai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42368189"/>
      </p:ext>
    </p:extLst>
  </p:cSld>
  <p:clrMapOvr>
    <a:masterClrMapping/>
  </p:clrMapOvr>
  <p:transition xmlns:p14="http://schemas.microsoft.com/office/powerpoint/2010/main"/>
</p:sldLayout>
</file>

<file path=ppt/slideLayouts/slideLayout1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11"/>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11"/>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36145281"/>
      </p:ext>
    </p:extLst>
  </p:cSld>
  <p:clrMapOvr>
    <a:masterClrMapping/>
  </p:clrMapOvr>
  <p:transition xmlns:p14="http://schemas.microsoft.com/office/powerpoint/2010/main"/>
</p:sldLayout>
</file>

<file path=ppt/slideLayouts/slideLayout1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0" indent="0">
              <a:buNone/>
              <a:defRPr sz="2000" b="1"/>
            </a:lvl2pPr>
            <a:lvl3pPr marL="914340" indent="0">
              <a:buNone/>
              <a:defRPr sz="1800" b="1"/>
            </a:lvl3pPr>
            <a:lvl4pPr marL="1371511" indent="0">
              <a:buNone/>
              <a:defRPr sz="1600" b="1"/>
            </a:lvl4pPr>
            <a:lvl5pPr marL="1828680" indent="0">
              <a:buNone/>
              <a:defRPr sz="1600" b="1"/>
            </a:lvl5pPr>
            <a:lvl6pPr marL="2285850" indent="0">
              <a:buNone/>
              <a:defRPr sz="1600" b="1"/>
            </a:lvl6pPr>
            <a:lvl7pPr marL="2743019" indent="0">
              <a:buNone/>
              <a:defRPr sz="1600" b="1"/>
            </a:lvl7pPr>
            <a:lvl8pPr marL="3200188" indent="0">
              <a:buNone/>
              <a:defRPr sz="1600" b="1"/>
            </a:lvl8pPr>
            <a:lvl9pPr marL="3657358"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a:lvl1pPr>
            <a:lvl2pPr marL="457170" indent="0">
              <a:buNone/>
              <a:defRPr sz="2000" b="1"/>
            </a:lvl2pPr>
            <a:lvl3pPr marL="914340" indent="0">
              <a:buNone/>
              <a:defRPr sz="1800" b="1"/>
            </a:lvl3pPr>
            <a:lvl4pPr marL="1371511" indent="0">
              <a:buNone/>
              <a:defRPr sz="1600" b="1"/>
            </a:lvl4pPr>
            <a:lvl5pPr marL="1828680" indent="0">
              <a:buNone/>
              <a:defRPr sz="1600" b="1"/>
            </a:lvl5pPr>
            <a:lvl6pPr marL="2285850" indent="0">
              <a:buNone/>
              <a:defRPr sz="1600" b="1"/>
            </a:lvl6pPr>
            <a:lvl7pPr marL="2743019" indent="0">
              <a:buNone/>
              <a:defRPr sz="1600" b="1"/>
            </a:lvl7pPr>
            <a:lvl8pPr marL="3200188" indent="0">
              <a:buNone/>
              <a:defRPr sz="1600" b="1"/>
            </a:lvl8pPr>
            <a:lvl9pPr marL="365735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52951588"/>
      </p:ext>
    </p:extLst>
  </p:cSld>
  <p:clrMapOvr>
    <a:masterClrMapping/>
  </p:clrMapOvr>
  <p:transition xmlns:p14="http://schemas.microsoft.com/office/powerpoint/2010/main"/>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444665130"/>
      </p:ext>
    </p:extLst>
  </p:cSld>
  <p:clrMapOvr>
    <a:masterClrMapping/>
  </p:clrMapOvr>
  <p:transition xmlns:p14="http://schemas.microsoft.com/office/powerpoint/2010/main"/>
</p:sldLayout>
</file>

<file path=ppt/slideLayouts/slideLayout1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7873458"/>
      </p:ext>
    </p:extLst>
  </p:cSld>
  <p:clrMapOvr>
    <a:masterClrMapping/>
  </p:clrMapOvr>
  <p:transition xmlns:p14="http://schemas.microsoft.com/office/powerpoint/2010/main"/>
</p:sldLayout>
</file>

<file path=ppt/slideLayouts/slideLayout1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6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04"/>
            <a:ext cx="3008313" cy="4691063"/>
          </a:xfrm>
        </p:spPr>
        <p:txBody>
          <a:bodyPr/>
          <a:lstStyle>
            <a:lvl1pPr marL="0" indent="0">
              <a:buNone/>
              <a:defRPr sz="1400"/>
            </a:lvl1pPr>
            <a:lvl2pPr marL="457170" indent="0">
              <a:buNone/>
              <a:defRPr sz="1200"/>
            </a:lvl2pPr>
            <a:lvl3pPr marL="914340" indent="0">
              <a:buNone/>
              <a:defRPr sz="1000"/>
            </a:lvl3pPr>
            <a:lvl4pPr marL="1371511" indent="0">
              <a:buNone/>
              <a:defRPr sz="900"/>
            </a:lvl4pPr>
            <a:lvl5pPr marL="1828680" indent="0">
              <a:buNone/>
              <a:defRPr sz="900"/>
            </a:lvl5pPr>
            <a:lvl6pPr marL="2285850" indent="0">
              <a:buNone/>
              <a:defRPr sz="900"/>
            </a:lvl6pPr>
            <a:lvl7pPr marL="2743019" indent="0">
              <a:buNone/>
              <a:defRPr sz="900"/>
            </a:lvl7pPr>
            <a:lvl8pPr marL="3200188" indent="0">
              <a:buNone/>
              <a:defRPr sz="900"/>
            </a:lvl8pPr>
            <a:lvl9pPr marL="3657358" indent="0">
              <a:buNone/>
              <a:defRPr sz="900"/>
            </a:lvl9pPr>
          </a:lstStyle>
          <a:p>
            <a:pPr lvl="0"/>
            <a:r>
              <a:rPr lang="en-US" smtClean="0"/>
              <a:t>Click to edit Master text styles</a:t>
            </a:r>
          </a:p>
        </p:txBody>
      </p:sp>
    </p:spTree>
    <p:extLst>
      <p:ext uri="{BB962C8B-B14F-4D97-AF65-F5344CB8AC3E}">
        <p14:creationId xmlns:p14="http://schemas.microsoft.com/office/powerpoint/2010/main" val="3257379306"/>
      </p:ext>
    </p:extLst>
  </p:cSld>
  <p:clrMapOvr>
    <a:masterClrMapping/>
  </p:clrMapOvr>
  <p:transition xmlns:p14="http://schemas.microsoft.com/office/powerpoint/2010/main"/>
</p:sldLayout>
</file>

<file path=ppt/slideLayouts/slideLayout1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0" indent="0">
              <a:buNone/>
              <a:defRPr sz="2800"/>
            </a:lvl2pPr>
            <a:lvl3pPr marL="914340" indent="0">
              <a:buNone/>
              <a:defRPr sz="2400"/>
            </a:lvl3pPr>
            <a:lvl4pPr marL="1371511" indent="0">
              <a:buNone/>
              <a:defRPr sz="2000"/>
            </a:lvl4pPr>
            <a:lvl5pPr marL="1828680" indent="0">
              <a:buNone/>
              <a:defRPr sz="2000"/>
            </a:lvl5pPr>
            <a:lvl6pPr marL="2285850" indent="0">
              <a:buNone/>
              <a:defRPr sz="2000"/>
            </a:lvl6pPr>
            <a:lvl7pPr marL="2743019" indent="0">
              <a:buNone/>
              <a:defRPr sz="2000"/>
            </a:lvl7pPr>
            <a:lvl8pPr marL="3200188" indent="0">
              <a:buNone/>
              <a:defRPr sz="2000"/>
            </a:lvl8pPr>
            <a:lvl9pPr marL="3657358"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170" indent="0">
              <a:buNone/>
              <a:defRPr sz="1200"/>
            </a:lvl2pPr>
            <a:lvl3pPr marL="914340" indent="0">
              <a:buNone/>
              <a:defRPr sz="1000"/>
            </a:lvl3pPr>
            <a:lvl4pPr marL="1371511" indent="0">
              <a:buNone/>
              <a:defRPr sz="900"/>
            </a:lvl4pPr>
            <a:lvl5pPr marL="1828680" indent="0">
              <a:buNone/>
              <a:defRPr sz="900"/>
            </a:lvl5pPr>
            <a:lvl6pPr marL="2285850" indent="0">
              <a:buNone/>
              <a:defRPr sz="900"/>
            </a:lvl6pPr>
            <a:lvl7pPr marL="2743019" indent="0">
              <a:buNone/>
              <a:defRPr sz="900"/>
            </a:lvl7pPr>
            <a:lvl8pPr marL="3200188" indent="0">
              <a:buNone/>
              <a:defRPr sz="900"/>
            </a:lvl8pPr>
            <a:lvl9pPr marL="3657358" indent="0">
              <a:buNone/>
              <a:defRPr sz="900"/>
            </a:lvl9pPr>
          </a:lstStyle>
          <a:p>
            <a:pPr lvl="0"/>
            <a:r>
              <a:rPr lang="en-US" smtClean="0"/>
              <a:t>Click to edit Master text styles</a:t>
            </a:r>
          </a:p>
        </p:txBody>
      </p:sp>
    </p:spTree>
    <p:extLst>
      <p:ext uri="{BB962C8B-B14F-4D97-AF65-F5344CB8AC3E}">
        <p14:creationId xmlns:p14="http://schemas.microsoft.com/office/powerpoint/2010/main" val="618375469"/>
      </p:ext>
    </p:extLst>
  </p:cSld>
  <p:clrMapOvr>
    <a:masterClrMapping/>
  </p:clrMapOvr>
  <p:transition xmlns:p14="http://schemas.microsoft.com/office/powerpoint/2010/main"/>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39092133"/>
      </p:ext>
    </p:extLst>
  </p:cSld>
  <p:clrMapOvr>
    <a:masterClrMapping/>
  </p:clrMapOvr>
  <p:transition xmlns:p14="http://schemas.microsoft.com/office/powerpoint/2010/main"/>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6"/>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06"/>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023605"/>
      </p:ext>
    </p:extLst>
  </p:cSld>
  <p:clrMapOvr>
    <a:masterClrMapping/>
  </p:clrMapOvr>
  <p:transition xmlns:p14="http://schemas.microsoft.com/office/powerpoint/2010/main"/>
</p:sldLayout>
</file>

<file path=ppt/slideLayouts/slideLayout10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11"/>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11"/>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64290673"/>
      </p:ext>
    </p:extLst>
  </p:cSld>
  <p:clrMapOvr>
    <a:masterClrMapping/>
  </p:clrMapOvr>
  <p:transition xmlns:p14="http://schemas.microsoft.com/office/powerpoint/2010/main"/>
</p:sldLayout>
</file>

<file path=ppt/slideLayouts/slideLayout109.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30250796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6"/>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6"/>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84342520"/>
      </p:ext>
    </p:extLst>
  </p:cSld>
  <p:clrMapOvr>
    <a:masterClrMapping/>
  </p:clrMapOvr>
  <p:transition xmlns:p14="http://schemas.microsoft.com/office/powerpoint/2010/main"/>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9"/>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7170" indent="0" algn="ctr">
              <a:buNone/>
              <a:defRPr/>
            </a:lvl2pPr>
            <a:lvl3pPr marL="914340" indent="0" algn="ctr">
              <a:buNone/>
              <a:defRPr/>
            </a:lvl3pPr>
            <a:lvl4pPr marL="1371511" indent="0" algn="ctr">
              <a:buNone/>
              <a:defRPr/>
            </a:lvl4pPr>
            <a:lvl5pPr marL="1828680" indent="0" algn="ctr">
              <a:buNone/>
              <a:defRPr/>
            </a:lvl5pPr>
            <a:lvl6pPr marL="2285850" indent="0" algn="ctr">
              <a:buNone/>
              <a:defRPr/>
            </a:lvl6pPr>
            <a:lvl7pPr marL="2743019" indent="0" algn="ctr">
              <a:buNone/>
              <a:defRPr/>
            </a:lvl7pPr>
            <a:lvl8pPr marL="3200188" indent="0" algn="ctr">
              <a:buNone/>
              <a:defRPr/>
            </a:lvl8pPr>
            <a:lvl9pPr marL="3657358"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621063"/>
      </p:ext>
    </p:extLst>
  </p:cSld>
  <p:clrMapOvr>
    <a:masterClrMapping/>
  </p:clrMapOvr>
  <p:transition xmlns:p14="http://schemas.microsoft.com/office/powerpoint/2010/main"/>
</p:sldLayout>
</file>

<file path=ppt/slideLayouts/slideLayout1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30470660"/>
      </p:ext>
    </p:extLst>
  </p:cSld>
  <p:clrMapOvr>
    <a:masterClrMapping/>
  </p:clrMapOvr>
  <p:transition xmlns:p14="http://schemas.microsoft.com/office/powerpoint/2010/main"/>
</p:sldLayout>
</file>

<file path=ppt/slideLayouts/slideLayout1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3"/>
            <a:ext cx="7772400" cy="1500187"/>
          </a:xfrm>
        </p:spPr>
        <p:txBody>
          <a:bodyPr anchor="b"/>
          <a:lstStyle>
            <a:lvl1pPr marL="0" indent="0">
              <a:buNone/>
              <a:defRPr sz="2000"/>
            </a:lvl1pPr>
            <a:lvl2pPr marL="457170" indent="0">
              <a:buNone/>
              <a:defRPr sz="1800"/>
            </a:lvl2pPr>
            <a:lvl3pPr marL="914340" indent="0">
              <a:buNone/>
              <a:defRPr sz="1600"/>
            </a:lvl3pPr>
            <a:lvl4pPr marL="1371511" indent="0">
              <a:buNone/>
              <a:defRPr sz="1400"/>
            </a:lvl4pPr>
            <a:lvl5pPr marL="1828680" indent="0">
              <a:buNone/>
              <a:defRPr sz="1400"/>
            </a:lvl5pPr>
            <a:lvl6pPr marL="2285850" indent="0">
              <a:buNone/>
              <a:defRPr sz="1400"/>
            </a:lvl6pPr>
            <a:lvl7pPr marL="2743019" indent="0">
              <a:buNone/>
              <a:defRPr sz="1400"/>
            </a:lvl7pPr>
            <a:lvl8pPr marL="3200188" indent="0">
              <a:buNone/>
              <a:defRPr sz="1400"/>
            </a:lvl8pPr>
            <a:lvl9pPr marL="3657358" indent="0">
              <a:buNone/>
              <a:defRPr sz="1400"/>
            </a:lvl9pPr>
          </a:lstStyle>
          <a:p>
            <a:pPr lvl="0"/>
            <a:r>
              <a:rPr lang="en-US" smtClean="0"/>
              <a:t>Click to edit Master text styles</a:t>
            </a:r>
          </a:p>
        </p:txBody>
      </p:sp>
    </p:spTree>
    <p:extLst>
      <p:ext uri="{BB962C8B-B14F-4D97-AF65-F5344CB8AC3E}">
        <p14:creationId xmlns:p14="http://schemas.microsoft.com/office/powerpoint/2010/main" val="2016959386"/>
      </p:ext>
    </p:extLst>
  </p:cSld>
  <p:clrMapOvr>
    <a:masterClrMapping/>
  </p:clrMapOvr>
  <p:transition xmlns:p14="http://schemas.microsoft.com/office/powerpoint/2010/main"/>
</p:sldLayout>
</file>

<file path=ppt/slideLayouts/slideLayout1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11"/>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11"/>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26929681"/>
      </p:ext>
    </p:extLst>
  </p:cSld>
  <p:clrMapOvr>
    <a:masterClrMapping/>
  </p:clrMapOvr>
  <p:transition xmlns:p14="http://schemas.microsoft.com/office/powerpoint/2010/main"/>
</p:sldLayout>
</file>

<file path=ppt/slideLayouts/slideLayout1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0" indent="0">
              <a:buNone/>
              <a:defRPr sz="2000" b="1"/>
            </a:lvl2pPr>
            <a:lvl3pPr marL="914340" indent="0">
              <a:buNone/>
              <a:defRPr sz="1800" b="1"/>
            </a:lvl3pPr>
            <a:lvl4pPr marL="1371511" indent="0">
              <a:buNone/>
              <a:defRPr sz="1600" b="1"/>
            </a:lvl4pPr>
            <a:lvl5pPr marL="1828680" indent="0">
              <a:buNone/>
              <a:defRPr sz="1600" b="1"/>
            </a:lvl5pPr>
            <a:lvl6pPr marL="2285850" indent="0">
              <a:buNone/>
              <a:defRPr sz="1600" b="1"/>
            </a:lvl6pPr>
            <a:lvl7pPr marL="2743019" indent="0">
              <a:buNone/>
              <a:defRPr sz="1600" b="1"/>
            </a:lvl7pPr>
            <a:lvl8pPr marL="3200188" indent="0">
              <a:buNone/>
              <a:defRPr sz="1600" b="1"/>
            </a:lvl8pPr>
            <a:lvl9pPr marL="3657358"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a:lvl1pPr>
            <a:lvl2pPr marL="457170" indent="0">
              <a:buNone/>
              <a:defRPr sz="2000" b="1"/>
            </a:lvl2pPr>
            <a:lvl3pPr marL="914340" indent="0">
              <a:buNone/>
              <a:defRPr sz="1800" b="1"/>
            </a:lvl3pPr>
            <a:lvl4pPr marL="1371511" indent="0">
              <a:buNone/>
              <a:defRPr sz="1600" b="1"/>
            </a:lvl4pPr>
            <a:lvl5pPr marL="1828680" indent="0">
              <a:buNone/>
              <a:defRPr sz="1600" b="1"/>
            </a:lvl5pPr>
            <a:lvl6pPr marL="2285850" indent="0">
              <a:buNone/>
              <a:defRPr sz="1600" b="1"/>
            </a:lvl6pPr>
            <a:lvl7pPr marL="2743019" indent="0">
              <a:buNone/>
              <a:defRPr sz="1600" b="1"/>
            </a:lvl7pPr>
            <a:lvl8pPr marL="3200188" indent="0">
              <a:buNone/>
              <a:defRPr sz="1600" b="1"/>
            </a:lvl8pPr>
            <a:lvl9pPr marL="365735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08487913"/>
      </p:ext>
    </p:extLst>
  </p:cSld>
  <p:clrMapOvr>
    <a:masterClrMapping/>
  </p:clrMapOvr>
  <p:transition xmlns:p14="http://schemas.microsoft.com/office/powerpoint/2010/main"/>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75323963"/>
      </p:ext>
    </p:extLst>
  </p:cSld>
  <p:clrMapOvr>
    <a:masterClrMapping/>
  </p:clrMapOvr>
  <p:transition xmlns:p14="http://schemas.microsoft.com/office/powerpoint/2010/main"/>
</p:sldLayout>
</file>

<file path=ppt/slideLayouts/slideLayout1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20656538"/>
      </p:ext>
    </p:extLst>
  </p:cSld>
  <p:clrMapOvr>
    <a:masterClrMapping/>
  </p:clrMapOvr>
  <p:transition xmlns:p14="http://schemas.microsoft.com/office/powerpoint/2010/main"/>
</p:sldLayout>
</file>

<file path=ppt/slideLayouts/slideLayout1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6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04"/>
            <a:ext cx="3008313" cy="4691063"/>
          </a:xfrm>
        </p:spPr>
        <p:txBody>
          <a:bodyPr/>
          <a:lstStyle>
            <a:lvl1pPr marL="0" indent="0">
              <a:buNone/>
              <a:defRPr sz="1400"/>
            </a:lvl1pPr>
            <a:lvl2pPr marL="457170" indent="0">
              <a:buNone/>
              <a:defRPr sz="1200"/>
            </a:lvl2pPr>
            <a:lvl3pPr marL="914340" indent="0">
              <a:buNone/>
              <a:defRPr sz="1000"/>
            </a:lvl3pPr>
            <a:lvl4pPr marL="1371511" indent="0">
              <a:buNone/>
              <a:defRPr sz="900"/>
            </a:lvl4pPr>
            <a:lvl5pPr marL="1828680" indent="0">
              <a:buNone/>
              <a:defRPr sz="900"/>
            </a:lvl5pPr>
            <a:lvl6pPr marL="2285850" indent="0">
              <a:buNone/>
              <a:defRPr sz="900"/>
            </a:lvl6pPr>
            <a:lvl7pPr marL="2743019" indent="0">
              <a:buNone/>
              <a:defRPr sz="900"/>
            </a:lvl7pPr>
            <a:lvl8pPr marL="3200188" indent="0">
              <a:buNone/>
              <a:defRPr sz="900"/>
            </a:lvl8pPr>
            <a:lvl9pPr marL="3657358" indent="0">
              <a:buNone/>
              <a:defRPr sz="900"/>
            </a:lvl9pPr>
          </a:lstStyle>
          <a:p>
            <a:pPr lvl="0"/>
            <a:r>
              <a:rPr lang="en-US" smtClean="0"/>
              <a:t>Click to edit Master text styles</a:t>
            </a:r>
          </a:p>
        </p:txBody>
      </p:sp>
    </p:spTree>
    <p:extLst>
      <p:ext uri="{BB962C8B-B14F-4D97-AF65-F5344CB8AC3E}">
        <p14:creationId xmlns:p14="http://schemas.microsoft.com/office/powerpoint/2010/main" val="173952374"/>
      </p:ext>
    </p:extLst>
  </p:cSld>
  <p:clrMapOvr>
    <a:masterClrMapping/>
  </p:clrMapOvr>
  <p:transition xmlns:p14="http://schemas.microsoft.com/office/powerpoint/2010/main"/>
</p:sldLayout>
</file>

<file path=ppt/slideLayouts/slideLayout1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0" indent="0">
              <a:buNone/>
              <a:defRPr sz="2800"/>
            </a:lvl2pPr>
            <a:lvl3pPr marL="914340" indent="0">
              <a:buNone/>
              <a:defRPr sz="2400"/>
            </a:lvl3pPr>
            <a:lvl4pPr marL="1371511" indent="0">
              <a:buNone/>
              <a:defRPr sz="2000"/>
            </a:lvl4pPr>
            <a:lvl5pPr marL="1828680" indent="0">
              <a:buNone/>
              <a:defRPr sz="2000"/>
            </a:lvl5pPr>
            <a:lvl6pPr marL="2285850" indent="0">
              <a:buNone/>
              <a:defRPr sz="2000"/>
            </a:lvl6pPr>
            <a:lvl7pPr marL="2743019" indent="0">
              <a:buNone/>
              <a:defRPr sz="2000"/>
            </a:lvl7pPr>
            <a:lvl8pPr marL="3200188" indent="0">
              <a:buNone/>
              <a:defRPr sz="2000"/>
            </a:lvl8pPr>
            <a:lvl9pPr marL="3657358"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170" indent="0">
              <a:buNone/>
              <a:defRPr sz="1200"/>
            </a:lvl2pPr>
            <a:lvl3pPr marL="914340" indent="0">
              <a:buNone/>
              <a:defRPr sz="1000"/>
            </a:lvl3pPr>
            <a:lvl4pPr marL="1371511" indent="0">
              <a:buNone/>
              <a:defRPr sz="900"/>
            </a:lvl4pPr>
            <a:lvl5pPr marL="1828680" indent="0">
              <a:buNone/>
              <a:defRPr sz="900"/>
            </a:lvl5pPr>
            <a:lvl6pPr marL="2285850" indent="0">
              <a:buNone/>
              <a:defRPr sz="900"/>
            </a:lvl6pPr>
            <a:lvl7pPr marL="2743019" indent="0">
              <a:buNone/>
              <a:defRPr sz="900"/>
            </a:lvl7pPr>
            <a:lvl8pPr marL="3200188" indent="0">
              <a:buNone/>
              <a:defRPr sz="900"/>
            </a:lvl8pPr>
            <a:lvl9pPr marL="3657358" indent="0">
              <a:buNone/>
              <a:defRPr sz="900"/>
            </a:lvl9pPr>
          </a:lstStyle>
          <a:p>
            <a:pPr lvl="0"/>
            <a:r>
              <a:rPr lang="en-US" smtClean="0"/>
              <a:t>Click to edit Master text styles</a:t>
            </a:r>
          </a:p>
        </p:txBody>
      </p:sp>
    </p:spTree>
    <p:extLst>
      <p:ext uri="{BB962C8B-B14F-4D97-AF65-F5344CB8AC3E}">
        <p14:creationId xmlns:p14="http://schemas.microsoft.com/office/powerpoint/2010/main" val="1528316159"/>
      </p:ext>
    </p:extLst>
  </p:cSld>
  <p:clrMapOvr>
    <a:masterClrMapping/>
  </p:clrMapOvr>
  <p:transition xmlns:p14="http://schemas.microsoft.com/office/powerpoint/2010/main"/>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35094232"/>
      </p:ext>
    </p:extLst>
  </p:cSld>
  <p:clrMapOvr>
    <a:masterClrMapping/>
  </p:clrMapOvr>
  <p:transition xmlns:p14="http://schemas.microsoft.com/office/powerpoint/2010/main"/>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1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1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12114698"/>
      </p:ext>
    </p:extLst>
  </p:cSld>
  <p:clrMapOvr>
    <a:masterClrMapping/>
  </p:clrMapOvr>
  <p:transition xmlns:p14="http://schemas.microsoft.com/office/powerpoint/2010/main"/>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6"/>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06"/>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86208499"/>
      </p:ext>
    </p:extLst>
  </p:cSld>
  <p:clrMapOvr>
    <a:masterClrMapping/>
  </p:clrMapOvr>
  <p:transition xmlns:p14="http://schemas.microsoft.com/office/powerpoint/2010/main"/>
</p:sldLayout>
</file>

<file path=ppt/slideLayouts/slideLayout12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11"/>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11"/>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52629471"/>
      </p:ext>
    </p:extLst>
  </p:cSld>
  <p:clrMapOvr>
    <a:masterClrMapping/>
  </p:clrMapOvr>
  <p:transition xmlns:p14="http://schemas.microsoft.com/office/powerpoint/2010/main"/>
</p:sldLayout>
</file>

<file path=ppt/slideLayouts/slideLayout122.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633945489"/>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9"/>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7170" indent="0" algn="ctr">
              <a:buNone/>
              <a:defRPr/>
            </a:lvl2pPr>
            <a:lvl3pPr marL="914340" indent="0" algn="ctr">
              <a:buNone/>
              <a:defRPr/>
            </a:lvl3pPr>
            <a:lvl4pPr marL="1371511" indent="0" algn="ctr">
              <a:buNone/>
              <a:defRPr/>
            </a:lvl4pPr>
            <a:lvl5pPr marL="1828680" indent="0" algn="ctr">
              <a:buNone/>
              <a:defRPr/>
            </a:lvl5pPr>
            <a:lvl6pPr marL="2285850" indent="0" algn="ctr">
              <a:buNone/>
              <a:defRPr/>
            </a:lvl6pPr>
            <a:lvl7pPr marL="2743019" indent="0" algn="ctr">
              <a:buNone/>
              <a:defRPr/>
            </a:lvl7pPr>
            <a:lvl8pPr marL="3200188" indent="0" algn="ctr">
              <a:buNone/>
              <a:defRPr/>
            </a:lvl8pPr>
            <a:lvl9pPr marL="3657358"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041251973"/>
      </p:ext>
    </p:extLst>
  </p:cSld>
  <p:clrMapOvr>
    <a:masterClrMapping/>
  </p:clrMapOvr>
  <p:transition xmlns:p14="http://schemas.microsoft.com/office/powerpoint/2010/main"/>
</p:sldLayout>
</file>

<file path=ppt/slideLayouts/slideLayout1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79693726"/>
      </p:ext>
    </p:extLst>
  </p:cSld>
  <p:clrMapOvr>
    <a:masterClrMapping/>
  </p:clrMapOvr>
  <p:transition xmlns:p14="http://schemas.microsoft.com/office/powerpoint/2010/main"/>
</p:sldLayout>
</file>

<file path=ppt/slideLayouts/slideLayout1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3"/>
            <a:ext cx="7772400" cy="1500187"/>
          </a:xfrm>
        </p:spPr>
        <p:txBody>
          <a:bodyPr anchor="b"/>
          <a:lstStyle>
            <a:lvl1pPr marL="0" indent="0">
              <a:buNone/>
              <a:defRPr sz="2000"/>
            </a:lvl1pPr>
            <a:lvl2pPr marL="457170" indent="0">
              <a:buNone/>
              <a:defRPr sz="1800"/>
            </a:lvl2pPr>
            <a:lvl3pPr marL="914340" indent="0">
              <a:buNone/>
              <a:defRPr sz="1600"/>
            </a:lvl3pPr>
            <a:lvl4pPr marL="1371511" indent="0">
              <a:buNone/>
              <a:defRPr sz="1400"/>
            </a:lvl4pPr>
            <a:lvl5pPr marL="1828680" indent="0">
              <a:buNone/>
              <a:defRPr sz="1400"/>
            </a:lvl5pPr>
            <a:lvl6pPr marL="2285850" indent="0">
              <a:buNone/>
              <a:defRPr sz="1400"/>
            </a:lvl6pPr>
            <a:lvl7pPr marL="2743019" indent="0">
              <a:buNone/>
              <a:defRPr sz="1400"/>
            </a:lvl7pPr>
            <a:lvl8pPr marL="3200188" indent="0">
              <a:buNone/>
              <a:defRPr sz="1400"/>
            </a:lvl8pPr>
            <a:lvl9pPr marL="3657358" indent="0">
              <a:buNone/>
              <a:defRPr sz="1400"/>
            </a:lvl9pPr>
          </a:lstStyle>
          <a:p>
            <a:pPr lvl="0"/>
            <a:r>
              <a:rPr lang="en-US" smtClean="0"/>
              <a:t>Click to edit Master text styles</a:t>
            </a:r>
          </a:p>
        </p:txBody>
      </p:sp>
    </p:spTree>
    <p:extLst>
      <p:ext uri="{BB962C8B-B14F-4D97-AF65-F5344CB8AC3E}">
        <p14:creationId xmlns:p14="http://schemas.microsoft.com/office/powerpoint/2010/main" val="80043129"/>
      </p:ext>
    </p:extLst>
  </p:cSld>
  <p:clrMapOvr>
    <a:masterClrMapping/>
  </p:clrMapOvr>
  <p:transition xmlns:p14="http://schemas.microsoft.com/office/powerpoint/2010/main"/>
</p:sldLayout>
</file>

<file path=ppt/slideLayouts/slideLayout1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11"/>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11"/>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60087627"/>
      </p:ext>
    </p:extLst>
  </p:cSld>
  <p:clrMapOvr>
    <a:masterClrMapping/>
  </p:clrMapOvr>
  <p:transition xmlns:p14="http://schemas.microsoft.com/office/powerpoint/2010/main"/>
</p:sldLayout>
</file>

<file path=ppt/slideLayouts/slideLayout1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0" indent="0">
              <a:buNone/>
              <a:defRPr sz="2000" b="1"/>
            </a:lvl2pPr>
            <a:lvl3pPr marL="914340" indent="0">
              <a:buNone/>
              <a:defRPr sz="1800" b="1"/>
            </a:lvl3pPr>
            <a:lvl4pPr marL="1371511" indent="0">
              <a:buNone/>
              <a:defRPr sz="1600" b="1"/>
            </a:lvl4pPr>
            <a:lvl5pPr marL="1828680" indent="0">
              <a:buNone/>
              <a:defRPr sz="1600" b="1"/>
            </a:lvl5pPr>
            <a:lvl6pPr marL="2285850" indent="0">
              <a:buNone/>
              <a:defRPr sz="1600" b="1"/>
            </a:lvl6pPr>
            <a:lvl7pPr marL="2743019" indent="0">
              <a:buNone/>
              <a:defRPr sz="1600" b="1"/>
            </a:lvl7pPr>
            <a:lvl8pPr marL="3200188" indent="0">
              <a:buNone/>
              <a:defRPr sz="1600" b="1"/>
            </a:lvl8pPr>
            <a:lvl9pPr marL="3657358"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a:lvl1pPr>
            <a:lvl2pPr marL="457170" indent="0">
              <a:buNone/>
              <a:defRPr sz="2000" b="1"/>
            </a:lvl2pPr>
            <a:lvl3pPr marL="914340" indent="0">
              <a:buNone/>
              <a:defRPr sz="1800" b="1"/>
            </a:lvl3pPr>
            <a:lvl4pPr marL="1371511" indent="0">
              <a:buNone/>
              <a:defRPr sz="1600" b="1"/>
            </a:lvl4pPr>
            <a:lvl5pPr marL="1828680" indent="0">
              <a:buNone/>
              <a:defRPr sz="1600" b="1"/>
            </a:lvl5pPr>
            <a:lvl6pPr marL="2285850" indent="0">
              <a:buNone/>
              <a:defRPr sz="1600" b="1"/>
            </a:lvl6pPr>
            <a:lvl7pPr marL="2743019" indent="0">
              <a:buNone/>
              <a:defRPr sz="1600" b="1"/>
            </a:lvl7pPr>
            <a:lvl8pPr marL="3200188" indent="0">
              <a:buNone/>
              <a:defRPr sz="1600" b="1"/>
            </a:lvl8pPr>
            <a:lvl9pPr marL="365735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0552940"/>
      </p:ext>
    </p:extLst>
  </p:cSld>
  <p:clrMapOvr>
    <a:masterClrMapping/>
  </p:clrMapOvr>
  <p:transition xmlns:p14="http://schemas.microsoft.com/office/powerpoint/2010/main"/>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920132776"/>
      </p:ext>
    </p:extLst>
  </p:cSld>
  <p:clrMapOvr>
    <a:masterClrMapping/>
  </p:clrMapOvr>
  <p:transition xmlns:p14="http://schemas.microsoft.com/office/powerpoint/2010/main"/>
</p:sldLayout>
</file>

<file path=ppt/slideLayouts/slideLayout1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6056833"/>
      </p:ext>
    </p:extLst>
  </p:cSld>
  <p:clrMapOvr>
    <a:masterClrMapping/>
  </p:clrMapOvr>
  <p:transition xmlns:p14="http://schemas.microsoft.com/office/powerpoint/2010/main"/>
</p:sldLayout>
</file>

<file path=ppt/slideLayouts/slideLayout13.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2773810696"/>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6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04"/>
            <a:ext cx="3008313" cy="4691063"/>
          </a:xfrm>
        </p:spPr>
        <p:txBody>
          <a:bodyPr/>
          <a:lstStyle>
            <a:lvl1pPr marL="0" indent="0">
              <a:buNone/>
              <a:defRPr sz="1400"/>
            </a:lvl1pPr>
            <a:lvl2pPr marL="457170" indent="0">
              <a:buNone/>
              <a:defRPr sz="1200"/>
            </a:lvl2pPr>
            <a:lvl3pPr marL="914340" indent="0">
              <a:buNone/>
              <a:defRPr sz="1000"/>
            </a:lvl3pPr>
            <a:lvl4pPr marL="1371511" indent="0">
              <a:buNone/>
              <a:defRPr sz="900"/>
            </a:lvl4pPr>
            <a:lvl5pPr marL="1828680" indent="0">
              <a:buNone/>
              <a:defRPr sz="900"/>
            </a:lvl5pPr>
            <a:lvl6pPr marL="2285850" indent="0">
              <a:buNone/>
              <a:defRPr sz="900"/>
            </a:lvl6pPr>
            <a:lvl7pPr marL="2743019" indent="0">
              <a:buNone/>
              <a:defRPr sz="900"/>
            </a:lvl7pPr>
            <a:lvl8pPr marL="3200188" indent="0">
              <a:buNone/>
              <a:defRPr sz="900"/>
            </a:lvl8pPr>
            <a:lvl9pPr marL="3657358" indent="0">
              <a:buNone/>
              <a:defRPr sz="900"/>
            </a:lvl9pPr>
          </a:lstStyle>
          <a:p>
            <a:pPr lvl="0"/>
            <a:r>
              <a:rPr lang="en-US" smtClean="0"/>
              <a:t>Click to edit Master text styles</a:t>
            </a:r>
          </a:p>
        </p:txBody>
      </p:sp>
    </p:spTree>
    <p:extLst>
      <p:ext uri="{BB962C8B-B14F-4D97-AF65-F5344CB8AC3E}">
        <p14:creationId xmlns:p14="http://schemas.microsoft.com/office/powerpoint/2010/main" val="2236989990"/>
      </p:ext>
    </p:extLst>
  </p:cSld>
  <p:clrMapOvr>
    <a:masterClrMapping/>
  </p:clrMapOvr>
  <p:transition xmlns:p14="http://schemas.microsoft.com/office/powerpoint/2010/main"/>
</p:sldLayout>
</file>

<file path=ppt/slideLayouts/slideLayout1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0" indent="0">
              <a:buNone/>
              <a:defRPr sz="2800"/>
            </a:lvl2pPr>
            <a:lvl3pPr marL="914340" indent="0">
              <a:buNone/>
              <a:defRPr sz="2400"/>
            </a:lvl3pPr>
            <a:lvl4pPr marL="1371511" indent="0">
              <a:buNone/>
              <a:defRPr sz="2000"/>
            </a:lvl4pPr>
            <a:lvl5pPr marL="1828680" indent="0">
              <a:buNone/>
              <a:defRPr sz="2000"/>
            </a:lvl5pPr>
            <a:lvl6pPr marL="2285850" indent="0">
              <a:buNone/>
              <a:defRPr sz="2000"/>
            </a:lvl6pPr>
            <a:lvl7pPr marL="2743019" indent="0">
              <a:buNone/>
              <a:defRPr sz="2000"/>
            </a:lvl7pPr>
            <a:lvl8pPr marL="3200188" indent="0">
              <a:buNone/>
              <a:defRPr sz="2000"/>
            </a:lvl8pPr>
            <a:lvl9pPr marL="3657358"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170" indent="0">
              <a:buNone/>
              <a:defRPr sz="1200"/>
            </a:lvl2pPr>
            <a:lvl3pPr marL="914340" indent="0">
              <a:buNone/>
              <a:defRPr sz="1000"/>
            </a:lvl3pPr>
            <a:lvl4pPr marL="1371511" indent="0">
              <a:buNone/>
              <a:defRPr sz="900"/>
            </a:lvl4pPr>
            <a:lvl5pPr marL="1828680" indent="0">
              <a:buNone/>
              <a:defRPr sz="900"/>
            </a:lvl5pPr>
            <a:lvl6pPr marL="2285850" indent="0">
              <a:buNone/>
              <a:defRPr sz="900"/>
            </a:lvl6pPr>
            <a:lvl7pPr marL="2743019" indent="0">
              <a:buNone/>
              <a:defRPr sz="900"/>
            </a:lvl7pPr>
            <a:lvl8pPr marL="3200188" indent="0">
              <a:buNone/>
              <a:defRPr sz="900"/>
            </a:lvl8pPr>
            <a:lvl9pPr marL="3657358" indent="0">
              <a:buNone/>
              <a:defRPr sz="900"/>
            </a:lvl9pPr>
          </a:lstStyle>
          <a:p>
            <a:pPr lvl="0"/>
            <a:r>
              <a:rPr lang="en-US" smtClean="0"/>
              <a:t>Click to edit Master text styles</a:t>
            </a:r>
          </a:p>
        </p:txBody>
      </p:sp>
    </p:spTree>
    <p:extLst>
      <p:ext uri="{BB962C8B-B14F-4D97-AF65-F5344CB8AC3E}">
        <p14:creationId xmlns:p14="http://schemas.microsoft.com/office/powerpoint/2010/main" val="2925573909"/>
      </p:ext>
    </p:extLst>
  </p:cSld>
  <p:clrMapOvr>
    <a:masterClrMapping/>
  </p:clrMapOvr>
  <p:transition xmlns:p14="http://schemas.microsoft.com/office/powerpoint/2010/main"/>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00880121"/>
      </p:ext>
    </p:extLst>
  </p:cSld>
  <p:clrMapOvr>
    <a:masterClrMapping/>
  </p:clrMapOvr>
  <p:transition xmlns:p14="http://schemas.microsoft.com/office/powerpoint/2010/main"/>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6"/>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06"/>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50117190"/>
      </p:ext>
    </p:extLst>
  </p:cSld>
  <p:clrMapOvr>
    <a:masterClrMapping/>
  </p:clrMapOvr>
  <p:transition xmlns:p14="http://schemas.microsoft.com/office/powerpoint/2010/main"/>
</p:sldLayout>
</file>

<file path=ppt/slideLayouts/slideLayout13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11"/>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11"/>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09363756"/>
      </p:ext>
    </p:extLst>
  </p:cSld>
  <p:clrMapOvr>
    <a:masterClrMapping/>
  </p:clrMapOvr>
  <p:transition xmlns:p14="http://schemas.microsoft.com/office/powerpoint/2010/main"/>
</p:sldLayout>
</file>

<file path=ppt/slideLayouts/slideLayout135.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979047585"/>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9"/>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7170" indent="0" algn="ctr">
              <a:buNone/>
              <a:defRPr/>
            </a:lvl2pPr>
            <a:lvl3pPr marL="914340" indent="0" algn="ctr">
              <a:buNone/>
              <a:defRPr/>
            </a:lvl3pPr>
            <a:lvl4pPr marL="1371511" indent="0" algn="ctr">
              <a:buNone/>
              <a:defRPr/>
            </a:lvl4pPr>
            <a:lvl5pPr marL="1828680" indent="0" algn="ctr">
              <a:buNone/>
              <a:defRPr/>
            </a:lvl5pPr>
            <a:lvl6pPr marL="2285850" indent="0" algn="ctr">
              <a:buNone/>
              <a:defRPr/>
            </a:lvl6pPr>
            <a:lvl7pPr marL="2743019" indent="0" algn="ctr">
              <a:buNone/>
              <a:defRPr/>
            </a:lvl7pPr>
            <a:lvl8pPr marL="3200188" indent="0" algn="ctr">
              <a:buNone/>
              <a:defRPr/>
            </a:lvl8pPr>
            <a:lvl9pPr marL="3657358"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540097736"/>
      </p:ext>
    </p:extLst>
  </p:cSld>
  <p:clrMapOvr>
    <a:masterClrMapping/>
  </p:clrMapOvr>
  <p:transition xmlns:p14="http://schemas.microsoft.com/office/powerpoint/2010/main"/>
</p:sldLayout>
</file>

<file path=ppt/slideLayouts/slideLayout1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661745"/>
      </p:ext>
    </p:extLst>
  </p:cSld>
  <p:clrMapOvr>
    <a:masterClrMapping/>
  </p:clrMapOvr>
  <p:transition xmlns:p14="http://schemas.microsoft.com/office/powerpoint/2010/main"/>
</p:sldLayout>
</file>

<file path=ppt/slideLayouts/slideLayout1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3"/>
            <a:ext cx="7772400" cy="1500187"/>
          </a:xfrm>
        </p:spPr>
        <p:txBody>
          <a:bodyPr anchor="b"/>
          <a:lstStyle>
            <a:lvl1pPr marL="0" indent="0">
              <a:buNone/>
              <a:defRPr sz="2000"/>
            </a:lvl1pPr>
            <a:lvl2pPr marL="457170" indent="0">
              <a:buNone/>
              <a:defRPr sz="1800"/>
            </a:lvl2pPr>
            <a:lvl3pPr marL="914340" indent="0">
              <a:buNone/>
              <a:defRPr sz="1600"/>
            </a:lvl3pPr>
            <a:lvl4pPr marL="1371511" indent="0">
              <a:buNone/>
              <a:defRPr sz="1400"/>
            </a:lvl4pPr>
            <a:lvl5pPr marL="1828680" indent="0">
              <a:buNone/>
              <a:defRPr sz="1400"/>
            </a:lvl5pPr>
            <a:lvl6pPr marL="2285850" indent="0">
              <a:buNone/>
              <a:defRPr sz="1400"/>
            </a:lvl6pPr>
            <a:lvl7pPr marL="2743019" indent="0">
              <a:buNone/>
              <a:defRPr sz="1400"/>
            </a:lvl7pPr>
            <a:lvl8pPr marL="3200188" indent="0">
              <a:buNone/>
              <a:defRPr sz="1400"/>
            </a:lvl8pPr>
            <a:lvl9pPr marL="3657358" indent="0">
              <a:buNone/>
              <a:defRPr sz="1400"/>
            </a:lvl9pPr>
          </a:lstStyle>
          <a:p>
            <a:pPr lvl="0"/>
            <a:r>
              <a:rPr lang="en-US" smtClean="0"/>
              <a:t>Click to edit Master text styles</a:t>
            </a:r>
          </a:p>
        </p:txBody>
      </p:sp>
    </p:spTree>
    <p:extLst>
      <p:ext uri="{BB962C8B-B14F-4D97-AF65-F5344CB8AC3E}">
        <p14:creationId xmlns:p14="http://schemas.microsoft.com/office/powerpoint/2010/main" val="1259580531"/>
      </p:ext>
    </p:extLst>
  </p:cSld>
  <p:clrMapOvr>
    <a:masterClrMapping/>
  </p:clrMapOvr>
  <p:transition xmlns:p14="http://schemas.microsoft.com/office/powerpoint/2010/main"/>
</p:sldLayout>
</file>

<file path=ppt/slideLayouts/slideLayout1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11"/>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11"/>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27168336"/>
      </p:ext>
    </p:extLst>
  </p:cSld>
  <p:clrMapOvr>
    <a:masterClrMapping/>
  </p:clrMapOvr>
  <p:transition xmlns:p14="http://schemas.microsoft.com/office/powerpoint/2010/mai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174" indent="0" algn="ctr">
              <a:buNone/>
              <a:defRPr>
                <a:solidFill>
                  <a:schemeClr val="tx1">
                    <a:tint val="75000"/>
                  </a:schemeClr>
                </a:solidFill>
              </a:defRPr>
            </a:lvl2pPr>
            <a:lvl3pPr marL="914349" indent="0" algn="ctr">
              <a:buNone/>
              <a:defRPr>
                <a:solidFill>
                  <a:schemeClr val="tx1">
                    <a:tint val="75000"/>
                  </a:schemeClr>
                </a:solidFill>
              </a:defRPr>
            </a:lvl3pPr>
            <a:lvl4pPr marL="1371523" indent="0" algn="ctr">
              <a:buNone/>
              <a:defRPr>
                <a:solidFill>
                  <a:schemeClr val="tx1">
                    <a:tint val="75000"/>
                  </a:schemeClr>
                </a:solidFill>
              </a:defRPr>
            </a:lvl4pPr>
            <a:lvl5pPr marL="1828698" indent="0" algn="ctr">
              <a:buNone/>
              <a:defRPr>
                <a:solidFill>
                  <a:schemeClr val="tx1">
                    <a:tint val="75000"/>
                  </a:schemeClr>
                </a:solidFill>
              </a:defRPr>
            </a:lvl5pPr>
            <a:lvl6pPr marL="2285872" indent="0" algn="ctr">
              <a:buNone/>
              <a:defRPr>
                <a:solidFill>
                  <a:schemeClr val="tx1">
                    <a:tint val="75000"/>
                  </a:schemeClr>
                </a:solidFill>
              </a:defRPr>
            </a:lvl6pPr>
            <a:lvl7pPr marL="2743046" indent="0" algn="ctr">
              <a:buNone/>
              <a:defRPr>
                <a:solidFill>
                  <a:schemeClr val="tx1">
                    <a:tint val="75000"/>
                  </a:schemeClr>
                </a:solidFill>
              </a:defRPr>
            </a:lvl7pPr>
            <a:lvl8pPr marL="3200220" indent="0" algn="ctr">
              <a:buNone/>
              <a:defRPr>
                <a:solidFill>
                  <a:schemeClr val="tx1">
                    <a:tint val="75000"/>
                  </a:schemeClr>
                </a:solidFill>
              </a:defRPr>
            </a:lvl8pPr>
            <a:lvl9pPr marL="3657396"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custDataLst>
              <p:tags r:id="rId1"/>
            </p:custDataLst>
          </p:nvPr>
        </p:nvSpPr>
        <p:spPr/>
        <p:txBody>
          <a:bodyPr/>
          <a:lstStyle>
            <a:lvl1pPr>
              <a:defRPr/>
            </a:lvl1pPr>
          </a:lstStyle>
          <a:p>
            <a:pPr>
              <a:defRPr/>
            </a:pPr>
            <a:fld id="{45CCD1B7-A977-F34D-9142-6925293F04C2}" type="datetime1">
              <a:rPr lang="en-US"/>
              <a:pPr>
                <a:defRPr/>
              </a:pPr>
              <a:t>10/22/15</a:t>
            </a:fld>
            <a:endParaRPr lang="en-US"/>
          </a:p>
        </p:txBody>
      </p:sp>
      <p:sp>
        <p:nvSpPr>
          <p:cNvPr id="5"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a:defRPr/>
            </a:lvl1pPr>
          </a:lstStyle>
          <a:p>
            <a:pPr>
              <a:defRPr/>
            </a:pPr>
            <a:fld id="{3DD85EF3-B229-DD4F-929A-C8AE853D9C29}" type="slidenum">
              <a:rPr lang="en-US"/>
              <a:pPr>
                <a:defRPr/>
              </a:pPr>
              <a:t>‹#›</a:t>
            </a:fld>
            <a:endParaRPr lang="en-US"/>
          </a:p>
        </p:txBody>
      </p:sp>
    </p:spTree>
    <p:extLst>
      <p:ext uri="{BB962C8B-B14F-4D97-AF65-F5344CB8AC3E}">
        <p14:creationId xmlns:p14="http://schemas.microsoft.com/office/powerpoint/2010/main" val="1656662445"/>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0" indent="0">
              <a:buNone/>
              <a:defRPr sz="2000" b="1"/>
            </a:lvl2pPr>
            <a:lvl3pPr marL="914340" indent="0">
              <a:buNone/>
              <a:defRPr sz="1800" b="1"/>
            </a:lvl3pPr>
            <a:lvl4pPr marL="1371511" indent="0">
              <a:buNone/>
              <a:defRPr sz="1600" b="1"/>
            </a:lvl4pPr>
            <a:lvl5pPr marL="1828680" indent="0">
              <a:buNone/>
              <a:defRPr sz="1600" b="1"/>
            </a:lvl5pPr>
            <a:lvl6pPr marL="2285850" indent="0">
              <a:buNone/>
              <a:defRPr sz="1600" b="1"/>
            </a:lvl6pPr>
            <a:lvl7pPr marL="2743019" indent="0">
              <a:buNone/>
              <a:defRPr sz="1600" b="1"/>
            </a:lvl7pPr>
            <a:lvl8pPr marL="3200188" indent="0">
              <a:buNone/>
              <a:defRPr sz="1600" b="1"/>
            </a:lvl8pPr>
            <a:lvl9pPr marL="3657358"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a:lvl1pPr>
            <a:lvl2pPr marL="457170" indent="0">
              <a:buNone/>
              <a:defRPr sz="2000" b="1"/>
            </a:lvl2pPr>
            <a:lvl3pPr marL="914340" indent="0">
              <a:buNone/>
              <a:defRPr sz="1800" b="1"/>
            </a:lvl3pPr>
            <a:lvl4pPr marL="1371511" indent="0">
              <a:buNone/>
              <a:defRPr sz="1600" b="1"/>
            </a:lvl4pPr>
            <a:lvl5pPr marL="1828680" indent="0">
              <a:buNone/>
              <a:defRPr sz="1600" b="1"/>
            </a:lvl5pPr>
            <a:lvl6pPr marL="2285850" indent="0">
              <a:buNone/>
              <a:defRPr sz="1600" b="1"/>
            </a:lvl6pPr>
            <a:lvl7pPr marL="2743019" indent="0">
              <a:buNone/>
              <a:defRPr sz="1600" b="1"/>
            </a:lvl7pPr>
            <a:lvl8pPr marL="3200188" indent="0">
              <a:buNone/>
              <a:defRPr sz="1600" b="1"/>
            </a:lvl8pPr>
            <a:lvl9pPr marL="365735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7841499"/>
      </p:ext>
    </p:extLst>
  </p:cSld>
  <p:clrMapOvr>
    <a:masterClrMapping/>
  </p:clrMapOvr>
  <p:transition xmlns:p14="http://schemas.microsoft.com/office/powerpoint/2010/main"/>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315468638"/>
      </p:ext>
    </p:extLst>
  </p:cSld>
  <p:clrMapOvr>
    <a:masterClrMapping/>
  </p:clrMapOvr>
  <p:transition xmlns:p14="http://schemas.microsoft.com/office/powerpoint/2010/main"/>
</p:sldLayout>
</file>

<file path=ppt/slideLayouts/slideLayout1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1866350"/>
      </p:ext>
    </p:extLst>
  </p:cSld>
  <p:clrMapOvr>
    <a:masterClrMapping/>
  </p:clrMapOvr>
  <p:transition xmlns:p14="http://schemas.microsoft.com/office/powerpoint/2010/main"/>
</p:sldLayout>
</file>

<file path=ppt/slideLayouts/slideLayout1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6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04"/>
            <a:ext cx="3008313" cy="4691063"/>
          </a:xfrm>
        </p:spPr>
        <p:txBody>
          <a:bodyPr/>
          <a:lstStyle>
            <a:lvl1pPr marL="0" indent="0">
              <a:buNone/>
              <a:defRPr sz="1400"/>
            </a:lvl1pPr>
            <a:lvl2pPr marL="457170" indent="0">
              <a:buNone/>
              <a:defRPr sz="1200"/>
            </a:lvl2pPr>
            <a:lvl3pPr marL="914340" indent="0">
              <a:buNone/>
              <a:defRPr sz="1000"/>
            </a:lvl3pPr>
            <a:lvl4pPr marL="1371511" indent="0">
              <a:buNone/>
              <a:defRPr sz="900"/>
            </a:lvl4pPr>
            <a:lvl5pPr marL="1828680" indent="0">
              <a:buNone/>
              <a:defRPr sz="900"/>
            </a:lvl5pPr>
            <a:lvl6pPr marL="2285850" indent="0">
              <a:buNone/>
              <a:defRPr sz="900"/>
            </a:lvl6pPr>
            <a:lvl7pPr marL="2743019" indent="0">
              <a:buNone/>
              <a:defRPr sz="900"/>
            </a:lvl7pPr>
            <a:lvl8pPr marL="3200188" indent="0">
              <a:buNone/>
              <a:defRPr sz="900"/>
            </a:lvl8pPr>
            <a:lvl9pPr marL="3657358" indent="0">
              <a:buNone/>
              <a:defRPr sz="900"/>
            </a:lvl9pPr>
          </a:lstStyle>
          <a:p>
            <a:pPr lvl="0"/>
            <a:r>
              <a:rPr lang="en-US" smtClean="0"/>
              <a:t>Click to edit Master text styles</a:t>
            </a:r>
          </a:p>
        </p:txBody>
      </p:sp>
    </p:spTree>
    <p:extLst>
      <p:ext uri="{BB962C8B-B14F-4D97-AF65-F5344CB8AC3E}">
        <p14:creationId xmlns:p14="http://schemas.microsoft.com/office/powerpoint/2010/main" val="4221261831"/>
      </p:ext>
    </p:extLst>
  </p:cSld>
  <p:clrMapOvr>
    <a:masterClrMapping/>
  </p:clrMapOvr>
  <p:transition xmlns:p14="http://schemas.microsoft.com/office/powerpoint/2010/main"/>
</p:sldLayout>
</file>

<file path=ppt/slideLayouts/slideLayout1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0" indent="0">
              <a:buNone/>
              <a:defRPr sz="2800"/>
            </a:lvl2pPr>
            <a:lvl3pPr marL="914340" indent="0">
              <a:buNone/>
              <a:defRPr sz="2400"/>
            </a:lvl3pPr>
            <a:lvl4pPr marL="1371511" indent="0">
              <a:buNone/>
              <a:defRPr sz="2000"/>
            </a:lvl4pPr>
            <a:lvl5pPr marL="1828680" indent="0">
              <a:buNone/>
              <a:defRPr sz="2000"/>
            </a:lvl5pPr>
            <a:lvl6pPr marL="2285850" indent="0">
              <a:buNone/>
              <a:defRPr sz="2000"/>
            </a:lvl6pPr>
            <a:lvl7pPr marL="2743019" indent="0">
              <a:buNone/>
              <a:defRPr sz="2000"/>
            </a:lvl7pPr>
            <a:lvl8pPr marL="3200188" indent="0">
              <a:buNone/>
              <a:defRPr sz="2000"/>
            </a:lvl8pPr>
            <a:lvl9pPr marL="3657358"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170" indent="0">
              <a:buNone/>
              <a:defRPr sz="1200"/>
            </a:lvl2pPr>
            <a:lvl3pPr marL="914340" indent="0">
              <a:buNone/>
              <a:defRPr sz="1000"/>
            </a:lvl3pPr>
            <a:lvl4pPr marL="1371511" indent="0">
              <a:buNone/>
              <a:defRPr sz="900"/>
            </a:lvl4pPr>
            <a:lvl5pPr marL="1828680" indent="0">
              <a:buNone/>
              <a:defRPr sz="900"/>
            </a:lvl5pPr>
            <a:lvl6pPr marL="2285850" indent="0">
              <a:buNone/>
              <a:defRPr sz="900"/>
            </a:lvl6pPr>
            <a:lvl7pPr marL="2743019" indent="0">
              <a:buNone/>
              <a:defRPr sz="900"/>
            </a:lvl7pPr>
            <a:lvl8pPr marL="3200188" indent="0">
              <a:buNone/>
              <a:defRPr sz="900"/>
            </a:lvl8pPr>
            <a:lvl9pPr marL="3657358" indent="0">
              <a:buNone/>
              <a:defRPr sz="900"/>
            </a:lvl9pPr>
          </a:lstStyle>
          <a:p>
            <a:pPr lvl="0"/>
            <a:r>
              <a:rPr lang="en-US" smtClean="0"/>
              <a:t>Click to edit Master text styles</a:t>
            </a:r>
          </a:p>
        </p:txBody>
      </p:sp>
    </p:spTree>
    <p:extLst>
      <p:ext uri="{BB962C8B-B14F-4D97-AF65-F5344CB8AC3E}">
        <p14:creationId xmlns:p14="http://schemas.microsoft.com/office/powerpoint/2010/main" val="3554900013"/>
      </p:ext>
    </p:extLst>
  </p:cSld>
  <p:clrMapOvr>
    <a:masterClrMapping/>
  </p:clrMapOvr>
  <p:transition xmlns:p14="http://schemas.microsoft.com/office/powerpoint/2010/main"/>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79312194"/>
      </p:ext>
    </p:extLst>
  </p:cSld>
  <p:clrMapOvr>
    <a:masterClrMapping/>
  </p:clrMapOvr>
  <p:transition xmlns:p14="http://schemas.microsoft.com/office/powerpoint/2010/main"/>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6"/>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06"/>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76035267"/>
      </p:ext>
    </p:extLst>
  </p:cSld>
  <p:clrMapOvr>
    <a:masterClrMapping/>
  </p:clrMapOvr>
  <p:transition xmlns:p14="http://schemas.microsoft.com/office/powerpoint/2010/main"/>
</p:sldLayout>
</file>

<file path=ppt/slideLayouts/slideLayout14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11"/>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11"/>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05351872"/>
      </p:ext>
    </p:extLst>
  </p:cSld>
  <p:clrMapOvr>
    <a:masterClrMapping/>
  </p:clrMapOvr>
  <p:transition xmlns:p14="http://schemas.microsoft.com/office/powerpoint/2010/main"/>
</p:sldLayout>
</file>

<file path=ppt/slideLayouts/slideLayout148.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592064135"/>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926466" name="Rectangle 2"/>
          <p:cNvSpPr>
            <a:spLocks noGrp="1" noChangeArrowheads="1"/>
          </p:cNvSpPr>
          <p:nvPr>
            <p:ph type="ctrTitle"/>
          </p:nvPr>
        </p:nvSpPr>
        <p:spPr>
          <a:xfrm>
            <a:off x="685800" y="2130435"/>
            <a:ext cx="7772400" cy="1470025"/>
          </a:xfrm>
        </p:spPr>
        <p:txBody>
          <a:bodyPr/>
          <a:lstStyle>
            <a:lvl1pPr>
              <a:defRPr/>
            </a:lvl1pPr>
          </a:lstStyle>
          <a:p>
            <a:r>
              <a:rPr lang="en-US" smtClean="0"/>
              <a:t>Click to edit Master title style</a:t>
            </a:r>
            <a:endParaRPr lang="en-US"/>
          </a:p>
        </p:txBody>
      </p:sp>
      <p:sp>
        <p:nvSpPr>
          <p:cNvPr id="4926467" name="Rectangle 3"/>
          <p:cNvSpPr>
            <a:spLocks noGrp="1" noChangeArrowheads="1"/>
          </p:cNvSpPr>
          <p:nvPr>
            <p:ph type="subTitle" idx="1"/>
          </p:nvPr>
        </p:nvSpPr>
        <p:spPr>
          <a:xfrm>
            <a:off x="1371600" y="3886200"/>
            <a:ext cx="6400800" cy="1752600"/>
          </a:xfrm>
        </p:spPr>
        <p:txBody>
          <a:bodyPr/>
          <a:lstStyle>
            <a:lvl1pPr marL="0" indent="0" algn="ctr">
              <a:buFont typeface="Times New Roman" pitchFamily="-65" charset="0"/>
              <a:buNone/>
              <a:defRPr/>
            </a:lvl1pPr>
          </a:lstStyle>
          <a:p>
            <a:r>
              <a:rPr lang="en-US" smtClean="0"/>
              <a:t>Click to edit Master subtitle style</a:t>
            </a:r>
            <a:endParaRPr lang="en-US"/>
          </a:p>
        </p:txBody>
      </p:sp>
      <p:sp>
        <p:nvSpPr>
          <p:cNvPr id="4" name="Rectangle 3"/>
          <p:cNvSpPr>
            <a:spLocks noGrp="1" noChangeArrowheads="1"/>
          </p:cNvSpPr>
          <p:nvPr>
            <p:ph type="dt" sz="half" idx="10"/>
            <p:custDataLst>
              <p:tags r:id="rId1"/>
            </p:custDataLst>
          </p:nvPr>
        </p:nvSpPr>
        <p:spPr/>
        <p:txBody>
          <a:bodyPr/>
          <a:lstStyle>
            <a:lvl1pPr>
              <a:defRPr>
                <a:solidFill>
                  <a:prstClr val="black">
                    <a:tint val="75000"/>
                  </a:prstClr>
                </a:solidFill>
                <a:latin typeface="Calibri"/>
              </a:defRPr>
            </a:lvl1pPr>
          </a:lstStyle>
          <a:p>
            <a:pPr>
              <a:defRPr/>
            </a:pPr>
            <a:fld id="{8D385D55-34A5-EE4F-90AA-8922219634B2}" type="datetimeFigureOut">
              <a:rPr lang="en-US"/>
              <a:pPr>
                <a:defRPr/>
              </a:pPr>
              <a:t>10/22/15</a:t>
            </a:fld>
            <a:endParaRPr lang="en-US"/>
          </a:p>
        </p:txBody>
      </p:sp>
      <p:sp>
        <p:nvSpPr>
          <p:cNvPr id="5" name="Rectangle 4"/>
          <p:cNvSpPr>
            <a:spLocks noGrp="1" noChangeArrowheads="1"/>
          </p:cNvSpPr>
          <p:nvPr>
            <p:ph type="ftr" sz="quarter" idx="11"/>
            <p:custDataLst>
              <p:tags r:id="rId2"/>
            </p:custDataLst>
          </p:nvPr>
        </p:nvSpPr>
        <p:spPr/>
        <p:txBody>
          <a:bodyPr/>
          <a:lstStyle>
            <a:lvl1pPr>
              <a:defRPr>
                <a:solidFill>
                  <a:prstClr val="black">
                    <a:tint val="75000"/>
                  </a:prstClr>
                </a:solidFill>
                <a:latin typeface="Calibri"/>
              </a:defRPr>
            </a:lvl1pPr>
          </a:lstStyle>
          <a:p>
            <a:pPr>
              <a:defRPr/>
            </a:pPr>
            <a:endParaRPr lang="en-US"/>
          </a:p>
        </p:txBody>
      </p:sp>
      <p:sp>
        <p:nvSpPr>
          <p:cNvPr id="6" name="Rectangle 5"/>
          <p:cNvSpPr>
            <a:spLocks noGrp="1" noChangeArrowheads="1"/>
          </p:cNvSpPr>
          <p:nvPr>
            <p:ph type="sldNum" sz="quarter" idx="12"/>
            <p:custDataLst>
              <p:tags r:id="rId3"/>
            </p:custDataLst>
          </p:nvPr>
        </p:nvSpPr>
        <p:spPr/>
        <p:txBody>
          <a:bodyPr/>
          <a:lstStyle>
            <a:lvl1pPr>
              <a:defRPr>
                <a:solidFill>
                  <a:prstClr val="black">
                    <a:tint val="75000"/>
                  </a:prstClr>
                </a:solidFill>
                <a:latin typeface="Calibri"/>
              </a:defRPr>
            </a:lvl1pPr>
          </a:lstStyle>
          <a:p>
            <a:pPr>
              <a:defRPr/>
            </a:pPr>
            <a:fld id="{3C8DC3C8-7399-7F4E-8016-84DA8739982D}" type="slidenum">
              <a:rPr lang="en-US"/>
              <a:pPr>
                <a:defRPr/>
              </a:pPr>
              <a:t>‹#›</a:t>
            </a:fld>
            <a:endParaRPr lang="en-US"/>
          </a:p>
        </p:txBody>
      </p:sp>
    </p:spTree>
    <p:extLst>
      <p:ext uri="{BB962C8B-B14F-4D97-AF65-F5344CB8AC3E}">
        <p14:creationId xmlns:p14="http://schemas.microsoft.com/office/powerpoint/2010/main" val="18230044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custDataLst>
              <p:tags r:id="rId1"/>
            </p:custDataLst>
          </p:nvPr>
        </p:nvSpPr>
        <p:spPr/>
        <p:txBody>
          <a:bodyPr/>
          <a:lstStyle>
            <a:lvl1pPr>
              <a:defRPr/>
            </a:lvl1pPr>
          </a:lstStyle>
          <a:p>
            <a:pPr>
              <a:defRPr/>
            </a:pPr>
            <a:fld id="{D8793AF7-BA0C-6A46-B8BA-EE9E17EF01EC}" type="datetime1">
              <a:rPr lang="en-US"/>
              <a:pPr>
                <a:defRPr/>
              </a:pPr>
              <a:t>10/22/15</a:t>
            </a:fld>
            <a:endParaRPr lang="en-US"/>
          </a:p>
        </p:txBody>
      </p:sp>
      <p:sp>
        <p:nvSpPr>
          <p:cNvPr id="5"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a:defRPr/>
            </a:lvl1pPr>
          </a:lstStyle>
          <a:p>
            <a:pPr>
              <a:defRPr/>
            </a:pPr>
            <a:fld id="{076E31D1-0FFD-284E-B05A-E74428D4024F}" type="slidenum">
              <a:rPr lang="en-US"/>
              <a:pPr>
                <a:defRPr/>
              </a:pPr>
              <a:t>‹#›</a:t>
            </a:fld>
            <a:endParaRPr lang="en-US"/>
          </a:p>
        </p:txBody>
      </p:sp>
    </p:spTree>
    <p:extLst>
      <p:ext uri="{BB962C8B-B14F-4D97-AF65-F5344CB8AC3E}">
        <p14:creationId xmlns:p14="http://schemas.microsoft.com/office/powerpoint/2010/main" val="3360748357"/>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sz="half" idx="10"/>
            <p:custDataLst>
              <p:tags r:id="rId1"/>
            </p:custDataLst>
          </p:nvPr>
        </p:nvSpPr>
        <p:spPr/>
        <p:txBody>
          <a:bodyPr/>
          <a:lstStyle>
            <a:lvl1pPr>
              <a:defRPr>
                <a:solidFill>
                  <a:prstClr val="black">
                    <a:tint val="75000"/>
                  </a:prstClr>
                </a:solidFill>
                <a:latin typeface="Calibri"/>
              </a:defRPr>
            </a:lvl1pPr>
          </a:lstStyle>
          <a:p>
            <a:pPr>
              <a:defRPr/>
            </a:pPr>
            <a:fld id="{8D385D55-34A5-EE4F-90AA-8922219634B2}" type="datetimeFigureOut">
              <a:rPr lang="en-US"/>
              <a:pPr>
                <a:defRPr/>
              </a:pPr>
              <a:t>10/22/15</a:t>
            </a:fld>
            <a:endParaRPr lang="en-US"/>
          </a:p>
        </p:txBody>
      </p:sp>
      <p:sp>
        <p:nvSpPr>
          <p:cNvPr id="5" name="Rectangle 4"/>
          <p:cNvSpPr>
            <a:spLocks noGrp="1" noChangeArrowheads="1"/>
          </p:cNvSpPr>
          <p:nvPr>
            <p:ph type="ftr" sz="quarter" idx="11"/>
            <p:custDataLst>
              <p:tags r:id="rId2"/>
            </p:custDataLst>
          </p:nvPr>
        </p:nvSpPr>
        <p:spPr/>
        <p:txBody>
          <a:bodyPr/>
          <a:lstStyle>
            <a:lvl1pPr>
              <a:defRPr>
                <a:solidFill>
                  <a:prstClr val="black">
                    <a:tint val="75000"/>
                  </a:prstClr>
                </a:solidFill>
                <a:latin typeface="Calibri"/>
              </a:defRPr>
            </a:lvl1pPr>
          </a:lstStyle>
          <a:p>
            <a:pPr>
              <a:defRPr/>
            </a:pPr>
            <a:endParaRPr lang="en-US"/>
          </a:p>
        </p:txBody>
      </p:sp>
      <p:sp>
        <p:nvSpPr>
          <p:cNvPr id="6" name="Rectangle 5"/>
          <p:cNvSpPr>
            <a:spLocks noGrp="1" noChangeArrowheads="1"/>
          </p:cNvSpPr>
          <p:nvPr>
            <p:ph type="sldNum" sz="quarter" idx="12"/>
            <p:custDataLst>
              <p:tags r:id="rId3"/>
            </p:custDataLst>
          </p:nvPr>
        </p:nvSpPr>
        <p:spPr/>
        <p:txBody>
          <a:bodyPr/>
          <a:lstStyle>
            <a:lvl1pPr>
              <a:defRPr>
                <a:solidFill>
                  <a:prstClr val="black">
                    <a:tint val="75000"/>
                  </a:prstClr>
                </a:solidFill>
                <a:latin typeface="Calibri"/>
              </a:defRPr>
            </a:lvl1pPr>
          </a:lstStyle>
          <a:p>
            <a:pPr>
              <a:defRPr/>
            </a:pPr>
            <a:fld id="{13039932-28A6-AA4F-8462-F2FBA1DF2DFE}" type="slidenum">
              <a:rPr lang="en-US"/>
              <a:pPr>
                <a:defRPr/>
              </a:pPr>
              <a:t>‹#›</a:t>
            </a:fld>
            <a:endParaRPr lang="en-US"/>
          </a:p>
        </p:txBody>
      </p:sp>
    </p:spTree>
    <p:extLst>
      <p:ext uri="{BB962C8B-B14F-4D97-AF65-F5344CB8AC3E}">
        <p14:creationId xmlns:p14="http://schemas.microsoft.com/office/powerpoint/2010/main" val="586573999"/>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3"/>
            <a:ext cx="7772400" cy="1500187"/>
          </a:xfrm>
        </p:spPr>
        <p:txBody>
          <a:bodyPr anchor="b"/>
          <a:lstStyle>
            <a:lvl1pPr marL="0" indent="0">
              <a:buNone/>
              <a:defRPr sz="2000"/>
            </a:lvl1pPr>
            <a:lvl2pPr marL="457101" indent="0">
              <a:buNone/>
              <a:defRPr sz="1800"/>
            </a:lvl2pPr>
            <a:lvl3pPr marL="914202" indent="0">
              <a:buNone/>
              <a:defRPr sz="1600"/>
            </a:lvl3pPr>
            <a:lvl4pPr marL="1371304" indent="0">
              <a:buNone/>
              <a:defRPr sz="1400"/>
            </a:lvl4pPr>
            <a:lvl5pPr marL="1828405" indent="0">
              <a:buNone/>
              <a:defRPr sz="1400"/>
            </a:lvl5pPr>
            <a:lvl6pPr marL="2285506" indent="0">
              <a:buNone/>
              <a:defRPr sz="1400"/>
            </a:lvl6pPr>
            <a:lvl7pPr marL="2742607" indent="0">
              <a:buNone/>
              <a:defRPr sz="1400"/>
            </a:lvl7pPr>
            <a:lvl8pPr marL="3199708" indent="0">
              <a:buNone/>
              <a:defRPr sz="1400"/>
            </a:lvl8pPr>
            <a:lvl9pPr marL="3656811" indent="0">
              <a:buNone/>
              <a:defRPr sz="1400"/>
            </a:lvl9pPr>
          </a:lstStyle>
          <a:p>
            <a:pPr lvl="0"/>
            <a:r>
              <a:rPr lang="en-US" smtClean="0"/>
              <a:t>Click to edit Master text styles</a:t>
            </a:r>
          </a:p>
        </p:txBody>
      </p:sp>
      <p:sp>
        <p:nvSpPr>
          <p:cNvPr id="4" name="Rectangle 3"/>
          <p:cNvSpPr>
            <a:spLocks noGrp="1" noChangeArrowheads="1"/>
          </p:cNvSpPr>
          <p:nvPr>
            <p:ph type="dt" sz="half" idx="10"/>
            <p:custDataLst>
              <p:tags r:id="rId1"/>
            </p:custDataLst>
          </p:nvPr>
        </p:nvSpPr>
        <p:spPr/>
        <p:txBody>
          <a:bodyPr/>
          <a:lstStyle>
            <a:lvl1pPr>
              <a:defRPr>
                <a:solidFill>
                  <a:prstClr val="black">
                    <a:tint val="75000"/>
                  </a:prstClr>
                </a:solidFill>
                <a:latin typeface="Calibri"/>
              </a:defRPr>
            </a:lvl1pPr>
          </a:lstStyle>
          <a:p>
            <a:pPr>
              <a:defRPr/>
            </a:pPr>
            <a:fld id="{8D385D55-34A5-EE4F-90AA-8922219634B2}" type="datetimeFigureOut">
              <a:rPr lang="en-US"/>
              <a:pPr>
                <a:defRPr/>
              </a:pPr>
              <a:t>10/22/15</a:t>
            </a:fld>
            <a:endParaRPr lang="en-US"/>
          </a:p>
        </p:txBody>
      </p:sp>
      <p:sp>
        <p:nvSpPr>
          <p:cNvPr id="5" name="Rectangle 4"/>
          <p:cNvSpPr>
            <a:spLocks noGrp="1" noChangeArrowheads="1"/>
          </p:cNvSpPr>
          <p:nvPr>
            <p:ph type="ftr" sz="quarter" idx="11"/>
            <p:custDataLst>
              <p:tags r:id="rId2"/>
            </p:custDataLst>
          </p:nvPr>
        </p:nvSpPr>
        <p:spPr/>
        <p:txBody>
          <a:bodyPr/>
          <a:lstStyle>
            <a:lvl1pPr>
              <a:defRPr>
                <a:solidFill>
                  <a:prstClr val="black">
                    <a:tint val="75000"/>
                  </a:prstClr>
                </a:solidFill>
                <a:latin typeface="Calibri"/>
              </a:defRPr>
            </a:lvl1pPr>
          </a:lstStyle>
          <a:p>
            <a:pPr>
              <a:defRPr/>
            </a:pPr>
            <a:endParaRPr lang="en-US"/>
          </a:p>
        </p:txBody>
      </p:sp>
      <p:sp>
        <p:nvSpPr>
          <p:cNvPr id="6" name="Rectangle 5"/>
          <p:cNvSpPr>
            <a:spLocks noGrp="1" noChangeArrowheads="1"/>
          </p:cNvSpPr>
          <p:nvPr>
            <p:ph type="sldNum" sz="quarter" idx="12"/>
            <p:custDataLst>
              <p:tags r:id="rId3"/>
            </p:custDataLst>
          </p:nvPr>
        </p:nvSpPr>
        <p:spPr/>
        <p:txBody>
          <a:bodyPr/>
          <a:lstStyle>
            <a:lvl1pPr>
              <a:defRPr>
                <a:solidFill>
                  <a:prstClr val="black">
                    <a:tint val="75000"/>
                  </a:prstClr>
                </a:solidFill>
                <a:latin typeface="Calibri"/>
              </a:defRPr>
            </a:lvl1pPr>
          </a:lstStyle>
          <a:p>
            <a:pPr>
              <a:defRPr/>
            </a:pPr>
            <a:fld id="{A6F6403E-28D5-CC43-840D-8DF7399203FA}" type="slidenum">
              <a:rPr lang="en-US"/>
              <a:pPr>
                <a:defRPr/>
              </a:pPr>
              <a:t>‹#›</a:t>
            </a:fld>
            <a:endParaRPr lang="en-US"/>
          </a:p>
        </p:txBody>
      </p:sp>
    </p:spTree>
    <p:extLst>
      <p:ext uri="{BB962C8B-B14F-4D97-AF65-F5344CB8AC3E}">
        <p14:creationId xmlns:p14="http://schemas.microsoft.com/office/powerpoint/2010/main" val="276070670"/>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143006"/>
            <a:ext cx="4038600" cy="49831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143006"/>
            <a:ext cx="4038600" cy="49831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
          <p:cNvSpPr>
            <a:spLocks noGrp="1" noChangeArrowheads="1"/>
          </p:cNvSpPr>
          <p:nvPr>
            <p:ph type="dt" sz="half" idx="10"/>
            <p:custDataLst>
              <p:tags r:id="rId1"/>
            </p:custDataLst>
          </p:nvPr>
        </p:nvSpPr>
        <p:spPr/>
        <p:txBody>
          <a:bodyPr/>
          <a:lstStyle>
            <a:lvl1pPr>
              <a:defRPr>
                <a:solidFill>
                  <a:prstClr val="black">
                    <a:tint val="75000"/>
                  </a:prstClr>
                </a:solidFill>
                <a:latin typeface="Calibri"/>
              </a:defRPr>
            </a:lvl1pPr>
          </a:lstStyle>
          <a:p>
            <a:pPr>
              <a:defRPr/>
            </a:pPr>
            <a:fld id="{8D385D55-34A5-EE4F-90AA-8922219634B2}" type="datetimeFigureOut">
              <a:rPr lang="en-US"/>
              <a:pPr>
                <a:defRPr/>
              </a:pPr>
              <a:t>10/22/15</a:t>
            </a:fld>
            <a:endParaRPr lang="en-US"/>
          </a:p>
        </p:txBody>
      </p:sp>
      <p:sp>
        <p:nvSpPr>
          <p:cNvPr id="6" name="Rectangle 4"/>
          <p:cNvSpPr>
            <a:spLocks noGrp="1" noChangeArrowheads="1"/>
          </p:cNvSpPr>
          <p:nvPr>
            <p:ph type="ftr" sz="quarter" idx="11"/>
            <p:custDataLst>
              <p:tags r:id="rId2"/>
            </p:custDataLst>
          </p:nvPr>
        </p:nvSpPr>
        <p:spPr/>
        <p:txBody>
          <a:bodyPr/>
          <a:lstStyle>
            <a:lvl1pPr>
              <a:defRPr>
                <a:solidFill>
                  <a:prstClr val="black">
                    <a:tint val="75000"/>
                  </a:prstClr>
                </a:solidFill>
                <a:latin typeface="Calibri"/>
              </a:defRPr>
            </a:lvl1pPr>
          </a:lstStyle>
          <a:p>
            <a:pPr>
              <a:defRPr/>
            </a:pPr>
            <a:endParaRPr lang="en-US"/>
          </a:p>
        </p:txBody>
      </p:sp>
      <p:sp>
        <p:nvSpPr>
          <p:cNvPr id="7" name="Rectangle 5"/>
          <p:cNvSpPr>
            <a:spLocks noGrp="1" noChangeArrowheads="1"/>
          </p:cNvSpPr>
          <p:nvPr>
            <p:ph type="sldNum" sz="quarter" idx="12"/>
            <p:custDataLst>
              <p:tags r:id="rId3"/>
            </p:custDataLst>
          </p:nvPr>
        </p:nvSpPr>
        <p:spPr/>
        <p:txBody>
          <a:bodyPr/>
          <a:lstStyle>
            <a:lvl1pPr>
              <a:defRPr>
                <a:solidFill>
                  <a:prstClr val="black">
                    <a:tint val="75000"/>
                  </a:prstClr>
                </a:solidFill>
                <a:latin typeface="Calibri"/>
              </a:defRPr>
            </a:lvl1pPr>
          </a:lstStyle>
          <a:p>
            <a:pPr>
              <a:defRPr/>
            </a:pPr>
            <a:fld id="{512C1E74-E5E6-C949-8A25-7E0C3EAAFD1C}" type="slidenum">
              <a:rPr lang="en-US"/>
              <a:pPr>
                <a:defRPr/>
              </a:pPr>
              <a:t>‹#›</a:t>
            </a:fld>
            <a:endParaRPr lang="en-US"/>
          </a:p>
        </p:txBody>
      </p:sp>
    </p:spTree>
    <p:extLst>
      <p:ext uri="{BB962C8B-B14F-4D97-AF65-F5344CB8AC3E}">
        <p14:creationId xmlns:p14="http://schemas.microsoft.com/office/powerpoint/2010/main" val="2984882802"/>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01" indent="0">
              <a:buNone/>
              <a:defRPr sz="2000" b="1"/>
            </a:lvl2pPr>
            <a:lvl3pPr marL="914202" indent="0">
              <a:buNone/>
              <a:defRPr sz="1800" b="1"/>
            </a:lvl3pPr>
            <a:lvl4pPr marL="1371304" indent="0">
              <a:buNone/>
              <a:defRPr sz="1600" b="1"/>
            </a:lvl4pPr>
            <a:lvl5pPr marL="1828405" indent="0">
              <a:buNone/>
              <a:defRPr sz="1600" b="1"/>
            </a:lvl5pPr>
            <a:lvl6pPr marL="2285506" indent="0">
              <a:buNone/>
              <a:defRPr sz="1600" b="1"/>
            </a:lvl6pPr>
            <a:lvl7pPr marL="2742607" indent="0">
              <a:buNone/>
              <a:defRPr sz="1600" b="1"/>
            </a:lvl7pPr>
            <a:lvl8pPr marL="3199708" indent="0">
              <a:buNone/>
              <a:defRPr sz="1600" b="1"/>
            </a:lvl8pPr>
            <a:lvl9pPr marL="365681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7101" indent="0">
              <a:buNone/>
              <a:defRPr sz="2000" b="1"/>
            </a:lvl2pPr>
            <a:lvl3pPr marL="914202" indent="0">
              <a:buNone/>
              <a:defRPr sz="1800" b="1"/>
            </a:lvl3pPr>
            <a:lvl4pPr marL="1371304" indent="0">
              <a:buNone/>
              <a:defRPr sz="1600" b="1"/>
            </a:lvl4pPr>
            <a:lvl5pPr marL="1828405" indent="0">
              <a:buNone/>
              <a:defRPr sz="1600" b="1"/>
            </a:lvl5pPr>
            <a:lvl6pPr marL="2285506" indent="0">
              <a:buNone/>
              <a:defRPr sz="1600" b="1"/>
            </a:lvl6pPr>
            <a:lvl7pPr marL="2742607" indent="0">
              <a:buNone/>
              <a:defRPr sz="1600" b="1"/>
            </a:lvl7pPr>
            <a:lvl8pPr marL="3199708" indent="0">
              <a:buNone/>
              <a:defRPr sz="1600" b="1"/>
            </a:lvl8pPr>
            <a:lvl9pPr marL="365681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3"/>
          <p:cNvSpPr>
            <a:spLocks noGrp="1" noChangeArrowheads="1"/>
          </p:cNvSpPr>
          <p:nvPr>
            <p:ph type="dt" sz="half" idx="10"/>
            <p:custDataLst>
              <p:tags r:id="rId1"/>
            </p:custDataLst>
          </p:nvPr>
        </p:nvSpPr>
        <p:spPr/>
        <p:txBody>
          <a:bodyPr/>
          <a:lstStyle>
            <a:lvl1pPr>
              <a:defRPr>
                <a:solidFill>
                  <a:prstClr val="black">
                    <a:tint val="75000"/>
                  </a:prstClr>
                </a:solidFill>
                <a:latin typeface="Calibri"/>
              </a:defRPr>
            </a:lvl1pPr>
          </a:lstStyle>
          <a:p>
            <a:pPr>
              <a:defRPr/>
            </a:pPr>
            <a:fld id="{8D385D55-34A5-EE4F-90AA-8922219634B2}" type="datetimeFigureOut">
              <a:rPr lang="en-US"/>
              <a:pPr>
                <a:defRPr/>
              </a:pPr>
              <a:t>10/22/15</a:t>
            </a:fld>
            <a:endParaRPr lang="en-US"/>
          </a:p>
        </p:txBody>
      </p:sp>
      <p:sp>
        <p:nvSpPr>
          <p:cNvPr id="8" name="Rectangle 4"/>
          <p:cNvSpPr>
            <a:spLocks noGrp="1" noChangeArrowheads="1"/>
          </p:cNvSpPr>
          <p:nvPr>
            <p:ph type="ftr" sz="quarter" idx="11"/>
            <p:custDataLst>
              <p:tags r:id="rId2"/>
            </p:custDataLst>
          </p:nvPr>
        </p:nvSpPr>
        <p:spPr/>
        <p:txBody>
          <a:bodyPr/>
          <a:lstStyle>
            <a:lvl1pPr>
              <a:defRPr>
                <a:solidFill>
                  <a:prstClr val="black">
                    <a:tint val="75000"/>
                  </a:prstClr>
                </a:solidFill>
                <a:latin typeface="Calibri"/>
              </a:defRPr>
            </a:lvl1pPr>
          </a:lstStyle>
          <a:p>
            <a:pPr>
              <a:defRPr/>
            </a:pPr>
            <a:endParaRPr lang="en-US"/>
          </a:p>
        </p:txBody>
      </p:sp>
      <p:sp>
        <p:nvSpPr>
          <p:cNvPr id="9" name="Rectangle 5"/>
          <p:cNvSpPr>
            <a:spLocks noGrp="1" noChangeArrowheads="1"/>
          </p:cNvSpPr>
          <p:nvPr>
            <p:ph type="sldNum" sz="quarter" idx="12"/>
            <p:custDataLst>
              <p:tags r:id="rId3"/>
            </p:custDataLst>
          </p:nvPr>
        </p:nvSpPr>
        <p:spPr/>
        <p:txBody>
          <a:bodyPr/>
          <a:lstStyle>
            <a:lvl1pPr>
              <a:defRPr>
                <a:solidFill>
                  <a:prstClr val="black">
                    <a:tint val="75000"/>
                  </a:prstClr>
                </a:solidFill>
                <a:latin typeface="Calibri"/>
              </a:defRPr>
            </a:lvl1pPr>
          </a:lstStyle>
          <a:p>
            <a:pPr>
              <a:defRPr/>
            </a:pPr>
            <a:fld id="{22EE57E8-8DCE-B649-904E-F8182486E9F9}" type="slidenum">
              <a:rPr lang="en-US"/>
              <a:pPr>
                <a:defRPr/>
              </a:pPr>
              <a:t>‹#›</a:t>
            </a:fld>
            <a:endParaRPr lang="en-US"/>
          </a:p>
        </p:txBody>
      </p:sp>
    </p:spTree>
    <p:extLst>
      <p:ext uri="{BB962C8B-B14F-4D97-AF65-F5344CB8AC3E}">
        <p14:creationId xmlns:p14="http://schemas.microsoft.com/office/powerpoint/2010/main" val="2314337937"/>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3"/>
          <p:cNvSpPr>
            <a:spLocks noGrp="1" noChangeArrowheads="1"/>
          </p:cNvSpPr>
          <p:nvPr>
            <p:ph type="dt" sz="half" idx="10"/>
            <p:custDataLst>
              <p:tags r:id="rId1"/>
            </p:custDataLst>
          </p:nvPr>
        </p:nvSpPr>
        <p:spPr/>
        <p:txBody>
          <a:bodyPr/>
          <a:lstStyle>
            <a:lvl1pPr>
              <a:defRPr>
                <a:solidFill>
                  <a:prstClr val="black">
                    <a:tint val="75000"/>
                  </a:prstClr>
                </a:solidFill>
                <a:latin typeface="Calibri"/>
              </a:defRPr>
            </a:lvl1pPr>
          </a:lstStyle>
          <a:p>
            <a:pPr>
              <a:defRPr/>
            </a:pPr>
            <a:fld id="{8D385D55-34A5-EE4F-90AA-8922219634B2}" type="datetimeFigureOut">
              <a:rPr lang="en-US"/>
              <a:pPr>
                <a:defRPr/>
              </a:pPr>
              <a:t>10/22/15</a:t>
            </a:fld>
            <a:endParaRPr lang="en-US"/>
          </a:p>
        </p:txBody>
      </p:sp>
      <p:sp>
        <p:nvSpPr>
          <p:cNvPr id="4" name="Rectangle 4"/>
          <p:cNvSpPr>
            <a:spLocks noGrp="1" noChangeArrowheads="1"/>
          </p:cNvSpPr>
          <p:nvPr>
            <p:ph type="ftr" sz="quarter" idx="11"/>
            <p:custDataLst>
              <p:tags r:id="rId2"/>
            </p:custDataLst>
          </p:nvPr>
        </p:nvSpPr>
        <p:spPr/>
        <p:txBody>
          <a:bodyPr/>
          <a:lstStyle>
            <a:lvl1pPr>
              <a:defRPr>
                <a:solidFill>
                  <a:prstClr val="black">
                    <a:tint val="75000"/>
                  </a:prstClr>
                </a:solidFill>
                <a:latin typeface="Calibri"/>
              </a:defRPr>
            </a:lvl1pPr>
          </a:lstStyle>
          <a:p>
            <a:pPr>
              <a:defRPr/>
            </a:pPr>
            <a:endParaRPr lang="en-US"/>
          </a:p>
        </p:txBody>
      </p:sp>
      <p:sp>
        <p:nvSpPr>
          <p:cNvPr id="5" name="Rectangle 5"/>
          <p:cNvSpPr>
            <a:spLocks noGrp="1" noChangeArrowheads="1"/>
          </p:cNvSpPr>
          <p:nvPr>
            <p:ph type="sldNum" sz="quarter" idx="12"/>
            <p:custDataLst>
              <p:tags r:id="rId3"/>
            </p:custDataLst>
          </p:nvPr>
        </p:nvSpPr>
        <p:spPr/>
        <p:txBody>
          <a:bodyPr/>
          <a:lstStyle>
            <a:lvl1pPr>
              <a:defRPr>
                <a:solidFill>
                  <a:prstClr val="black">
                    <a:tint val="75000"/>
                  </a:prstClr>
                </a:solidFill>
                <a:latin typeface="Calibri"/>
              </a:defRPr>
            </a:lvl1pPr>
          </a:lstStyle>
          <a:p>
            <a:pPr>
              <a:defRPr/>
            </a:pPr>
            <a:fld id="{48EDF713-9EE7-FB4D-B8E7-2EC96645C3DB}" type="slidenum">
              <a:rPr lang="en-US"/>
              <a:pPr>
                <a:defRPr/>
              </a:pPr>
              <a:t>‹#›</a:t>
            </a:fld>
            <a:endParaRPr lang="en-US"/>
          </a:p>
        </p:txBody>
      </p:sp>
    </p:spTree>
    <p:extLst>
      <p:ext uri="{BB962C8B-B14F-4D97-AF65-F5344CB8AC3E}">
        <p14:creationId xmlns:p14="http://schemas.microsoft.com/office/powerpoint/2010/main" val="2268361492"/>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custDataLst>
              <p:tags r:id="rId1"/>
            </p:custDataLst>
          </p:nvPr>
        </p:nvSpPr>
        <p:spPr/>
        <p:txBody>
          <a:bodyPr/>
          <a:lstStyle>
            <a:lvl1pPr>
              <a:defRPr>
                <a:solidFill>
                  <a:prstClr val="black">
                    <a:tint val="75000"/>
                  </a:prstClr>
                </a:solidFill>
                <a:latin typeface="Calibri"/>
              </a:defRPr>
            </a:lvl1pPr>
          </a:lstStyle>
          <a:p>
            <a:pPr>
              <a:defRPr/>
            </a:pPr>
            <a:fld id="{8D385D55-34A5-EE4F-90AA-8922219634B2}" type="datetimeFigureOut">
              <a:rPr lang="en-US"/>
              <a:pPr>
                <a:defRPr/>
              </a:pPr>
              <a:t>10/22/15</a:t>
            </a:fld>
            <a:endParaRPr lang="en-US"/>
          </a:p>
        </p:txBody>
      </p:sp>
      <p:sp>
        <p:nvSpPr>
          <p:cNvPr id="3" name="Rectangle 4"/>
          <p:cNvSpPr>
            <a:spLocks noGrp="1" noChangeArrowheads="1"/>
          </p:cNvSpPr>
          <p:nvPr>
            <p:ph type="ftr" sz="quarter" idx="11"/>
            <p:custDataLst>
              <p:tags r:id="rId2"/>
            </p:custDataLst>
          </p:nvPr>
        </p:nvSpPr>
        <p:spPr/>
        <p:txBody>
          <a:bodyPr/>
          <a:lstStyle>
            <a:lvl1pPr>
              <a:defRPr>
                <a:solidFill>
                  <a:prstClr val="black">
                    <a:tint val="75000"/>
                  </a:prstClr>
                </a:solidFill>
                <a:latin typeface="Calibri"/>
              </a:defRPr>
            </a:lvl1pPr>
          </a:lstStyle>
          <a:p>
            <a:pPr>
              <a:defRPr/>
            </a:pPr>
            <a:endParaRPr lang="en-US"/>
          </a:p>
        </p:txBody>
      </p:sp>
      <p:sp>
        <p:nvSpPr>
          <p:cNvPr id="4" name="Rectangle 5"/>
          <p:cNvSpPr>
            <a:spLocks noGrp="1" noChangeArrowheads="1"/>
          </p:cNvSpPr>
          <p:nvPr>
            <p:ph type="sldNum" sz="quarter" idx="12"/>
            <p:custDataLst>
              <p:tags r:id="rId3"/>
            </p:custDataLst>
          </p:nvPr>
        </p:nvSpPr>
        <p:spPr/>
        <p:txBody>
          <a:bodyPr/>
          <a:lstStyle>
            <a:lvl1pPr>
              <a:defRPr>
                <a:solidFill>
                  <a:prstClr val="black">
                    <a:tint val="75000"/>
                  </a:prstClr>
                </a:solidFill>
                <a:latin typeface="Calibri"/>
              </a:defRPr>
            </a:lvl1pPr>
          </a:lstStyle>
          <a:p>
            <a:pPr>
              <a:defRPr/>
            </a:pPr>
            <a:fld id="{72261ADC-B1C2-6946-B070-F4C0692DE5E0}" type="slidenum">
              <a:rPr lang="en-US"/>
              <a:pPr>
                <a:defRPr/>
              </a:pPr>
              <a:t>‹#›</a:t>
            </a:fld>
            <a:endParaRPr lang="en-US"/>
          </a:p>
        </p:txBody>
      </p:sp>
    </p:spTree>
    <p:extLst>
      <p:ext uri="{BB962C8B-B14F-4D97-AF65-F5344CB8AC3E}">
        <p14:creationId xmlns:p14="http://schemas.microsoft.com/office/powerpoint/2010/main" val="1012068555"/>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6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04"/>
            <a:ext cx="3008313" cy="4691063"/>
          </a:xfrm>
        </p:spPr>
        <p:txBody>
          <a:bodyPr/>
          <a:lstStyle>
            <a:lvl1pPr marL="0" indent="0">
              <a:buNone/>
              <a:defRPr sz="1400"/>
            </a:lvl1pPr>
            <a:lvl2pPr marL="457101" indent="0">
              <a:buNone/>
              <a:defRPr sz="1200"/>
            </a:lvl2pPr>
            <a:lvl3pPr marL="914202" indent="0">
              <a:buNone/>
              <a:defRPr sz="1000"/>
            </a:lvl3pPr>
            <a:lvl4pPr marL="1371304" indent="0">
              <a:buNone/>
              <a:defRPr sz="900"/>
            </a:lvl4pPr>
            <a:lvl5pPr marL="1828405" indent="0">
              <a:buNone/>
              <a:defRPr sz="900"/>
            </a:lvl5pPr>
            <a:lvl6pPr marL="2285506" indent="0">
              <a:buNone/>
              <a:defRPr sz="900"/>
            </a:lvl6pPr>
            <a:lvl7pPr marL="2742607" indent="0">
              <a:buNone/>
              <a:defRPr sz="900"/>
            </a:lvl7pPr>
            <a:lvl8pPr marL="3199708" indent="0">
              <a:buNone/>
              <a:defRPr sz="900"/>
            </a:lvl8pPr>
            <a:lvl9pPr marL="3656811" indent="0">
              <a:buNone/>
              <a:defRPr sz="900"/>
            </a:lvl9pPr>
          </a:lstStyle>
          <a:p>
            <a:pPr lvl="0"/>
            <a:r>
              <a:rPr lang="en-US" smtClean="0"/>
              <a:t>Click to edit Master text styles</a:t>
            </a:r>
          </a:p>
        </p:txBody>
      </p:sp>
      <p:sp>
        <p:nvSpPr>
          <p:cNvPr id="5" name="Rectangle 3"/>
          <p:cNvSpPr>
            <a:spLocks noGrp="1" noChangeArrowheads="1"/>
          </p:cNvSpPr>
          <p:nvPr>
            <p:ph type="dt" sz="half" idx="10"/>
            <p:custDataLst>
              <p:tags r:id="rId1"/>
            </p:custDataLst>
          </p:nvPr>
        </p:nvSpPr>
        <p:spPr/>
        <p:txBody>
          <a:bodyPr/>
          <a:lstStyle>
            <a:lvl1pPr>
              <a:defRPr>
                <a:solidFill>
                  <a:prstClr val="black">
                    <a:tint val="75000"/>
                  </a:prstClr>
                </a:solidFill>
                <a:latin typeface="Calibri"/>
              </a:defRPr>
            </a:lvl1pPr>
          </a:lstStyle>
          <a:p>
            <a:pPr>
              <a:defRPr/>
            </a:pPr>
            <a:fld id="{8D385D55-34A5-EE4F-90AA-8922219634B2}" type="datetimeFigureOut">
              <a:rPr lang="en-US"/>
              <a:pPr>
                <a:defRPr/>
              </a:pPr>
              <a:t>10/22/15</a:t>
            </a:fld>
            <a:endParaRPr lang="en-US"/>
          </a:p>
        </p:txBody>
      </p:sp>
      <p:sp>
        <p:nvSpPr>
          <p:cNvPr id="6" name="Rectangle 4"/>
          <p:cNvSpPr>
            <a:spLocks noGrp="1" noChangeArrowheads="1"/>
          </p:cNvSpPr>
          <p:nvPr>
            <p:ph type="ftr" sz="quarter" idx="11"/>
            <p:custDataLst>
              <p:tags r:id="rId2"/>
            </p:custDataLst>
          </p:nvPr>
        </p:nvSpPr>
        <p:spPr/>
        <p:txBody>
          <a:bodyPr/>
          <a:lstStyle>
            <a:lvl1pPr>
              <a:defRPr>
                <a:solidFill>
                  <a:prstClr val="black">
                    <a:tint val="75000"/>
                  </a:prstClr>
                </a:solidFill>
                <a:latin typeface="Calibri"/>
              </a:defRPr>
            </a:lvl1pPr>
          </a:lstStyle>
          <a:p>
            <a:pPr>
              <a:defRPr/>
            </a:pPr>
            <a:endParaRPr lang="en-US"/>
          </a:p>
        </p:txBody>
      </p:sp>
      <p:sp>
        <p:nvSpPr>
          <p:cNvPr id="7" name="Rectangle 5"/>
          <p:cNvSpPr>
            <a:spLocks noGrp="1" noChangeArrowheads="1"/>
          </p:cNvSpPr>
          <p:nvPr>
            <p:ph type="sldNum" sz="quarter" idx="12"/>
            <p:custDataLst>
              <p:tags r:id="rId3"/>
            </p:custDataLst>
          </p:nvPr>
        </p:nvSpPr>
        <p:spPr/>
        <p:txBody>
          <a:bodyPr/>
          <a:lstStyle>
            <a:lvl1pPr>
              <a:defRPr>
                <a:solidFill>
                  <a:prstClr val="black">
                    <a:tint val="75000"/>
                  </a:prstClr>
                </a:solidFill>
                <a:latin typeface="Calibri"/>
              </a:defRPr>
            </a:lvl1pPr>
          </a:lstStyle>
          <a:p>
            <a:pPr>
              <a:defRPr/>
            </a:pPr>
            <a:fld id="{C7CE3C25-E601-8245-BB27-4F285D1CE379}" type="slidenum">
              <a:rPr lang="en-US"/>
              <a:pPr>
                <a:defRPr/>
              </a:pPr>
              <a:t>‹#›</a:t>
            </a:fld>
            <a:endParaRPr lang="en-US"/>
          </a:p>
        </p:txBody>
      </p:sp>
    </p:spTree>
    <p:extLst>
      <p:ext uri="{BB962C8B-B14F-4D97-AF65-F5344CB8AC3E}">
        <p14:creationId xmlns:p14="http://schemas.microsoft.com/office/powerpoint/2010/main" val="3589582936"/>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01" indent="0">
              <a:buNone/>
              <a:defRPr sz="2800"/>
            </a:lvl2pPr>
            <a:lvl3pPr marL="914202" indent="0">
              <a:buNone/>
              <a:defRPr sz="2400"/>
            </a:lvl3pPr>
            <a:lvl4pPr marL="1371304" indent="0">
              <a:buNone/>
              <a:defRPr sz="2000"/>
            </a:lvl4pPr>
            <a:lvl5pPr marL="1828405" indent="0">
              <a:buNone/>
              <a:defRPr sz="2000"/>
            </a:lvl5pPr>
            <a:lvl6pPr marL="2285506" indent="0">
              <a:buNone/>
              <a:defRPr sz="2000"/>
            </a:lvl6pPr>
            <a:lvl7pPr marL="2742607" indent="0">
              <a:buNone/>
              <a:defRPr sz="2000"/>
            </a:lvl7pPr>
            <a:lvl8pPr marL="3199708" indent="0">
              <a:buNone/>
              <a:defRPr sz="2000"/>
            </a:lvl8pPr>
            <a:lvl9pPr marL="3656811"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01" indent="0">
              <a:buNone/>
              <a:defRPr sz="1200"/>
            </a:lvl2pPr>
            <a:lvl3pPr marL="914202" indent="0">
              <a:buNone/>
              <a:defRPr sz="1000"/>
            </a:lvl3pPr>
            <a:lvl4pPr marL="1371304" indent="0">
              <a:buNone/>
              <a:defRPr sz="900"/>
            </a:lvl4pPr>
            <a:lvl5pPr marL="1828405" indent="0">
              <a:buNone/>
              <a:defRPr sz="900"/>
            </a:lvl5pPr>
            <a:lvl6pPr marL="2285506" indent="0">
              <a:buNone/>
              <a:defRPr sz="900"/>
            </a:lvl6pPr>
            <a:lvl7pPr marL="2742607" indent="0">
              <a:buNone/>
              <a:defRPr sz="900"/>
            </a:lvl7pPr>
            <a:lvl8pPr marL="3199708" indent="0">
              <a:buNone/>
              <a:defRPr sz="900"/>
            </a:lvl8pPr>
            <a:lvl9pPr marL="3656811" indent="0">
              <a:buNone/>
              <a:defRPr sz="900"/>
            </a:lvl9pPr>
          </a:lstStyle>
          <a:p>
            <a:pPr lvl="0"/>
            <a:r>
              <a:rPr lang="en-US" smtClean="0"/>
              <a:t>Click to edit Master text styles</a:t>
            </a:r>
          </a:p>
        </p:txBody>
      </p:sp>
      <p:sp>
        <p:nvSpPr>
          <p:cNvPr id="5" name="Rectangle 3"/>
          <p:cNvSpPr>
            <a:spLocks noGrp="1" noChangeArrowheads="1"/>
          </p:cNvSpPr>
          <p:nvPr>
            <p:ph type="dt" sz="half" idx="10"/>
            <p:custDataLst>
              <p:tags r:id="rId1"/>
            </p:custDataLst>
          </p:nvPr>
        </p:nvSpPr>
        <p:spPr/>
        <p:txBody>
          <a:bodyPr/>
          <a:lstStyle>
            <a:lvl1pPr>
              <a:defRPr>
                <a:solidFill>
                  <a:prstClr val="black">
                    <a:tint val="75000"/>
                  </a:prstClr>
                </a:solidFill>
                <a:latin typeface="Calibri"/>
              </a:defRPr>
            </a:lvl1pPr>
          </a:lstStyle>
          <a:p>
            <a:pPr>
              <a:defRPr/>
            </a:pPr>
            <a:fld id="{8D385D55-34A5-EE4F-90AA-8922219634B2}" type="datetimeFigureOut">
              <a:rPr lang="en-US"/>
              <a:pPr>
                <a:defRPr/>
              </a:pPr>
              <a:t>10/22/15</a:t>
            </a:fld>
            <a:endParaRPr lang="en-US"/>
          </a:p>
        </p:txBody>
      </p:sp>
      <p:sp>
        <p:nvSpPr>
          <p:cNvPr id="6" name="Rectangle 4"/>
          <p:cNvSpPr>
            <a:spLocks noGrp="1" noChangeArrowheads="1"/>
          </p:cNvSpPr>
          <p:nvPr>
            <p:ph type="ftr" sz="quarter" idx="11"/>
            <p:custDataLst>
              <p:tags r:id="rId2"/>
            </p:custDataLst>
          </p:nvPr>
        </p:nvSpPr>
        <p:spPr/>
        <p:txBody>
          <a:bodyPr/>
          <a:lstStyle>
            <a:lvl1pPr>
              <a:defRPr>
                <a:solidFill>
                  <a:prstClr val="black">
                    <a:tint val="75000"/>
                  </a:prstClr>
                </a:solidFill>
                <a:latin typeface="Calibri"/>
              </a:defRPr>
            </a:lvl1pPr>
          </a:lstStyle>
          <a:p>
            <a:pPr>
              <a:defRPr/>
            </a:pPr>
            <a:endParaRPr lang="en-US"/>
          </a:p>
        </p:txBody>
      </p:sp>
      <p:sp>
        <p:nvSpPr>
          <p:cNvPr id="7" name="Rectangle 5"/>
          <p:cNvSpPr>
            <a:spLocks noGrp="1" noChangeArrowheads="1"/>
          </p:cNvSpPr>
          <p:nvPr>
            <p:ph type="sldNum" sz="quarter" idx="12"/>
            <p:custDataLst>
              <p:tags r:id="rId3"/>
            </p:custDataLst>
          </p:nvPr>
        </p:nvSpPr>
        <p:spPr/>
        <p:txBody>
          <a:bodyPr/>
          <a:lstStyle>
            <a:lvl1pPr>
              <a:defRPr>
                <a:solidFill>
                  <a:prstClr val="black">
                    <a:tint val="75000"/>
                  </a:prstClr>
                </a:solidFill>
                <a:latin typeface="Calibri"/>
              </a:defRPr>
            </a:lvl1pPr>
          </a:lstStyle>
          <a:p>
            <a:pPr>
              <a:defRPr/>
            </a:pPr>
            <a:fld id="{0B4F076C-1423-FB40-9119-FE7304811F20}" type="slidenum">
              <a:rPr lang="en-US"/>
              <a:pPr>
                <a:defRPr/>
              </a:pPr>
              <a:t>‹#›</a:t>
            </a:fld>
            <a:endParaRPr lang="en-US"/>
          </a:p>
        </p:txBody>
      </p:sp>
    </p:spTree>
    <p:extLst>
      <p:ext uri="{BB962C8B-B14F-4D97-AF65-F5344CB8AC3E}">
        <p14:creationId xmlns:p14="http://schemas.microsoft.com/office/powerpoint/2010/main" val="2956783899"/>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sz="half" idx="10"/>
            <p:custDataLst>
              <p:tags r:id="rId1"/>
            </p:custDataLst>
          </p:nvPr>
        </p:nvSpPr>
        <p:spPr/>
        <p:txBody>
          <a:bodyPr/>
          <a:lstStyle>
            <a:lvl1pPr>
              <a:defRPr>
                <a:solidFill>
                  <a:prstClr val="black">
                    <a:tint val="75000"/>
                  </a:prstClr>
                </a:solidFill>
                <a:latin typeface="Calibri"/>
              </a:defRPr>
            </a:lvl1pPr>
          </a:lstStyle>
          <a:p>
            <a:pPr>
              <a:defRPr/>
            </a:pPr>
            <a:fld id="{8D385D55-34A5-EE4F-90AA-8922219634B2}" type="datetimeFigureOut">
              <a:rPr lang="en-US"/>
              <a:pPr>
                <a:defRPr/>
              </a:pPr>
              <a:t>10/22/15</a:t>
            </a:fld>
            <a:endParaRPr lang="en-US"/>
          </a:p>
        </p:txBody>
      </p:sp>
      <p:sp>
        <p:nvSpPr>
          <p:cNvPr id="5" name="Rectangle 4"/>
          <p:cNvSpPr>
            <a:spLocks noGrp="1" noChangeArrowheads="1"/>
          </p:cNvSpPr>
          <p:nvPr>
            <p:ph type="ftr" sz="quarter" idx="11"/>
            <p:custDataLst>
              <p:tags r:id="rId2"/>
            </p:custDataLst>
          </p:nvPr>
        </p:nvSpPr>
        <p:spPr/>
        <p:txBody>
          <a:bodyPr/>
          <a:lstStyle>
            <a:lvl1pPr>
              <a:defRPr>
                <a:solidFill>
                  <a:prstClr val="black">
                    <a:tint val="75000"/>
                  </a:prstClr>
                </a:solidFill>
                <a:latin typeface="Calibri"/>
              </a:defRPr>
            </a:lvl1pPr>
          </a:lstStyle>
          <a:p>
            <a:pPr>
              <a:defRPr/>
            </a:pPr>
            <a:endParaRPr lang="en-US"/>
          </a:p>
        </p:txBody>
      </p:sp>
      <p:sp>
        <p:nvSpPr>
          <p:cNvPr id="6" name="Rectangle 5"/>
          <p:cNvSpPr>
            <a:spLocks noGrp="1" noChangeArrowheads="1"/>
          </p:cNvSpPr>
          <p:nvPr>
            <p:ph type="sldNum" sz="quarter" idx="12"/>
            <p:custDataLst>
              <p:tags r:id="rId3"/>
            </p:custDataLst>
          </p:nvPr>
        </p:nvSpPr>
        <p:spPr/>
        <p:txBody>
          <a:bodyPr/>
          <a:lstStyle>
            <a:lvl1pPr>
              <a:defRPr>
                <a:solidFill>
                  <a:prstClr val="black">
                    <a:tint val="75000"/>
                  </a:prstClr>
                </a:solidFill>
                <a:latin typeface="Calibri"/>
              </a:defRPr>
            </a:lvl1pPr>
          </a:lstStyle>
          <a:p>
            <a:pPr>
              <a:defRPr/>
            </a:pPr>
            <a:fld id="{D7BDB996-3F71-D249-9756-CC32F7D26687}" type="slidenum">
              <a:rPr lang="en-US"/>
              <a:pPr>
                <a:defRPr/>
              </a:pPr>
              <a:t>‹#›</a:t>
            </a:fld>
            <a:endParaRPr lang="en-US"/>
          </a:p>
        </p:txBody>
      </p:sp>
    </p:spTree>
    <p:extLst>
      <p:ext uri="{BB962C8B-B14F-4D97-AF65-F5344CB8AC3E}">
        <p14:creationId xmlns:p14="http://schemas.microsoft.com/office/powerpoint/2010/main" val="2309553138"/>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457209"/>
            <a:ext cx="2057400" cy="56689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457209"/>
            <a:ext cx="6019800" cy="56689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sz="half" idx="10"/>
            <p:custDataLst>
              <p:tags r:id="rId1"/>
            </p:custDataLst>
          </p:nvPr>
        </p:nvSpPr>
        <p:spPr/>
        <p:txBody>
          <a:bodyPr/>
          <a:lstStyle>
            <a:lvl1pPr>
              <a:defRPr>
                <a:solidFill>
                  <a:prstClr val="black">
                    <a:tint val="75000"/>
                  </a:prstClr>
                </a:solidFill>
                <a:latin typeface="Calibri"/>
              </a:defRPr>
            </a:lvl1pPr>
          </a:lstStyle>
          <a:p>
            <a:pPr>
              <a:defRPr/>
            </a:pPr>
            <a:fld id="{8D385D55-34A5-EE4F-90AA-8922219634B2}" type="datetimeFigureOut">
              <a:rPr lang="en-US"/>
              <a:pPr>
                <a:defRPr/>
              </a:pPr>
              <a:t>10/22/15</a:t>
            </a:fld>
            <a:endParaRPr lang="en-US"/>
          </a:p>
        </p:txBody>
      </p:sp>
      <p:sp>
        <p:nvSpPr>
          <p:cNvPr id="5" name="Rectangle 4"/>
          <p:cNvSpPr>
            <a:spLocks noGrp="1" noChangeArrowheads="1"/>
          </p:cNvSpPr>
          <p:nvPr>
            <p:ph type="ftr" sz="quarter" idx="11"/>
            <p:custDataLst>
              <p:tags r:id="rId2"/>
            </p:custDataLst>
          </p:nvPr>
        </p:nvSpPr>
        <p:spPr/>
        <p:txBody>
          <a:bodyPr/>
          <a:lstStyle>
            <a:lvl1pPr>
              <a:defRPr>
                <a:solidFill>
                  <a:prstClr val="black">
                    <a:tint val="75000"/>
                  </a:prstClr>
                </a:solidFill>
                <a:latin typeface="Calibri"/>
              </a:defRPr>
            </a:lvl1pPr>
          </a:lstStyle>
          <a:p>
            <a:pPr>
              <a:defRPr/>
            </a:pPr>
            <a:endParaRPr lang="en-US"/>
          </a:p>
        </p:txBody>
      </p:sp>
      <p:sp>
        <p:nvSpPr>
          <p:cNvPr id="6" name="Rectangle 5"/>
          <p:cNvSpPr>
            <a:spLocks noGrp="1" noChangeArrowheads="1"/>
          </p:cNvSpPr>
          <p:nvPr>
            <p:ph type="sldNum" sz="quarter" idx="12"/>
            <p:custDataLst>
              <p:tags r:id="rId3"/>
            </p:custDataLst>
          </p:nvPr>
        </p:nvSpPr>
        <p:spPr/>
        <p:txBody>
          <a:bodyPr/>
          <a:lstStyle>
            <a:lvl1pPr>
              <a:defRPr>
                <a:solidFill>
                  <a:prstClr val="black">
                    <a:tint val="75000"/>
                  </a:prstClr>
                </a:solidFill>
                <a:latin typeface="Calibri"/>
              </a:defRPr>
            </a:lvl1pPr>
          </a:lstStyle>
          <a:p>
            <a:pPr>
              <a:defRPr/>
            </a:pPr>
            <a:fld id="{0C3FCDAF-0435-744D-AAD4-863B59857C56}" type="slidenum">
              <a:rPr lang="en-US"/>
              <a:pPr>
                <a:defRPr/>
              </a:pPr>
              <a:t>‹#›</a:t>
            </a:fld>
            <a:endParaRPr lang="en-US"/>
          </a:p>
        </p:txBody>
      </p:sp>
    </p:spTree>
    <p:extLst>
      <p:ext uri="{BB962C8B-B14F-4D97-AF65-F5344CB8AC3E}">
        <p14:creationId xmlns:p14="http://schemas.microsoft.com/office/powerpoint/2010/main" val="4961396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5"/>
            <a:ext cx="7772400" cy="1500187"/>
          </a:xfrm>
        </p:spPr>
        <p:txBody>
          <a:bodyPr anchor="b"/>
          <a:lstStyle>
            <a:lvl1pPr marL="0" indent="0">
              <a:buNone/>
              <a:defRPr sz="2000">
                <a:solidFill>
                  <a:schemeClr val="tx1">
                    <a:tint val="75000"/>
                  </a:schemeClr>
                </a:solidFill>
              </a:defRPr>
            </a:lvl1pPr>
            <a:lvl2pPr marL="457174" indent="0">
              <a:buNone/>
              <a:defRPr sz="1800">
                <a:solidFill>
                  <a:schemeClr val="tx1">
                    <a:tint val="75000"/>
                  </a:schemeClr>
                </a:solidFill>
              </a:defRPr>
            </a:lvl2pPr>
            <a:lvl3pPr marL="914349" indent="0">
              <a:buNone/>
              <a:defRPr sz="1600">
                <a:solidFill>
                  <a:schemeClr val="tx1">
                    <a:tint val="75000"/>
                  </a:schemeClr>
                </a:solidFill>
              </a:defRPr>
            </a:lvl3pPr>
            <a:lvl4pPr marL="1371523" indent="0">
              <a:buNone/>
              <a:defRPr sz="1400">
                <a:solidFill>
                  <a:schemeClr val="tx1">
                    <a:tint val="75000"/>
                  </a:schemeClr>
                </a:solidFill>
              </a:defRPr>
            </a:lvl4pPr>
            <a:lvl5pPr marL="1828698" indent="0">
              <a:buNone/>
              <a:defRPr sz="1400">
                <a:solidFill>
                  <a:schemeClr val="tx1">
                    <a:tint val="75000"/>
                  </a:schemeClr>
                </a:solidFill>
              </a:defRPr>
            </a:lvl5pPr>
            <a:lvl6pPr marL="2285872" indent="0">
              <a:buNone/>
              <a:defRPr sz="1400">
                <a:solidFill>
                  <a:schemeClr val="tx1">
                    <a:tint val="75000"/>
                  </a:schemeClr>
                </a:solidFill>
              </a:defRPr>
            </a:lvl6pPr>
            <a:lvl7pPr marL="2743046" indent="0">
              <a:buNone/>
              <a:defRPr sz="1400">
                <a:solidFill>
                  <a:schemeClr val="tx1">
                    <a:tint val="75000"/>
                  </a:schemeClr>
                </a:solidFill>
              </a:defRPr>
            </a:lvl7pPr>
            <a:lvl8pPr marL="3200220" indent="0">
              <a:buNone/>
              <a:defRPr sz="1400">
                <a:solidFill>
                  <a:schemeClr val="tx1">
                    <a:tint val="75000"/>
                  </a:schemeClr>
                </a:solidFill>
              </a:defRPr>
            </a:lvl8pPr>
            <a:lvl9pPr marL="3657396"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custDataLst>
              <p:tags r:id="rId1"/>
            </p:custDataLst>
          </p:nvPr>
        </p:nvSpPr>
        <p:spPr/>
        <p:txBody>
          <a:bodyPr/>
          <a:lstStyle>
            <a:lvl1pPr>
              <a:defRPr/>
            </a:lvl1pPr>
          </a:lstStyle>
          <a:p>
            <a:pPr>
              <a:defRPr/>
            </a:pPr>
            <a:fld id="{D9009F79-0F1A-984D-9C1F-DD0BBF0A9061}" type="datetime1">
              <a:rPr lang="en-US"/>
              <a:pPr>
                <a:defRPr/>
              </a:pPr>
              <a:t>10/22/15</a:t>
            </a:fld>
            <a:endParaRPr lang="en-US"/>
          </a:p>
        </p:txBody>
      </p:sp>
      <p:sp>
        <p:nvSpPr>
          <p:cNvPr id="5"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a:defRPr/>
            </a:lvl1pPr>
          </a:lstStyle>
          <a:p>
            <a:pPr>
              <a:defRPr/>
            </a:pPr>
            <a:fld id="{5DC93B56-AAC7-744E-9A33-F40AE0900F2D}" type="slidenum">
              <a:rPr lang="en-US"/>
              <a:pPr>
                <a:defRPr/>
              </a:pPr>
              <a:t>‹#›</a:t>
            </a:fld>
            <a:endParaRPr lang="en-US"/>
          </a:p>
        </p:txBody>
      </p:sp>
    </p:spTree>
    <p:extLst>
      <p:ext uri="{BB962C8B-B14F-4D97-AF65-F5344CB8AC3E}">
        <p14:creationId xmlns:p14="http://schemas.microsoft.com/office/powerpoint/2010/main" val="605613304"/>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01" indent="0" algn="ctr">
              <a:buNone/>
              <a:defRPr/>
            </a:lvl2pPr>
            <a:lvl3pPr marL="914202" indent="0" algn="ctr">
              <a:buNone/>
              <a:defRPr/>
            </a:lvl3pPr>
            <a:lvl4pPr marL="1371304" indent="0" algn="ctr">
              <a:buNone/>
              <a:defRPr/>
            </a:lvl4pPr>
            <a:lvl5pPr marL="1828405" indent="0" algn="ctr">
              <a:buNone/>
              <a:defRPr/>
            </a:lvl5pPr>
            <a:lvl6pPr marL="2285506" indent="0" algn="ctr">
              <a:buNone/>
              <a:defRPr/>
            </a:lvl6pPr>
            <a:lvl7pPr marL="2742607" indent="0" algn="ctr">
              <a:buNone/>
              <a:defRPr/>
            </a:lvl7pPr>
            <a:lvl8pPr marL="3199708" indent="0" algn="ctr">
              <a:buNone/>
              <a:defRPr/>
            </a:lvl8pPr>
            <a:lvl9pPr marL="3656811"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EF194FB8-45FD-8B40-A892-6F11F56F37B8}" type="slidenum">
              <a:rPr lang="en-US"/>
              <a:pPr>
                <a:defRPr/>
              </a:pPr>
              <a:t>‹#›</a:t>
            </a:fld>
            <a:endParaRPr lang="en-US"/>
          </a:p>
        </p:txBody>
      </p:sp>
    </p:spTree>
    <p:extLst>
      <p:ext uri="{BB962C8B-B14F-4D97-AF65-F5344CB8AC3E}">
        <p14:creationId xmlns:p14="http://schemas.microsoft.com/office/powerpoint/2010/main" val="2408744430"/>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7C2E396F-26A9-5844-BBD7-76DE31904745}" type="slidenum">
              <a:rPr lang="en-US"/>
              <a:pPr>
                <a:defRPr/>
              </a:pPr>
              <a:t>‹#›</a:t>
            </a:fld>
            <a:endParaRPr lang="en-US"/>
          </a:p>
        </p:txBody>
      </p:sp>
    </p:spTree>
    <p:extLst>
      <p:ext uri="{BB962C8B-B14F-4D97-AF65-F5344CB8AC3E}">
        <p14:creationId xmlns:p14="http://schemas.microsoft.com/office/powerpoint/2010/main" val="2555095777"/>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3"/>
            <a:ext cx="7772400" cy="1500187"/>
          </a:xfrm>
        </p:spPr>
        <p:txBody>
          <a:bodyPr anchor="b"/>
          <a:lstStyle>
            <a:lvl1pPr marL="0" indent="0">
              <a:buNone/>
              <a:defRPr sz="2000"/>
            </a:lvl1pPr>
            <a:lvl2pPr marL="457101" indent="0">
              <a:buNone/>
              <a:defRPr sz="1800"/>
            </a:lvl2pPr>
            <a:lvl3pPr marL="914202" indent="0">
              <a:buNone/>
              <a:defRPr sz="1600"/>
            </a:lvl3pPr>
            <a:lvl4pPr marL="1371304" indent="0">
              <a:buNone/>
              <a:defRPr sz="1400"/>
            </a:lvl4pPr>
            <a:lvl5pPr marL="1828405" indent="0">
              <a:buNone/>
              <a:defRPr sz="1400"/>
            </a:lvl5pPr>
            <a:lvl6pPr marL="2285506" indent="0">
              <a:buNone/>
              <a:defRPr sz="1400"/>
            </a:lvl6pPr>
            <a:lvl7pPr marL="2742607" indent="0">
              <a:buNone/>
              <a:defRPr sz="1400"/>
            </a:lvl7pPr>
            <a:lvl8pPr marL="3199708" indent="0">
              <a:buNone/>
              <a:defRPr sz="1400"/>
            </a:lvl8pPr>
            <a:lvl9pPr marL="3656811" indent="0">
              <a:buNone/>
              <a:defRPr sz="1400"/>
            </a:lvl9pPr>
          </a:lstStyle>
          <a:p>
            <a:pPr lvl="0"/>
            <a:r>
              <a:rPr lang="en-US" smtClean="0"/>
              <a:t>Click to edit Master text styles</a:t>
            </a:r>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39A0C074-A90B-1647-AF03-70BF681EB4DC}" type="slidenum">
              <a:rPr lang="en-US"/>
              <a:pPr>
                <a:defRPr/>
              </a:pPr>
              <a:t>‹#›</a:t>
            </a:fld>
            <a:endParaRPr lang="en-US"/>
          </a:p>
        </p:txBody>
      </p:sp>
    </p:spTree>
    <p:extLst>
      <p:ext uri="{BB962C8B-B14F-4D97-AF65-F5344CB8AC3E}">
        <p14:creationId xmlns:p14="http://schemas.microsoft.com/office/powerpoint/2010/main" val="310608412"/>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6"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custDataLst>
              <p:tags r:id="rId3"/>
            </p:custDataLst>
          </p:nvPr>
        </p:nvSpPr>
        <p:spPr>
          <a:ln/>
        </p:spPr>
        <p:txBody>
          <a:bodyPr/>
          <a:lstStyle>
            <a:lvl1pPr>
              <a:defRPr/>
            </a:lvl1pPr>
          </a:lstStyle>
          <a:p>
            <a:pPr>
              <a:defRPr/>
            </a:pPr>
            <a:fld id="{7E013C7C-1F8D-7848-9322-5A335A5BD68F}" type="slidenum">
              <a:rPr lang="en-US"/>
              <a:pPr>
                <a:defRPr/>
              </a:pPr>
              <a:t>‹#›</a:t>
            </a:fld>
            <a:endParaRPr lang="en-US"/>
          </a:p>
        </p:txBody>
      </p:sp>
    </p:spTree>
    <p:extLst>
      <p:ext uri="{BB962C8B-B14F-4D97-AF65-F5344CB8AC3E}">
        <p14:creationId xmlns:p14="http://schemas.microsoft.com/office/powerpoint/2010/main" val="4148318601"/>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01" indent="0">
              <a:buNone/>
              <a:defRPr sz="2000" b="1"/>
            </a:lvl2pPr>
            <a:lvl3pPr marL="914202" indent="0">
              <a:buNone/>
              <a:defRPr sz="1800" b="1"/>
            </a:lvl3pPr>
            <a:lvl4pPr marL="1371304" indent="0">
              <a:buNone/>
              <a:defRPr sz="1600" b="1"/>
            </a:lvl4pPr>
            <a:lvl5pPr marL="1828405" indent="0">
              <a:buNone/>
              <a:defRPr sz="1600" b="1"/>
            </a:lvl5pPr>
            <a:lvl6pPr marL="2285506" indent="0">
              <a:buNone/>
              <a:defRPr sz="1600" b="1"/>
            </a:lvl6pPr>
            <a:lvl7pPr marL="2742607" indent="0">
              <a:buNone/>
              <a:defRPr sz="1600" b="1"/>
            </a:lvl7pPr>
            <a:lvl8pPr marL="3199708" indent="0">
              <a:buNone/>
              <a:defRPr sz="1600" b="1"/>
            </a:lvl8pPr>
            <a:lvl9pPr marL="365681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7101" indent="0">
              <a:buNone/>
              <a:defRPr sz="2000" b="1"/>
            </a:lvl2pPr>
            <a:lvl3pPr marL="914202" indent="0">
              <a:buNone/>
              <a:defRPr sz="1800" b="1"/>
            </a:lvl3pPr>
            <a:lvl4pPr marL="1371304" indent="0">
              <a:buNone/>
              <a:defRPr sz="1600" b="1"/>
            </a:lvl4pPr>
            <a:lvl5pPr marL="1828405" indent="0">
              <a:buNone/>
              <a:defRPr sz="1600" b="1"/>
            </a:lvl5pPr>
            <a:lvl6pPr marL="2285506" indent="0">
              <a:buNone/>
              <a:defRPr sz="1600" b="1"/>
            </a:lvl6pPr>
            <a:lvl7pPr marL="2742607" indent="0">
              <a:buNone/>
              <a:defRPr sz="1600" b="1"/>
            </a:lvl7pPr>
            <a:lvl8pPr marL="3199708" indent="0">
              <a:buNone/>
              <a:defRPr sz="1600" b="1"/>
            </a:lvl8pPr>
            <a:lvl9pPr marL="365681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8"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custDataLst>
              <p:tags r:id="rId3"/>
            </p:custDataLst>
          </p:nvPr>
        </p:nvSpPr>
        <p:spPr>
          <a:ln/>
        </p:spPr>
        <p:txBody>
          <a:bodyPr/>
          <a:lstStyle>
            <a:lvl1pPr>
              <a:defRPr/>
            </a:lvl1pPr>
          </a:lstStyle>
          <a:p>
            <a:pPr>
              <a:defRPr/>
            </a:pPr>
            <a:fld id="{E02FA5AB-E0F4-0147-9EEF-2E6B71BBAA59}" type="slidenum">
              <a:rPr lang="en-US"/>
              <a:pPr>
                <a:defRPr/>
              </a:pPr>
              <a:t>‹#›</a:t>
            </a:fld>
            <a:endParaRPr lang="en-US"/>
          </a:p>
        </p:txBody>
      </p:sp>
    </p:spTree>
    <p:extLst>
      <p:ext uri="{BB962C8B-B14F-4D97-AF65-F5344CB8AC3E}">
        <p14:creationId xmlns:p14="http://schemas.microsoft.com/office/powerpoint/2010/main" val="1944517239"/>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4"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custDataLst>
              <p:tags r:id="rId3"/>
            </p:custDataLst>
          </p:nvPr>
        </p:nvSpPr>
        <p:spPr>
          <a:ln/>
        </p:spPr>
        <p:txBody>
          <a:bodyPr/>
          <a:lstStyle>
            <a:lvl1pPr>
              <a:defRPr/>
            </a:lvl1pPr>
          </a:lstStyle>
          <a:p>
            <a:pPr>
              <a:defRPr/>
            </a:pPr>
            <a:fld id="{239B65CA-F206-8B49-BCE4-984965187DB9}" type="slidenum">
              <a:rPr lang="en-US"/>
              <a:pPr>
                <a:defRPr/>
              </a:pPr>
              <a:t>‹#›</a:t>
            </a:fld>
            <a:endParaRPr lang="en-US"/>
          </a:p>
        </p:txBody>
      </p:sp>
    </p:spTree>
    <p:extLst>
      <p:ext uri="{BB962C8B-B14F-4D97-AF65-F5344CB8AC3E}">
        <p14:creationId xmlns:p14="http://schemas.microsoft.com/office/powerpoint/2010/main" val="883463292"/>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3"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custDataLst>
              <p:tags r:id="rId3"/>
            </p:custDataLst>
          </p:nvPr>
        </p:nvSpPr>
        <p:spPr>
          <a:ln/>
        </p:spPr>
        <p:txBody>
          <a:bodyPr/>
          <a:lstStyle>
            <a:lvl1pPr>
              <a:defRPr/>
            </a:lvl1pPr>
          </a:lstStyle>
          <a:p>
            <a:pPr>
              <a:defRPr/>
            </a:pPr>
            <a:fld id="{BFD0DB7C-AA0A-5D4D-8982-F0D0AC87DA74}" type="slidenum">
              <a:rPr lang="en-US"/>
              <a:pPr>
                <a:defRPr/>
              </a:pPr>
              <a:t>‹#›</a:t>
            </a:fld>
            <a:endParaRPr lang="en-US"/>
          </a:p>
        </p:txBody>
      </p:sp>
    </p:spTree>
    <p:extLst>
      <p:ext uri="{BB962C8B-B14F-4D97-AF65-F5344CB8AC3E}">
        <p14:creationId xmlns:p14="http://schemas.microsoft.com/office/powerpoint/2010/main" val="3006306342"/>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6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04"/>
            <a:ext cx="3008313" cy="4691063"/>
          </a:xfrm>
        </p:spPr>
        <p:txBody>
          <a:bodyPr/>
          <a:lstStyle>
            <a:lvl1pPr marL="0" indent="0">
              <a:buNone/>
              <a:defRPr sz="1400"/>
            </a:lvl1pPr>
            <a:lvl2pPr marL="457101" indent="0">
              <a:buNone/>
              <a:defRPr sz="1200"/>
            </a:lvl2pPr>
            <a:lvl3pPr marL="914202" indent="0">
              <a:buNone/>
              <a:defRPr sz="1000"/>
            </a:lvl3pPr>
            <a:lvl4pPr marL="1371304" indent="0">
              <a:buNone/>
              <a:defRPr sz="900"/>
            </a:lvl4pPr>
            <a:lvl5pPr marL="1828405" indent="0">
              <a:buNone/>
              <a:defRPr sz="900"/>
            </a:lvl5pPr>
            <a:lvl6pPr marL="2285506" indent="0">
              <a:buNone/>
              <a:defRPr sz="900"/>
            </a:lvl6pPr>
            <a:lvl7pPr marL="2742607" indent="0">
              <a:buNone/>
              <a:defRPr sz="900"/>
            </a:lvl7pPr>
            <a:lvl8pPr marL="3199708" indent="0">
              <a:buNone/>
              <a:defRPr sz="900"/>
            </a:lvl8pPr>
            <a:lvl9pPr marL="3656811" indent="0">
              <a:buNone/>
              <a:defRPr sz="900"/>
            </a:lvl9pPr>
          </a:lstStyle>
          <a:p>
            <a:pPr lvl="0"/>
            <a:r>
              <a:rPr lang="en-US" smtClean="0"/>
              <a:t>Click to edit Master text styles</a:t>
            </a:r>
          </a:p>
        </p:txBody>
      </p:sp>
      <p:sp>
        <p:nvSpPr>
          <p:cNvPr id="5"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6"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custDataLst>
              <p:tags r:id="rId3"/>
            </p:custDataLst>
          </p:nvPr>
        </p:nvSpPr>
        <p:spPr>
          <a:ln/>
        </p:spPr>
        <p:txBody>
          <a:bodyPr/>
          <a:lstStyle>
            <a:lvl1pPr>
              <a:defRPr/>
            </a:lvl1pPr>
          </a:lstStyle>
          <a:p>
            <a:pPr>
              <a:defRPr/>
            </a:pPr>
            <a:fld id="{4CC48320-4389-5447-AB35-038A480F7325}" type="slidenum">
              <a:rPr lang="en-US"/>
              <a:pPr>
                <a:defRPr/>
              </a:pPr>
              <a:t>‹#›</a:t>
            </a:fld>
            <a:endParaRPr lang="en-US"/>
          </a:p>
        </p:txBody>
      </p:sp>
    </p:spTree>
    <p:extLst>
      <p:ext uri="{BB962C8B-B14F-4D97-AF65-F5344CB8AC3E}">
        <p14:creationId xmlns:p14="http://schemas.microsoft.com/office/powerpoint/2010/main" val="1331574443"/>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01" indent="0">
              <a:buNone/>
              <a:defRPr sz="2800"/>
            </a:lvl2pPr>
            <a:lvl3pPr marL="914202" indent="0">
              <a:buNone/>
              <a:defRPr sz="2400"/>
            </a:lvl3pPr>
            <a:lvl4pPr marL="1371304" indent="0">
              <a:buNone/>
              <a:defRPr sz="2000"/>
            </a:lvl4pPr>
            <a:lvl5pPr marL="1828405" indent="0">
              <a:buNone/>
              <a:defRPr sz="2000"/>
            </a:lvl5pPr>
            <a:lvl6pPr marL="2285506" indent="0">
              <a:buNone/>
              <a:defRPr sz="2000"/>
            </a:lvl6pPr>
            <a:lvl7pPr marL="2742607" indent="0">
              <a:buNone/>
              <a:defRPr sz="2000"/>
            </a:lvl7pPr>
            <a:lvl8pPr marL="3199708" indent="0">
              <a:buNone/>
              <a:defRPr sz="2000"/>
            </a:lvl8pPr>
            <a:lvl9pPr marL="3656811"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01" indent="0">
              <a:buNone/>
              <a:defRPr sz="1200"/>
            </a:lvl2pPr>
            <a:lvl3pPr marL="914202" indent="0">
              <a:buNone/>
              <a:defRPr sz="1000"/>
            </a:lvl3pPr>
            <a:lvl4pPr marL="1371304" indent="0">
              <a:buNone/>
              <a:defRPr sz="900"/>
            </a:lvl4pPr>
            <a:lvl5pPr marL="1828405" indent="0">
              <a:buNone/>
              <a:defRPr sz="900"/>
            </a:lvl5pPr>
            <a:lvl6pPr marL="2285506" indent="0">
              <a:buNone/>
              <a:defRPr sz="900"/>
            </a:lvl6pPr>
            <a:lvl7pPr marL="2742607" indent="0">
              <a:buNone/>
              <a:defRPr sz="900"/>
            </a:lvl7pPr>
            <a:lvl8pPr marL="3199708" indent="0">
              <a:buNone/>
              <a:defRPr sz="900"/>
            </a:lvl8pPr>
            <a:lvl9pPr marL="3656811" indent="0">
              <a:buNone/>
              <a:defRPr sz="900"/>
            </a:lvl9pPr>
          </a:lstStyle>
          <a:p>
            <a:pPr lvl="0"/>
            <a:r>
              <a:rPr lang="en-US" smtClean="0"/>
              <a:t>Click to edit Master text styles</a:t>
            </a:r>
          </a:p>
        </p:txBody>
      </p:sp>
      <p:sp>
        <p:nvSpPr>
          <p:cNvPr id="5"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6"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custDataLst>
              <p:tags r:id="rId3"/>
            </p:custDataLst>
          </p:nvPr>
        </p:nvSpPr>
        <p:spPr>
          <a:ln/>
        </p:spPr>
        <p:txBody>
          <a:bodyPr/>
          <a:lstStyle>
            <a:lvl1pPr>
              <a:defRPr/>
            </a:lvl1pPr>
          </a:lstStyle>
          <a:p>
            <a:pPr>
              <a:defRPr/>
            </a:pPr>
            <a:fld id="{5B2DF92E-D95D-CA4F-B41B-F117D2EB0B56}" type="slidenum">
              <a:rPr lang="en-US"/>
              <a:pPr>
                <a:defRPr/>
              </a:pPr>
              <a:t>‹#›</a:t>
            </a:fld>
            <a:endParaRPr lang="en-US"/>
          </a:p>
        </p:txBody>
      </p:sp>
    </p:spTree>
    <p:extLst>
      <p:ext uri="{BB962C8B-B14F-4D97-AF65-F5344CB8AC3E}">
        <p14:creationId xmlns:p14="http://schemas.microsoft.com/office/powerpoint/2010/main" val="2490061801"/>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84424B1F-A94D-B54B-8CF8-5E9CA84CC9FD}" type="slidenum">
              <a:rPr lang="en-US"/>
              <a:pPr>
                <a:defRPr/>
              </a:pPr>
              <a:t>‹#›</a:t>
            </a:fld>
            <a:endParaRPr lang="en-US"/>
          </a:p>
        </p:txBody>
      </p:sp>
    </p:spTree>
    <p:extLst>
      <p:ext uri="{BB962C8B-B14F-4D97-AF65-F5344CB8AC3E}">
        <p14:creationId xmlns:p14="http://schemas.microsoft.com/office/powerpoint/2010/main" val="341208608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custDataLst>
              <p:tags r:id="rId1"/>
            </p:custDataLst>
          </p:nvPr>
        </p:nvSpPr>
        <p:spPr/>
        <p:txBody>
          <a:bodyPr/>
          <a:lstStyle>
            <a:lvl1pPr>
              <a:defRPr/>
            </a:lvl1pPr>
          </a:lstStyle>
          <a:p>
            <a:pPr>
              <a:defRPr/>
            </a:pPr>
            <a:fld id="{49EE1041-AE38-7B43-8F8A-222FC115CDC3}" type="datetime1">
              <a:rPr lang="en-US"/>
              <a:pPr>
                <a:defRPr/>
              </a:pPr>
              <a:t>10/22/15</a:t>
            </a:fld>
            <a:endParaRPr lang="en-US"/>
          </a:p>
        </p:txBody>
      </p:sp>
      <p:sp>
        <p:nvSpPr>
          <p:cNvPr id="6"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7" name="Slide Number Placeholder 5"/>
          <p:cNvSpPr>
            <a:spLocks noGrp="1"/>
          </p:cNvSpPr>
          <p:nvPr>
            <p:ph type="sldNum" sz="quarter" idx="12"/>
            <p:custDataLst>
              <p:tags r:id="rId3"/>
            </p:custDataLst>
          </p:nvPr>
        </p:nvSpPr>
        <p:spPr/>
        <p:txBody>
          <a:bodyPr/>
          <a:lstStyle>
            <a:lvl1pPr>
              <a:defRPr/>
            </a:lvl1pPr>
          </a:lstStyle>
          <a:p>
            <a:pPr>
              <a:defRPr/>
            </a:pPr>
            <a:fld id="{74181098-D296-504B-94DE-C44E04F205B5}" type="slidenum">
              <a:rPr lang="en-US"/>
              <a:pPr>
                <a:defRPr/>
              </a:pPr>
              <a:t>‹#›</a:t>
            </a:fld>
            <a:endParaRPr lang="en-US"/>
          </a:p>
        </p:txBody>
      </p:sp>
    </p:spTree>
    <p:extLst>
      <p:ext uri="{BB962C8B-B14F-4D97-AF65-F5344CB8AC3E}">
        <p14:creationId xmlns:p14="http://schemas.microsoft.com/office/powerpoint/2010/main" val="3395537633"/>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7"/>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7"/>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153B9126-F873-8E4C-B436-EC6448540018}" type="slidenum">
              <a:rPr lang="en-US"/>
              <a:pPr>
                <a:defRPr/>
              </a:pPr>
              <a:t>‹#›</a:t>
            </a:fld>
            <a:endParaRPr lang="en-US"/>
          </a:p>
        </p:txBody>
      </p:sp>
    </p:spTree>
    <p:extLst>
      <p:ext uri="{BB962C8B-B14F-4D97-AF65-F5344CB8AC3E}">
        <p14:creationId xmlns:p14="http://schemas.microsoft.com/office/powerpoint/2010/main" val="1872862611"/>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01" indent="0" algn="ctr">
              <a:buNone/>
              <a:defRPr/>
            </a:lvl2pPr>
            <a:lvl3pPr marL="914202" indent="0" algn="ctr">
              <a:buNone/>
              <a:defRPr/>
            </a:lvl3pPr>
            <a:lvl4pPr marL="1371304" indent="0" algn="ctr">
              <a:buNone/>
              <a:defRPr/>
            </a:lvl4pPr>
            <a:lvl5pPr marL="1828405" indent="0" algn="ctr">
              <a:buNone/>
              <a:defRPr/>
            </a:lvl5pPr>
            <a:lvl6pPr marL="2285506" indent="0" algn="ctr">
              <a:buNone/>
              <a:defRPr/>
            </a:lvl6pPr>
            <a:lvl7pPr marL="2742607" indent="0" algn="ctr">
              <a:buNone/>
              <a:defRPr/>
            </a:lvl7pPr>
            <a:lvl8pPr marL="3199708" indent="0" algn="ctr">
              <a:buNone/>
              <a:defRPr/>
            </a:lvl8pPr>
            <a:lvl9pPr marL="3656811"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143792318"/>
      </p:ext>
    </p:extLst>
  </p:cSld>
  <p:clrMapOvr>
    <a:masterClrMapping/>
  </p:clrMapOvr>
  <p:transition xmlns:p14="http://schemas.microsoft.com/office/powerpoint/2010/main"/>
</p:sldLayout>
</file>

<file path=ppt/slideLayouts/slideLayout1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58683371"/>
      </p:ext>
    </p:extLst>
  </p:cSld>
  <p:clrMapOvr>
    <a:masterClrMapping/>
  </p:clrMapOvr>
  <p:transition xmlns:p14="http://schemas.microsoft.com/office/powerpoint/2010/main"/>
</p:sldLayout>
</file>

<file path=ppt/slideLayouts/slideLayout1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3"/>
            <a:ext cx="7772400" cy="1500187"/>
          </a:xfrm>
        </p:spPr>
        <p:txBody>
          <a:bodyPr anchor="b"/>
          <a:lstStyle>
            <a:lvl1pPr marL="0" indent="0">
              <a:buNone/>
              <a:defRPr sz="2000"/>
            </a:lvl1pPr>
            <a:lvl2pPr marL="457101" indent="0">
              <a:buNone/>
              <a:defRPr sz="1800"/>
            </a:lvl2pPr>
            <a:lvl3pPr marL="914202" indent="0">
              <a:buNone/>
              <a:defRPr sz="1600"/>
            </a:lvl3pPr>
            <a:lvl4pPr marL="1371304" indent="0">
              <a:buNone/>
              <a:defRPr sz="1400"/>
            </a:lvl4pPr>
            <a:lvl5pPr marL="1828405" indent="0">
              <a:buNone/>
              <a:defRPr sz="1400"/>
            </a:lvl5pPr>
            <a:lvl6pPr marL="2285506" indent="0">
              <a:buNone/>
              <a:defRPr sz="1400"/>
            </a:lvl6pPr>
            <a:lvl7pPr marL="2742607" indent="0">
              <a:buNone/>
              <a:defRPr sz="1400"/>
            </a:lvl7pPr>
            <a:lvl8pPr marL="3199708" indent="0">
              <a:buNone/>
              <a:defRPr sz="1400"/>
            </a:lvl8pPr>
            <a:lvl9pPr marL="3656811" indent="0">
              <a:buNone/>
              <a:defRPr sz="1400"/>
            </a:lvl9pPr>
          </a:lstStyle>
          <a:p>
            <a:pPr lvl="0"/>
            <a:r>
              <a:rPr lang="en-US" smtClean="0"/>
              <a:t>Click to edit Master text styles</a:t>
            </a:r>
          </a:p>
        </p:txBody>
      </p:sp>
    </p:spTree>
    <p:extLst>
      <p:ext uri="{BB962C8B-B14F-4D97-AF65-F5344CB8AC3E}">
        <p14:creationId xmlns:p14="http://schemas.microsoft.com/office/powerpoint/2010/main" val="4227309265"/>
      </p:ext>
    </p:extLst>
  </p:cSld>
  <p:clrMapOvr>
    <a:masterClrMapping/>
  </p:clrMapOvr>
  <p:transition xmlns:p14="http://schemas.microsoft.com/office/powerpoint/2010/main"/>
</p:sldLayout>
</file>

<file path=ppt/slideLayouts/slideLayout1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1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1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04448008"/>
      </p:ext>
    </p:extLst>
  </p:cSld>
  <p:clrMapOvr>
    <a:masterClrMapping/>
  </p:clrMapOvr>
  <p:transition xmlns:p14="http://schemas.microsoft.com/office/powerpoint/2010/main"/>
</p:sldLayout>
</file>

<file path=ppt/slideLayouts/slideLayout1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01" indent="0">
              <a:buNone/>
              <a:defRPr sz="2000" b="1"/>
            </a:lvl2pPr>
            <a:lvl3pPr marL="914202" indent="0">
              <a:buNone/>
              <a:defRPr sz="1800" b="1"/>
            </a:lvl3pPr>
            <a:lvl4pPr marL="1371304" indent="0">
              <a:buNone/>
              <a:defRPr sz="1600" b="1"/>
            </a:lvl4pPr>
            <a:lvl5pPr marL="1828405" indent="0">
              <a:buNone/>
              <a:defRPr sz="1600" b="1"/>
            </a:lvl5pPr>
            <a:lvl6pPr marL="2285506" indent="0">
              <a:buNone/>
              <a:defRPr sz="1600" b="1"/>
            </a:lvl6pPr>
            <a:lvl7pPr marL="2742607" indent="0">
              <a:buNone/>
              <a:defRPr sz="1600" b="1"/>
            </a:lvl7pPr>
            <a:lvl8pPr marL="3199708" indent="0">
              <a:buNone/>
              <a:defRPr sz="1600" b="1"/>
            </a:lvl8pPr>
            <a:lvl9pPr marL="365681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7101" indent="0">
              <a:buNone/>
              <a:defRPr sz="2000" b="1"/>
            </a:lvl2pPr>
            <a:lvl3pPr marL="914202" indent="0">
              <a:buNone/>
              <a:defRPr sz="1800" b="1"/>
            </a:lvl3pPr>
            <a:lvl4pPr marL="1371304" indent="0">
              <a:buNone/>
              <a:defRPr sz="1600" b="1"/>
            </a:lvl4pPr>
            <a:lvl5pPr marL="1828405" indent="0">
              <a:buNone/>
              <a:defRPr sz="1600" b="1"/>
            </a:lvl5pPr>
            <a:lvl6pPr marL="2285506" indent="0">
              <a:buNone/>
              <a:defRPr sz="1600" b="1"/>
            </a:lvl6pPr>
            <a:lvl7pPr marL="2742607" indent="0">
              <a:buNone/>
              <a:defRPr sz="1600" b="1"/>
            </a:lvl7pPr>
            <a:lvl8pPr marL="3199708" indent="0">
              <a:buNone/>
              <a:defRPr sz="1600" b="1"/>
            </a:lvl8pPr>
            <a:lvl9pPr marL="365681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05061113"/>
      </p:ext>
    </p:extLst>
  </p:cSld>
  <p:clrMapOvr>
    <a:masterClrMapping/>
  </p:clrMapOvr>
  <p:transition xmlns:p14="http://schemas.microsoft.com/office/powerpoint/2010/main"/>
</p:sldLayout>
</file>

<file path=ppt/slideLayouts/slideLayout1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87316541"/>
      </p:ext>
    </p:extLst>
  </p:cSld>
  <p:clrMapOvr>
    <a:masterClrMapping/>
  </p:clrMapOvr>
  <p:transition xmlns:p14="http://schemas.microsoft.com/office/powerpoint/2010/main"/>
</p:sldLayout>
</file>

<file path=ppt/slideLayouts/slideLayout1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00138335"/>
      </p:ext>
    </p:extLst>
  </p:cSld>
  <p:clrMapOvr>
    <a:masterClrMapping/>
  </p:clrMapOvr>
  <p:transition xmlns:p14="http://schemas.microsoft.com/office/powerpoint/2010/main"/>
</p:sldLayout>
</file>

<file path=ppt/slideLayouts/slideLayout1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6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04"/>
            <a:ext cx="3008313" cy="4691063"/>
          </a:xfrm>
        </p:spPr>
        <p:txBody>
          <a:bodyPr/>
          <a:lstStyle>
            <a:lvl1pPr marL="0" indent="0">
              <a:buNone/>
              <a:defRPr sz="1400"/>
            </a:lvl1pPr>
            <a:lvl2pPr marL="457101" indent="0">
              <a:buNone/>
              <a:defRPr sz="1200"/>
            </a:lvl2pPr>
            <a:lvl3pPr marL="914202" indent="0">
              <a:buNone/>
              <a:defRPr sz="1000"/>
            </a:lvl3pPr>
            <a:lvl4pPr marL="1371304" indent="0">
              <a:buNone/>
              <a:defRPr sz="900"/>
            </a:lvl4pPr>
            <a:lvl5pPr marL="1828405" indent="0">
              <a:buNone/>
              <a:defRPr sz="900"/>
            </a:lvl5pPr>
            <a:lvl6pPr marL="2285506" indent="0">
              <a:buNone/>
              <a:defRPr sz="900"/>
            </a:lvl6pPr>
            <a:lvl7pPr marL="2742607" indent="0">
              <a:buNone/>
              <a:defRPr sz="900"/>
            </a:lvl7pPr>
            <a:lvl8pPr marL="3199708" indent="0">
              <a:buNone/>
              <a:defRPr sz="900"/>
            </a:lvl8pPr>
            <a:lvl9pPr marL="3656811" indent="0">
              <a:buNone/>
              <a:defRPr sz="900"/>
            </a:lvl9pPr>
          </a:lstStyle>
          <a:p>
            <a:pPr lvl="0"/>
            <a:r>
              <a:rPr lang="en-US" smtClean="0"/>
              <a:t>Click to edit Master text styles</a:t>
            </a:r>
          </a:p>
        </p:txBody>
      </p:sp>
    </p:spTree>
    <p:extLst>
      <p:ext uri="{BB962C8B-B14F-4D97-AF65-F5344CB8AC3E}">
        <p14:creationId xmlns:p14="http://schemas.microsoft.com/office/powerpoint/2010/main" val="3312275080"/>
      </p:ext>
    </p:extLst>
  </p:cSld>
  <p:clrMapOvr>
    <a:masterClrMapping/>
  </p:clrMapOvr>
  <p:transition xmlns:p14="http://schemas.microsoft.com/office/powerpoint/2010/main"/>
</p:sldLayout>
</file>

<file path=ppt/slideLayouts/slideLayout1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01" indent="0">
              <a:buNone/>
              <a:defRPr sz="2800"/>
            </a:lvl2pPr>
            <a:lvl3pPr marL="914202" indent="0">
              <a:buNone/>
              <a:defRPr sz="2400"/>
            </a:lvl3pPr>
            <a:lvl4pPr marL="1371304" indent="0">
              <a:buNone/>
              <a:defRPr sz="2000"/>
            </a:lvl4pPr>
            <a:lvl5pPr marL="1828405" indent="0">
              <a:buNone/>
              <a:defRPr sz="2000"/>
            </a:lvl5pPr>
            <a:lvl6pPr marL="2285506" indent="0">
              <a:buNone/>
              <a:defRPr sz="2000"/>
            </a:lvl6pPr>
            <a:lvl7pPr marL="2742607" indent="0">
              <a:buNone/>
              <a:defRPr sz="2000"/>
            </a:lvl7pPr>
            <a:lvl8pPr marL="3199708" indent="0">
              <a:buNone/>
              <a:defRPr sz="2000"/>
            </a:lvl8pPr>
            <a:lvl9pPr marL="3656811"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01" indent="0">
              <a:buNone/>
              <a:defRPr sz="1200"/>
            </a:lvl2pPr>
            <a:lvl3pPr marL="914202" indent="0">
              <a:buNone/>
              <a:defRPr sz="1000"/>
            </a:lvl3pPr>
            <a:lvl4pPr marL="1371304" indent="0">
              <a:buNone/>
              <a:defRPr sz="900"/>
            </a:lvl4pPr>
            <a:lvl5pPr marL="1828405" indent="0">
              <a:buNone/>
              <a:defRPr sz="900"/>
            </a:lvl5pPr>
            <a:lvl6pPr marL="2285506" indent="0">
              <a:buNone/>
              <a:defRPr sz="900"/>
            </a:lvl6pPr>
            <a:lvl7pPr marL="2742607" indent="0">
              <a:buNone/>
              <a:defRPr sz="900"/>
            </a:lvl7pPr>
            <a:lvl8pPr marL="3199708" indent="0">
              <a:buNone/>
              <a:defRPr sz="900"/>
            </a:lvl8pPr>
            <a:lvl9pPr marL="3656811" indent="0">
              <a:buNone/>
              <a:defRPr sz="900"/>
            </a:lvl9pPr>
          </a:lstStyle>
          <a:p>
            <a:pPr lvl="0"/>
            <a:r>
              <a:rPr lang="en-US" smtClean="0"/>
              <a:t>Click to edit Master text styles</a:t>
            </a:r>
          </a:p>
        </p:txBody>
      </p:sp>
    </p:spTree>
    <p:extLst>
      <p:ext uri="{BB962C8B-B14F-4D97-AF65-F5344CB8AC3E}">
        <p14:creationId xmlns:p14="http://schemas.microsoft.com/office/powerpoint/2010/main" val="901783788"/>
      </p:ext>
    </p:extLst>
  </p:cSld>
  <p:clrMapOvr>
    <a:masterClrMapping/>
  </p:clrMapOvr>
  <p:transition xmlns:p14="http://schemas.microsoft.com/office/powerpoint/2010/main"/>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4" indent="0">
              <a:buNone/>
              <a:defRPr sz="2000" b="1"/>
            </a:lvl2pPr>
            <a:lvl3pPr marL="914349" indent="0">
              <a:buNone/>
              <a:defRPr sz="1800" b="1"/>
            </a:lvl3pPr>
            <a:lvl4pPr marL="1371523" indent="0">
              <a:buNone/>
              <a:defRPr sz="1600" b="1"/>
            </a:lvl4pPr>
            <a:lvl5pPr marL="1828698" indent="0">
              <a:buNone/>
              <a:defRPr sz="1600" b="1"/>
            </a:lvl5pPr>
            <a:lvl6pPr marL="2285872" indent="0">
              <a:buNone/>
              <a:defRPr sz="1600" b="1"/>
            </a:lvl6pPr>
            <a:lvl7pPr marL="2743046" indent="0">
              <a:buNone/>
              <a:defRPr sz="1600" b="1"/>
            </a:lvl7pPr>
            <a:lvl8pPr marL="3200220" indent="0">
              <a:buNone/>
              <a:defRPr sz="1600" b="1"/>
            </a:lvl8pPr>
            <a:lvl9pPr marL="3657396"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7174" indent="0">
              <a:buNone/>
              <a:defRPr sz="2000" b="1"/>
            </a:lvl2pPr>
            <a:lvl3pPr marL="914349" indent="0">
              <a:buNone/>
              <a:defRPr sz="1800" b="1"/>
            </a:lvl3pPr>
            <a:lvl4pPr marL="1371523" indent="0">
              <a:buNone/>
              <a:defRPr sz="1600" b="1"/>
            </a:lvl4pPr>
            <a:lvl5pPr marL="1828698" indent="0">
              <a:buNone/>
              <a:defRPr sz="1600" b="1"/>
            </a:lvl5pPr>
            <a:lvl6pPr marL="2285872" indent="0">
              <a:buNone/>
              <a:defRPr sz="1600" b="1"/>
            </a:lvl6pPr>
            <a:lvl7pPr marL="2743046" indent="0">
              <a:buNone/>
              <a:defRPr sz="1600" b="1"/>
            </a:lvl7pPr>
            <a:lvl8pPr marL="3200220" indent="0">
              <a:buNone/>
              <a:defRPr sz="1600" b="1"/>
            </a:lvl8pPr>
            <a:lvl9pPr marL="365739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custDataLst>
              <p:tags r:id="rId1"/>
            </p:custDataLst>
          </p:nvPr>
        </p:nvSpPr>
        <p:spPr/>
        <p:txBody>
          <a:bodyPr/>
          <a:lstStyle>
            <a:lvl1pPr>
              <a:defRPr/>
            </a:lvl1pPr>
          </a:lstStyle>
          <a:p>
            <a:pPr>
              <a:defRPr/>
            </a:pPr>
            <a:fld id="{B3132F12-1803-E543-A1EC-4904356252F9}" type="datetime1">
              <a:rPr lang="en-US"/>
              <a:pPr>
                <a:defRPr/>
              </a:pPr>
              <a:t>10/22/15</a:t>
            </a:fld>
            <a:endParaRPr lang="en-US"/>
          </a:p>
        </p:txBody>
      </p:sp>
      <p:sp>
        <p:nvSpPr>
          <p:cNvPr id="8"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9" name="Slide Number Placeholder 5"/>
          <p:cNvSpPr>
            <a:spLocks noGrp="1"/>
          </p:cNvSpPr>
          <p:nvPr>
            <p:ph type="sldNum" sz="quarter" idx="12"/>
            <p:custDataLst>
              <p:tags r:id="rId3"/>
            </p:custDataLst>
          </p:nvPr>
        </p:nvSpPr>
        <p:spPr/>
        <p:txBody>
          <a:bodyPr/>
          <a:lstStyle>
            <a:lvl1pPr>
              <a:defRPr/>
            </a:lvl1pPr>
          </a:lstStyle>
          <a:p>
            <a:pPr>
              <a:defRPr/>
            </a:pPr>
            <a:fld id="{28649CC5-4428-5044-B772-126B877511A3}" type="slidenum">
              <a:rPr lang="en-US"/>
              <a:pPr>
                <a:defRPr/>
              </a:pPr>
              <a:t>‹#›</a:t>
            </a:fld>
            <a:endParaRPr lang="en-US"/>
          </a:p>
        </p:txBody>
      </p:sp>
    </p:spTree>
    <p:extLst>
      <p:ext uri="{BB962C8B-B14F-4D97-AF65-F5344CB8AC3E}">
        <p14:creationId xmlns:p14="http://schemas.microsoft.com/office/powerpoint/2010/main" val="3762295740"/>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0795377"/>
      </p:ext>
    </p:extLst>
  </p:cSld>
  <p:clrMapOvr>
    <a:masterClrMapping/>
  </p:clrMapOvr>
  <p:transition xmlns:p14="http://schemas.microsoft.com/office/powerpoint/2010/main"/>
</p:sldLayout>
</file>

<file path=ppt/slideLayouts/slideLayout1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6"/>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6"/>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38703900"/>
      </p:ext>
    </p:extLst>
  </p:cSld>
  <p:clrMapOvr>
    <a:masterClrMapping/>
  </p:clrMapOvr>
  <p:transition xmlns:p14="http://schemas.microsoft.com/office/powerpoint/2010/main"/>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5727234" name="Rectangle 2"/>
          <p:cNvSpPr>
            <a:spLocks noGrp="1" noChangeArrowheads="1"/>
          </p:cNvSpPr>
          <p:nvPr>
            <p:ph type="ctrTitle"/>
          </p:nvPr>
        </p:nvSpPr>
        <p:spPr>
          <a:xfrm>
            <a:off x="685800" y="2130435"/>
            <a:ext cx="7772400" cy="1470025"/>
          </a:xfrm>
        </p:spPr>
        <p:txBody>
          <a:bodyPr/>
          <a:lstStyle>
            <a:lvl1pPr>
              <a:defRPr/>
            </a:lvl1pPr>
          </a:lstStyle>
          <a:p>
            <a:r>
              <a:rPr lang="en-US" smtClean="0"/>
              <a:t>Click to edit Master title style</a:t>
            </a:r>
            <a:endParaRPr lang="en-US"/>
          </a:p>
        </p:txBody>
      </p:sp>
      <p:sp>
        <p:nvSpPr>
          <p:cNvPr id="5727235" name="Rectangle 3"/>
          <p:cNvSpPr>
            <a:spLocks noGrp="1" noChangeArrowheads="1"/>
          </p:cNvSpPr>
          <p:nvPr>
            <p:ph type="subTitle" idx="1"/>
          </p:nvPr>
        </p:nvSpPr>
        <p:spPr>
          <a:xfrm>
            <a:off x="1371600" y="3886200"/>
            <a:ext cx="6400800" cy="1752600"/>
          </a:xfrm>
        </p:spPr>
        <p:txBody>
          <a:bodyPr/>
          <a:lstStyle>
            <a:lvl1pPr marL="0" indent="0" algn="ctr">
              <a:buFont typeface="Times New Roman" pitchFamily="-65" charset="0"/>
              <a:buNone/>
              <a:defRPr/>
            </a:lvl1pPr>
          </a:lstStyle>
          <a:p>
            <a:r>
              <a:rPr lang="en-US" smtClean="0"/>
              <a:t>Click to edit Master subtitle style</a:t>
            </a:r>
            <a:endParaRPr lang="en-US"/>
          </a:p>
        </p:txBody>
      </p:sp>
      <p:sp>
        <p:nvSpPr>
          <p:cNvPr id="4" name="Rectangle 3"/>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4"/>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custDataLst>
              <p:tags r:id="rId3"/>
            </p:custDataLst>
          </p:nvPr>
        </p:nvSpPr>
        <p:spPr>
          <a:ln/>
        </p:spPr>
        <p:txBody>
          <a:bodyPr/>
          <a:lstStyle>
            <a:lvl1pPr>
              <a:defRPr/>
            </a:lvl1pPr>
          </a:lstStyle>
          <a:p>
            <a:pPr>
              <a:defRPr/>
            </a:pPr>
            <a:fld id="{4C21DD49-A023-224A-92C1-C1F63A4FA6A5}" type="slidenum">
              <a:rPr lang="en-US"/>
              <a:pPr>
                <a:defRPr/>
              </a:pPr>
              <a:t>‹#›</a:t>
            </a:fld>
            <a:endParaRPr lang="en-US"/>
          </a:p>
        </p:txBody>
      </p:sp>
    </p:spTree>
    <p:extLst>
      <p:ext uri="{BB962C8B-B14F-4D97-AF65-F5344CB8AC3E}">
        <p14:creationId xmlns:p14="http://schemas.microsoft.com/office/powerpoint/2010/main" val="2931465538"/>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4"/>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custDataLst>
              <p:tags r:id="rId3"/>
            </p:custDataLst>
          </p:nvPr>
        </p:nvSpPr>
        <p:spPr>
          <a:ln/>
        </p:spPr>
        <p:txBody>
          <a:bodyPr/>
          <a:lstStyle>
            <a:lvl1pPr>
              <a:defRPr/>
            </a:lvl1pPr>
          </a:lstStyle>
          <a:p>
            <a:pPr>
              <a:defRPr/>
            </a:pPr>
            <a:fld id="{6426AB7D-B303-A747-AAB4-6E7E63050215}" type="slidenum">
              <a:rPr lang="en-US"/>
              <a:pPr>
                <a:defRPr/>
              </a:pPr>
              <a:t>‹#›</a:t>
            </a:fld>
            <a:endParaRPr lang="en-US"/>
          </a:p>
        </p:txBody>
      </p:sp>
    </p:spTree>
    <p:extLst>
      <p:ext uri="{BB962C8B-B14F-4D97-AF65-F5344CB8AC3E}">
        <p14:creationId xmlns:p14="http://schemas.microsoft.com/office/powerpoint/2010/main" val="1460745119"/>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3"/>
            <a:ext cx="7772400" cy="1500187"/>
          </a:xfrm>
        </p:spPr>
        <p:txBody>
          <a:bodyPr anchor="b"/>
          <a:lstStyle>
            <a:lvl1pPr marL="0" indent="0">
              <a:buNone/>
              <a:defRPr sz="2000"/>
            </a:lvl1pPr>
            <a:lvl2pPr marL="457101" indent="0">
              <a:buNone/>
              <a:defRPr sz="1800"/>
            </a:lvl2pPr>
            <a:lvl3pPr marL="914202" indent="0">
              <a:buNone/>
              <a:defRPr sz="1600"/>
            </a:lvl3pPr>
            <a:lvl4pPr marL="1371304" indent="0">
              <a:buNone/>
              <a:defRPr sz="1400"/>
            </a:lvl4pPr>
            <a:lvl5pPr marL="1828405" indent="0">
              <a:buNone/>
              <a:defRPr sz="1400"/>
            </a:lvl5pPr>
            <a:lvl6pPr marL="2285506" indent="0">
              <a:buNone/>
              <a:defRPr sz="1400"/>
            </a:lvl6pPr>
            <a:lvl7pPr marL="2742607" indent="0">
              <a:buNone/>
              <a:defRPr sz="1400"/>
            </a:lvl7pPr>
            <a:lvl8pPr marL="3199708" indent="0">
              <a:buNone/>
              <a:defRPr sz="1400"/>
            </a:lvl8pPr>
            <a:lvl9pPr marL="3656811" indent="0">
              <a:buNone/>
              <a:defRPr sz="1400"/>
            </a:lvl9pPr>
          </a:lstStyle>
          <a:p>
            <a:pPr lvl="0"/>
            <a:r>
              <a:rPr lang="en-US" smtClean="0"/>
              <a:t>Click to edit Master text styles</a:t>
            </a:r>
          </a:p>
        </p:txBody>
      </p:sp>
      <p:sp>
        <p:nvSpPr>
          <p:cNvPr id="4" name="Rectangle 3"/>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4"/>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custDataLst>
              <p:tags r:id="rId3"/>
            </p:custDataLst>
          </p:nvPr>
        </p:nvSpPr>
        <p:spPr>
          <a:ln/>
        </p:spPr>
        <p:txBody>
          <a:bodyPr/>
          <a:lstStyle>
            <a:lvl1pPr>
              <a:defRPr/>
            </a:lvl1pPr>
          </a:lstStyle>
          <a:p>
            <a:pPr>
              <a:defRPr/>
            </a:pPr>
            <a:fld id="{B0DC5DB6-455B-544E-B645-483FCC233385}" type="slidenum">
              <a:rPr lang="en-US"/>
              <a:pPr>
                <a:defRPr/>
              </a:pPr>
              <a:t>‹#›</a:t>
            </a:fld>
            <a:endParaRPr lang="en-US"/>
          </a:p>
        </p:txBody>
      </p:sp>
    </p:spTree>
    <p:extLst>
      <p:ext uri="{BB962C8B-B14F-4D97-AF65-F5344CB8AC3E}">
        <p14:creationId xmlns:p14="http://schemas.microsoft.com/office/powerpoint/2010/main" val="530744922"/>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143006"/>
            <a:ext cx="4038600" cy="49831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143006"/>
            <a:ext cx="4038600" cy="49831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6" name="Rectangle 4"/>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custDataLst>
              <p:tags r:id="rId3"/>
            </p:custDataLst>
          </p:nvPr>
        </p:nvSpPr>
        <p:spPr>
          <a:ln/>
        </p:spPr>
        <p:txBody>
          <a:bodyPr/>
          <a:lstStyle>
            <a:lvl1pPr>
              <a:defRPr/>
            </a:lvl1pPr>
          </a:lstStyle>
          <a:p>
            <a:pPr>
              <a:defRPr/>
            </a:pPr>
            <a:fld id="{35AE9FD6-9CC9-A64D-A560-C500E9850580}" type="slidenum">
              <a:rPr lang="en-US"/>
              <a:pPr>
                <a:defRPr/>
              </a:pPr>
              <a:t>‹#›</a:t>
            </a:fld>
            <a:endParaRPr lang="en-US"/>
          </a:p>
        </p:txBody>
      </p:sp>
    </p:spTree>
    <p:extLst>
      <p:ext uri="{BB962C8B-B14F-4D97-AF65-F5344CB8AC3E}">
        <p14:creationId xmlns:p14="http://schemas.microsoft.com/office/powerpoint/2010/main" val="3675171215"/>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01" indent="0">
              <a:buNone/>
              <a:defRPr sz="2000" b="1"/>
            </a:lvl2pPr>
            <a:lvl3pPr marL="914202" indent="0">
              <a:buNone/>
              <a:defRPr sz="1800" b="1"/>
            </a:lvl3pPr>
            <a:lvl4pPr marL="1371304" indent="0">
              <a:buNone/>
              <a:defRPr sz="1600" b="1"/>
            </a:lvl4pPr>
            <a:lvl5pPr marL="1828405" indent="0">
              <a:buNone/>
              <a:defRPr sz="1600" b="1"/>
            </a:lvl5pPr>
            <a:lvl6pPr marL="2285506" indent="0">
              <a:buNone/>
              <a:defRPr sz="1600" b="1"/>
            </a:lvl6pPr>
            <a:lvl7pPr marL="2742607" indent="0">
              <a:buNone/>
              <a:defRPr sz="1600" b="1"/>
            </a:lvl7pPr>
            <a:lvl8pPr marL="3199708" indent="0">
              <a:buNone/>
              <a:defRPr sz="1600" b="1"/>
            </a:lvl8pPr>
            <a:lvl9pPr marL="365681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7101" indent="0">
              <a:buNone/>
              <a:defRPr sz="2000" b="1"/>
            </a:lvl2pPr>
            <a:lvl3pPr marL="914202" indent="0">
              <a:buNone/>
              <a:defRPr sz="1800" b="1"/>
            </a:lvl3pPr>
            <a:lvl4pPr marL="1371304" indent="0">
              <a:buNone/>
              <a:defRPr sz="1600" b="1"/>
            </a:lvl4pPr>
            <a:lvl5pPr marL="1828405" indent="0">
              <a:buNone/>
              <a:defRPr sz="1600" b="1"/>
            </a:lvl5pPr>
            <a:lvl6pPr marL="2285506" indent="0">
              <a:buNone/>
              <a:defRPr sz="1600" b="1"/>
            </a:lvl6pPr>
            <a:lvl7pPr marL="2742607" indent="0">
              <a:buNone/>
              <a:defRPr sz="1600" b="1"/>
            </a:lvl7pPr>
            <a:lvl8pPr marL="3199708" indent="0">
              <a:buNone/>
              <a:defRPr sz="1600" b="1"/>
            </a:lvl8pPr>
            <a:lvl9pPr marL="365681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3"/>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8" name="Rectangle 4"/>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9" name="Rectangle 5"/>
          <p:cNvSpPr>
            <a:spLocks noGrp="1" noChangeArrowheads="1"/>
          </p:cNvSpPr>
          <p:nvPr>
            <p:ph type="sldNum" sz="quarter" idx="12"/>
            <p:custDataLst>
              <p:tags r:id="rId3"/>
            </p:custDataLst>
          </p:nvPr>
        </p:nvSpPr>
        <p:spPr>
          <a:ln/>
        </p:spPr>
        <p:txBody>
          <a:bodyPr/>
          <a:lstStyle>
            <a:lvl1pPr>
              <a:defRPr/>
            </a:lvl1pPr>
          </a:lstStyle>
          <a:p>
            <a:pPr>
              <a:defRPr/>
            </a:pPr>
            <a:fld id="{EE466601-A661-F449-A7C7-E6C2EC5127D7}" type="slidenum">
              <a:rPr lang="en-US"/>
              <a:pPr>
                <a:defRPr/>
              </a:pPr>
              <a:t>‹#›</a:t>
            </a:fld>
            <a:endParaRPr lang="en-US"/>
          </a:p>
        </p:txBody>
      </p:sp>
    </p:spTree>
    <p:extLst>
      <p:ext uri="{BB962C8B-B14F-4D97-AF65-F5344CB8AC3E}">
        <p14:creationId xmlns:p14="http://schemas.microsoft.com/office/powerpoint/2010/main" val="3483761881"/>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3"/>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4" name="Rectangle 4"/>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5" name="Rectangle 5"/>
          <p:cNvSpPr>
            <a:spLocks noGrp="1" noChangeArrowheads="1"/>
          </p:cNvSpPr>
          <p:nvPr>
            <p:ph type="sldNum" sz="quarter" idx="12"/>
            <p:custDataLst>
              <p:tags r:id="rId3"/>
            </p:custDataLst>
          </p:nvPr>
        </p:nvSpPr>
        <p:spPr>
          <a:ln/>
        </p:spPr>
        <p:txBody>
          <a:bodyPr/>
          <a:lstStyle>
            <a:lvl1pPr>
              <a:defRPr/>
            </a:lvl1pPr>
          </a:lstStyle>
          <a:p>
            <a:pPr>
              <a:defRPr/>
            </a:pPr>
            <a:fld id="{69AB5E10-5C95-8F48-84AA-0496E65B6E8E}" type="slidenum">
              <a:rPr lang="en-US"/>
              <a:pPr>
                <a:defRPr/>
              </a:pPr>
              <a:t>‹#›</a:t>
            </a:fld>
            <a:endParaRPr lang="en-US"/>
          </a:p>
        </p:txBody>
      </p:sp>
    </p:spTree>
    <p:extLst>
      <p:ext uri="{BB962C8B-B14F-4D97-AF65-F5344CB8AC3E}">
        <p14:creationId xmlns:p14="http://schemas.microsoft.com/office/powerpoint/2010/main" val="560109658"/>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3" name="Rectangle 4"/>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4" name="Rectangle 5"/>
          <p:cNvSpPr>
            <a:spLocks noGrp="1" noChangeArrowheads="1"/>
          </p:cNvSpPr>
          <p:nvPr>
            <p:ph type="sldNum" sz="quarter" idx="12"/>
            <p:custDataLst>
              <p:tags r:id="rId3"/>
            </p:custDataLst>
          </p:nvPr>
        </p:nvSpPr>
        <p:spPr>
          <a:ln/>
        </p:spPr>
        <p:txBody>
          <a:bodyPr/>
          <a:lstStyle>
            <a:lvl1pPr>
              <a:defRPr/>
            </a:lvl1pPr>
          </a:lstStyle>
          <a:p>
            <a:pPr>
              <a:defRPr/>
            </a:pPr>
            <a:fld id="{2DBB216C-8C03-864F-80EC-138D5DBAF912}" type="slidenum">
              <a:rPr lang="en-US"/>
              <a:pPr>
                <a:defRPr/>
              </a:pPr>
              <a:t>‹#›</a:t>
            </a:fld>
            <a:endParaRPr lang="en-US"/>
          </a:p>
        </p:txBody>
      </p:sp>
    </p:spTree>
    <p:extLst>
      <p:ext uri="{BB962C8B-B14F-4D97-AF65-F5344CB8AC3E}">
        <p14:creationId xmlns:p14="http://schemas.microsoft.com/office/powerpoint/2010/main" val="1874108159"/>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6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04"/>
            <a:ext cx="3008313" cy="4691063"/>
          </a:xfrm>
        </p:spPr>
        <p:txBody>
          <a:bodyPr/>
          <a:lstStyle>
            <a:lvl1pPr marL="0" indent="0">
              <a:buNone/>
              <a:defRPr sz="1400"/>
            </a:lvl1pPr>
            <a:lvl2pPr marL="457101" indent="0">
              <a:buNone/>
              <a:defRPr sz="1200"/>
            </a:lvl2pPr>
            <a:lvl3pPr marL="914202" indent="0">
              <a:buNone/>
              <a:defRPr sz="1000"/>
            </a:lvl3pPr>
            <a:lvl4pPr marL="1371304" indent="0">
              <a:buNone/>
              <a:defRPr sz="900"/>
            </a:lvl4pPr>
            <a:lvl5pPr marL="1828405" indent="0">
              <a:buNone/>
              <a:defRPr sz="900"/>
            </a:lvl5pPr>
            <a:lvl6pPr marL="2285506" indent="0">
              <a:buNone/>
              <a:defRPr sz="900"/>
            </a:lvl6pPr>
            <a:lvl7pPr marL="2742607" indent="0">
              <a:buNone/>
              <a:defRPr sz="900"/>
            </a:lvl7pPr>
            <a:lvl8pPr marL="3199708" indent="0">
              <a:buNone/>
              <a:defRPr sz="900"/>
            </a:lvl8pPr>
            <a:lvl9pPr marL="3656811" indent="0">
              <a:buNone/>
              <a:defRPr sz="900"/>
            </a:lvl9pPr>
          </a:lstStyle>
          <a:p>
            <a:pPr lvl="0"/>
            <a:r>
              <a:rPr lang="en-US" smtClean="0"/>
              <a:t>Click to edit Master text styles</a:t>
            </a:r>
          </a:p>
        </p:txBody>
      </p:sp>
      <p:sp>
        <p:nvSpPr>
          <p:cNvPr id="5" name="Rectangle 3"/>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6" name="Rectangle 4"/>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custDataLst>
              <p:tags r:id="rId3"/>
            </p:custDataLst>
          </p:nvPr>
        </p:nvSpPr>
        <p:spPr>
          <a:ln/>
        </p:spPr>
        <p:txBody>
          <a:bodyPr/>
          <a:lstStyle>
            <a:lvl1pPr>
              <a:defRPr/>
            </a:lvl1pPr>
          </a:lstStyle>
          <a:p>
            <a:pPr>
              <a:defRPr/>
            </a:pPr>
            <a:fld id="{444A7BD1-6DF7-B342-9D0B-0CBA4CCA841C}" type="slidenum">
              <a:rPr lang="en-US"/>
              <a:pPr>
                <a:defRPr/>
              </a:pPr>
              <a:t>‹#›</a:t>
            </a:fld>
            <a:endParaRPr lang="en-US"/>
          </a:p>
        </p:txBody>
      </p:sp>
    </p:spTree>
    <p:extLst>
      <p:ext uri="{BB962C8B-B14F-4D97-AF65-F5344CB8AC3E}">
        <p14:creationId xmlns:p14="http://schemas.microsoft.com/office/powerpoint/2010/main" val="155253256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custDataLst>
              <p:tags r:id="rId1"/>
            </p:custDataLst>
          </p:nvPr>
        </p:nvSpPr>
        <p:spPr/>
        <p:txBody>
          <a:bodyPr/>
          <a:lstStyle>
            <a:lvl1pPr>
              <a:defRPr/>
            </a:lvl1pPr>
          </a:lstStyle>
          <a:p>
            <a:pPr>
              <a:defRPr/>
            </a:pPr>
            <a:fld id="{CD677442-11B8-7F4B-86FE-D728F9C824CC}" type="datetime1">
              <a:rPr lang="en-US"/>
              <a:pPr>
                <a:defRPr/>
              </a:pPr>
              <a:t>10/22/15</a:t>
            </a:fld>
            <a:endParaRPr lang="en-US"/>
          </a:p>
        </p:txBody>
      </p:sp>
      <p:sp>
        <p:nvSpPr>
          <p:cNvPr id="4"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5" name="Slide Number Placeholder 5"/>
          <p:cNvSpPr>
            <a:spLocks noGrp="1"/>
          </p:cNvSpPr>
          <p:nvPr>
            <p:ph type="sldNum" sz="quarter" idx="12"/>
            <p:custDataLst>
              <p:tags r:id="rId3"/>
            </p:custDataLst>
          </p:nvPr>
        </p:nvSpPr>
        <p:spPr/>
        <p:txBody>
          <a:bodyPr/>
          <a:lstStyle>
            <a:lvl1pPr>
              <a:defRPr/>
            </a:lvl1pPr>
          </a:lstStyle>
          <a:p>
            <a:pPr>
              <a:defRPr/>
            </a:pPr>
            <a:fld id="{85BAEA95-D45B-0E4B-98F8-6F97BC8F5E8F}" type="slidenum">
              <a:rPr lang="en-US"/>
              <a:pPr>
                <a:defRPr/>
              </a:pPr>
              <a:t>‹#›</a:t>
            </a:fld>
            <a:endParaRPr lang="en-US"/>
          </a:p>
        </p:txBody>
      </p:sp>
    </p:spTree>
    <p:extLst>
      <p:ext uri="{BB962C8B-B14F-4D97-AF65-F5344CB8AC3E}">
        <p14:creationId xmlns:p14="http://schemas.microsoft.com/office/powerpoint/2010/main" val="3047286515"/>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01" indent="0">
              <a:buNone/>
              <a:defRPr sz="2800"/>
            </a:lvl2pPr>
            <a:lvl3pPr marL="914202" indent="0">
              <a:buNone/>
              <a:defRPr sz="2400"/>
            </a:lvl3pPr>
            <a:lvl4pPr marL="1371304" indent="0">
              <a:buNone/>
              <a:defRPr sz="2000"/>
            </a:lvl4pPr>
            <a:lvl5pPr marL="1828405" indent="0">
              <a:buNone/>
              <a:defRPr sz="2000"/>
            </a:lvl5pPr>
            <a:lvl6pPr marL="2285506" indent="0">
              <a:buNone/>
              <a:defRPr sz="2000"/>
            </a:lvl6pPr>
            <a:lvl7pPr marL="2742607" indent="0">
              <a:buNone/>
              <a:defRPr sz="2000"/>
            </a:lvl7pPr>
            <a:lvl8pPr marL="3199708" indent="0">
              <a:buNone/>
              <a:defRPr sz="2000"/>
            </a:lvl8pPr>
            <a:lvl9pPr marL="3656811"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01" indent="0">
              <a:buNone/>
              <a:defRPr sz="1200"/>
            </a:lvl2pPr>
            <a:lvl3pPr marL="914202" indent="0">
              <a:buNone/>
              <a:defRPr sz="1000"/>
            </a:lvl3pPr>
            <a:lvl4pPr marL="1371304" indent="0">
              <a:buNone/>
              <a:defRPr sz="900"/>
            </a:lvl4pPr>
            <a:lvl5pPr marL="1828405" indent="0">
              <a:buNone/>
              <a:defRPr sz="900"/>
            </a:lvl5pPr>
            <a:lvl6pPr marL="2285506" indent="0">
              <a:buNone/>
              <a:defRPr sz="900"/>
            </a:lvl6pPr>
            <a:lvl7pPr marL="2742607" indent="0">
              <a:buNone/>
              <a:defRPr sz="900"/>
            </a:lvl7pPr>
            <a:lvl8pPr marL="3199708" indent="0">
              <a:buNone/>
              <a:defRPr sz="900"/>
            </a:lvl8pPr>
            <a:lvl9pPr marL="3656811" indent="0">
              <a:buNone/>
              <a:defRPr sz="900"/>
            </a:lvl9pPr>
          </a:lstStyle>
          <a:p>
            <a:pPr lvl="0"/>
            <a:r>
              <a:rPr lang="en-US" smtClean="0"/>
              <a:t>Click to edit Master text styles</a:t>
            </a:r>
          </a:p>
        </p:txBody>
      </p:sp>
      <p:sp>
        <p:nvSpPr>
          <p:cNvPr id="5" name="Rectangle 3"/>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6" name="Rectangle 4"/>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custDataLst>
              <p:tags r:id="rId3"/>
            </p:custDataLst>
          </p:nvPr>
        </p:nvSpPr>
        <p:spPr>
          <a:ln/>
        </p:spPr>
        <p:txBody>
          <a:bodyPr/>
          <a:lstStyle>
            <a:lvl1pPr>
              <a:defRPr/>
            </a:lvl1pPr>
          </a:lstStyle>
          <a:p>
            <a:pPr>
              <a:defRPr/>
            </a:pPr>
            <a:fld id="{C7750104-E92C-504D-8FCB-C749AF6523B4}" type="slidenum">
              <a:rPr lang="en-US"/>
              <a:pPr>
                <a:defRPr/>
              </a:pPr>
              <a:t>‹#›</a:t>
            </a:fld>
            <a:endParaRPr lang="en-US"/>
          </a:p>
        </p:txBody>
      </p:sp>
    </p:spTree>
    <p:extLst>
      <p:ext uri="{BB962C8B-B14F-4D97-AF65-F5344CB8AC3E}">
        <p14:creationId xmlns:p14="http://schemas.microsoft.com/office/powerpoint/2010/main" val="3250378889"/>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4"/>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custDataLst>
              <p:tags r:id="rId3"/>
            </p:custDataLst>
          </p:nvPr>
        </p:nvSpPr>
        <p:spPr>
          <a:ln/>
        </p:spPr>
        <p:txBody>
          <a:bodyPr/>
          <a:lstStyle>
            <a:lvl1pPr>
              <a:defRPr/>
            </a:lvl1pPr>
          </a:lstStyle>
          <a:p>
            <a:pPr>
              <a:defRPr/>
            </a:pPr>
            <a:fld id="{5AB11E7D-3F4C-7940-9772-FC4FB3CB95A6}" type="slidenum">
              <a:rPr lang="en-US"/>
              <a:pPr>
                <a:defRPr/>
              </a:pPr>
              <a:t>‹#›</a:t>
            </a:fld>
            <a:endParaRPr lang="en-US"/>
          </a:p>
        </p:txBody>
      </p:sp>
    </p:spTree>
    <p:extLst>
      <p:ext uri="{BB962C8B-B14F-4D97-AF65-F5344CB8AC3E}">
        <p14:creationId xmlns:p14="http://schemas.microsoft.com/office/powerpoint/2010/main" val="1666512931"/>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457209"/>
            <a:ext cx="2057400" cy="56689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457209"/>
            <a:ext cx="6019800" cy="56689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4"/>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custDataLst>
              <p:tags r:id="rId3"/>
            </p:custDataLst>
          </p:nvPr>
        </p:nvSpPr>
        <p:spPr>
          <a:ln/>
        </p:spPr>
        <p:txBody>
          <a:bodyPr/>
          <a:lstStyle>
            <a:lvl1pPr>
              <a:defRPr/>
            </a:lvl1pPr>
          </a:lstStyle>
          <a:p>
            <a:pPr>
              <a:defRPr/>
            </a:pPr>
            <a:fld id="{F1F36FEC-F633-7F49-A40E-DEEC2F3A9992}" type="slidenum">
              <a:rPr lang="en-US"/>
              <a:pPr>
                <a:defRPr/>
              </a:pPr>
              <a:t>‹#›</a:t>
            </a:fld>
            <a:endParaRPr lang="en-US"/>
          </a:p>
        </p:txBody>
      </p:sp>
    </p:spTree>
    <p:extLst>
      <p:ext uri="{BB962C8B-B14F-4D97-AF65-F5344CB8AC3E}">
        <p14:creationId xmlns:p14="http://schemas.microsoft.com/office/powerpoint/2010/main" val="1934751994"/>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01" indent="0" algn="ctr">
              <a:buNone/>
              <a:defRPr/>
            </a:lvl2pPr>
            <a:lvl3pPr marL="914202" indent="0" algn="ctr">
              <a:buNone/>
              <a:defRPr/>
            </a:lvl3pPr>
            <a:lvl4pPr marL="1371304" indent="0" algn="ctr">
              <a:buNone/>
              <a:defRPr/>
            </a:lvl4pPr>
            <a:lvl5pPr marL="1828405" indent="0" algn="ctr">
              <a:buNone/>
              <a:defRPr/>
            </a:lvl5pPr>
            <a:lvl6pPr marL="2285506" indent="0" algn="ctr">
              <a:buNone/>
              <a:defRPr/>
            </a:lvl6pPr>
            <a:lvl7pPr marL="2742607" indent="0" algn="ctr">
              <a:buNone/>
              <a:defRPr/>
            </a:lvl7pPr>
            <a:lvl8pPr marL="3199708" indent="0" algn="ctr">
              <a:buNone/>
              <a:defRPr/>
            </a:lvl8pPr>
            <a:lvl9pPr marL="3656811"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FFA03E61-E0C8-F04D-BD80-EF0556DAAA23}" type="slidenum">
              <a:rPr lang="en-US"/>
              <a:pPr>
                <a:defRPr/>
              </a:pPr>
              <a:t>‹#›</a:t>
            </a:fld>
            <a:endParaRPr lang="en-US"/>
          </a:p>
        </p:txBody>
      </p:sp>
    </p:spTree>
    <p:extLst>
      <p:ext uri="{BB962C8B-B14F-4D97-AF65-F5344CB8AC3E}">
        <p14:creationId xmlns:p14="http://schemas.microsoft.com/office/powerpoint/2010/main" val="3358900365"/>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38AB0B25-338C-4E4C-BFA9-CE9B099DA95E}" type="slidenum">
              <a:rPr lang="en-US"/>
              <a:pPr>
                <a:defRPr/>
              </a:pPr>
              <a:t>‹#›</a:t>
            </a:fld>
            <a:endParaRPr lang="en-US"/>
          </a:p>
        </p:txBody>
      </p:sp>
    </p:spTree>
    <p:extLst>
      <p:ext uri="{BB962C8B-B14F-4D97-AF65-F5344CB8AC3E}">
        <p14:creationId xmlns:p14="http://schemas.microsoft.com/office/powerpoint/2010/main" val="1159664147"/>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3"/>
            <a:ext cx="7772400" cy="1500187"/>
          </a:xfrm>
        </p:spPr>
        <p:txBody>
          <a:bodyPr anchor="b"/>
          <a:lstStyle>
            <a:lvl1pPr marL="0" indent="0">
              <a:buNone/>
              <a:defRPr sz="2000"/>
            </a:lvl1pPr>
            <a:lvl2pPr marL="457101" indent="0">
              <a:buNone/>
              <a:defRPr sz="1800"/>
            </a:lvl2pPr>
            <a:lvl3pPr marL="914202" indent="0">
              <a:buNone/>
              <a:defRPr sz="1600"/>
            </a:lvl3pPr>
            <a:lvl4pPr marL="1371304" indent="0">
              <a:buNone/>
              <a:defRPr sz="1400"/>
            </a:lvl4pPr>
            <a:lvl5pPr marL="1828405" indent="0">
              <a:buNone/>
              <a:defRPr sz="1400"/>
            </a:lvl5pPr>
            <a:lvl6pPr marL="2285506" indent="0">
              <a:buNone/>
              <a:defRPr sz="1400"/>
            </a:lvl6pPr>
            <a:lvl7pPr marL="2742607" indent="0">
              <a:buNone/>
              <a:defRPr sz="1400"/>
            </a:lvl7pPr>
            <a:lvl8pPr marL="3199708" indent="0">
              <a:buNone/>
              <a:defRPr sz="1400"/>
            </a:lvl8pPr>
            <a:lvl9pPr marL="3656811" indent="0">
              <a:buNone/>
              <a:defRPr sz="1400"/>
            </a:lvl9pPr>
          </a:lstStyle>
          <a:p>
            <a:pPr lvl="0"/>
            <a:r>
              <a:rPr lang="en-US" smtClean="0"/>
              <a:t>Click to edit Master text styles</a:t>
            </a:r>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6A5D2470-55A5-2443-99FE-5EFE8B0D57E0}" type="slidenum">
              <a:rPr lang="en-US"/>
              <a:pPr>
                <a:defRPr/>
              </a:pPr>
              <a:t>‹#›</a:t>
            </a:fld>
            <a:endParaRPr lang="en-US"/>
          </a:p>
        </p:txBody>
      </p:sp>
    </p:spTree>
    <p:extLst>
      <p:ext uri="{BB962C8B-B14F-4D97-AF65-F5344CB8AC3E}">
        <p14:creationId xmlns:p14="http://schemas.microsoft.com/office/powerpoint/2010/main" val="864425383"/>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143006"/>
            <a:ext cx="4038600" cy="49831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143006"/>
            <a:ext cx="4038600" cy="49831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6"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custDataLst>
              <p:tags r:id="rId3"/>
            </p:custDataLst>
          </p:nvPr>
        </p:nvSpPr>
        <p:spPr>
          <a:ln/>
        </p:spPr>
        <p:txBody>
          <a:bodyPr/>
          <a:lstStyle>
            <a:lvl1pPr>
              <a:defRPr/>
            </a:lvl1pPr>
          </a:lstStyle>
          <a:p>
            <a:pPr>
              <a:defRPr/>
            </a:pPr>
            <a:fld id="{B48A3DE4-2FC6-5D46-B8EB-82D2A6006C11}" type="slidenum">
              <a:rPr lang="en-US"/>
              <a:pPr>
                <a:defRPr/>
              </a:pPr>
              <a:t>‹#›</a:t>
            </a:fld>
            <a:endParaRPr lang="en-US"/>
          </a:p>
        </p:txBody>
      </p:sp>
    </p:spTree>
    <p:extLst>
      <p:ext uri="{BB962C8B-B14F-4D97-AF65-F5344CB8AC3E}">
        <p14:creationId xmlns:p14="http://schemas.microsoft.com/office/powerpoint/2010/main" val="2373428321"/>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01" indent="0">
              <a:buNone/>
              <a:defRPr sz="2000" b="1"/>
            </a:lvl2pPr>
            <a:lvl3pPr marL="914202" indent="0">
              <a:buNone/>
              <a:defRPr sz="1800" b="1"/>
            </a:lvl3pPr>
            <a:lvl4pPr marL="1371304" indent="0">
              <a:buNone/>
              <a:defRPr sz="1600" b="1"/>
            </a:lvl4pPr>
            <a:lvl5pPr marL="1828405" indent="0">
              <a:buNone/>
              <a:defRPr sz="1600" b="1"/>
            </a:lvl5pPr>
            <a:lvl6pPr marL="2285506" indent="0">
              <a:buNone/>
              <a:defRPr sz="1600" b="1"/>
            </a:lvl6pPr>
            <a:lvl7pPr marL="2742607" indent="0">
              <a:buNone/>
              <a:defRPr sz="1600" b="1"/>
            </a:lvl7pPr>
            <a:lvl8pPr marL="3199708" indent="0">
              <a:buNone/>
              <a:defRPr sz="1600" b="1"/>
            </a:lvl8pPr>
            <a:lvl9pPr marL="365681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7101" indent="0">
              <a:buNone/>
              <a:defRPr sz="2000" b="1"/>
            </a:lvl2pPr>
            <a:lvl3pPr marL="914202" indent="0">
              <a:buNone/>
              <a:defRPr sz="1800" b="1"/>
            </a:lvl3pPr>
            <a:lvl4pPr marL="1371304" indent="0">
              <a:buNone/>
              <a:defRPr sz="1600" b="1"/>
            </a:lvl4pPr>
            <a:lvl5pPr marL="1828405" indent="0">
              <a:buNone/>
              <a:defRPr sz="1600" b="1"/>
            </a:lvl5pPr>
            <a:lvl6pPr marL="2285506" indent="0">
              <a:buNone/>
              <a:defRPr sz="1600" b="1"/>
            </a:lvl6pPr>
            <a:lvl7pPr marL="2742607" indent="0">
              <a:buNone/>
              <a:defRPr sz="1600" b="1"/>
            </a:lvl7pPr>
            <a:lvl8pPr marL="3199708" indent="0">
              <a:buNone/>
              <a:defRPr sz="1600" b="1"/>
            </a:lvl8pPr>
            <a:lvl9pPr marL="365681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8"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custDataLst>
              <p:tags r:id="rId3"/>
            </p:custDataLst>
          </p:nvPr>
        </p:nvSpPr>
        <p:spPr>
          <a:ln/>
        </p:spPr>
        <p:txBody>
          <a:bodyPr/>
          <a:lstStyle>
            <a:lvl1pPr>
              <a:defRPr/>
            </a:lvl1pPr>
          </a:lstStyle>
          <a:p>
            <a:pPr>
              <a:defRPr/>
            </a:pPr>
            <a:fld id="{56C96E9B-F17D-3C4F-98CF-E23691AA0434}" type="slidenum">
              <a:rPr lang="en-US"/>
              <a:pPr>
                <a:defRPr/>
              </a:pPr>
              <a:t>‹#›</a:t>
            </a:fld>
            <a:endParaRPr lang="en-US"/>
          </a:p>
        </p:txBody>
      </p:sp>
    </p:spTree>
    <p:extLst>
      <p:ext uri="{BB962C8B-B14F-4D97-AF65-F5344CB8AC3E}">
        <p14:creationId xmlns:p14="http://schemas.microsoft.com/office/powerpoint/2010/main" val="2122842237"/>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4"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custDataLst>
              <p:tags r:id="rId3"/>
            </p:custDataLst>
          </p:nvPr>
        </p:nvSpPr>
        <p:spPr>
          <a:ln/>
        </p:spPr>
        <p:txBody>
          <a:bodyPr/>
          <a:lstStyle>
            <a:lvl1pPr>
              <a:defRPr/>
            </a:lvl1pPr>
          </a:lstStyle>
          <a:p>
            <a:pPr>
              <a:defRPr/>
            </a:pPr>
            <a:fld id="{24462F8A-A06F-5B4A-8E4C-1EBA927A01A4}" type="slidenum">
              <a:rPr lang="en-US"/>
              <a:pPr>
                <a:defRPr/>
              </a:pPr>
              <a:t>‹#›</a:t>
            </a:fld>
            <a:endParaRPr lang="en-US"/>
          </a:p>
        </p:txBody>
      </p:sp>
    </p:spTree>
    <p:extLst>
      <p:ext uri="{BB962C8B-B14F-4D97-AF65-F5344CB8AC3E}">
        <p14:creationId xmlns:p14="http://schemas.microsoft.com/office/powerpoint/2010/main" val="4255583226"/>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3"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custDataLst>
              <p:tags r:id="rId3"/>
            </p:custDataLst>
          </p:nvPr>
        </p:nvSpPr>
        <p:spPr>
          <a:ln/>
        </p:spPr>
        <p:txBody>
          <a:bodyPr/>
          <a:lstStyle>
            <a:lvl1pPr>
              <a:defRPr/>
            </a:lvl1pPr>
          </a:lstStyle>
          <a:p>
            <a:pPr>
              <a:defRPr/>
            </a:pPr>
            <a:fld id="{3B3699AF-A3EB-824E-9255-960053AEA1AC}" type="slidenum">
              <a:rPr lang="en-US"/>
              <a:pPr>
                <a:defRPr/>
              </a:pPr>
              <a:t>‹#›</a:t>
            </a:fld>
            <a:endParaRPr lang="en-US"/>
          </a:p>
        </p:txBody>
      </p:sp>
    </p:spTree>
    <p:extLst>
      <p:ext uri="{BB962C8B-B14F-4D97-AF65-F5344CB8AC3E}">
        <p14:creationId xmlns:p14="http://schemas.microsoft.com/office/powerpoint/2010/main" val="38715303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64895423"/>
      </p:ext>
    </p:extLst>
  </p:cSld>
  <p:clrMapOvr>
    <a:masterClrMapping/>
  </p:clrMapOvr>
  <p:transition xmlns:p14="http://schemas.microsoft.com/office/powerpoint/2010/main"/>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custDataLst>
              <p:tags r:id="rId1"/>
            </p:custDataLst>
          </p:nvPr>
        </p:nvSpPr>
        <p:spPr/>
        <p:txBody>
          <a:bodyPr/>
          <a:lstStyle>
            <a:lvl1pPr>
              <a:defRPr/>
            </a:lvl1pPr>
          </a:lstStyle>
          <a:p>
            <a:pPr>
              <a:defRPr/>
            </a:pPr>
            <a:fld id="{413CE6E3-E468-5A4F-8D62-BF563AF6C8C5}" type="datetime1">
              <a:rPr lang="en-US"/>
              <a:pPr>
                <a:defRPr/>
              </a:pPr>
              <a:t>10/22/15</a:t>
            </a:fld>
            <a:endParaRPr lang="en-US"/>
          </a:p>
        </p:txBody>
      </p:sp>
      <p:sp>
        <p:nvSpPr>
          <p:cNvPr id="3"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4" name="Slide Number Placeholder 5"/>
          <p:cNvSpPr>
            <a:spLocks noGrp="1"/>
          </p:cNvSpPr>
          <p:nvPr>
            <p:ph type="sldNum" sz="quarter" idx="12"/>
            <p:custDataLst>
              <p:tags r:id="rId3"/>
            </p:custDataLst>
          </p:nvPr>
        </p:nvSpPr>
        <p:spPr/>
        <p:txBody>
          <a:bodyPr/>
          <a:lstStyle>
            <a:lvl1pPr>
              <a:defRPr/>
            </a:lvl1pPr>
          </a:lstStyle>
          <a:p>
            <a:pPr>
              <a:defRPr/>
            </a:pPr>
            <a:fld id="{01443ACB-C41D-1B4E-A88E-593C495E74B5}" type="slidenum">
              <a:rPr lang="en-US"/>
              <a:pPr>
                <a:defRPr/>
              </a:pPr>
              <a:t>‹#›</a:t>
            </a:fld>
            <a:endParaRPr lang="en-US"/>
          </a:p>
        </p:txBody>
      </p:sp>
    </p:spTree>
    <p:extLst>
      <p:ext uri="{BB962C8B-B14F-4D97-AF65-F5344CB8AC3E}">
        <p14:creationId xmlns:p14="http://schemas.microsoft.com/office/powerpoint/2010/main" val="4065458053"/>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6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04"/>
            <a:ext cx="3008313" cy="4691063"/>
          </a:xfrm>
        </p:spPr>
        <p:txBody>
          <a:bodyPr/>
          <a:lstStyle>
            <a:lvl1pPr marL="0" indent="0">
              <a:buNone/>
              <a:defRPr sz="1400"/>
            </a:lvl1pPr>
            <a:lvl2pPr marL="457101" indent="0">
              <a:buNone/>
              <a:defRPr sz="1200"/>
            </a:lvl2pPr>
            <a:lvl3pPr marL="914202" indent="0">
              <a:buNone/>
              <a:defRPr sz="1000"/>
            </a:lvl3pPr>
            <a:lvl4pPr marL="1371304" indent="0">
              <a:buNone/>
              <a:defRPr sz="900"/>
            </a:lvl4pPr>
            <a:lvl5pPr marL="1828405" indent="0">
              <a:buNone/>
              <a:defRPr sz="900"/>
            </a:lvl5pPr>
            <a:lvl6pPr marL="2285506" indent="0">
              <a:buNone/>
              <a:defRPr sz="900"/>
            </a:lvl6pPr>
            <a:lvl7pPr marL="2742607" indent="0">
              <a:buNone/>
              <a:defRPr sz="900"/>
            </a:lvl7pPr>
            <a:lvl8pPr marL="3199708" indent="0">
              <a:buNone/>
              <a:defRPr sz="900"/>
            </a:lvl8pPr>
            <a:lvl9pPr marL="3656811" indent="0">
              <a:buNone/>
              <a:defRPr sz="900"/>
            </a:lvl9pPr>
          </a:lstStyle>
          <a:p>
            <a:pPr lvl="0"/>
            <a:r>
              <a:rPr lang="en-US" smtClean="0"/>
              <a:t>Click to edit Master text styles</a:t>
            </a:r>
          </a:p>
        </p:txBody>
      </p:sp>
      <p:sp>
        <p:nvSpPr>
          <p:cNvPr id="5"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6"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custDataLst>
              <p:tags r:id="rId3"/>
            </p:custDataLst>
          </p:nvPr>
        </p:nvSpPr>
        <p:spPr>
          <a:ln/>
        </p:spPr>
        <p:txBody>
          <a:bodyPr/>
          <a:lstStyle>
            <a:lvl1pPr>
              <a:defRPr/>
            </a:lvl1pPr>
          </a:lstStyle>
          <a:p>
            <a:pPr>
              <a:defRPr/>
            </a:pPr>
            <a:fld id="{D4B51B8A-2FD8-E248-83FB-C8484EE67101}" type="slidenum">
              <a:rPr lang="en-US"/>
              <a:pPr>
                <a:defRPr/>
              </a:pPr>
              <a:t>‹#›</a:t>
            </a:fld>
            <a:endParaRPr lang="en-US"/>
          </a:p>
        </p:txBody>
      </p:sp>
    </p:spTree>
    <p:extLst>
      <p:ext uri="{BB962C8B-B14F-4D97-AF65-F5344CB8AC3E}">
        <p14:creationId xmlns:p14="http://schemas.microsoft.com/office/powerpoint/2010/main" val="1008037125"/>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01" indent="0">
              <a:buNone/>
              <a:defRPr sz="2800"/>
            </a:lvl2pPr>
            <a:lvl3pPr marL="914202" indent="0">
              <a:buNone/>
              <a:defRPr sz="2400"/>
            </a:lvl3pPr>
            <a:lvl4pPr marL="1371304" indent="0">
              <a:buNone/>
              <a:defRPr sz="2000"/>
            </a:lvl4pPr>
            <a:lvl5pPr marL="1828405" indent="0">
              <a:buNone/>
              <a:defRPr sz="2000"/>
            </a:lvl5pPr>
            <a:lvl6pPr marL="2285506" indent="0">
              <a:buNone/>
              <a:defRPr sz="2000"/>
            </a:lvl6pPr>
            <a:lvl7pPr marL="2742607" indent="0">
              <a:buNone/>
              <a:defRPr sz="2000"/>
            </a:lvl7pPr>
            <a:lvl8pPr marL="3199708" indent="0">
              <a:buNone/>
              <a:defRPr sz="2000"/>
            </a:lvl8pPr>
            <a:lvl9pPr marL="3656811"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01" indent="0">
              <a:buNone/>
              <a:defRPr sz="1200"/>
            </a:lvl2pPr>
            <a:lvl3pPr marL="914202" indent="0">
              <a:buNone/>
              <a:defRPr sz="1000"/>
            </a:lvl3pPr>
            <a:lvl4pPr marL="1371304" indent="0">
              <a:buNone/>
              <a:defRPr sz="900"/>
            </a:lvl4pPr>
            <a:lvl5pPr marL="1828405" indent="0">
              <a:buNone/>
              <a:defRPr sz="900"/>
            </a:lvl5pPr>
            <a:lvl6pPr marL="2285506" indent="0">
              <a:buNone/>
              <a:defRPr sz="900"/>
            </a:lvl6pPr>
            <a:lvl7pPr marL="2742607" indent="0">
              <a:buNone/>
              <a:defRPr sz="900"/>
            </a:lvl7pPr>
            <a:lvl8pPr marL="3199708" indent="0">
              <a:buNone/>
              <a:defRPr sz="900"/>
            </a:lvl8pPr>
            <a:lvl9pPr marL="3656811" indent="0">
              <a:buNone/>
              <a:defRPr sz="900"/>
            </a:lvl9pPr>
          </a:lstStyle>
          <a:p>
            <a:pPr lvl="0"/>
            <a:r>
              <a:rPr lang="en-US" smtClean="0"/>
              <a:t>Click to edit Master text styles</a:t>
            </a:r>
          </a:p>
        </p:txBody>
      </p:sp>
      <p:sp>
        <p:nvSpPr>
          <p:cNvPr id="5"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6"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custDataLst>
              <p:tags r:id="rId3"/>
            </p:custDataLst>
          </p:nvPr>
        </p:nvSpPr>
        <p:spPr>
          <a:ln/>
        </p:spPr>
        <p:txBody>
          <a:bodyPr/>
          <a:lstStyle>
            <a:lvl1pPr>
              <a:defRPr/>
            </a:lvl1pPr>
          </a:lstStyle>
          <a:p>
            <a:pPr>
              <a:defRPr/>
            </a:pPr>
            <a:fld id="{E7D4783C-D801-9841-9D28-CCCCB1730656}" type="slidenum">
              <a:rPr lang="en-US"/>
              <a:pPr>
                <a:defRPr/>
              </a:pPr>
              <a:t>‹#›</a:t>
            </a:fld>
            <a:endParaRPr lang="en-US"/>
          </a:p>
        </p:txBody>
      </p:sp>
    </p:spTree>
    <p:extLst>
      <p:ext uri="{BB962C8B-B14F-4D97-AF65-F5344CB8AC3E}">
        <p14:creationId xmlns:p14="http://schemas.microsoft.com/office/powerpoint/2010/main" val="1666231396"/>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6B6211C8-A8EA-0344-8D86-56C43D214991}" type="slidenum">
              <a:rPr lang="en-US"/>
              <a:pPr>
                <a:defRPr/>
              </a:pPr>
              <a:t>‹#›</a:t>
            </a:fld>
            <a:endParaRPr lang="en-US"/>
          </a:p>
        </p:txBody>
      </p:sp>
    </p:spTree>
    <p:extLst>
      <p:ext uri="{BB962C8B-B14F-4D97-AF65-F5344CB8AC3E}">
        <p14:creationId xmlns:p14="http://schemas.microsoft.com/office/powerpoint/2010/main" val="4137531363"/>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457209"/>
            <a:ext cx="2057400" cy="56689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457209"/>
            <a:ext cx="6019800" cy="56689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37B7A158-8B0A-AB44-9CA0-D746C6E71B1B}" type="slidenum">
              <a:rPr lang="en-US"/>
              <a:pPr>
                <a:defRPr/>
              </a:pPr>
              <a:t>‹#›</a:t>
            </a:fld>
            <a:endParaRPr lang="en-US"/>
          </a:p>
        </p:txBody>
      </p:sp>
    </p:spTree>
    <p:extLst>
      <p:ext uri="{BB962C8B-B14F-4D97-AF65-F5344CB8AC3E}">
        <p14:creationId xmlns:p14="http://schemas.microsoft.com/office/powerpoint/2010/main" val="3249472038"/>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4" name="McK Title Elements"/>
          <p:cNvGrpSpPr>
            <a:grpSpLocks/>
          </p:cNvGrpSpPr>
          <p:nvPr>
            <p:custDataLst>
              <p:tags r:id="rId1"/>
            </p:custDataLst>
          </p:nvPr>
        </p:nvGrpSpPr>
        <p:grpSpPr bwMode="auto">
          <a:xfrm>
            <a:off x="2693988" y="2182813"/>
            <a:ext cx="5129212" cy="4602162"/>
            <a:chOff x="1663" y="1348"/>
            <a:chExt cx="3167" cy="2841"/>
          </a:xfrm>
        </p:grpSpPr>
        <p:sp>
          <p:nvSpPr>
            <p:cNvPr id="5" name="McK Confidential" hidden="1"/>
            <p:cNvSpPr txBox="1">
              <a:spLocks noChangeArrowheads="1"/>
            </p:cNvSpPr>
            <p:nvPr userDrawn="1"/>
          </p:nvSpPr>
          <p:spPr bwMode="auto">
            <a:xfrm>
              <a:off x="1663" y="1348"/>
              <a:ext cx="936"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933450" eaLnBrk="0" hangingPunct="0">
                <a:defRPr sz="1200" b="1">
                  <a:solidFill>
                    <a:schemeClr val="tx1"/>
                  </a:solidFill>
                  <a:latin typeface="Arial" charset="0"/>
                  <a:ea typeface="ＭＳ Ｐゴシック" charset="0"/>
                  <a:cs typeface="ＭＳ Ｐゴシック" charset="0"/>
                </a:defRPr>
              </a:lvl1pPr>
              <a:lvl2pPr marL="742950" indent="-285750" defTabSz="933450" eaLnBrk="0" hangingPunct="0">
                <a:defRPr sz="1200" b="1">
                  <a:solidFill>
                    <a:schemeClr val="tx1"/>
                  </a:solidFill>
                  <a:latin typeface="Arial" charset="0"/>
                  <a:ea typeface="ＭＳ Ｐゴシック" charset="0"/>
                </a:defRPr>
              </a:lvl2pPr>
              <a:lvl3pPr marL="1143000" indent="-228600" defTabSz="933450" eaLnBrk="0" hangingPunct="0">
                <a:defRPr sz="1200" b="1">
                  <a:solidFill>
                    <a:schemeClr val="tx1"/>
                  </a:solidFill>
                  <a:latin typeface="Arial" charset="0"/>
                  <a:ea typeface="ＭＳ Ｐゴシック" charset="0"/>
                </a:defRPr>
              </a:lvl3pPr>
              <a:lvl4pPr marL="1600200" indent="-228600" defTabSz="933450" eaLnBrk="0" hangingPunct="0">
                <a:defRPr sz="1200" b="1">
                  <a:solidFill>
                    <a:schemeClr val="tx1"/>
                  </a:solidFill>
                  <a:latin typeface="Arial" charset="0"/>
                  <a:ea typeface="ＭＳ Ｐゴシック" charset="0"/>
                </a:defRPr>
              </a:lvl4pPr>
              <a:lvl5pPr marL="2057400" indent="-228600" defTabSz="933450" eaLnBrk="0" hangingPunct="0">
                <a:defRPr sz="1200" b="1">
                  <a:solidFill>
                    <a:schemeClr val="tx1"/>
                  </a:solidFill>
                  <a:latin typeface="Arial" charset="0"/>
                  <a:ea typeface="ＭＳ Ｐゴシック" charset="0"/>
                </a:defRPr>
              </a:lvl5pPr>
              <a:lvl6pPr marL="2514600" indent="-228600" defTabSz="933450"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933450"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933450"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93345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defRPr/>
              </a:pPr>
              <a:r>
                <a:rPr lang="en-US" sz="1400" b="0" smtClean="0"/>
                <a:t>CONFIDENTIAL</a:t>
              </a:r>
            </a:p>
          </p:txBody>
        </p:sp>
        <p:sp>
          <p:nvSpPr>
            <p:cNvPr id="6" name="McK Document" hidden="1"/>
            <p:cNvSpPr txBox="1">
              <a:spLocks noChangeArrowheads="1"/>
            </p:cNvSpPr>
            <p:nvPr userDrawn="1"/>
          </p:nvSpPr>
          <p:spPr bwMode="auto">
            <a:xfrm>
              <a:off x="1663" y="3027"/>
              <a:ext cx="3167"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spAutoFit/>
            </a:bodyPr>
            <a:lstStyle>
              <a:lvl1pPr defTabSz="933450" eaLnBrk="0" hangingPunct="0">
                <a:defRPr sz="1200" b="1">
                  <a:solidFill>
                    <a:schemeClr val="tx1"/>
                  </a:solidFill>
                  <a:latin typeface="Arial" charset="0"/>
                  <a:ea typeface="ＭＳ Ｐゴシック" charset="0"/>
                  <a:cs typeface="ＭＳ Ｐゴシック" charset="0"/>
                </a:defRPr>
              </a:lvl1pPr>
              <a:lvl2pPr marL="742950" indent="-285750" defTabSz="933450" eaLnBrk="0" hangingPunct="0">
                <a:defRPr sz="1200" b="1">
                  <a:solidFill>
                    <a:schemeClr val="tx1"/>
                  </a:solidFill>
                  <a:latin typeface="Arial" charset="0"/>
                  <a:ea typeface="ＭＳ Ｐゴシック" charset="0"/>
                </a:defRPr>
              </a:lvl2pPr>
              <a:lvl3pPr marL="1143000" indent="-228600" defTabSz="933450" eaLnBrk="0" hangingPunct="0">
                <a:defRPr sz="1200" b="1">
                  <a:solidFill>
                    <a:schemeClr val="tx1"/>
                  </a:solidFill>
                  <a:latin typeface="Arial" charset="0"/>
                  <a:ea typeface="ＭＳ Ｐゴシック" charset="0"/>
                </a:defRPr>
              </a:lvl3pPr>
              <a:lvl4pPr marL="1600200" indent="-228600" defTabSz="933450" eaLnBrk="0" hangingPunct="0">
                <a:defRPr sz="1200" b="1">
                  <a:solidFill>
                    <a:schemeClr val="tx1"/>
                  </a:solidFill>
                  <a:latin typeface="Arial" charset="0"/>
                  <a:ea typeface="ＭＳ Ｐゴシック" charset="0"/>
                </a:defRPr>
              </a:lvl4pPr>
              <a:lvl5pPr marL="2057400" indent="-228600" defTabSz="933450" eaLnBrk="0" hangingPunct="0">
                <a:defRPr sz="1200" b="1">
                  <a:solidFill>
                    <a:schemeClr val="tx1"/>
                  </a:solidFill>
                  <a:latin typeface="Arial" charset="0"/>
                  <a:ea typeface="ＭＳ Ｐゴシック" charset="0"/>
                </a:defRPr>
              </a:lvl5pPr>
              <a:lvl6pPr marL="2514600" indent="-228600" defTabSz="933450"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933450"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933450"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93345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defRPr/>
              </a:pPr>
              <a:r>
                <a:rPr lang="en-US" sz="1400" b="0" smtClean="0"/>
                <a:t>Document</a:t>
              </a:r>
            </a:p>
          </p:txBody>
        </p:sp>
        <p:sp>
          <p:nvSpPr>
            <p:cNvPr id="7" name="McK Date" hidden="1"/>
            <p:cNvSpPr txBox="1">
              <a:spLocks noChangeArrowheads="1"/>
            </p:cNvSpPr>
            <p:nvPr userDrawn="1"/>
          </p:nvSpPr>
          <p:spPr bwMode="auto">
            <a:xfrm>
              <a:off x="1663" y="3216"/>
              <a:ext cx="3167"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933450" eaLnBrk="0" hangingPunct="0">
                <a:defRPr sz="1200" b="1">
                  <a:solidFill>
                    <a:schemeClr val="tx1"/>
                  </a:solidFill>
                  <a:latin typeface="Arial" charset="0"/>
                  <a:ea typeface="ＭＳ Ｐゴシック" charset="0"/>
                  <a:cs typeface="ＭＳ Ｐゴシック" charset="0"/>
                </a:defRPr>
              </a:lvl1pPr>
              <a:lvl2pPr marL="742950" indent="-285750" defTabSz="933450" eaLnBrk="0" hangingPunct="0">
                <a:defRPr sz="1200" b="1">
                  <a:solidFill>
                    <a:schemeClr val="tx1"/>
                  </a:solidFill>
                  <a:latin typeface="Arial" charset="0"/>
                  <a:ea typeface="ＭＳ Ｐゴシック" charset="0"/>
                </a:defRPr>
              </a:lvl2pPr>
              <a:lvl3pPr marL="1143000" indent="-228600" defTabSz="933450" eaLnBrk="0" hangingPunct="0">
                <a:defRPr sz="1200" b="1">
                  <a:solidFill>
                    <a:schemeClr val="tx1"/>
                  </a:solidFill>
                  <a:latin typeface="Arial" charset="0"/>
                  <a:ea typeface="ＭＳ Ｐゴシック" charset="0"/>
                </a:defRPr>
              </a:lvl3pPr>
              <a:lvl4pPr marL="1600200" indent="-228600" defTabSz="933450" eaLnBrk="0" hangingPunct="0">
                <a:defRPr sz="1200" b="1">
                  <a:solidFill>
                    <a:schemeClr val="tx1"/>
                  </a:solidFill>
                  <a:latin typeface="Arial" charset="0"/>
                  <a:ea typeface="ＭＳ Ｐゴシック" charset="0"/>
                </a:defRPr>
              </a:lvl4pPr>
              <a:lvl5pPr marL="2057400" indent="-228600" defTabSz="933450" eaLnBrk="0" hangingPunct="0">
                <a:defRPr sz="1200" b="1">
                  <a:solidFill>
                    <a:schemeClr val="tx1"/>
                  </a:solidFill>
                  <a:latin typeface="Arial" charset="0"/>
                  <a:ea typeface="ＭＳ Ｐゴシック" charset="0"/>
                </a:defRPr>
              </a:lvl5pPr>
              <a:lvl6pPr marL="2514600" indent="-228600" defTabSz="933450"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933450"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933450"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93345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defRPr/>
              </a:pPr>
              <a:r>
                <a:rPr lang="en-US" sz="1400" b="0" smtClean="0"/>
                <a:t>Date</a:t>
              </a:r>
            </a:p>
          </p:txBody>
        </p:sp>
        <p:sp>
          <p:nvSpPr>
            <p:cNvPr id="8" name="McK Disclaimer" hidden="1"/>
            <p:cNvSpPr>
              <a:spLocks noChangeArrowheads="1"/>
            </p:cNvSpPr>
            <p:nvPr userDrawn="1">
              <p:custDataLst>
                <p:tags r:id="rId3"/>
              </p:custDataLst>
            </p:nvPr>
          </p:nvSpPr>
          <p:spPr bwMode="auto">
            <a:xfrm>
              <a:off x="1663" y="3762"/>
              <a:ext cx="2391" cy="4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spAutoFit/>
            </a:bodyPr>
            <a:lstStyle/>
            <a:p>
              <a:pPr defTabSz="819104" eaLnBrk="0" hangingPunct="0"/>
              <a:r>
                <a:rPr lang="en-US" sz="900" b="0"/>
                <a:t>This report is solely for the use of client personnel.  No part of it may be circulated, quoted, or reproduced for distribution outside the client organization without prior written approval from McKinsey &amp; Company, Inc. This material was used by McKinsey &amp; Company, Inc., during an oral presentation; it is not a complete record of the discussion.</a:t>
              </a:r>
            </a:p>
          </p:txBody>
        </p:sp>
      </p:grpSp>
      <p:sp>
        <p:nvSpPr>
          <p:cNvPr id="6560776" name="Rectangle 8"/>
          <p:cNvSpPr>
            <a:spLocks noGrp="1" noChangeArrowheads="1"/>
          </p:cNvSpPr>
          <p:nvPr>
            <p:ph type="ctrTitle"/>
          </p:nvPr>
        </p:nvSpPr>
        <p:spPr>
          <a:xfrm>
            <a:off x="2693988" y="2757497"/>
            <a:ext cx="5129212" cy="369332"/>
          </a:xfrm>
        </p:spPr>
        <p:txBody>
          <a:bodyPr/>
          <a:lstStyle>
            <a:lvl1pPr>
              <a:defRPr sz="2400" b="0"/>
            </a:lvl1pPr>
          </a:lstStyle>
          <a:p>
            <a:r>
              <a:rPr lang="en-US" smtClean="0"/>
              <a:t>Click to edit Master title style</a:t>
            </a:r>
            <a:endParaRPr lang="en-US"/>
          </a:p>
        </p:txBody>
      </p:sp>
      <p:sp>
        <p:nvSpPr>
          <p:cNvPr id="6560777" name="Rectangle 9"/>
          <p:cNvSpPr>
            <a:spLocks noGrp="1" noChangeArrowheads="1"/>
          </p:cNvSpPr>
          <p:nvPr>
            <p:ph type="subTitle" idx="1"/>
          </p:nvPr>
        </p:nvSpPr>
        <p:spPr>
          <a:xfrm>
            <a:off x="2693988" y="3962401"/>
            <a:ext cx="5129212" cy="215444"/>
          </a:xfrm>
        </p:spPr>
        <p:txBody>
          <a:bodyPr/>
          <a:lstStyle>
            <a:lvl1pPr>
              <a:defRPr sz="1400"/>
            </a:lvl1pPr>
          </a:lstStyle>
          <a:p>
            <a:r>
              <a:rPr lang="en-US" smtClean="0"/>
              <a:t>Click to edit Master subtitle style</a:t>
            </a:r>
            <a:endParaRPr lang="en-US"/>
          </a:p>
        </p:txBody>
      </p:sp>
      <p:sp>
        <p:nvSpPr>
          <p:cNvPr id="9" name="doc id"/>
          <p:cNvSpPr>
            <a:spLocks noGrp="1" noChangeArrowheads="1"/>
          </p:cNvSpPr>
          <p:nvPr>
            <p:ph type="ftr" sz="quarter" idx="10"/>
            <p:custDataLst>
              <p:tags r:id="rId2"/>
            </p:custDataLst>
          </p:nvPr>
        </p:nvSpPr>
        <p:spPr>
          <a:xfrm>
            <a:off x="8915400" y="36521"/>
            <a:ext cx="0" cy="123111"/>
          </a:xfrm>
        </p:spPr>
        <p:txBody>
          <a:bodyPr/>
          <a:lstStyle>
            <a:lvl1pPr>
              <a:defRPr/>
            </a:lvl1pPr>
          </a:lstStyle>
          <a:p>
            <a:pPr>
              <a:defRPr/>
            </a:pPr>
            <a:endParaRPr lang="de-DE"/>
          </a:p>
        </p:txBody>
      </p:sp>
    </p:spTree>
    <p:extLst>
      <p:ext uri="{BB962C8B-B14F-4D97-AF65-F5344CB8AC3E}">
        <p14:creationId xmlns:p14="http://schemas.microsoft.com/office/powerpoint/2010/main" val="4247032354"/>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22914" name="Rectangle 2"/>
          <p:cNvSpPr>
            <a:spLocks noGrp="1" noChangeArrowheads="1"/>
          </p:cNvSpPr>
          <p:nvPr>
            <p:ph type="ctrTitle" sz="quarter"/>
          </p:nvPr>
        </p:nvSpPr>
        <p:spPr>
          <a:xfrm>
            <a:off x="685800" y="1676400"/>
            <a:ext cx="7772400" cy="1828800"/>
          </a:xfrm>
        </p:spPr>
        <p:txBody>
          <a:bodyPr/>
          <a:lstStyle>
            <a:lvl1pPr>
              <a:defRPr/>
            </a:lvl1pPr>
          </a:lstStyle>
          <a:p>
            <a:r>
              <a:rPr lang="en-US" smtClean="0"/>
              <a:t>Click to edit Master title style</a:t>
            </a:r>
            <a:endParaRPr lang="en-US"/>
          </a:p>
        </p:txBody>
      </p:sp>
      <p:sp>
        <p:nvSpPr>
          <p:cNvPr id="422915" name="Rectangle 3"/>
          <p:cNvSpPr>
            <a:spLocks noGrp="1" noChangeArrowheads="1"/>
          </p:cNvSpPr>
          <p:nvPr>
            <p:ph type="subTitle" sz="quarter" idx="1"/>
          </p:nvPr>
        </p:nvSpPr>
        <p:spPr>
          <a:xfrm>
            <a:off x="1371600" y="3886200"/>
            <a:ext cx="6400800" cy="1752600"/>
          </a:xfrm>
        </p:spPr>
        <p:txBody>
          <a:bodyPr/>
          <a:lstStyle>
            <a:lvl1pPr marL="0" indent="0" algn="ctr">
              <a:buFont typeface="Wingdings" pitchFamily="-65" charset="2"/>
              <a:buNone/>
              <a:defRPr/>
            </a:lvl1pPr>
          </a:lstStyle>
          <a:p>
            <a:r>
              <a:rPr lang="en-US" smtClean="0"/>
              <a:t>Click to edit Master subtitle style</a:t>
            </a:r>
            <a:endParaRPr lang="en-US"/>
          </a:p>
        </p:txBody>
      </p:sp>
      <p:sp>
        <p:nvSpPr>
          <p:cNvPr id="4" name="Rectangle 4"/>
          <p:cNvSpPr>
            <a:spLocks noGrp="1" noChangeArrowheads="1"/>
          </p:cNvSpPr>
          <p:nvPr>
            <p:ph type="dt" sz="quarter" idx="10"/>
            <p:custDataLst>
              <p:tags r:id="rId1"/>
            </p:custDataLst>
          </p:nvPr>
        </p:nvSpPr>
        <p:spPr>
          <a:ln/>
        </p:spPr>
        <p:txBody>
          <a:bodyPr/>
          <a:lstStyle>
            <a:lvl1pPr>
              <a:defRPr/>
            </a:lvl1pPr>
          </a:lstStyle>
          <a:p>
            <a:pPr>
              <a:defRPr/>
            </a:pPr>
            <a:fld id="{5843607A-25C2-B54C-A46B-72B3417C4D61}" type="datetime1">
              <a:rPr lang="en-US"/>
              <a:pPr>
                <a:defRPr/>
              </a:pPr>
              <a:t>10/22/15</a:t>
            </a:fld>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C8022A3A-EE3F-5943-98BC-F467EEB03B05}" type="slidenum">
              <a:rPr lang="en-US"/>
              <a:pPr>
                <a:defRPr/>
              </a:pPr>
              <a:t>‹#›</a:t>
            </a:fld>
            <a:endParaRPr lang="en-US"/>
          </a:p>
        </p:txBody>
      </p:sp>
    </p:spTree>
    <p:extLst>
      <p:ext uri="{BB962C8B-B14F-4D97-AF65-F5344CB8AC3E}">
        <p14:creationId xmlns:p14="http://schemas.microsoft.com/office/powerpoint/2010/main" val="3617278291"/>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5"/>
          <p:cNvSpPr>
            <a:spLocks noChangeArrowheads="1"/>
          </p:cNvSpPr>
          <p:nvPr>
            <p:custDataLst>
              <p:tags r:id="rId1"/>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55" tIns="46029" rIns="92055" bIns="46029"/>
          <a:lstStyle/>
          <a:p>
            <a:pPr algn="ctr" eaLnBrk="0" hangingPunct="0"/>
            <a:r>
              <a:rPr lang="en-US" sz="700" b="0">
                <a:solidFill>
                  <a:schemeClr val="bg1"/>
                </a:solidFill>
              </a:rPr>
              <a:t>Do not reproduce without permission</a:t>
            </a:r>
          </a:p>
        </p:txBody>
      </p:sp>
      <p:sp>
        <p:nvSpPr>
          <p:cNvPr id="5" name="Rectangle 4"/>
          <p:cNvSpPr>
            <a:spLocks noChangeArrowheads="1"/>
          </p:cNvSpPr>
          <p:nvPr userDrawn="1">
            <p:custDataLst>
              <p:tags r:id="rId2"/>
            </p:custDataLst>
          </p:nvPr>
        </p:nvSpPr>
        <p:spPr bwMode="auto">
          <a:xfrm rot="16200000">
            <a:off x="7398545" y="5253841"/>
            <a:ext cx="3078162" cy="263525"/>
          </a:xfrm>
          <a:prstGeom prst="rect">
            <a:avLst/>
          </a:prstGeom>
          <a:noFill/>
          <a:ln w="9525">
            <a:noFill/>
            <a:miter lim="800000"/>
            <a:headEnd/>
            <a:tailEnd/>
          </a:ln>
          <a:effectLst/>
        </p:spPr>
        <p:txBody>
          <a:bodyPr lIns="92046" tIns="46024" rIns="92046" bIns="46024"/>
          <a:lstStyle/>
          <a:p>
            <a:pPr defTabSz="912615" eaLnBrk="0" hangingPunct="0">
              <a:defRPr/>
            </a:pPr>
            <a:fld id="{FBD13E38-27A4-9947-8853-9D2E429A3119}" type="slidenum">
              <a:rPr lang="en-US" sz="2000" i="1">
                <a:effectLst>
                  <a:outerShdw blurRad="38100" dist="38100" dir="2700000" algn="tl">
                    <a:srgbClr val="DDDDDD"/>
                  </a:outerShdw>
                </a:effectLst>
                <a:latin typeface="Courier New" charset="0"/>
                <a:ea typeface="ＭＳ Ｐゴシック" charset="-128"/>
                <a:cs typeface="ＭＳ Ｐゴシック" charset="-128"/>
              </a:rPr>
              <a:pPr defTabSz="912615" eaLnBrk="0" hangingPunct="0">
                <a:defRPr/>
              </a:pPr>
              <a:t>‹#›</a:t>
            </a:fld>
            <a:r>
              <a:rPr lang="en-US">
                <a:solidFill>
                  <a:srgbClr val="808080"/>
                </a:solidFill>
                <a:ea typeface="ＭＳ Ｐゴシック" charset="-128"/>
                <a:cs typeface="ＭＳ Ｐゴシック" charset="-128"/>
              </a:rPr>
              <a:t> - </a:t>
            </a:r>
            <a:r>
              <a:rPr lang="en-US" sz="1100">
                <a:solidFill>
                  <a:srgbClr val="969696"/>
                </a:solidFill>
                <a:ea typeface="ＭＳ Ｐゴシック" charset="-128"/>
                <a:cs typeface="ＭＳ Ｐゴシック" charset="-128"/>
              </a:rPr>
              <a:t>Lectures.GersteinLab.org</a:t>
            </a:r>
            <a:r>
              <a:rPr lang="en-US" sz="600" b="0">
                <a:solidFill>
                  <a:srgbClr val="808080"/>
                </a:solidFill>
                <a:ea typeface="ＭＳ Ｐゴシック" charset="-128"/>
                <a:cs typeface="ＭＳ Ｐゴシック" charset="-128"/>
              </a:rPr>
              <a:t> </a:t>
            </a:r>
            <a:r>
              <a:rPr lang="en-US" sz="500" b="0">
                <a:ea typeface="ＭＳ Ｐゴシック" charset="-128"/>
                <a:cs typeface="ＭＳ Ｐゴシック" charset="-128"/>
              </a:rPr>
              <a:t>(c) '09</a:t>
            </a:r>
          </a:p>
        </p:txBody>
      </p:sp>
      <p:sp>
        <p:nvSpPr>
          <p:cNvPr id="2" name="Title 1"/>
          <p:cNvSpPr>
            <a:spLocks noGrp="1"/>
          </p:cNvSpPr>
          <p:nvPr>
            <p:ph type="ctrTitle"/>
          </p:nvPr>
        </p:nvSpPr>
        <p:spPr>
          <a:xfrm>
            <a:off x="685800" y="213043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01" indent="0" algn="ctr">
              <a:buNone/>
              <a:defRPr/>
            </a:lvl2pPr>
            <a:lvl3pPr marL="914202" indent="0" algn="ctr">
              <a:buNone/>
              <a:defRPr/>
            </a:lvl3pPr>
            <a:lvl4pPr marL="1371304" indent="0" algn="ctr">
              <a:buNone/>
              <a:defRPr/>
            </a:lvl4pPr>
            <a:lvl5pPr marL="1828405" indent="0" algn="ctr">
              <a:buNone/>
              <a:defRPr/>
            </a:lvl5pPr>
            <a:lvl6pPr marL="2285506" indent="0" algn="ctr">
              <a:buNone/>
              <a:defRPr/>
            </a:lvl6pPr>
            <a:lvl7pPr marL="2742607" indent="0" algn="ctr">
              <a:buNone/>
              <a:defRPr/>
            </a:lvl7pPr>
            <a:lvl8pPr marL="3199708" indent="0" algn="ctr">
              <a:buNone/>
              <a:defRPr/>
            </a:lvl8pPr>
            <a:lvl9pPr marL="3656811"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557472870"/>
      </p:ext>
    </p:extLst>
  </p:cSld>
  <p:clrMapOvr>
    <a:masterClrMapping/>
  </p:clrMapOvr>
  <p:transition xmlns:p14="http://schemas.microsoft.com/office/powerpoint/2010/main"/>
</p:sldLayout>
</file>

<file path=ppt/slideLayouts/slideLayout2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Rectangle 5"/>
          <p:cNvSpPr>
            <a:spLocks noChangeArrowheads="1"/>
          </p:cNvSpPr>
          <p:nvPr>
            <p:custDataLst>
              <p:tags r:id="rId1"/>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55" tIns="46029" rIns="92055" bIns="46029"/>
          <a:lstStyle/>
          <a:p>
            <a:pPr algn="ctr" eaLnBrk="0" hangingPunct="0"/>
            <a:r>
              <a:rPr lang="en-US" sz="700" b="0">
                <a:solidFill>
                  <a:schemeClr val="bg1"/>
                </a:solidFill>
              </a:rPr>
              <a:t>Do not reproduce without permission</a:t>
            </a:r>
          </a:p>
        </p:txBody>
      </p:sp>
      <p:sp>
        <p:nvSpPr>
          <p:cNvPr id="5" name="Rectangle 4"/>
          <p:cNvSpPr>
            <a:spLocks noChangeArrowheads="1"/>
          </p:cNvSpPr>
          <p:nvPr userDrawn="1">
            <p:custDataLst>
              <p:tags r:id="rId2"/>
            </p:custDataLst>
          </p:nvPr>
        </p:nvSpPr>
        <p:spPr bwMode="auto">
          <a:xfrm rot="16200000">
            <a:off x="7398545" y="5253841"/>
            <a:ext cx="3078162" cy="263525"/>
          </a:xfrm>
          <a:prstGeom prst="rect">
            <a:avLst/>
          </a:prstGeom>
          <a:noFill/>
          <a:ln w="9525">
            <a:noFill/>
            <a:miter lim="800000"/>
            <a:headEnd/>
            <a:tailEnd/>
          </a:ln>
          <a:effectLst/>
        </p:spPr>
        <p:txBody>
          <a:bodyPr lIns="92046" tIns="46024" rIns="92046" bIns="46024"/>
          <a:lstStyle/>
          <a:p>
            <a:pPr defTabSz="912615" eaLnBrk="0" hangingPunct="0">
              <a:defRPr/>
            </a:pPr>
            <a:fld id="{6FFE62B7-1891-5646-9417-F4B3984D65DD}" type="slidenum">
              <a:rPr lang="en-US" sz="2000" i="1">
                <a:effectLst>
                  <a:outerShdw blurRad="38100" dist="38100" dir="2700000" algn="tl">
                    <a:srgbClr val="DDDDDD"/>
                  </a:outerShdw>
                </a:effectLst>
                <a:latin typeface="Courier New" charset="0"/>
                <a:ea typeface="ＭＳ Ｐゴシック" charset="-128"/>
                <a:cs typeface="ＭＳ Ｐゴシック" charset="-128"/>
              </a:rPr>
              <a:pPr defTabSz="912615" eaLnBrk="0" hangingPunct="0">
                <a:defRPr/>
              </a:pPr>
              <a:t>‹#›</a:t>
            </a:fld>
            <a:r>
              <a:rPr lang="en-US">
                <a:solidFill>
                  <a:srgbClr val="808080"/>
                </a:solidFill>
                <a:ea typeface="ＭＳ Ｐゴシック" charset="-128"/>
                <a:cs typeface="ＭＳ Ｐゴシック" charset="-128"/>
              </a:rPr>
              <a:t> - </a:t>
            </a:r>
            <a:r>
              <a:rPr lang="en-US" sz="1100">
                <a:solidFill>
                  <a:srgbClr val="969696"/>
                </a:solidFill>
                <a:ea typeface="ＭＳ Ｐゴシック" charset="-128"/>
                <a:cs typeface="ＭＳ Ｐゴシック" charset="-128"/>
              </a:rPr>
              <a:t>Lectures.GersteinLab.org</a:t>
            </a:r>
            <a:r>
              <a:rPr lang="en-US" sz="600" b="0">
                <a:solidFill>
                  <a:srgbClr val="808080"/>
                </a:solidFill>
                <a:ea typeface="ＭＳ Ｐゴシック" charset="-128"/>
                <a:cs typeface="ＭＳ Ｐゴシック" charset="-128"/>
              </a:rPr>
              <a:t> </a:t>
            </a:r>
            <a:r>
              <a:rPr lang="en-US" sz="500" b="0">
                <a:ea typeface="ＭＳ Ｐゴシック" charset="-128"/>
                <a:cs typeface="ＭＳ Ｐゴシック" charset="-128"/>
              </a:rPr>
              <a:t>(c) '09</a:t>
            </a:r>
          </a:p>
        </p:txBody>
      </p:sp>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55355373"/>
      </p:ext>
    </p:extLst>
  </p:cSld>
  <p:clrMapOvr>
    <a:masterClrMapping/>
  </p:clrMapOvr>
  <p:transition xmlns:p14="http://schemas.microsoft.com/office/powerpoint/2010/main"/>
</p:sldLayout>
</file>

<file path=ppt/slideLayouts/slideLayout2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Rectangle 5"/>
          <p:cNvSpPr>
            <a:spLocks noChangeArrowheads="1"/>
          </p:cNvSpPr>
          <p:nvPr>
            <p:custDataLst>
              <p:tags r:id="rId1"/>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55" tIns="46029" rIns="92055" bIns="46029"/>
          <a:lstStyle/>
          <a:p>
            <a:pPr algn="ctr" eaLnBrk="0" hangingPunct="0"/>
            <a:r>
              <a:rPr lang="en-US" sz="700" b="0">
                <a:solidFill>
                  <a:schemeClr val="bg1"/>
                </a:solidFill>
              </a:rPr>
              <a:t>Do not reproduce without permission</a:t>
            </a:r>
          </a:p>
        </p:txBody>
      </p:sp>
      <p:sp>
        <p:nvSpPr>
          <p:cNvPr id="5" name="Rectangle 4"/>
          <p:cNvSpPr>
            <a:spLocks noChangeArrowheads="1"/>
          </p:cNvSpPr>
          <p:nvPr userDrawn="1">
            <p:custDataLst>
              <p:tags r:id="rId2"/>
            </p:custDataLst>
          </p:nvPr>
        </p:nvSpPr>
        <p:spPr bwMode="auto">
          <a:xfrm rot="16200000">
            <a:off x="7398545" y="5253841"/>
            <a:ext cx="3078162" cy="263525"/>
          </a:xfrm>
          <a:prstGeom prst="rect">
            <a:avLst/>
          </a:prstGeom>
          <a:noFill/>
          <a:ln w="9525">
            <a:noFill/>
            <a:miter lim="800000"/>
            <a:headEnd/>
            <a:tailEnd/>
          </a:ln>
          <a:effectLst/>
        </p:spPr>
        <p:txBody>
          <a:bodyPr lIns="92046" tIns="46024" rIns="92046" bIns="46024"/>
          <a:lstStyle/>
          <a:p>
            <a:pPr defTabSz="912615" eaLnBrk="0" hangingPunct="0">
              <a:defRPr/>
            </a:pPr>
            <a:fld id="{6E5B14DA-7FBD-9041-BC23-2F757489C4C7}" type="slidenum">
              <a:rPr lang="en-US" sz="2000" i="1">
                <a:effectLst>
                  <a:outerShdw blurRad="38100" dist="38100" dir="2700000" algn="tl">
                    <a:srgbClr val="DDDDDD"/>
                  </a:outerShdw>
                </a:effectLst>
                <a:latin typeface="Courier New" charset="0"/>
                <a:ea typeface="ＭＳ Ｐゴシック" charset="-128"/>
                <a:cs typeface="ＭＳ Ｐゴシック" charset="-128"/>
              </a:rPr>
              <a:pPr defTabSz="912615" eaLnBrk="0" hangingPunct="0">
                <a:defRPr/>
              </a:pPr>
              <a:t>‹#›</a:t>
            </a:fld>
            <a:r>
              <a:rPr lang="en-US">
                <a:solidFill>
                  <a:srgbClr val="808080"/>
                </a:solidFill>
                <a:ea typeface="ＭＳ Ｐゴシック" charset="-128"/>
                <a:cs typeface="ＭＳ Ｐゴシック" charset="-128"/>
              </a:rPr>
              <a:t> - </a:t>
            </a:r>
            <a:r>
              <a:rPr lang="en-US" sz="1100">
                <a:solidFill>
                  <a:srgbClr val="969696"/>
                </a:solidFill>
                <a:ea typeface="ＭＳ Ｐゴシック" charset="-128"/>
                <a:cs typeface="ＭＳ Ｐゴシック" charset="-128"/>
              </a:rPr>
              <a:t>Lectures.GersteinLab.org</a:t>
            </a:r>
            <a:r>
              <a:rPr lang="en-US" sz="600" b="0">
                <a:solidFill>
                  <a:srgbClr val="808080"/>
                </a:solidFill>
                <a:ea typeface="ＭＳ Ｐゴシック" charset="-128"/>
                <a:cs typeface="ＭＳ Ｐゴシック" charset="-128"/>
              </a:rPr>
              <a:t> </a:t>
            </a:r>
            <a:r>
              <a:rPr lang="en-US" sz="500" b="0">
                <a:ea typeface="ＭＳ Ｐゴシック" charset="-128"/>
                <a:cs typeface="ＭＳ Ｐゴシック" charset="-128"/>
              </a:rPr>
              <a:t>(c) '09</a:t>
            </a:r>
          </a:p>
        </p:txBody>
      </p:sp>
      <p:sp>
        <p:nvSpPr>
          <p:cNvPr id="2" name="Title 1"/>
          <p:cNvSpPr>
            <a:spLocks noGrp="1"/>
          </p:cNvSpPr>
          <p:nvPr>
            <p:ph type="title"/>
          </p:nvPr>
        </p:nvSpPr>
        <p:spPr>
          <a:xfrm>
            <a:off x="722313" y="440691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3"/>
            <a:ext cx="7772400" cy="1500187"/>
          </a:xfrm>
        </p:spPr>
        <p:txBody>
          <a:bodyPr anchor="b"/>
          <a:lstStyle>
            <a:lvl1pPr marL="0" indent="0">
              <a:buNone/>
              <a:defRPr sz="2000"/>
            </a:lvl1pPr>
            <a:lvl2pPr marL="457101" indent="0">
              <a:buNone/>
              <a:defRPr sz="1800"/>
            </a:lvl2pPr>
            <a:lvl3pPr marL="914202" indent="0">
              <a:buNone/>
              <a:defRPr sz="1600"/>
            </a:lvl3pPr>
            <a:lvl4pPr marL="1371304" indent="0">
              <a:buNone/>
              <a:defRPr sz="1400"/>
            </a:lvl4pPr>
            <a:lvl5pPr marL="1828405" indent="0">
              <a:buNone/>
              <a:defRPr sz="1400"/>
            </a:lvl5pPr>
            <a:lvl6pPr marL="2285506" indent="0">
              <a:buNone/>
              <a:defRPr sz="1400"/>
            </a:lvl6pPr>
            <a:lvl7pPr marL="2742607" indent="0">
              <a:buNone/>
              <a:defRPr sz="1400"/>
            </a:lvl7pPr>
            <a:lvl8pPr marL="3199708" indent="0">
              <a:buNone/>
              <a:defRPr sz="1400"/>
            </a:lvl8pPr>
            <a:lvl9pPr marL="3656811" indent="0">
              <a:buNone/>
              <a:defRPr sz="1400"/>
            </a:lvl9pPr>
          </a:lstStyle>
          <a:p>
            <a:pPr lvl="0"/>
            <a:r>
              <a:rPr lang="en-US" smtClean="0"/>
              <a:t>Click to edit Master text styles</a:t>
            </a:r>
          </a:p>
        </p:txBody>
      </p:sp>
    </p:spTree>
    <p:extLst>
      <p:ext uri="{BB962C8B-B14F-4D97-AF65-F5344CB8AC3E}">
        <p14:creationId xmlns:p14="http://schemas.microsoft.com/office/powerpoint/2010/main" val="2934992770"/>
      </p:ext>
    </p:extLst>
  </p:cSld>
  <p:clrMapOvr>
    <a:masterClrMapping/>
  </p:clrMapOvr>
  <p:transition xmlns:p14="http://schemas.microsoft.com/office/powerpoint/2010/main"/>
</p:sldLayout>
</file>

<file path=ppt/slideLayouts/slideLayout2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Rectangle 5"/>
          <p:cNvSpPr>
            <a:spLocks noChangeArrowheads="1"/>
          </p:cNvSpPr>
          <p:nvPr>
            <p:custDataLst>
              <p:tags r:id="rId1"/>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55" tIns="46029" rIns="92055" bIns="46029"/>
          <a:lstStyle/>
          <a:p>
            <a:pPr algn="ctr" eaLnBrk="0" hangingPunct="0"/>
            <a:r>
              <a:rPr lang="en-US" sz="700" b="0">
                <a:solidFill>
                  <a:schemeClr val="bg1"/>
                </a:solidFill>
              </a:rPr>
              <a:t>Do not reproduce without permission</a:t>
            </a:r>
          </a:p>
        </p:txBody>
      </p:sp>
      <p:sp>
        <p:nvSpPr>
          <p:cNvPr id="6" name="Rectangle 5"/>
          <p:cNvSpPr>
            <a:spLocks noChangeArrowheads="1"/>
          </p:cNvSpPr>
          <p:nvPr userDrawn="1">
            <p:custDataLst>
              <p:tags r:id="rId2"/>
            </p:custDataLst>
          </p:nvPr>
        </p:nvSpPr>
        <p:spPr bwMode="auto">
          <a:xfrm rot="16200000">
            <a:off x="7398545" y="5253841"/>
            <a:ext cx="3078162" cy="263525"/>
          </a:xfrm>
          <a:prstGeom prst="rect">
            <a:avLst/>
          </a:prstGeom>
          <a:noFill/>
          <a:ln w="9525">
            <a:noFill/>
            <a:miter lim="800000"/>
            <a:headEnd/>
            <a:tailEnd/>
          </a:ln>
          <a:effectLst/>
        </p:spPr>
        <p:txBody>
          <a:bodyPr lIns="92046" tIns="46024" rIns="92046" bIns="46024"/>
          <a:lstStyle/>
          <a:p>
            <a:pPr defTabSz="912615" eaLnBrk="0" hangingPunct="0">
              <a:defRPr/>
            </a:pPr>
            <a:fld id="{324FA462-703C-2946-8B61-7334FBCCB887}" type="slidenum">
              <a:rPr lang="en-US" sz="2000" i="1">
                <a:effectLst>
                  <a:outerShdw blurRad="38100" dist="38100" dir="2700000" algn="tl">
                    <a:srgbClr val="DDDDDD"/>
                  </a:outerShdw>
                </a:effectLst>
                <a:latin typeface="Courier New" charset="0"/>
                <a:ea typeface="ＭＳ Ｐゴシック" charset="-128"/>
                <a:cs typeface="ＭＳ Ｐゴシック" charset="-128"/>
              </a:rPr>
              <a:pPr defTabSz="912615" eaLnBrk="0" hangingPunct="0">
                <a:defRPr/>
              </a:pPr>
              <a:t>‹#›</a:t>
            </a:fld>
            <a:r>
              <a:rPr lang="en-US">
                <a:solidFill>
                  <a:srgbClr val="808080"/>
                </a:solidFill>
                <a:ea typeface="ＭＳ Ｐゴシック" charset="-128"/>
                <a:cs typeface="ＭＳ Ｐゴシック" charset="-128"/>
              </a:rPr>
              <a:t> - </a:t>
            </a:r>
            <a:r>
              <a:rPr lang="en-US" sz="1100">
                <a:solidFill>
                  <a:srgbClr val="969696"/>
                </a:solidFill>
                <a:ea typeface="ＭＳ Ｐゴシック" charset="-128"/>
                <a:cs typeface="ＭＳ Ｐゴシック" charset="-128"/>
              </a:rPr>
              <a:t>Lectures.GersteinLab.org</a:t>
            </a:r>
            <a:r>
              <a:rPr lang="en-US" sz="600" b="0">
                <a:solidFill>
                  <a:srgbClr val="808080"/>
                </a:solidFill>
                <a:ea typeface="ＭＳ Ｐゴシック" charset="-128"/>
                <a:cs typeface="ＭＳ Ｐゴシック" charset="-128"/>
              </a:rPr>
              <a:t> </a:t>
            </a:r>
            <a:r>
              <a:rPr lang="en-US" sz="500" b="0">
                <a:ea typeface="ＭＳ Ｐゴシック" charset="-128"/>
                <a:cs typeface="ＭＳ Ｐゴシック" charset="-128"/>
              </a:rPr>
              <a:t>(c) '09</a:t>
            </a:r>
          </a:p>
        </p:txBody>
      </p:sp>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1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1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96456678"/>
      </p:ext>
    </p:extLst>
  </p:cSld>
  <p:clrMapOvr>
    <a:masterClrMapping/>
  </p:clrMapOvr>
  <p:transition xmlns:p14="http://schemas.microsoft.com/office/powerpoint/2010/main"/>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4"/>
            <a:ext cx="3008313" cy="4691063"/>
          </a:xfrm>
        </p:spPr>
        <p:txBody>
          <a:bodyPr/>
          <a:lstStyle>
            <a:lvl1pPr marL="0" indent="0">
              <a:buNone/>
              <a:defRPr sz="1400"/>
            </a:lvl1pPr>
            <a:lvl2pPr marL="457174" indent="0">
              <a:buNone/>
              <a:defRPr sz="1200"/>
            </a:lvl2pPr>
            <a:lvl3pPr marL="914349" indent="0">
              <a:buNone/>
              <a:defRPr sz="1000"/>
            </a:lvl3pPr>
            <a:lvl4pPr marL="1371523" indent="0">
              <a:buNone/>
              <a:defRPr sz="900"/>
            </a:lvl4pPr>
            <a:lvl5pPr marL="1828698" indent="0">
              <a:buNone/>
              <a:defRPr sz="900"/>
            </a:lvl5pPr>
            <a:lvl6pPr marL="2285872" indent="0">
              <a:buNone/>
              <a:defRPr sz="900"/>
            </a:lvl6pPr>
            <a:lvl7pPr marL="2743046" indent="0">
              <a:buNone/>
              <a:defRPr sz="900"/>
            </a:lvl7pPr>
            <a:lvl8pPr marL="3200220" indent="0">
              <a:buNone/>
              <a:defRPr sz="900"/>
            </a:lvl8pPr>
            <a:lvl9pPr marL="3657396" indent="0">
              <a:buNone/>
              <a:defRPr sz="900"/>
            </a:lvl9pPr>
          </a:lstStyle>
          <a:p>
            <a:pPr lvl="0"/>
            <a:r>
              <a:rPr lang="en-US"/>
              <a:t>Click to edit Master text styles</a:t>
            </a:r>
          </a:p>
        </p:txBody>
      </p:sp>
      <p:sp>
        <p:nvSpPr>
          <p:cNvPr id="5" name="Date Placeholder 3"/>
          <p:cNvSpPr>
            <a:spLocks noGrp="1"/>
          </p:cNvSpPr>
          <p:nvPr>
            <p:ph type="dt" sz="half" idx="10"/>
            <p:custDataLst>
              <p:tags r:id="rId1"/>
            </p:custDataLst>
          </p:nvPr>
        </p:nvSpPr>
        <p:spPr/>
        <p:txBody>
          <a:bodyPr/>
          <a:lstStyle>
            <a:lvl1pPr>
              <a:defRPr/>
            </a:lvl1pPr>
          </a:lstStyle>
          <a:p>
            <a:pPr>
              <a:defRPr/>
            </a:pPr>
            <a:fld id="{E1012664-7DAB-D84F-8CF1-6A610209EBAD}" type="datetime1">
              <a:rPr lang="en-US"/>
              <a:pPr>
                <a:defRPr/>
              </a:pPr>
              <a:t>10/22/15</a:t>
            </a:fld>
            <a:endParaRPr lang="en-US"/>
          </a:p>
        </p:txBody>
      </p:sp>
      <p:sp>
        <p:nvSpPr>
          <p:cNvPr id="6"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7" name="Slide Number Placeholder 5"/>
          <p:cNvSpPr>
            <a:spLocks noGrp="1"/>
          </p:cNvSpPr>
          <p:nvPr>
            <p:ph type="sldNum" sz="quarter" idx="12"/>
            <p:custDataLst>
              <p:tags r:id="rId3"/>
            </p:custDataLst>
          </p:nvPr>
        </p:nvSpPr>
        <p:spPr/>
        <p:txBody>
          <a:bodyPr/>
          <a:lstStyle>
            <a:lvl1pPr>
              <a:defRPr/>
            </a:lvl1pPr>
          </a:lstStyle>
          <a:p>
            <a:pPr>
              <a:defRPr/>
            </a:pPr>
            <a:fld id="{DE42AD59-6D3E-EF4E-98CB-5BC5167B6E4D}" type="slidenum">
              <a:rPr lang="en-US"/>
              <a:pPr>
                <a:defRPr/>
              </a:pPr>
              <a:t>‹#›</a:t>
            </a:fld>
            <a:endParaRPr lang="en-US"/>
          </a:p>
        </p:txBody>
      </p:sp>
    </p:spTree>
    <p:extLst>
      <p:ext uri="{BB962C8B-B14F-4D97-AF65-F5344CB8AC3E}">
        <p14:creationId xmlns:p14="http://schemas.microsoft.com/office/powerpoint/2010/main" val="1729406658"/>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7" name="Rectangle 5"/>
          <p:cNvSpPr>
            <a:spLocks noChangeArrowheads="1"/>
          </p:cNvSpPr>
          <p:nvPr>
            <p:custDataLst>
              <p:tags r:id="rId1"/>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55" tIns="46029" rIns="92055" bIns="46029"/>
          <a:lstStyle/>
          <a:p>
            <a:pPr algn="ctr" eaLnBrk="0" hangingPunct="0"/>
            <a:r>
              <a:rPr lang="en-US" sz="700" b="0">
                <a:solidFill>
                  <a:schemeClr val="bg1"/>
                </a:solidFill>
              </a:rPr>
              <a:t>Do not reproduce without permission</a:t>
            </a:r>
          </a:p>
        </p:txBody>
      </p:sp>
      <p:sp>
        <p:nvSpPr>
          <p:cNvPr id="8" name="Rectangle 7"/>
          <p:cNvSpPr>
            <a:spLocks noChangeArrowheads="1"/>
          </p:cNvSpPr>
          <p:nvPr userDrawn="1">
            <p:custDataLst>
              <p:tags r:id="rId2"/>
            </p:custDataLst>
          </p:nvPr>
        </p:nvSpPr>
        <p:spPr bwMode="auto">
          <a:xfrm rot="16200000">
            <a:off x="7398545" y="5253841"/>
            <a:ext cx="3078162" cy="263525"/>
          </a:xfrm>
          <a:prstGeom prst="rect">
            <a:avLst/>
          </a:prstGeom>
          <a:noFill/>
          <a:ln w="9525">
            <a:noFill/>
            <a:miter lim="800000"/>
            <a:headEnd/>
            <a:tailEnd/>
          </a:ln>
          <a:effectLst/>
        </p:spPr>
        <p:txBody>
          <a:bodyPr lIns="92046" tIns="46024" rIns="92046" bIns="46024"/>
          <a:lstStyle/>
          <a:p>
            <a:pPr defTabSz="912615" eaLnBrk="0" hangingPunct="0">
              <a:defRPr/>
            </a:pPr>
            <a:fld id="{BDEAB4F3-21CC-C04E-BC3B-95508BE3259D}" type="slidenum">
              <a:rPr lang="en-US" sz="2000" i="1">
                <a:effectLst>
                  <a:outerShdw blurRad="38100" dist="38100" dir="2700000" algn="tl">
                    <a:srgbClr val="DDDDDD"/>
                  </a:outerShdw>
                </a:effectLst>
                <a:latin typeface="Courier New" charset="0"/>
                <a:ea typeface="ＭＳ Ｐゴシック" charset="-128"/>
                <a:cs typeface="ＭＳ Ｐゴシック" charset="-128"/>
              </a:rPr>
              <a:pPr defTabSz="912615" eaLnBrk="0" hangingPunct="0">
                <a:defRPr/>
              </a:pPr>
              <a:t>‹#›</a:t>
            </a:fld>
            <a:r>
              <a:rPr lang="en-US">
                <a:solidFill>
                  <a:srgbClr val="808080"/>
                </a:solidFill>
                <a:ea typeface="ＭＳ Ｐゴシック" charset="-128"/>
                <a:cs typeface="ＭＳ Ｐゴシック" charset="-128"/>
              </a:rPr>
              <a:t> - </a:t>
            </a:r>
            <a:r>
              <a:rPr lang="en-US" sz="1100">
                <a:solidFill>
                  <a:srgbClr val="969696"/>
                </a:solidFill>
                <a:ea typeface="ＭＳ Ｐゴシック" charset="-128"/>
                <a:cs typeface="ＭＳ Ｐゴシック" charset="-128"/>
              </a:rPr>
              <a:t>Lectures.GersteinLab.org</a:t>
            </a:r>
            <a:r>
              <a:rPr lang="en-US" sz="600" b="0">
                <a:solidFill>
                  <a:srgbClr val="808080"/>
                </a:solidFill>
                <a:ea typeface="ＭＳ Ｐゴシック" charset="-128"/>
                <a:cs typeface="ＭＳ Ｐゴシック" charset="-128"/>
              </a:rPr>
              <a:t> </a:t>
            </a:r>
            <a:r>
              <a:rPr lang="en-US" sz="500" b="0">
                <a:ea typeface="ＭＳ Ｐゴシック" charset="-128"/>
                <a:cs typeface="ＭＳ Ｐゴシック" charset="-128"/>
              </a:rPr>
              <a:t>(c) '09</a:t>
            </a:r>
          </a:p>
        </p:txBody>
      </p:sp>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01" indent="0">
              <a:buNone/>
              <a:defRPr sz="2000" b="1"/>
            </a:lvl2pPr>
            <a:lvl3pPr marL="914202" indent="0">
              <a:buNone/>
              <a:defRPr sz="1800" b="1"/>
            </a:lvl3pPr>
            <a:lvl4pPr marL="1371304" indent="0">
              <a:buNone/>
              <a:defRPr sz="1600" b="1"/>
            </a:lvl4pPr>
            <a:lvl5pPr marL="1828405" indent="0">
              <a:buNone/>
              <a:defRPr sz="1600" b="1"/>
            </a:lvl5pPr>
            <a:lvl6pPr marL="2285506" indent="0">
              <a:buNone/>
              <a:defRPr sz="1600" b="1"/>
            </a:lvl6pPr>
            <a:lvl7pPr marL="2742607" indent="0">
              <a:buNone/>
              <a:defRPr sz="1600" b="1"/>
            </a:lvl7pPr>
            <a:lvl8pPr marL="3199708" indent="0">
              <a:buNone/>
              <a:defRPr sz="1600" b="1"/>
            </a:lvl8pPr>
            <a:lvl9pPr marL="365681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7101" indent="0">
              <a:buNone/>
              <a:defRPr sz="2000" b="1"/>
            </a:lvl2pPr>
            <a:lvl3pPr marL="914202" indent="0">
              <a:buNone/>
              <a:defRPr sz="1800" b="1"/>
            </a:lvl3pPr>
            <a:lvl4pPr marL="1371304" indent="0">
              <a:buNone/>
              <a:defRPr sz="1600" b="1"/>
            </a:lvl4pPr>
            <a:lvl5pPr marL="1828405" indent="0">
              <a:buNone/>
              <a:defRPr sz="1600" b="1"/>
            </a:lvl5pPr>
            <a:lvl6pPr marL="2285506" indent="0">
              <a:buNone/>
              <a:defRPr sz="1600" b="1"/>
            </a:lvl6pPr>
            <a:lvl7pPr marL="2742607" indent="0">
              <a:buNone/>
              <a:defRPr sz="1600" b="1"/>
            </a:lvl7pPr>
            <a:lvl8pPr marL="3199708" indent="0">
              <a:buNone/>
              <a:defRPr sz="1600" b="1"/>
            </a:lvl8pPr>
            <a:lvl9pPr marL="365681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7069839"/>
      </p:ext>
    </p:extLst>
  </p:cSld>
  <p:clrMapOvr>
    <a:masterClrMapping/>
  </p:clrMapOvr>
  <p:transition xmlns:p14="http://schemas.microsoft.com/office/powerpoint/2010/main"/>
</p:sldLayout>
</file>

<file path=ppt/slideLayouts/slideLayout2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Rectangle 5"/>
          <p:cNvSpPr>
            <a:spLocks noChangeArrowheads="1"/>
          </p:cNvSpPr>
          <p:nvPr>
            <p:custDataLst>
              <p:tags r:id="rId1"/>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55" tIns="46029" rIns="92055" bIns="46029"/>
          <a:lstStyle/>
          <a:p>
            <a:pPr algn="ctr" eaLnBrk="0" hangingPunct="0"/>
            <a:r>
              <a:rPr lang="en-US" sz="700" b="0">
                <a:solidFill>
                  <a:schemeClr val="bg1"/>
                </a:solidFill>
              </a:rPr>
              <a:t>Do not reproduce without permission</a:t>
            </a:r>
          </a:p>
        </p:txBody>
      </p:sp>
      <p:sp>
        <p:nvSpPr>
          <p:cNvPr id="4" name="Rectangle 3"/>
          <p:cNvSpPr>
            <a:spLocks noChangeArrowheads="1"/>
          </p:cNvSpPr>
          <p:nvPr userDrawn="1">
            <p:custDataLst>
              <p:tags r:id="rId2"/>
            </p:custDataLst>
          </p:nvPr>
        </p:nvSpPr>
        <p:spPr bwMode="auto">
          <a:xfrm rot="16200000">
            <a:off x="7398545" y="5253841"/>
            <a:ext cx="3078162" cy="263525"/>
          </a:xfrm>
          <a:prstGeom prst="rect">
            <a:avLst/>
          </a:prstGeom>
          <a:noFill/>
          <a:ln w="9525">
            <a:noFill/>
            <a:miter lim="800000"/>
            <a:headEnd/>
            <a:tailEnd/>
          </a:ln>
          <a:effectLst/>
        </p:spPr>
        <p:txBody>
          <a:bodyPr lIns="92046" tIns="46024" rIns="92046" bIns="46024"/>
          <a:lstStyle/>
          <a:p>
            <a:pPr defTabSz="912615" eaLnBrk="0" hangingPunct="0">
              <a:defRPr/>
            </a:pPr>
            <a:fld id="{9E834753-E7D9-0144-B41E-20D7F33371BD}" type="slidenum">
              <a:rPr lang="en-US" sz="2000" i="1">
                <a:effectLst>
                  <a:outerShdw blurRad="38100" dist="38100" dir="2700000" algn="tl">
                    <a:srgbClr val="DDDDDD"/>
                  </a:outerShdw>
                </a:effectLst>
                <a:latin typeface="Courier New" charset="0"/>
                <a:ea typeface="ＭＳ Ｐゴシック" charset="-128"/>
                <a:cs typeface="ＭＳ Ｐゴシック" charset="-128"/>
              </a:rPr>
              <a:pPr defTabSz="912615" eaLnBrk="0" hangingPunct="0">
                <a:defRPr/>
              </a:pPr>
              <a:t>‹#›</a:t>
            </a:fld>
            <a:r>
              <a:rPr lang="en-US">
                <a:solidFill>
                  <a:srgbClr val="808080"/>
                </a:solidFill>
                <a:ea typeface="ＭＳ Ｐゴシック" charset="-128"/>
                <a:cs typeface="ＭＳ Ｐゴシック" charset="-128"/>
              </a:rPr>
              <a:t> - </a:t>
            </a:r>
            <a:r>
              <a:rPr lang="en-US" sz="1100">
                <a:solidFill>
                  <a:srgbClr val="969696"/>
                </a:solidFill>
                <a:ea typeface="ＭＳ Ｐゴシック" charset="-128"/>
                <a:cs typeface="ＭＳ Ｐゴシック" charset="-128"/>
              </a:rPr>
              <a:t>Lectures.GersteinLab.org</a:t>
            </a:r>
            <a:r>
              <a:rPr lang="en-US" sz="600" b="0">
                <a:solidFill>
                  <a:srgbClr val="808080"/>
                </a:solidFill>
                <a:ea typeface="ＭＳ Ｐゴシック" charset="-128"/>
                <a:cs typeface="ＭＳ Ｐゴシック" charset="-128"/>
              </a:rPr>
              <a:t> </a:t>
            </a:r>
            <a:r>
              <a:rPr lang="en-US" sz="500" b="0">
                <a:ea typeface="ＭＳ Ｐゴシック" charset="-128"/>
                <a:cs typeface="ＭＳ Ｐゴシック" charset="-128"/>
              </a:rPr>
              <a:t>(c) '09</a:t>
            </a:r>
          </a:p>
        </p:txBody>
      </p:sp>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384635700"/>
      </p:ext>
    </p:extLst>
  </p:cSld>
  <p:clrMapOvr>
    <a:masterClrMapping/>
  </p:clrMapOvr>
  <p:transition xmlns:p14="http://schemas.microsoft.com/office/powerpoint/2010/main"/>
</p:sldLayout>
</file>

<file path=ppt/slideLayouts/slideLayout2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5" name="Rectangle 5"/>
          <p:cNvSpPr>
            <a:spLocks noChangeArrowheads="1"/>
          </p:cNvSpPr>
          <p:nvPr>
            <p:custDataLst>
              <p:tags r:id="rId1"/>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55" tIns="46029" rIns="92055" bIns="46029"/>
          <a:lstStyle/>
          <a:p>
            <a:pPr algn="ctr" eaLnBrk="0" hangingPunct="0"/>
            <a:r>
              <a:rPr lang="en-US" sz="700" b="0">
                <a:solidFill>
                  <a:schemeClr val="bg1"/>
                </a:solidFill>
              </a:rPr>
              <a:t>Do not reproduce without permission</a:t>
            </a:r>
          </a:p>
        </p:txBody>
      </p:sp>
      <p:sp>
        <p:nvSpPr>
          <p:cNvPr id="6" name="Rectangle 5"/>
          <p:cNvSpPr>
            <a:spLocks noChangeArrowheads="1"/>
          </p:cNvSpPr>
          <p:nvPr userDrawn="1">
            <p:custDataLst>
              <p:tags r:id="rId2"/>
            </p:custDataLst>
          </p:nvPr>
        </p:nvSpPr>
        <p:spPr bwMode="auto">
          <a:xfrm rot="16200000">
            <a:off x="7398545" y="5253841"/>
            <a:ext cx="3078162" cy="263525"/>
          </a:xfrm>
          <a:prstGeom prst="rect">
            <a:avLst/>
          </a:prstGeom>
          <a:noFill/>
          <a:ln w="9525">
            <a:noFill/>
            <a:miter lim="800000"/>
            <a:headEnd/>
            <a:tailEnd/>
          </a:ln>
          <a:effectLst/>
        </p:spPr>
        <p:txBody>
          <a:bodyPr lIns="92046" tIns="46024" rIns="92046" bIns="46024"/>
          <a:lstStyle/>
          <a:p>
            <a:pPr defTabSz="912615" eaLnBrk="0" hangingPunct="0">
              <a:defRPr/>
            </a:pPr>
            <a:fld id="{37E2A634-1F79-4342-BE84-0B94D2B8B6D2}" type="slidenum">
              <a:rPr lang="en-US" sz="2000" i="1">
                <a:effectLst>
                  <a:outerShdw blurRad="38100" dist="38100" dir="2700000" algn="tl">
                    <a:srgbClr val="DDDDDD"/>
                  </a:outerShdw>
                </a:effectLst>
                <a:latin typeface="Courier New" charset="0"/>
                <a:ea typeface="ＭＳ Ｐゴシック" charset="-128"/>
                <a:cs typeface="ＭＳ Ｐゴシック" charset="-128"/>
              </a:rPr>
              <a:pPr defTabSz="912615" eaLnBrk="0" hangingPunct="0">
                <a:defRPr/>
              </a:pPr>
              <a:t>‹#›</a:t>
            </a:fld>
            <a:r>
              <a:rPr lang="en-US">
                <a:solidFill>
                  <a:srgbClr val="808080"/>
                </a:solidFill>
                <a:ea typeface="ＭＳ Ｐゴシック" charset="-128"/>
                <a:cs typeface="ＭＳ Ｐゴシック" charset="-128"/>
              </a:rPr>
              <a:t> - </a:t>
            </a:r>
            <a:r>
              <a:rPr lang="en-US" sz="1100">
                <a:solidFill>
                  <a:srgbClr val="969696"/>
                </a:solidFill>
                <a:ea typeface="ＭＳ Ｐゴシック" charset="-128"/>
                <a:cs typeface="ＭＳ Ｐゴシック" charset="-128"/>
              </a:rPr>
              <a:t>Lectures.GersteinLab.org</a:t>
            </a:r>
            <a:r>
              <a:rPr lang="en-US" sz="600" b="0">
                <a:solidFill>
                  <a:srgbClr val="808080"/>
                </a:solidFill>
                <a:ea typeface="ＭＳ Ｐゴシック" charset="-128"/>
                <a:cs typeface="ＭＳ Ｐゴシック" charset="-128"/>
              </a:rPr>
              <a:t> </a:t>
            </a:r>
            <a:r>
              <a:rPr lang="en-US" sz="500" b="0">
                <a:ea typeface="ＭＳ Ｐゴシック" charset="-128"/>
                <a:cs typeface="ＭＳ Ｐゴシック" charset="-128"/>
              </a:rPr>
              <a:t>(c) '09</a:t>
            </a:r>
          </a:p>
        </p:txBody>
      </p:sp>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6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04"/>
            <a:ext cx="3008313" cy="4691063"/>
          </a:xfrm>
        </p:spPr>
        <p:txBody>
          <a:bodyPr/>
          <a:lstStyle>
            <a:lvl1pPr marL="0" indent="0">
              <a:buNone/>
              <a:defRPr sz="1400"/>
            </a:lvl1pPr>
            <a:lvl2pPr marL="457101" indent="0">
              <a:buNone/>
              <a:defRPr sz="1200"/>
            </a:lvl2pPr>
            <a:lvl3pPr marL="914202" indent="0">
              <a:buNone/>
              <a:defRPr sz="1000"/>
            </a:lvl3pPr>
            <a:lvl4pPr marL="1371304" indent="0">
              <a:buNone/>
              <a:defRPr sz="900"/>
            </a:lvl4pPr>
            <a:lvl5pPr marL="1828405" indent="0">
              <a:buNone/>
              <a:defRPr sz="900"/>
            </a:lvl5pPr>
            <a:lvl6pPr marL="2285506" indent="0">
              <a:buNone/>
              <a:defRPr sz="900"/>
            </a:lvl6pPr>
            <a:lvl7pPr marL="2742607" indent="0">
              <a:buNone/>
              <a:defRPr sz="900"/>
            </a:lvl7pPr>
            <a:lvl8pPr marL="3199708" indent="0">
              <a:buNone/>
              <a:defRPr sz="900"/>
            </a:lvl8pPr>
            <a:lvl9pPr marL="3656811" indent="0">
              <a:buNone/>
              <a:defRPr sz="900"/>
            </a:lvl9pPr>
          </a:lstStyle>
          <a:p>
            <a:pPr lvl="0"/>
            <a:r>
              <a:rPr lang="en-US" smtClean="0"/>
              <a:t>Click to edit Master text styles</a:t>
            </a:r>
          </a:p>
        </p:txBody>
      </p:sp>
    </p:spTree>
    <p:extLst>
      <p:ext uri="{BB962C8B-B14F-4D97-AF65-F5344CB8AC3E}">
        <p14:creationId xmlns:p14="http://schemas.microsoft.com/office/powerpoint/2010/main" val="2577531549"/>
      </p:ext>
    </p:extLst>
  </p:cSld>
  <p:clrMapOvr>
    <a:masterClrMapping/>
  </p:clrMapOvr>
  <p:transition xmlns:p14="http://schemas.microsoft.com/office/powerpoint/2010/main"/>
</p:sldLayout>
</file>

<file path=ppt/slideLayouts/slideLayout2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Rectangle 5"/>
          <p:cNvSpPr>
            <a:spLocks noChangeArrowheads="1"/>
          </p:cNvSpPr>
          <p:nvPr>
            <p:custDataLst>
              <p:tags r:id="rId1"/>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55" tIns="46029" rIns="92055" bIns="46029"/>
          <a:lstStyle/>
          <a:p>
            <a:pPr algn="ctr" eaLnBrk="0" hangingPunct="0"/>
            <a:r>
              <a:rPr lang="en-US" sz="700" b="0">
                <a:solidFill>
                  <a:schemeClr val="bg1"/>
                </a:solidFill>
              </a:rPr>
              <a:t>Do not reproduce without permission</a:t>
            </a:r>
          </a:p>
        </p:txBody>
      </p:sp>
      <p:sp>
        <p:nvSpPr>
          <p:cNvPr id="6" name="Rectangle 5"/>
          <p:cNvSpPr>
            <a:spLocks noChangeArrowheads="1"/>
          </p:cNvSpPr>
          <p:nvPr userDrawn="1">
            <p:custDataLst>
              <p:tags r:id="rId2"/>
            </p:custDataLst>
          </p:nvPr>
        </p:nvSpPr>
        <p:spPr bwMode="auto">
          <a:xfrm rot="16200000">
            <a:off x="7398545" y="5253841"/>
            <a:ext cx="3078162" cy="263525"/>
          </a:xfrm>
          <a:prstGeom prst="rect">
            <a:avLst/>
          </a:prstGeom>
          <a:noFill/>
          <a:ln w="9525">
            <a:noFill/>
            <a:miter lim="800000"/>
            <a:headEnd/>
            <a:tailEnd/>
          </a:ln>
          <a:effectLst/>
        </p:spPr>
        <p:txBody>
          <a:bodyPr lIns="92046" tIns="46024" rIns="92046" bIns="46024"/>
          <a:lstStyle/>
          <a:p>
            <a:pPr defTabSz="912615" eaLnBrk="0" hangingPunct="0">
              <a:defRPr/>
            </a:pPr>
            <a:fld id="{23BE4CF3-18D7-A64D-810B-2C45EBDFDD00}" type="slidenum">
              <a:rPr lang="en-US" sz="2000" i="1">
                <a:effectLst>
                  <a:outerShdw blurRad="38100" dist="38100" dir="2700000" algn="tl">
                    <a:srgbClr val="DDDDDD"/>
                  </a:outerShdw>
                </a:effectLst>
                <a:latin typeface="Courier New" charset="0"/>
                <a:ea typeface="ＭＳ Ｐゴシック" charset="-128"/>
                <a:cs typeface="ＭＳ Ｐゴシック" charset="-128"/>
              </a:rPr>
              <a:pPr defTabSz="912615" eaLnBrk="0" hangingPunct="0">
                <a:defRPr/>
              </a:pPr>
              <a:t>‹#›</a:t>
            </a:fld>
            <a:r>
              <a:rPr lang="en-US">
                <a:solidFill>
                  <a:srgbClr val="808080"/>
                </a:solidFill>
                <a:ea typeface="ＭＳ Ｐゴシック" charset="-128"/>
                <a:cs typeface="ＭＳ Ｐゴシック" charset="-128"/>
              </a:rPr>
              <a:t> - </a:t>
            </a:r>
            <a:r>
              <a:rPr lang="en-US" sz="1100">
                <a:solidFill>
                  <a:srgbClr val="969696"/>
                </a:solidFill>
                <a:ea typeface="ＭＳ Ｐゴシック" charset="-128"/>
                <a:cs typeface="ＭＳ Ｐゴシック" charset="-128"/>
              </a:rPr>
              <a:t>Lectures.GersteinLab.org</a:t>
            </a:r>
            <a:r>
              <a:rPr lang="en-US" sz="600" b="0">
                <a:solidFill>
                  <a:srgbClr val="808080"/>
                </a:solidFill>
                <a:ea typeface="ＭＳ Ｐゴシック" charset="-128"/>
                <a:cs typeface="ＭＳ Ｐゴシック" charset="-128"/>
              </a:rPr>
              <a:t> </a:t>
            </a:r>
            <a:r>
              <a:rPr lang="en-US" sz="500" b="0">
                <a:ea typeface="ＭＳ Ｐゴシック" charset="-128"/>
                <a:cs typeface="ＭＳ Ｐゴシック" charset="-128"/>
              </a:rPr>
              <a:t>(c) '09</a:t>
            </a:r>
          </a:p>
        </p:txBody>
      </p:sp>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01" indent="0">
              <a:buNone/>
              <a:defRPr sz="2800"/>
            </a:lvl2pPr>
            <a:lvl3pPr marL="914202" indent="0">
              <a:buNone/>
              <a:defRPr sz="2400"/>
            </a:lvl3pPr>
            <a:lvl4pPr marL="1371304" indent="0">
              <a:buNone/>
              <a:defRPr sz="2000"/>
            </a:lvl4pPr>
            <a:lvl5pPr marL="1828405" indent="0">
              <a:buNone/>
              <a:defRPr sz="2000"/>
            </a:lvl5pPr>
            <a:lvl6pPr marL="2285506" indent="0">
              <a:buNone/>
              <a:defRPr sz="2000"/>
            </a:lvl6pPr>
            <a:lvl7pPr marL="2742607" indent="0">
              <a:buNone/>
              <a:defRPr sz="2000"/>
            </a:lvl7pPr>
            <a:lvl8pPr marL="3199708" indent="0">
              <a:buNone/>
              <a:defRPr sz="2000"/>
            </a:lvl8pPr>
            <a:lvl9pPr marL="3656811"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01" indent="0">
              <a:buNone/>
              <a:defRPr sz="1200"/>
            </a:lvl2pPr>
            <a:lvl3pPr marL="914202" indent="0">
              <a:buNone/>
              <a:defRPr sz="1000"/>
            </a:lvl3pPr>
            <a:lvl4pPr marL="1371304" indent="0">
              <a:buNone/>
              <a:defRPr sz="900"/>
            </a:lvl4pPr>
            <a:lvl5pPr marL="1828405" indent="0">
              <a:buNone/>
              <a:defRPr sz="900"/>
            </a:lvl5pPr>
            <a:lvl6pPr marL="2285506" indent="0">
              <a:buNone/>
              <a:defRPr sz="900"/>
            </a:lvl6pPr>
            <a:lvl7pPr marL="2742607" indent="0">
              <a:buNone/>
              <a:defRPr sz="900"/>
            </a:lvl7pPr>
            <a:lvl8pPr marL="3199708" indent="0">
              <a:buNone/>
              <a:defRPr sz="900"/>
            </a:lvl8pPr>
            <a:lvl9pPr marL="3656811" indent="0">
              <a:buNone/>
              <a:defRPr sz="900"/>
            </a:lvl9pPr>
          </a:lstStyle>
          <a:p>
            <a:pPr lvl="0"/>
            <a:r>
              <a:rPr lang="en-US" smtClean="0"/>
              <a:t>Click to edit Master text styles</a:t>
            </a:r>
          </a:p>
        </p:txBody>
      </p:sp>
    </p:spTree>
    <p:extLst>
      <p:ext uri="{BB962C8B-B14F-4D97-AF65-F5344CB8AC3E}">
        <p14:creationId xmlns:p14="http://schemas.microsoft.com/office/powerpoint/2010/main" val="3143141680"/>
      </p:ext>
    </p:extLst>
  </p:cSld>
  <p:clrMapOvr>
    <a:masterClrMapping/>
  </p:clrMapOvr>
  <p:transition xmlns:p14="http://schemas.microsoft.com/office/powerpoint/2010/main"/>
</p:sldLayout>
</file>

<file path=ppt/slideLayouts/slideLayout2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01" indent="0" algn="ctr">
              <a:buNone/>
              <a:defRPr/>
            </a:lvl2pPr>
            <a:lvl3pPr marL="914202" indent="0" algn="ctr">
              <a:buNone/>
              <a:defRPr/>
            </a:lvl3pPr>
            <a:lvl4pPr marL="1371304" indent="0" algn="ctr">
              <a:buNone/>
              <a:defRPr/>
            </a:lvl4pPr>
            <a:lvl5pPr marL="1828405" indent="0" algn="ctr">
              <a:buNone/>
              <a:defRPr/>
            </a:lvl5pPr>
            <a:lvl6pPr marL="2285506" indent="0" algn="ctr">
              <a:buNone/>
              <a:defRPr/>
            </a:lvl6pPr>
            <a:lvl7pPr marL="2742607" indent="0" algn="ctr">
              <a:buNone/>
              <a:defRPr/>
            </a:lvl7pPr>
            <a:lvl8pPr marL="3199708" indent="0" algn="ctr">
              <a:buNone/>
              <a:defRPr/>
            </a:lvl8pPr>
            <a:lvl9pPr marL="3656811"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632672132"/>
      </p:ext>
    </p:extLst>
  </p:cSld>
  <p:clrMapOvr>
    <a:masterClrMapping/>
  </p:clrMapOvr>
  <p:transition xmlns:p14="http://schemas.microsoft.com/office/powerpoint/2010/main"/>
</p:sldLayout>
</file>

<file path=ppt/slideLayouts/slideLayout2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99441145"/>
      </p:ext>
    </p:extLst>
  </p:cSld>
  <p:clrMapOvr>
    <a:masterClrMapping/>
  </p:clrMapOvr>
  <p:transition xmlns:p14="http://schemas.microsoft.com/office/powerpoint/2010/main"/>
</p:sldLayout>
</file>

<file path=ppt/slideLayouts/slideLayout2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3"/>
            <a:ext cx="7772400" cy="1500187"/>
          </a:xfrm>
        </p:spPr>
        <p:txBody>
          <a:bodyPr anchor="b"/>
          <a:lstStyle>
            <a:lvl1pPr marL="0" indent="0">
              <a:buNone/>
              <a:defRPr sz="2000"/>
            </a:lvl1pPr>
            <a:lvl2pPr marL="457101" indent="0">
              <a:buNone/>
              <a:defRPr sz="1800"/>
            </a:lvl2pPr>
            <a:lvl3pPr marL="914202" indent="0">
              <a:buNone/>
              <a:defRPr sz="1600"/>
            </a:lvl3pPr>
            <a:lvl4pPr marL="1371304" indent="0">
              <a:buNone/>
              <a:defRPr sz="1400"/>
            </a:lvl4pPr>
            <a:lvl5pPr marL="1828405" indent="0">
              <a:buNone/>
              <a:defRPr sz="1400"/>
            </a:lvl5pPr>
            <a:lvl6pPr marL="2285506" indent="0">
              <a:buNone/>
              <a:defRPr sz="1400"/>
            </a:lvl6pPr>
            <a:lvl7pPr marL="2742607" indent="0">
              <a:buNone/>
              <a:defRPr sz="1400"/>
            </a:lvl7pPr>
            <a:lvl8pPr marL="3199708" indent="0">
              <a:buNone/>
              <a:defRPr sz="1400"/>
            </a:lvl8pPr>
            <a:lvl9pPr marL="3656811" indent="0">
              <a:buNone/>
              <a:defRPr sz="1400"/>
            </a:lvl9pPr>
          </a:lstStyle>
          <a:p>
            <a:pPr lvl="0"/>
            <a:r>
              <a:rPr lang="en-US" smtClean="0"/>
              <a:t>Click to edit Master text styles</a:t>
            </a:r>
          </a:p>
        </p:txBody>
      </p:sp>
    </p:spTree>
    <p:extLst>
      <p:ext uri="{BB962C8B-B14F-4D97-AF65-F5344CB8AC3E}">
        <p14:creationId xmlns:p14="http://schemas.microsoft.com/office/powerpoint/2010/main" val="2413591559"/>
      </p:ext>
    </p:extLst>
  </p:cSld>
  <p:clrMapOvr>
    <a:masterClrMapping/>
  </p:clrMapOvr>
  <p:transition xmlns:p14="http://schemas.microsoft.com/office/powerpoint/2010/main"/>
</p:sldLayout>
</file>

<file path=ppt/slideLayouts/slideLayout2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1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1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99279405"/>
      </p:ext>
    </p:extLst>
  </p:cSld>
  <p:clrMapOvr>
    <a:masterClrMapping/>
  </p:clrMapOvr>
  <p:transition xmlns:p14="http://schemas.microsoft.com/office/powerpoint/2010/main"/>
</p:sldLayout>
</file>

<file path=ppt/slideLayouts/slideLayout2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01" indent="0">
              <a:buNone/>
              <a:defRPr sz="2000" b="1"/>
            </a:lvl2pPr>
            <a:lvl3pPr marL="914202" indent="0">
              <a:buNone/>
              <a:defRPr sz="1800" b="1"/>
            </a:lvl3pPr>
            <a:lvl4pPr marL="1371304" indent="0">
              <a:buNone/>
              <a:defRPr sz="1600" b="1"/>
            </a:lvl4pPr>
            <a:lvl5pPr marL="1828405" indent="0">
              <a:buNone/>
              <a:defRPr sz="1600" b="1"/>
            </a:lvl5pPr>
            <a:lvl6pPr marL="2285506" indent="0">
              <a:buNone/>
              <a:defRPr sz="1600" b="1"/>
            </a:lvl6pPr>
            <a:lvl7pPr marL="2742607" indent="0">
              <a:buNone/>
              <a:defRPr sz="1600" b="1"/>
            </a:lvl7pPr>
            <a:lvl8pPr marL="3199708" indent="0">
              <a:buNone/>
              <a:defRPr sz="1600" b="1"/>
            </a:lvl8pPr>
            <a:lvl9pPr marL="365681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7101" indent="0">
              <a:buNone/>
              <a:defRPr sz="2000" b="1"/>
            </a:lvl2pPr>
            <a:lvl3pPr marL="914202" indent="0">
              <a:buNone/>
              <a:defRPr sz="1800" b="1"/>
            </a:lvl3pPr>
            <a:lvl4pPr marL="1371304" indent="0">
              <a:buNone/>
              <a:defRPr sz="1600" b="1"/>
            </a:lvl4pPr>
            <a:lvl5pPr marL="1828405" indent="0">
              <a:buNone/>
              <a:defRPr sz="1600" b="1"/>
            </a:lvl5pPr>
            <a:lvl6pPr marL="2285506" indent="0">
              <a:buNone/>
              <a:defRPr sz="1600" b="1"/>
            </a:lvl6pPr>
            <a:lvl7pPr marL="2742607" indent="0">
              <a:buNone/>
              <a:defRPr sz="1600" b="1"/>
            </a:lvl7pPr>
            <a:lvl8pPr marL="3199708" indent="0">
              <a:buNone/>
              <a:defRPr sz="1600" b="1"/>
            </a:lvl8pPr>
            <a:lvl9pPr marL="365681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2031876"/>
      </p:ext>
    </p:extLst>
  </p:cSld>
  <p:clrMapOvr>
    <a:masterClrMapping/>
  </p:clrMapOvr>
  <p:transition xmlns:p14="http://schemas.microsoft.com/office/powerpoint/2010/main"/>
</p:sldLayout>
</file>

<file path=ppt/slideLayouts/slideLayout2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794228765"/>
      </p:ext>
    </p:extLst>
  </p:cSld>
  <p:clrMapOvr>
    <a:masterClrMapping/>
  </p:clrMapOvr>
  <p:transition xmlns:p14="http://schemas.microsoft.com/office/powerpoint/2010/main"/>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174" indent="0">
              <a:buNone/>
              <a:defRPr sz="2800"/>
            </a:lvl2pPr>
            <a:lvl3pPr marL="914349" indent="0">
              <a:buNone/>
              <a:defRPr sz="2400"/>
            </a:lvl3pPr>
            <a:lvl4pPr marL="1371523" indent="0">
              <a:buNone/>
              <a:defRPr sz="2000"/>
            </a:lvl4pPr>
            <a:lvl5pPr marL="1828698" indent="0">
              <a:buNone/>
              <a:defRPr sz="2000"/>
            </a:lvl5pPr>
            <a:lvl6pPr marL="2285872" indent="0">
              <a:buNone/>
              <a:defRPr sz="2000"/>
            </a:lvl6pPr>
            <a:lvl7pPr marL="2743046" indent="0">
              <a:buNone/>
              <a:defRPr sz="2000"/>
            </a:lvl7pPr>
            <a:lvl8pPr marL="3200220" indent="0">
              <a:buNone/>
              <a:defRPr sz="2000"/>
            </a:lvl8pPr>
            <a:lvl9pPr marL="3657396"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4" indent="0">
              <a:buNone/>
              <a:defRPr sz="1200"/>
            </a:lvl2pPr>
            <a:lvl3pPr marL="914349" indent="0">
              <a:buNone/>
              <a:defRPr sz="1000"/>
            </a:lvl3pPr>
            <a:lvl4pPr marL="1371523" indent="0">
              <a:buNone/>
              <a:defRPr sz="900"/>
            </a:lvl4pPr>
            <a:lvl5pPr marL="1828698" indent="0">
              <a:buNone/>
              <a:defRPr sz="900"/>
            </a:lvl5pPr>
            <a:lvl6pPr marL="2285872" indent="0">
              <a:buNone/>
              <a:defRPr sz="900"/>
            </a:lvl6pPr>
            <a:lvl7pPr marL="2743046" indent="0">
              <a:buNone/>
              <a:defRPr sz="900"/>
            </a:lvl7pPr>
            <a:lvl8pPr marL="3200220" indent="0">
              <a:buNone/>
              <a:defRPr sz="900"/>
            </a:lvl8pPr>
            <a:lvl9pPr marL="3657396" indent="0">
              <a:buNone/>
              <a:defRPr sz="900"/>
            </a:lvl9pPr>
          </a:lstStyle>
          <a:p>
            <a:pPr lvl="0"/>
            <a:r>
              <a:rPr lang="en-US"/>
              <a:t>Click to edit Master text styles</a:t>
            </a:r>
          </a:p>
        </p:txBody>
      </p:sp>
      <p:sp>
        <p:nvSpPr>
          <p:cNvPr id="5" name="Date Placeholder 3"/>
          <p:cNvSpPr>
            <a:spLocks noGrp="1"/>
          </p:cNvSpPr>
          <p:nvPr>
            <p:ph type="dt" sz="half" idx="10"/>
            <p:custDataLst>
              <p:tags r:id="rId1"/>
            </p:custDataLst>
          </p:nvPr>
        </p:nvSpPr>
        <p:spPr/>
        <p:txBody>
          <a:bodyPr/>
          <a:lstStyle>
            <a:lvl1pPr>
              <a:defRPr/>
            </a:lvl1pPr>
          </a:lstStyle>
          <a:p>
            <a:pPr>
              <a:defRPr/>
            </a:pPr>
            <a:fld id="{3DD6F776-242F-4040-82A8-875A6EDB497C}" type="datetime1">
              <a:rPr lang="en-US"/>
              <a:pPr>
                <a:defRPr/>
              </a:pPr>
              <a:t>10/22/15</a:t>
            </a:fld>
            <a:endParaRPr lang="en-US"/>
          </a:p>
        </p:txBody>
      </p:sp>
      <p:sp>
        <p:nvSpPr>
          <p:cNvPr id="6"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7" name="Slide Number Placeholder 5"/>
          <p:cNvSpPr>
            <a:spLocks noGrp="1"/>
          </p:cNvSpPr>
          <p:nvPr>
            <p:ph type="sldNum" sz="quarter" idx="12"/>
            <p:custDataLst>
              <p:tags r:id="rId3"/>
            </p:custDataLst>
          </p:nvPr>
        </p:nvSpPr>
        <p:spPr/>
        <p:txBody>
          <a:bodyPr/>
          <a:lstStyle>
            <a:lvl1pPr>
              <a:defRPr/>
            </a:lvl1pPr>
          </a:lstStyle>
          <a:p>
            <a:pPr>
              <a:defRPr/>
            </a:pPr>
            <a:fld id="{A6538733-7FAC-F540-8243-57D1E9C679FE}" type="slidenum">
              <a:rPr lang="en-US"/>
              <a:pPr>
                <a:defRPr/>
              </a:pPr>
              <a:t>‹#›</a:t>
            </a:fld>
            <a:endParaRPr lang="en-US"/>
          </a:p>
        </p:txBody>
      </p:sp>
    </p:spTree>
    <p:extLst>
      <p:ext uri="{BB962C8B-B14F-4D97-AF65-F5344CB8AC3E}">
        <p14:creationId xmlns:p14="http://schemas.microsoft.com/office/powerpoint/2010/main" val="4239019860"/>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1383146"/>
      </p:ext>
    </p:extLst>
  </p:cSld>
  <p:clrMapOvr>
    <a:masterClrMapping/>
  </p:clrMapOvr>
  <p:transition xmlns:p14="http://schemas.microsoft.com/office/powerpoint/2010/main"/>
</p:sldLayout>
</file>

<file path=ppt/slideLayouts/slideLayout2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6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04"/>
            <a:ext cx="3008313" cy="4691063"/>
          </a:xfrm>
        </p:spPr>
        <p:txBody>
          <a:bodyPr/>
          <a:lstStyle>
            <a:lvl1pPr marL="0" indent="0">
              <a:buNone/>
              <a:defRPr sz="1400"/>
            </a:lvl1pPr>
            <a:lvl2pPr marL="457101" indent="0">
              <a:buNone/>
              <a:defRPr sz="1200"/>
            </a:lvl2pPr>
            <a:lvl3pPr marL="914202" indent="0">
              <a:buNone/>
              <a:defRPr sz="1000"/>
            </a:lvl3pPr>
            <a:lvl4pPr marL="1371304" indent="0">
              <a:buNone/>
              <a:defRPr sz="900"/>
            </a:lvl4pPr>
            <a:lvl5pPr marL="1828405" indent="0">
              <a:buNone/>
              <a:defRPr sz="900"/>
            </a:lvl5pPr>
            <a:lvl6pPr marL="2285506" indent="0">
              <a:buNone/>
              <a:defRPr sz="900"/>
            </a:lvl6pPr>
            <a:lvl7pPr marL="2742607" indent="0">
              <a:buNone/>
              <a:defRPr sz="900"/>
            </a:lvl7pPr>
            <a:lvl8pPr marL="3199708" indent="0">
              <a:buNone/>
              <a:defRPr sz="900"/>
            </a:lvl8pPr>
            <a:lvl9pPr marL="3656811" indent="0">
              <a:buNone/>
              <a:defRPr sz="900"/>
            </a:lvl9pPr>
          </a:lstStyle>
          <a:p>
            <a:pPr lvl="0"/>
            <a:r>
              <a:rPr lang="en-US" smtClean="0"/>
              <a:t>Click to edit Master text styles</a:t>
            </a:r>
          </a:p>
        </p:txBody>
      </p:sp>
    </p:spTree>
    <p:extLst>
      <p:ext uri="{BB962C8B-B14F-4D97-AF65-F5344CB8AC3E}">
        <p14:creationId xmlns:p14="http://schemas.microsoft.com/office/powerpoint/2010/main" val="3734092264"/>
      </p:ext>
    </p:extLst>
  </p:cSld>
  <p:clrMapOvr>
    <a:masterClrMapping/>
  </p:clrMapOvr>
  <p:transition xmlns:p14="http://schemas.microsoft.com/office/powerpoint/2010/main"/>
</p:sldLayout>
</file>

<file path=ppt/slideLayouts/slideLayout2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01" indent="0">
              <a:buNone/>
              <a:defRPr sz="2800"/>
            </a:lvl2pPr>
            <a:lvl3pPr marL="914202" indent="0">
              <a:buNone/>
              <a:defRPr sz="2400"/>
            </a:lvl3pPr>
            <a:lvl4pPr marL="1371304" indent="0">
              <a:buNone/>
              <a:defRPr sz="2000"/>
            </a:lvl4pPr>
            <a:lvl5pPr marL="1828405" indent="0">
              <a:buNone/>
              <a:defRPr sz="2000"/>
            </a:lvl5pPr>
            <a:lvl6pPr marL="2285506" indent="0">
              <a:buNone/>
              <a:defRPr sz="2000"/>
            </a:lvl6pPr>
            <a:lvl7pPr marL="2742607" indent="0">
              <a:buNone/>
              <a:defRPr sz="2000"/>
            </a:lvl7pPr>
            <a:lvl8pPr marL="3199708" indent="0">
              <a:buNone/>
              <a:defRPr sz="2000"/>
            </a:lvl8pPr>
            <a:lvl9pPr marL="3656811"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01" indent="0">
              <a:buNone/>
              <a:defRPr sz="1200"/>
            </a:lvl2pPr>
            <a:lvl3pPr marL="914202" indent="0">
              <a:buNone/>
              <a:defRPr sz="1000"/>
            </a:lvl3pPr>
            <a:lvl4pPr marL="1371304" indent="0">
              <a:buNone/>
              <a:defRPr sz="900"/>
            </a:lvl4pPr>
            <a:lvl5pPr marL="1828405" indent="0">
              <a:buNone/>
              <a:defRPr sz="900"/>
            </a:lvl5pPr>
            <a:lvl6pPr marL="2285506" indent="0">
              <a:buNone/>
              <a:defRPr sz="900"/>
            </a:lvl6pPr>
            <a:lvl7pPr marL="2742607" indent="0">
              <a:buNone/>
              <a:defRPr sz="900"/>
            </a:lvl7pPr>
            <a:lvl8pPr marL="3199708" indent="0">
              <a:buNone/>
              <a:defRPr sz="900"/>
            </a:lvl8pPr>
            <a:lvl9pPr marL="3656811" indent="0">
              <a:buNone/>
              <a:defRPr sz="900"/>
            </a:lvl9pPr>
          </a:lstStyle>
          <a:p>
            <a:pPr lvl="0"/>
            <a:r>
              <a:rPr lang="en-US" smtClean="0"/>
              <a:t>Click to edit Master text styles</a:t>
            </a:r>
          </a:p>
        </p:txBody>
      </p:sp>
    </p:spTree>
    <p:extLst>
      <p:ext uri="{BB962C8B-B14F-4D97-AF65-F5344CB8AC3E}">
        <p14:creationId xmlns:p14="http://schemas.microsoft.com/office/powerpoint/2010/main" val="2005650028"/>
      </p:ext>
    </p:extLst>
  </p:cSld>
  <p:clrMapOvr>
    <a:masterClrMapping/>
  </p:clrMapOvr>
  <p:transition xmlns:p14="http://schemas.microsoft.com/office/powerpoint/2010/main"/>
</p:sldLayout>
</file>

<file path=ppt/slideLayouts/slideLayout2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sz="quarter" idx="10"/>
            <p:custDataLst>
              <p:tags r:id="rId1"/>
            </p:custDataLst>
          </p:nvPr>
        </p:nvSpPr>
        <p:spPr>
          <a:ln/>
        </p:spPr>
        <p:txBody>
          <a:bodyPr/>
          <a:lstStyle>
            <a:lvl1pPr>
              <a:defRPr/>
            </a:lvl1pPr>
          </a:lstStyle>
          <a:p>
            <a:pPr>
              <a:defRPr/>
            </a:pPr>
            <a:fld id="{61508606-80D9-EC48-AF7A-3B5FAD444356}" type="slidenum">
              <a:rPr lang="en-US"/>
              <a:pPr>
                <a:defRPr/>
              </a:pPr>
              <a:t>‹#›</a:t>
            </a:fld>
            <a:r>
              <a:rPr lang="en-US"/>
              <a:t>   (c) Mark Gerstein, 2002, Yale, bioinfo.mbb.yale.edu</a:t>
            </a:r>
          </a:p>
        </p:txBody>
      </p:sp>
    </p:spTree>
    <p:extLst>
      <p:ext uri="{BB962C8B-B14F-4D97-AF65-F5344CB8AC3E}">
        <p14:creationId xmlns:p14="http://schemas.microsoft.com/office/powerpoint/2010/main" val="3954596245"/>
      </p:ext>
    </p:extLst>
  </p:cSld>
  <p:clrMapOvr>
    <a:masterClrMapping/>
  </p:clrMapOvr>
  <p:transition xmlns:p14="http://schemas.microsoft.com/office/powerpoint/2010/main"/>
</p:sldLayout>
</file>

<file path=ppt/slideLayouts/slideLayout2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6"/>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6"/>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sz="quarter" idx="10"/>
            <p:custDataLst>
              <p:tags r:id="rId1"/>
            </p:custDataLst>
          </p:nvPr>
        </p:nvSpPr>
        <p:spPr>
          <a:ln/>
        </p:spPr>
        <p:txBody>
          <a:bodyPr/>
          <a:lstStyle>
            <a:lvl1pPr>
              <a:defRPr/>
            </a:lvl1pPr>
          </a:lstStyle>
          <a:p>
            <a:pPr>
              <a:defRPr/>
            </a:pPr>
            <a:fld id="{CE290CBF-C641-CB4E-B018-D75C9A86B3F1}" type="slidenum">
              <a:rPr lang="en-US"/>
              <a:pPr>
                <a:defRPr/>
              </a:pPr>
              <a:t>‹#›</a:t>
            </a:fld>
            <a:r>
              <a:rPr lang="en-US"/>
              <a:t>   (c) Mark Gerstein, 2002, Yale, bioinfo.mbb.yale.edu</a:t>
            </a:r>
          </a:p>
        </p:txBody>
      </p:sp>
    </p:spTree>
    <p:extLst>
      <p:ext uri="{BB962C8B-B14F-4D97-AF65-F5344CB8AC3E}">
        <p14:creationId xmlns:p14="http://schemas.microsoft.com/office/powerpoint/2010/main" val="1857260486"/>
      </p:ext>
    </p:extLst>
  </p:cSld>
  <p:clrMapOvr>
    <a:masterClrMapping/>
  </p:clrMapOvr>
  <p:transition xmlns:p14="http://schemas.microsoft.com/office/powerpoint/2010/main"/>
</p:sldLayout>
</file>

<file path=ppt/slideLayouts/slideLayout22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22431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22431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376748"/>
            <a:ext cx="3810000" cy="22431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376748"/>
            <a:ext cx="3810000" cy="22431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sldNum" sz="quarter" idx="10"/>
            <p:custDataLst>
              <p:tags r:id="rId1"/>
            </p:custDataLst>
          </p:nvPr>
        </p:nvSpPr>
        <p:spPr>
          <a:ln/>
        </p:spPr>
        <p:txBody>
          <a:bodyPr/>
          <a:lstStyle>
            <a:lvl1pPr>
              <a:defRPr/>
            </a:lvl1pPr>
          </a:lstStyle>
          <a:p>
            <a:pPr>
              <a:defRPr/>
            </a:pPr>
            <a:fld id="{F16B921B-1DD7-834B-9C9F-044586C0B0C1}" type="slidenum">
              <a:rPr lang="en-US"/>
              <a:pPr>
                <a:defRPr/>
              </a:pPr>
              <a:t>‹#›</a:t>
            </a:fld>
            <a:r>
              <a:rPr lang="en-US"/>
              <a:t>   (c) Mark Gerstein, 2002, Yale, bioinfo.mbb.yale.edu</a:t>
            </a:r>
          </a:p>
        </p:txBody>
      </p:sp>
    </p:spTree>
    <p:extLst>
      <p:ext uri="{BB962C8B-B14F-4D97-AF65-F5344CB8AC3E}">
        <p14:creationId xmlns:p14="http://schemas.microsoft.com/office/powerpoint/2010/main" val="1637637229"/>
      </p:ext>
    </p:extLst>
  </p:cSld>
  <p:clrMapOvr>
    <a:masterClrMapping/>
  </p:clrMapOvr>
  <p:transition xmlns:p14="http://schemas.microsoft.com/office/powerpoint/2010/main"/>
</p:sldLayout>
</file>

<file path=ppt/slideLayouts/slideLayout2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01" indent="0" algn="ctr">
              <a:buNone/>
              <a:defRPr/>
            </a:lvl2pPr>
            <a:lvl3pPr marL="914202" indent="0" algn="ctr">
              <a:buNone/>
              <a:defRPr/>
            </a:lvl3pPr>
            <a:lvl4pPr marL="1371304" indent="0" algn="ctr">
              <a:buNone/>
              <a:defRPr/>
            </a:lvl4pPr>
            <a:lvl5pPr marL="1828405" indent="0" algn="ctr">
              <a:buNone/>
              <a:defRPr/>
            </a:lvl5pPr>
            <a:lvl6pPr marL="2285506" indent="0" algn="ctr">
              <a:buNone/>
              <a:defRPr/>
            </a:lvl6pPr>
            <a:lvl7pPr marL="2742607" indent="0" algn="ctr">
              <a:buNone/>
              <a:defRPr/>
            </a:lvl7pPr>
            <a:lvl8pPr marL="3199708" indent="0" algn="ctr">
              <a:buNone/>
              <a:defRPr/>
            </a:lvl8pPr>
            <a:lvl9pPr marL="3656811" indent="0" algn="ctr">
              <a:buNone/>
              <a:defRPr/>
            </a:lvl9pPr>
          </a:lstStyle>
          <a:p>
            <a:r>
              <a:rPr lang="en-US" smtClean="0"/>
              <a:t>Click to edit Master subtitle style</a:t>
            </a:r>
            <a:endParaRPr lang="en-US"/>
          </a:p>
        </p:txBody>
      </p:sp>
      <p:sp>
        <p:nvSpPr>
          <p:cNvPr id="4" name="Rectangle 4"/>
          <p:cNvSpPr>
            <a:spLocks noGrp="1" noChangeArrowheads="1"/>
          </p:cNvSpPr>
          <p:nvPr>
            <p:ph type="sldNum" sz="quarter" idx="10"/>
            <p:custDataLst>
              <p:tags r:id="rId1"/>
            </p:custDataLst>
          </p:nvPr>
        </p:nvSpPr>
        <p:spPr>
          <a:ln/>
        </p:spPr>
        <p:txBody>
          <a:bodyPr/>
          <a:lstStyle>
            <a:lvl1pPr>
              <a:defRPr/>
            </a:lvl1pPr>
          </a:lstStyle>
          <a:p>
            <a:pPr>
              <a:defRPr/>
            </a:pPr>
            <a:fld id="{78DE891C-EF5C-F247-BBCA-AA3029CC0FCF}"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2407476690"/>
      </p:ext>
    </p:extLst>
  </p:cSld>
  <p:clrMapOvr>
    <a:masterClrMapping/>
  </p:clrMapOvr>
  <p:transition xmlns:p14="http://schemas.microsoft.com/office/powerpoint/2010/main"/>
</p:sldLayout>
</file>

<file path=ppt/slideLayouts/slideLayout2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sz="quarter" idx="10"/>
            <p:custDataLst>
              <p:tags r:id="rId1"/>
            </p:custDataLst>
          </p:nvPr>
        </p:nvSpPr>
        <p:spPr>
          <a:ln/>
        </p:spPr>
        <p:txBody>
          <a:bodyPr/>
          <a:lstStyle>
            <a:lvl1pPr>
              <a:defRPr/>
            </a:lvl1pPr>
          </a:lstStyle>
          <a:p>
            <a:pPr>
              <a:defRPr/>
            </a:pPr>
            <a:fld id="{A5A00E69-CD87-184D-9E6A-1B490C8F300A}"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3587935617"/>
      </p:ext>
    </p:extLst>
  </p:cSld>
  <p:clrMapOvr>
    <a:masterClrMapping/>
  </p:clrMapOvr>
  <p:transition xmlns:p14="http://schemas.microsoft.com/office/powerpoint/2010/main"/>
</p:sldLayout>
</file>

<file path=ppt/slideLayouts/slideLayout2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3"/>
            <a:ext cx="7772400" cy="1500187"/>
          </a:xfrm>
        </p:spPr>
        <p:txBody>
          <a:bodyPr anchor="b"/>
          <a:lstStyle>
            <a:lvl1pPr marL="0" indent="0">
              <a:buNone/>
              <a:defRPr sz="2000"/>
            </a:lvl1pPr>
            <a:lvl2pPr marL="457101" indent="0">
              <a:buNone/>
              <a:defRPr sz="1800"/>
            </a:lvl2pPr>
            <a:lvl3pPr marL="914202" indent="0">
              <a:buNone/>
              <a:defRPr sz="1600"/>
            </a:lvl3pPr>
            <a:lvl4pPr marL="1371304" indent="0">
              <a:buNone/>
              <a:defRPr sz="1400"/>
            </a:lvl4pPr>
            <a:lvl5pPr marL="1828405" indent="0">
              <a:buNone/>
              <a:defRPr sz="1400"/>
            </a:lvl5pPr>
            <a:lvl6pPr marL="2285506" indent="0">
              <a:buNone/>
              <a:defRPr sz="1400"/>
            </a:lvl6pPr>
            <a:lvl7pPr marL="2742607" indent="0">
              <a:buNone/>
              <a:defRPr sz="1400"/>
            </a:lvl7pPr>
            <a:lvl8pPr marL="3199708" indent="0">
              <a:buNone/>
              <a:defRPr sz="1400"/>
            </a:lvl8pPr>
            <a:lvl9pPr marL="3656811" indent="0">
              <a:buNone/>
              <a:defRPr sz="1400"/>
            </a:lvl9pPr>
          </a:lstStyle>
          <a:p>
            <a:pPr lvl="0"/>
            <a:r>
              <a:rPr lang="en-US" smtClean="0"/>
              <a:t>Click to edit Master text styles</a:t>
            </a:r>
          </a:p>
        </p:txBody>
      </p:sp>
      <p:sp>
        <p:nvSpPr>
          <p:cNvPr id="4" name="Rectangle 4"/>
          <p:cNvSpPr>
            <a:spLocks noGrp="1" noChangeArrowheads="1"/>
          </p:cNvSpPr>
          <p:nvPr>
            <p:ph type="sldNum" sz="quarter" idx="10"/>
            <p:custDataLst>
              <p:tags r:id="rId1"/>
            </p:custDataLst>
          </p:nvPr>
        </p:nvSpPr>
        <p:spPr>
          <a:ln/>
        </p:spPr>
        <p:txBody>
          <a:bodyPr/>
          <a:lstStyle>
            <a:lvl1pPr>
              <a:defRPr/>
            </a:lvl1pPr>
          </a:lstStyle>
          <a:p>
            <a:pPr>
              <a:defRPr/>
            </a:pPr>
            <a:fld id="{8C847DD3-00A8-8749-AC10-20002FD58F75}"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2899101264"/>
      </p:ext>
    </p:extLst>
  </p:cSld>
  <p:clrMapOvr>
    <a:masterClrMapping/>
  </p:clrMapOvr>
  <p:transition xmlns:p14="http://schemas.microsoft.com/office/powerpoint/2010/main"/>
</p:sldLayout>
</file>

<file path=ppt/slideLayouts/slideLayout2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1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1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sldNum" sz="quarter" idx="10"/>
            <p:custDataLst>
              <p:tags r:id="rId1"/>
            </p:custDataLst>
          </p:nvPr>
        </p:nvSpPr>
        <p:spPr>
          <a:ln/>
        </p:spPr>
        <p:txBody>
          <a:bodyPr/>
          <a:lstStyle>
            <a:lvl1pPr>
              <a:defRPr/>
            </a:lvl1pPr>
          </a:lstStyle>
          <a:p>
            <a:pPr>
              <a:defRPr/>
            </a:pPr>
            <a:fld id="{3003CBE8-24B0-1848-B61B-4DEE4DB5F195}"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1604019246"/>
      </p:ext>
    </p:extLst>
  </p:cSld>
  <p:clrMapOvr>
    <a:masterClrMapping/>
  </p:clrMapOvr>
  <p:transition xmlns:p14="http://schemas.microsoft.com/office/powerpoint/2010/mai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custDataLst>
              <p:tags r:id="rId1"/>
            </p:custDataLst>
          </p:nvPr>
        </p:nvSpPr>
        <p:spPr/>
        <p:txBody>
          <a:bodyPr/>
          <a:lstStyle>
            <a:lvl1pPr>
              <a:defRPr/>
            </a:lvl1pPr>
          </a:lstStyle>
          <a:p>
            <a:pPr>
              <a:defRPr/>
            </a:pPr>
            <a:fld id="{C8A3165D-7983-F64F-BB95-91F54D84AA5E}" type="datetime1">
              <a:rPr lang="en-US"/>
              <a:pPr>
                <a:defRPr/>
              </a:pPr>
              <a:t>10/22/15</a:t>
            </a:fld>
            <a:endParaRPr lang="en-US"/>
          </a:p>
        </p:txBody>
      </p:sp>
      <p:sp>
        <p:nvSpPr>
          <p:cNvPr id="5"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a:defRPr/>
            </a:lvl1pPr>
          </a:lstStyle>
          <a:p>
            <a:pPr>
              <a:defRPr/>
            </a:pPr>
            <a:fld id="{DFF188F6-9968-BE46-92D3-D609E53A247C}" type="slidenum">
              <a:rPr lang="en-US"/>
              <a:pPr>
                <a:defRPr/>
              </a:pPr>
              <a:t>‹#›</a:t>
            </a:fld>
            <a:endParaRPr lang="en-US"/>
          </a:p>
        </p:txBody>
      </p:sp>
    </p:spTree>
    <p:extLst>
      <p:ext uri="{BB962C8B-B14F-4D97-AF65-F5344CB8AC3E}">
        <p14:creationId xmlns:p14="http://schemas.microsoft.com/office/powerpoint/2010/main" val="2232348864"/>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01" indent="0">
              <a:buNone/>
              <a:defRPr sz="2000" b="1"/>
            </a:lvl2pPr>
            <a:lvl3pPr marL="914202" indent="0">
              <a:buNone/>
              <a:defRPr sz="1800" b="1"/>
            </a:lvl3pPr>
            <a:lvl4pPr marL="1371304" indent="0">
              <a:buNone/>
              <a:defRPr sz="1600" b="1"/>
            </a:lvl4pPr>
            <a:lvl5pPr marL="1828405" indent="0">
              <a:buNone/>
              <a:defRPr sz="1600" b="1"/>
            </a:lvl5pPr>
            <a:lvl6pPr marL="2285506" indent="0">
              <a:buNone/>
              <a:defRPr sz="1600" b="1"/>
            </a:lvl6pPr>
            <a:lvl7pPr marL="2742607" indent="0">
              <a:buNone/>
              <a:defRPr sz="1600" b="1"/>
            </a:lvl7pPr>
            <a:lvl8pPr marL="3199708" indent="0">
              <a:buNone/>
              <a:defRPr sz="1600" b="1"/>
            </a:lvl8pPr>
            <a:lvl9pPr marL="365681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7101" indent="0">
              <a:buNone/>
              <a:defRPr sz="2000" b="1"/>
            </a:lvl2pPr>
            <a:lvl3pPr marL="914202" indent="0">
              <a:buNone/>
              <a:defRPr sz="1800" b="1"/>
            </a:lvl3pPr>
            <a:lvl4pPr marL="1371304" indent="0">
              <a:buNone/>
              <a:defRPr sz="1600" b="1"/>
            </a:lvl4pPr>
            <a:lvl5pPr marL="1828405" indent="0">
              <a:buNone/>
              <a:defRPr sz="1600" b="1"/>
            </a:lvl5pPr>
            <a:lvl6pPr marL="2285506" indent="0">
              <a:buNone/>
              <a:defRPr sz="1600" b="1"/>
            </a:lvl6pPr>
            <a:lvl7pPr marL="2742607" indent="0">
              <a:buNone/>
              <a:defRPr sz="1600" b="1"/>
            </a:lvl7pPr>
            <a:lvl8pPr marL="3199708" indent="0">
              <a:buNone/>
              <a:defRPr sz="1600" b="1"/>
            </a:lvl8pPr>
            <a:lvl9pPr marL="365681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sldNum" sz="quarter" idx="10"/>
            <p:custDataLst>
              <p:tags r:id="rId1"/>
            </p:custDataLst>
          </p:nvPr>
        </p:nvSpPr>
        <p:spPr>
          <a:ln/>
        </p:spPr>
        <p:txBody>
          <a:bodyPr/>
          <a:lstStyle>
            <a:lvl1pPr>
              <a:defRPr/>
            </a:lvl1pPr>
          </a:lstStyle>
          <a:p>
            <a:pPr>
              <a:defRPr/>
            </a:pPr>
            <a:fld id="{2F1AF9F6-972A-C04A-9E97-4C15C09DAD40}"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1860429792"/>
      </p:ext>
    </p:extLst>
  </p:cSld>
  <p:clrMapOvr>
    <a:masterClrMapping/>
  </p:clrMapOvr>
  <p:transition xmlns:p14="http://schemas.microsoft.com/office/powerpoint/2010/main"/>
</p:sldLayout>
</file>

<file path=ppt/slideLayouts/slideLayout2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sldNum" sz="quarter" idx="10"/>
            <p:custDataLst>
              <p:tags r:id="rId1"/>
            </p:custDataLst>
          </p:nvPr>
        </p:nvSpPr>
        <p:spPr>
          <a:ln/>
        </p:spPr>
        <p:txBody>
          <a:bodyPr/>
          <a:lstStyle>
            <a:lvl1pPr>
              <a:defRPr/>
            </a:lvl1pPr>
          </a:lstStyle>
          <a:p>
            <a:pPr>
              <a:defRPr/>
            </a:pPr>
            <a:fld id="{A403DE90-3694-8F4F-9FF8-7302588170D3}"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4208771835"/>
      </p:ext>
    </p:extLst>
  </p:cSld>
  <p:clrMapOvr>
    <a:masterClrMapping/>
  </p:clrMapOvr>
  <p:transition xmlns:p14="http://schemas.microsoft.com/office/powerpoint/2010/main"/>
</p:sldLayout>
</file>

<file path=ppt/slideLayouts/slideLayout2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sldNum" sz="quarter" idx="10"/>
            <p:custDataLst>
              <p:tags r:id="rId1"/>
            </p:custDataLst>
          </p:nvPr>
        </p:nvSpPr>
        <p:spPr>
          <a:ln/>
        </p:spPr>
        <p:txBody>
          <a:bodyPr/>
          <a:lstStyle>
            <a:lvl1pPr>
              <a:defRPr/>
            </a:lvl1pPr>
          </a:lstStyle>
          <a:p>
            <a:pPr>
              <a:defRPr/>
            </a:pPr>
            <a:fld id="{D680E8FF-092F-B14E-863A-5813FED92179}"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1238635031"/>
      </p:ext>
    </p:extLst>
  </p:cSld>
  <p:clrMapOvr>
    <a:masterClrMapping/>
  </p:clrMapOvr>
  <p:transition xmlns:p14="http://schemas.microsoft.com/office/powerpoint/2010/main"/>
</p:sldLayout>
</file>

<file path=ppt/slideLayouts/slideLayout2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6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04"/>
            <a:ext cx="3008313" cy="4691063"/>
          </a:xfrm>
        </p:spPr>
        <p:txBody>
          <a:bodyPr/>
          <a:lstStyle>
            <a:lvl1pPr marL="0" indent="0">
              <a:buNone/>
              <a:defRPr sz="1400"/>
            </a:lvl1pPr>
            <a:lvl2pPr marL="457101" indent="0">
              <a:buNone/>
              <a:defRPr sz="1200"/>
            </a:lvl2pPr>
            <a:lvl3pPr marL="914202" indent="0">
              <a:buNone/>
              <a:defRPr sz="1000"/>
            </a:lvl3pPr>
            <a:lvl4pPr marL="1371304" indent="0">
              <a:buNone/>
              <a:defRPr sz="900"/>
            </a:lvl4pPr>
            <a:lvl5pPr marL="1828405" indent="0">
              <a:buNone/>
              <a:defRPr sz="900"/>
            </a:lvl5pPr>
            <a:lvl6pPr marL="2285506" indent="0">
              <a:buNone/>
              <a:defRPr sz="900"/>
            </a:lvl6pPr>
            <a:lvl7pPr marL="2742607" indent="0">
              <a:buNone/>
              <a:defRPr sz="900"/>
            </a:lvl7pPr>
            <a:lvl8pPr marL="3199708" indent="0">
              <a:buNone/>
              <a:defRPr sz="900"/>
            </a:lvl8pPr>
            <a:lvl9pPr marL="3656811" indent="0">
              <a:buNone/>
              <a:defRPr sz="900"/>
            </a:lvl9pPr>
          </a:lstStyle>
          <a:p>
            <a:pPr lvl="0"/>
            <a:r>
              <a:rPr lang="en-US" smtClean="0"/>
              <a:t>Click to edit Master text styles</a:t>
            </a:r>
          </a:p>
        </p:txBody>
      </p:sp>
      <p:sp>
        <p:nvSpPr>
          <p:cNvPr id="5" name="Rectangle 4"/>
          <p:cNvSpPr>
            <a:spLocks noGrp="1" noChangeArrowheads="1"/>
          </p:cNvSpPr>
          <p:nvPr>
            <p:ph type="sldNum" sz="quarter" idx="10"/>
            <p:custDataLst>
              <p:tags r:id="rId1"/>
            </p:custDataLst>
          </p:nvPr>
        </p:nvSpPr>
        <p:spPr>
          <a:ln/>
        </p:spPr>
        <p:txBody>
          <a:bodyPr/>
          <a:lstStyle>
            <a:lvl1pPr>
              <a:defRPr/>
            </a:lvl1pPr>
          </a:lstStyle>
          <a:p>
            <a:pPr>
              <a:defRPr/>
            </a:pPr>
            <a:fld id="{3765ECF8-D98F-FF4C-B872-68ADD43FDD74}"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3646144616"/>
      </p:ext>
    </p:extLst>
  </p:cSld>
  <p:clrMapOvr>
    <a:masterClrMapping/>
  </p:clrMapOvr>
  <p:transition xmlns:p14="http://schemas.microsoft.com/office/powerpoint/2010/main"/>
</p:sldLayout>
</file>

<file path=ppt/slideLayouts/slideLayout2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01" indent="0">
              <a:buNone/>
              <a:defRPr sz="2800"/>
            </a:lvl2pPr>
            <a:lvl3pPr marL="914202" indent="0">
              <a:buNone/>
              <a:defRPr sz="2400"/>
            </a:lvl3pPr>
            <a:lvl4pPr marL="1371304" indent="0">
              <a:buNone/>
              <a:defRPr sz="2000"/>
            </a:lvl4pPr>
            <a:lvl5pPr marL="1828405" indent="0">
              <a:buNone/>
              <a:defRPr sz="2000"/>
            </a:lvl5pPr>
            <a:lvl6pPr marL="2285506" indent="0">
              <a:buNone/>
              <a:defRPr sz="2000"/>
            </a:lvl6pPr>
            <a:lvl7pPr marL="2742607" indent="0">
              <a:buNone/>
              <a:defRPr sz="2000"/>
            </a:lvl7pPr>
            <a:lvl8pPr marL="3199708" indent="0">
              <a:buNone/>
              <a:defRPr sz="2000"/>
            </a:lvl8pPr>
            <a:lvl9pPr marL="3656811"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01" indent="0">
              <a:buNone/>
              <a:defRPr sz="1200"/>
            </a:lvl2pPr>
            <a:lvl3pPr marL="914202" indent="0">
              <a:buNone/>
              <a:defRPr sz="1000"/>
            </a:lvl3pPr>
            <a:lvl4pPr marL="1371304" indent="0">
              <a:buNone/>
              <a:defRPr sz="900"/>
            </a:lvl4pPr>
            <a:lvl5pPr marL="1828405" indent="0">
              <a:buNone/>
              <a:defRPr sz="900"/>
            </a:lvl5pPr>
            <a:lvl6pPr marL="2285506" indent="0">
              <a:buNone/>
              <a:defRPr sz="900"/>
            </a:lvl6pPr>
            <a:lvl7pPr marL="2742607" indent="0">
              <a:buNone/>
              <a:defRPr sz="900"/>
            </a:lvl7pPr>
            <a:lvl8pPr marL="3199708" indent="0">
              <a:buNone/>
              <a:defRPr sz="900"/>
            </a:lvl8pPr>
            <a:lvl9pPr marL="3656811" indent="0">
              <a:buNone/>
              <a:defRPr sz="900"/>
            </a:lvl9pPr>
          </a:lstStyle>
          <a:p>
            <a:pPr lvl="0"/>
            <a:r>
              <a:rPr lang="en-US" smtClean="0"/>
              <a:t>Click to edit Master text styles</a:t>
            </a:r>
          </a:p>
        </p:txBody>
      </p:sp>
      <p:sp>
        <p:nvSpPr>
          <p:cNvPr id="5" name="Rectangle 4"/>
          <p:cNvSpPr>
            <a:spLocks noGrp="1" noChangeArrowheads="1"/>
          </p:cNvSpPr>
          <p:nvPr>
            <p:ph type="sldNum" sz="quarter" idx="10"/>
            <p:custDataLst>
              <p:tags r:id="rId1"/>
            </p:custDataLst>
          </p:nvPr>
        </p:nvSpPr>
        <p:spPr>
          <a:ln/>
        </p:spPr>
        <p:txBody>
          <a:bodyPr/>
          <a:lstStyle>
            <a:lvl1pPr>
              <a:defRPr/>
            </a:lvl1pPr>
          </a:lstStyle>
          <a:p>
            <a:pPr>
              <a:defRPr/>
            </a:pPr>
            <a:fld id="{9A856806-7606-6446-98E4-EC5CFC932A5D}"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1041021169"/>
      </p:ext>
    </p:extLst>
  </p:cSld>
  <p:clrMapOvr>
    <a:masterClrMapping/>
  </p:clrMapOvr>
  <p:transition xmlns:p14="http://schemas.microsoft.com/office/powerpoint/2010/main"/>
</p:sldLayout>
</file>

<file path=ppt/slideLayouts/slideLayout2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sz="quarter" idx="10"/>
            <p:custDataLst>
              <p:tags r:id="rId1"/>
            </p:custDataLst>
          </p:nvPr>
        </p:nvSpPr>
        <p:spPr>
          <a:ln/>
        </p:spPr>
        <p:txBody>
          <a:bodyPr/>
          <a:lstStyle>
            <a:lvl1pPr>
              <a:defRPr/>
            </a:lvl1pPr>
          </a:lstStyle>
          <a:p>
            <a:pPr>
              <a:defRPr/>
            </a:pPr>
            <a:fld id="{99B0B8BC-8462-0D46-8E56-2A80B5D50AAD}"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1268365659"/>
      </p:ext>
    </p:extLst>
  </p:cSld>
  <p:clrMapOvr>
    <a:masterClrMapping/>
  </p:clrMapOvr>
  <p:transition xmlns:p14="http://schemas.microsoft.com/office/powerpoint/2010/main"/>
</p:sldLayout>
</file>

<file path=ppt/slideLayouts/slideLayout2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6"/>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6"/>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sz="quarter" idx="10"/>
            <p:custDataLst>
              <p:tags r:id="rId1"/>
            </p:custDataLst>
          </p:nvPr>
        </p:nvSpPr>
        <p:spPr>
          <a:ln/>
        </p:spPr>
        <p:txBody>
          <a:bodyPr/>
          <a:lstStyle>
            <a:lvl1pPr>
              <a:defRPr/>
            </a:lvl1pPr>
          </a:lstStyle>
          <a:p>
            <a:pPr>
              <a:defRPr/>
            </a:pPr>
            <a:fld id="{F96C4DC1-E68F-B443-A37C-7A6022044C0A}"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183647249"/>
      </p:ext>
    </p:extLst>
  </p:cSld>
  <p:clrMapOvr>
    <a:masterClrMapping/>
  </p:clrMapOvr>
  <p:transition xmlns:p14="http://schemas.microsoft.com/office/powerpoint/2010/main"/>
</p:sldLayout>
</file>

<file path=ppt/slideLayouts/slideLayout2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01" indent="0" algn="ctr">
              <a:buNone/>
              <a:defRPr/>
            </a:lvl2pPr>
            <a:lvl3pPr marL="914202" indent="0" algn="ctr">
              <a:buNone/>
              <a:defRPr/>
            </a:lvl3pPr>
            <a:lvl4pPr marL="1371304" indent="0" algn="ctr">
              <a:buNone/>
              <a:defRPr/>
            </a:lvl4pPr>
            <a:lvl5pPr marL="1828405" indent="0" algn="ctr">
              <a:buNone/>
              <a:defRPr/>
            </a:lvl5pPr>
            <a:lvl6pPr marL="2285506" indent="0" algn="ctr">
              <a:buNone/>
              <a:defRPr/>
            </a:lvl6pPr>
            <a:lvl7pPr marL="2742607" indent="0" algn="ctr">
              <a:buNone/>
              <a:defRPr/>
            </a:lvl7pPr>
            <a:lvl8pPr marL="3199708" indent="0" algn="ctr">
              <a:buNone/>
              <a:defRPr/>
            </a:lvl8pPr>
            <a:lvl9pPr marL="3656811"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550289072"/>
      </p:ext>
    </p:extLst>
  </p:cSld>
  <p:clrMapOvr>
    <a:masterClrMapping/>
  </p:clrMapOvr>
  <p:transition xmlns:p14="http://schemas.microsoft.com/office/powerpoint/2010/main"/>
</p:sldLayout>
</file>

<file path=ppt/slideLayouts/slideLayout2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3"/>
            <a:ext cx="7772400" cy="1500187"/>
          </a:xfrm>
        </p:spPr>
        <p:txBody>
          <a:bodyPr anchor="b"/>
          <a:lstStyle>
            <a:lvl1pPr marL="0" indent="0">
              <a:buNone/>
              <a:defRPr sz="2000"/>
            </a:lvl1pPr>
            <a:lvl2pPr marL="457101" indent="0">
              <a:buNone/>
              <a:defRPr sz="1800"/>
            </a:lvl2pPr>
            <a:lvl3pPr marL="914202" indent="0">
              <a:buNone/>
              <a:defRPr sz="1600"/>
            </a:lvl3pPr>
            <a:lvl4pPr marL="1371304" indent="0">
              <a:buNone/>
              <a:defRPr sz="1400"/>
            </a:lvl4pPr>
            <a:lvl5pPr marL="1828405" indent="0">
              <a:buNone/>
              <a:defRPr sz="1400"/>
            </a:lvl5pPr>
            <a:lvl6pPr marL="2285506" indent="0">
              <a:buNone/>
              <a:defRPr sz="1400"/>
            </a:lvl6pPr>
            <a:lvl7pPr marL="2742607" indent="0">
              <a:buNone/>
              <a:defRPr sz="1400"/>
            </a:lvl7pPr>
            <a:lvl8pPr marL="3199708" indent="0">
              <a:buNone/>
              <a:defRPr sz="1400"/>
            </a:lvl8pPr>
            <a:lvl9pPr marL="3656811" indent="0">
              <a:buNone/>
              <a:defRPr sz="1400"/>
            </a:lvl9pPr>
          </a:lstStyle>
          <a:p>
            <a:pPr lvl="0"/>
            <a:r>
              <a:rPr lang="en-US" smtClean="0"/>
              <a:t>Click to edit Master text styles</a:t>
            </a:r>
          </a:p>
        </p:txBody>
      </p:sp>
    </p:spTree>
    <p:extLst>
      <p:ext uri="{BB962C8B-B14F-4D97-AF65-F5344CB8AC3E}">
        <p14:creationId xmlns:p14="http://schemas.microsoft.com/office/powerpoint/2010/main" val="3962304572"/>
      </p:ext>
    </p:extLst>
  </p:cSld>
  <p:clrMapOvr>
    <a:masterClrMapping/>
  </p:clrMapOvr>
  <p:transition xmlns:p14="http://schemas.microsoft.com/office/powerpoint/2010/main"/>
</p:sldLayout>
</file>

<file path=ppt/slideLayouts/slideLayout2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1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1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16880121"/>
      </p:ext>
    </p:extLst>
  </p:cSld>
  <p:clrMapOvr>
    <a:masterClrMapping/>
  </p:clrMapOvr>
  <p:transition xmlns:p14="http://schemas.microsoft.com/office/powerpoint/2010/main"/>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7"/>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7"/>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custDataLst>
              <p:tags r:id="rId1"/>
            </p:custDataLst>
          </p:nvPr>
        </p:nvSpPr>
        <p:spPr/>
        <p:txBody>
          <a:bodyPr/>
          <a:lstStyle>
            <a:lvl1pPr>
              <a:defRPr/>
            </a:lvl1pPr>
          </a:lstStyle>
          <a:p>
            <a:pPr>
              <a:defRPr/>
            </a:pPr>
            <a:fld id="{3A7A1514-3443-704E-8DDE-DDA08EC6734A}" type="datetime1">
              <a:rPr lang="en-US"/>
              <a:pPr>
                <a:defRPr/>
              </a:pPr>
              <a:t>10/22/15</a:t>
            </a:fld>
            <a:endParaRPr lang="en-US"/>
          </a:p>
        </p:txBody>
      </p:sp>
      <p:sp>
        <p:nvSpPr>
          <p:cNvPr id="5"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a:defRPr/>
            </a:lvl1pPr>
          </a:lstStyle>
          <a:p>
            <a:pPr>
              <a:defRPr/>
            </a:pPr>
            <a:fld id="{E3F43BEF-B7D4-DE41-AEE2-4001C7D89541}" type="slidenum">
              <a:rPr lang="en-US"/>
              <a:pPr>
                <a:defRPr/>
              </a:pPr>
              <a:t>‹#›</a:t>
            </a:fld>
            <a:endParaRPr lang="en-US"/>
          </a:p>
        </p:txBody>
      </p:sp>
    </p:spTree>
    <p:extLst>
      <p:ext uri="{BB962C8B-B14F-4D97-AF65-F5344CB8AC3E}">
        <p14:creationId xmlns:p14="http://schemas.microsoft.com/office/powerpoint/2010/main" val="1570405567"/>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01" indent="0">
              <a:buNone/>
              <a:defRPr sz="2000" b="1"/>
            </a:lvl2pPr>
            <a:lvl3pPr marL="914202" indent="0">
              <a:buNone/>
              <a:defRPr sz="1800" b="1"/>
            </a:lvl3pPr>
            <a:lvl4pPr marL="1371304" indent="0">
              <a:buNone/>
              <a:defRPr sz="1600" b="1"/>
            </a:lvl4pPr>
            <a:lvl5pPr marL="1828405" indent="0">
              <a:buNone/>
              <a:defRPr sz="1600" b="1"/>
            </a:lvl5pPr>
            <a:lvl6pPr marL="2285506" indent="0">
              <a:buNone/>
              <a:defRPr sz="1600" b="1"/>
            </a:lvl6pPr>
            <a:lvl7pPr marL="2742607" indent="0">
              <a:buNone/>
              <a:defRPr sz="1600" b="1"/>
            </a:lvl7pPr>
            <a:lvl8pPr marL="3199708" indent="0">
              <a:buNone/>
              <a:defRPr sz="1600" b="1"/>
            </a:lvl8pPr>
            <a:lvl9pPr marL="365681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7101" indent="0">
              <a:buNone/>
              <a:defRPr sz="2000" b="1"/>
            </a:lvl2pPr>
            <a:lvl3pPr marL="914202" indent="0">
              <a:buNone/>
              <a:defRPr sz="1800" b="1"/>
            </a:lvl3pPr>
            <a:lvl4pPr marL="1371304" indent="0">
              <a:buNone/>
              <a:defRPr sz="1600" b="1"/>
            </a:lvl4pPr>
            <a:lvl5pPr marL="1828405" indent="0">
              <a:buNone/>
              <a:defRPr sz="1600" b="1"/>
            </a:lvl5pPr>
            <a:lvl6pPr marL="2285506" indent="0">
              <a:buNone/>
              <a:defRPr sz="1600" b="1"/>
            </a:lvl6pPr>
            <a:lvl7pPr marL="2742607" indent="0">
              <a:buNone/>
              <a:defRPr sz="1600" b="1"/>
            </a:lvl7pPr>
            <a:lvl8pPr marL="3199708" indent="0">
              <a:buNone/>
              <a:defRPr sz="1600" b="1"/>
            </a:lvl8pPr>
            <a:lvl9pPr marL="365681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59638069"/>
      </p:ext>
    </p:extLst>
  </p:cSld>
  <p:clrMapOvr>
    <a:masterClrMapping/>
  </p:clrMapOvr>
  <p:transition xmlns:p14="http://schemas.microsoft.com/office/powerpoint/2010/main"/>
</p:sldLayout>
</file>

<file path=ppt/slideLayouts/slideLayout2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770134806"/>
      </p:ext>
    </p:extLst>
  </p:cSld>
  <p:clrMapOvr>
    <a:masterClrMapping/>
  </p:clrMapOvr>
  <p:transition xmlns:p14="http://schemas.microsoft.com/office/powerpoint/2010/main"/>
</p:sldLayout>
</file>

<file path=ppt/slideLayouts/slideLayout2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9015763"/>
      </p:ext>
    </p:extLst>
  </p:cSld>
  <p:clrMapOvr>
    <a:masterClrMapping/>
  </p:clrMapOvr>
  <p:transition xmlns:p14="http://schemas.microsoft.com/office/powerpoint/2010/main"/>
</p:sldLayout>
</file>

<file path=ppt/slideLayouts/slideLayout2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6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04"/>
            <a:ext cx="3008313" cy="4691063"/>
          </a:xfrm>
        </p:spPr>
        <p:txBody>
          <a:bodyPr/>
          <a:lstStyle>
            <a:lvl1pPr marL="0" indent="0">
              <a:buNone/>
              <a:defRPr sz="1400"/>
            </a:lvl1pPr>
            <a:lvl2pPr marL="457101" indent="0">
              <a:buNone/>
              <a:defRPr sz="1200"/>
            </a:lvl2pPr>
            <a:lvl3pPr marL="914202" indent="0">
              <a:buNone/>
              <a:defRPr sz="1000"/>
            </a:lvl3pPr>
            <a:lvl4pPr marL="1371304" indent="0">
              <a:buNone/>
              <a:defRPr sz="900"/>
            </a:lvl4pPr>
            <a:lvl5pPr marL="1828405" indent="0">
              <a:buNone/>
              <a:defRPr sz="900"/>
            </a:lvl5pPr>
            <a:lvl6pPr marL="2285506" indent="0">
              <a:buNone/>
              <a:defRPr sz="900"/>
            </a:lvl6pPr>
            <a:lvl7pPr marL="2742607" indent="0">
              <a:buNone/>
              <a:defRPr sz="900"/>
            </a:lvl7pPr>
            <a:lvl8pPr marL="3199708" indent="0">
              <a:buNone/>
              <a:defRPr sz="900"/>
            </a:lvl8pPr>
            <a:lvl9pPr marL="3656811" indent="0">
              <a:buNone/>
              <a:defRPr sz="900"/>
            </a:lvl9pPr>
          </a:lstStyle>
          <a:p>
            <a:pPr lvl="0"/>
            <a:r>
              <a:rPr lang="en-US" smtClean="0"/>
              <a:t>Click to edit Master text styles</a:t>
            </a:r>
          </a:p>
        </p:txBody>
      </p:sp>
    </p:spTree>
    <p:extLst>
      <p:ext uri="{BB962C8B-B14F-4D97-AF65-F5344CB8AC3E}">
        <p14:creationId xmlns:p14="http://schemas.microsoft.com/office/powerpoint/2010/main" val="1146911341"/>
      </p:ext>
    </p:extLst>
  </p:cSld>
  <p:clrMapOvr>
    <a:masterClrMapping/>
  </p:clrMapOvr>
  <p:transition xmlns:p14="http://schemas.microsoft.com/office/powerpoint/2010/main"/>
</p:sldLayout>
</file>

<file path=ppt/slideLayouts/slideLayout2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01" indent="0">
              <a:buNone/>
              <a:defRPr sz="2800"/>
            </a:lvl2pPr>
            <a:lvl3pPr marL="914202" indent="0">
              <a:buNone/>
              <a:defRPr sz="2400"/>
            </a:lvl3pPr>
            <a:lvl4pPr marL="1371304" indent="0">
              <a:buNone/>
              <a:defRPr sz="2000"/>
            </a:lvl4pPr>
            <a:lvl5pPr marL="1828405" indent="0">
              <a:buNone/>
              <a:defRPr sz="2000"/>
            </a:lvl5pPr>
            <a:lvl6pPr marL="2285506" indent="0">
              <a:buNone/>
              <a:defRPr sz="2000"/>
            </a:lvl6pPr>
            <a:lvl7pPr marL="2742607" indent="0">
              <a:buNone/>
              <a:defRPr sz="2000"/>
            </a:lvl7pPr>
            <a:lvl8pPr marL="3199708" indent="0">
              <a:buNone/>
              <a:defRPr sz="2000"/>
            </a:lvl8pPr>
            <a:lvl9pPr marL="3656811"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01" indent="0">
              <a:buNone/>
              <a:defRPr sz="1200"/>
            </a:lvl2pPr>
            <a:lvl3pPr marL="914202" indent="0">
              <a:buNone/>
              <a:defRPr sz="1000"/>
            </a:lvl3pPr>
            <a:lvl4pPr marL="1371304" indent="0">
              <a:buNone/>
              <a:defRPr sz="900"/>
            </a:lvl4pPr>
            <a:lvl5pPr marL="1828405" indent="0">
              <a:buNone/>
              <a:defRPr sz="900"/>
            </a:lvl5pPr>
            <a:lvl6pPr marL="2285506" indent="0">
              <a:buNone/>
              <a:defRPr sz="900"/>
            </a:lvl6pPr>
            <a:lvl7pPr marL="2742607" indent="0">
              <a:buNone/>
              <a:defRPr sz="900"/>
            </a:lvl7pPr>
            <a:lvl8pPr marL="3199708" indent="0">
              <a:buNone/>
              <a:defRPr sz="900"/>
            </a:lvl8pPr>
            <a:lvl9pPr marL="3656811" indent="0">
              <a:buNone/>
              <a:defRPr sz="900"/>
            </a:lvl9pPr>
          </a:lstStyle>
          <a:p>
            <a:pPr lvl="0"/>
            <a:r>
              <a:rPr lang="en-US" smtClean="0"/>
              <a:t>Click to edit Master text styles</a:t>
            </a:r>
          </a:p>
        </p:txBody>
      </p:sp>
    </p:spTree>
    <p:extLst>
      <p:ext uri="{BB962C8B-B14F-4D97-AF65-F5344CB8AC3E}">
        <p14:creationId xmlns:p14="http://schemas.microsoft.com/office/powerpoint/2010/main" val="4057061878"/>
      </p:ext>
    </p:extLst>
  </p:cSld>
  <p:clrMapOvr>
    <a:masterClrMapping/>
  </p:clrMapOvr>
  <p:transition xmlns:p14="http://schemas.microsoft.com/office/powerpoint/2010/main"/>
</p:sldLayout>
</file>

<file path=ppt/slideLayouts/slideLayout2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sz="quarter" idx="10"/>
            <p:custDataLst>
              <p:tags r:id="rId1"/>
            </p:custDataLst>
          </p:nvPr>
        </p:nvSpPr>
        <p:spPr>
          <a:ln/>
        </p:spPr>
        <p:txBody>
          <a:bodyPr/>
          <a:lstStyle>
            <a:lvl1pPr>
              <a:defRPr/>
            </a:lvl1pPr>
          </a:lstStyle>
          <a:p>
            <a:pPr>
              <a:defRPr/>
            </a:pPr>
            <a:fld id="{B6F18BD1-43D5-7F4D-BA1E-9CD855C424DA}" type="slidenum">
              <a:rPr lang="en-US"/>
              <a:pPr>
                <a:defRPr/>
              </a:pPr>
              <a:t>‹#›</a:t>
            </a:fld>
            <a:r>
              <a:rPr lang="en-US"/>
              <a:t>   (c) Mark Gerstein, 2002, Yale, bioinfo.mbb.yale.edu</a:t>
            </a:r>
          </a:p>
        </p:txBody>
      </p:sp>
    </p:spTree>
    <p:extLst>
      <p:ext uri="{BB962C8B-B14F-4D97-AF65-F5344CB8AC3E}">
        <p14:creationId xmlns:p14="http://schemas.microsoft.com/office/powerpoint/2010/main" val="1777731781"/>
      </p:ext>
    </p:extLst>
  </p:cSld>
  <p:clrMapOvr>
    <a:masterClrMapping/>
  </p:clrMapOvr>
  <p:transition xmlns:p14="http://schemas.microsoft.com/office/powerpoint/2010/main"/>
</p:sldLayout>
</file>

<file path=ppt/slideLayouts/slideLayout2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6"/>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6"/>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sz="quarter" idx="10"/>
            <p:custDataLst>
              <p:tags r:id="rId1"/>
            </p:custDataLst>
          </p:nvPr>
        </p:nvSpPr>
        <p:spPr>
          <a:ln/>
        </p:spPr>
        <p:txBody>
          <a:bodyPr/>
          <a:lstStyle>
            <a:lvl1pPr>
              <a:defRPr/>
            </a:lvl1pPr>
          </a:lstStyle>
          <a:p>
            <a:pPr>
              <a:defRPr/>
            </a:pPr>
            <a:fld id="{6D3373CA-F075-514E-A945-723F74563146}" type="slidenum">
              <a:rPr lang="en-US"/>
              <a:pPr>
                <a:defRPr/>
              </a:pPr>
              <a:t>‹#›</a:t>
            </a:fld>
            <a:r>
              <a:rPr lang="en-US"/>
              <a:t>   (c) Mark Gerstein, 2002, Yale, bioinfo.mbb.yale.edu</a:t>
            </a:r>
          </a:p>
        </p:txBody>
      </p:sp>
    </p:spTree>
    <p:extLst>
      <p:ext uri="{BB962C8B-B14F-4D97-AF65-F5344CB8AC3E}">
        <p14:creationId xmlns:p14="http://schemas.microsoft.com/office/powerpoint/2010/main" val="2676719986"/>
      </p:ext>
    </p:extLst>
  </p:cSld>
  <p:clrMapOvr>
    <a:masterClrMapping/>
  </p:clrMapOvr>
  <p:transition xmlns:p14="http://schemas.microsoft.com/office/powerpoint/2010/main"/>
</p:sldLayout>
</file>

<file path=ppt/slideLayouts/slideLayout24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22431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22431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376748"/>
            <a:ext cx="3810000" cy="22431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376748"/>
            <a:ext cx="3810000" cy="22431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sldNum" sz="quarter" idx="10"/>
            <p:custDataLst>
              <p:tags r:id="rId1"/>
            </p:custDataLst>
          </p:nvPr>
        </p:nvSpPr>
        <p:spPr>
          <a:ln/>
        </p:spPr>
        <p:txBody>
          <a:bodyPr/>
          <a:lstStyle>
            <a:lvl1pPr>
              <a:defRPr/>
            </a:lvl1pPr>
          </a:lstStyle>
          <a:p>
            <a:pPr>
              <a:defRPr/>
            </a:pPr>
            <a:fld id="{6CE63758-A483-374D-A342-8BE610E52141}" type="slidenum">
              <a:rPr lang="en-US"/>
              <a:pPr>
                <a:defRPr/>
              </a:pPr>
              <a:t>‹#›</a:t>
            </a:fld>
            <a:r>
              <a:rPr lang="en-US"/>
              <a:t>   (c) Mark Gerstein, 2002, Yale, bioinfo.mbb.yale.edu</a:t>
            </a:r>
          </a:p>
        </p:txBody>
      </p:sp>
    </p:spTree>
    <p:extLst>
      <p:ext uri="{BB962C8B-B14F-4D97-AF65-F5344CB8AC3E}">
        <p14:creationId xmlns:p14="http://schemas.microsoft.com/office/powerpoint/2010/main" val="3283480626"/>
      </p:ext>
    </p:extLst>
  </p:cSld>
  <p:clrMapOvr>
    <a:masterClrMapping/>
  </p:clrMapOvr>
  <p:transition xmlns:p14="http://schemas.microsoft.com/office/powerpoint/2010/main"/>
</p:sldLayout>
</file>

<file path=ppt/slideLayouts/slideLayout2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9"/>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101" indent="0" algn="ctr">
              <a:buNone/>
              <a:defRPr/>
            </a:lvl2pPr>
            <a:lvl3pPr marL="914202" indent="0" algn="ctr">
              <a:buNone/>
              <a:defRPr/>
            </a:lvl3pPr>
            <a:lvl4pPr marL="1371304" indent="0" algn="ctr">
              <a:buNone/>
              <a:defRPr/>
            </a:lvl4pPr>
            <a:lvl5pPr marL="1828405" indent="0" algn="ctr">
              <a:buNone/>
              <a:defRPr/>
            </a:lvl5pPr>
            <a:lvl6pPr marL="2285506" indent="0" algn="ctr">
              <a:buNone/>
              <a:defRPr/>
            </a:lvl6pPr>
            <a:lvl7pPr marL="2742607" indent="0" algn="ctr">
              <a:buNone/>
              <a:defRPr/>
            </a:lvl7pPr>
            <a:lvl8pPr marL="3199708" indent="0" algn="ctr">
              <a:buNone/>
              <a:defRPr/>
            </a:lvl8pPr>
            <a:lvl9pPr marL="3656811"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595707298"/>
      </p:ext>
    </p:extLst>
  </p:cSld>
  <p:clrMapOvr>
    <a:masterClrMapping/>
  </p:clrMapOvr>
  <p:transition xmlns:p14="http://schemas.microsoft.com/office/powerpoint/2010/main"/>
</p:sldLayout>
</file>

<file path=ppt/slideLayouts/slideLayout2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19856387"/>
      </p:ext>
    </p:extLst>
  </p:cSld>
  <p:clrMapOvr>
    <a:masterClrMapping/>
  </p:clrMapOvr>
  <p:transition xmlns:p14="http://schemas.microsoft.com/office/powerpoint/2010/main"/>
</p:sldLayout>
</file>

<file path=ppt/slideLayouts/slideLayout25.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22431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22431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376748"/>
            <a:ext cx="3810000" cy="22431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376748"/>
            <a:ext cx="3810000" cy="22431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sldNum" sz="quarter" idx="10"/>
            <p:custDataLst>
              <p:tags r:id="rId1"/>
            </p:custDataLst>
          </p:nvPr>
        </p:nvSpPr>
        <p:spPr/>
        <p:txBody>
          <a:bodyPr/>
          <a:lstStyle>
            <a:lvl1pPr>
              <a:defRPr/>
            </a:lvl1pPr>
          </a:lstStyle>
          <a:p>
            <a:pPr>
              <a:defRPr/>
            </a:pPr>
            <a:fld id="{2B3200B5-1FC8-7F4E-BEE6-03D584A489E9}" type="slidenum">
              <a:rPr lang="en-US"/>
              <a:pPr>
                <a:defRPr/>
              </a:pPr>
              <a:t>‹#›</a:t>
            </a:fld>
            <a:r>
              <a:rPr lang="en-US"/>
              <a:t>   (c) Mark Gerstein, 2002, Yale, bioinfo.mbb.yale.edu</a:t>
            </a:r>
          </a:p>
        </p:txBody>
      </p:sp>
    </p:spTree>
    <p:extLst>
      <p:ext uri="{BB962C8B-B14F-4D97-AF65-F5344CB8AC3E}">
        <p14:creationId xmlns:p14="http://schemas.microsoft.com/office/powerpoint/2010/main" val="3156252973"/>
      </p:ext>
    </p:extLst>
  </p:cSld>
  <p:clrMapOvr>
    <a:masterClrMapping/>
  </p:clrMapOvr>
  <p:transition xmlns:p14="http://schemas.microsoft.com/office/powerpoint/2010/main"/>
</p:sldLayout>
</file>

<file path=ppt/slideLayouts/slideLayout2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3"/>
            <a:ext cx="7772400" cy="1500187"/>
          </a:xfrm>
        </p:spPr>
        <p:txBody>
          <a:bodyPr anchor="b"/>
          <a:lstStyle>
            <a:lvl1pPr marL="0" indent="0">
              <a:buNone/>
              <a:defRPr sz="2000"/>
            </a:lvl1pPr>
            <a:lvl2pPr marL="457101" indent="0">
              <a:buNone/>
              <a:defRPr sz="1800"/>
            </a:lvl2pPr>
            <a:lvl3pPr marL="914202" indent="0">
              <a:buNone/>
              <a:defRPr sz="1600"/>
            </a:lvl3pPr>
            <a:lvl4pPr marL="1371304" indent="0">
              <a:buNone/>
              <a:defRPr sz="1400"/>
            </a:lvl4pPr>
            <a:lvl5pPr marL="1828405" indent="0">
              <a:buNone/>
              <a:defRPr sz="1400"/>
            </a:lvl5pPr>
            <a:lvl6pPr marL="2285506" indent="0">
              <a:buNone/>
              <a:defRPr sz="1400"/>
            </a:lvl6pPr>
            <a:lvl7pPr marL="2742607" indent="0">
              <a:buNone/>
              <a:defRPr sz="1400"/>
            </a:lvl7pPr>
            <a:lvl8pPr marL="3199708" indent="0">
              <a:buNone/>
              <a:defRPr sz="1400"/>
            </a:lvl8pPr>
            <a:lvl9pPr marL="3656811" indent="0">
              <a:buNone/>
              <a:defRPr sz="1400"/>
            </a:lvl9pPr>
          </a:lstStyle>
          <a:p>
            <a:pPr lvl="0"/>
            <a:r>
              <a:rPr lang="en-US" smtClean="0"/>
              <a:t>Click to edit Master text styles</a:t>
            </a:r>
          </a:p>
        </p:txBody>
      </p:sp>
    </p:spTree>
    <p:extLst>
      <p:ext uri="{BB962C8B-B14F-4D97-AF65-F5344CB8AC3E}">
        <p14:creationId xmlns:p14="http://schemas.microsoft.com/office/powerpoint/2010/main" val="2950474268"/>
      </p:ext>
    </p:extLst>
  </p:cSld>
  <p:clrMapOvr>
    <a:masterClrMapping/>
  </p:clrMapOvr>
  <p:transition xmlns:p14="http://schemas.microsoft.com/office/powerpoint/2010/main"/>
</p:sldLayout>
</file>

<file path=ppt/slideLayouts/slideLayout2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1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1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13224551"/>
      </p:ext>
    </p:extLst>
  </p:cSld>
  <p:clrMapOvr>
    <a:masterClrMapping/>
  </p:clrMapOvr>
  <p:transition xmlns:p14="http://schemas.microsoft.com/office/powerpoint/2010/main"/>
</p:sldLayout>
</file>

<file path=ppt/slideLayouts/slideLayout2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01" indent="0">
              <a:buNone/>
              <a:defRPr sz="2000" b="1"/>
            </a:lvl2pPr>
            <a:lvl3pPr marL="914202" indent="0">
              <a:buNone/>
              <a:defRPr sz="1800" b="1"/>
            </a:lvl3pPr>
            <a:lvl4pPr marL="1371304" indent="0">
              <a:buNone/>
              <a:defRPr sz="1600" b="1"/>
            </a:lvl4pPr>
            <a:lvl5pPr marL="1828405" indent="0">
              <a:buNone/>
              <a:defRPr sz="1600" b="1"/>
            </a:lvl5pPr>
            <a:lvl6pPr marL="2285506" indent="0">
              <a:buNone/>
              <a:defRPr sz="1600" b="1"/>
            </a:lvl6pPr>
            <a:lvl7pPr marL="2742607" indent="0">
              <a:buNone/>
              <a:defRPr sz="1600" b="1"/>
            </a:lvl7pPr>
            <a:lvl8pPr marL="3199708" indent="0">
              <a:buNone/>
              <a:defRPr sz="1600" b="1"/>
            </a:lvl8pPr>
            <a:lvl9pPr marL="365681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7101" indent="0">
              <a:buNone/>
              <a:defRPr sz="2000" b="1"/>
            </a:lvl2pPr>
            <a:lvl3pPr marL="914202" indent="0">
              <a:buNone/>
              <a:defRPr sz="1800" b="1"/>
            </a:lvl3pPr>
            <a:lvl4pPr marL="1371304" indent="0">
              <a:buNone/>
              <a:defRPr sz="1600" b="1"/>
            </a:lvl4pPr>
            <a:lvl5pPr marL="1828405" indent="0">
              <a:buNone/>
              <a:defRPr sz="1600" b="1"/>
            </a:lvl5pPr>
            <a:lvl6pPr marL="2285506" indent="0">
              <a:buNone/>
              <a:defRPr sz="1600" b="1"/>
            </a:lvl6pPr>
            <a:lvl7pPr marL="2742607" indent="0">
              <a:buNone/>
              <a:defRPr sz="1600" b="1"/>
            </a:lvl7pPr>
            <a:lvl8pPr marL="3199708" indent="0">
              <a:buNone/>
              <a:defRPr sz="1600" b="1"/>
            </a:lvl8pPr>
            <a:lvl9pPr marL="365681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38215226"/>
      </p:ext>
    </p:extLst>
  </p:cSld>
  <p:clrMapOvr>
    <a:masterClrMapping/>
  </p:clrMapOvr>
  <p:transition xmlns:p14="http://schemas.microsoft.com/office/powerpoint/2010/main"/>
</p:sldLayout>
</file>

<file path=ppt/slideLayouts/slideLayout2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585266501"/>
      </p:ext>
    </p:extLst>
  </p:cSld>
  <p:clrMapOvr>
    <a:masterClrMapping/>
  </p:clrMapOvr>
  <p:transition xmlns:p14="http://schemas.microsoft.com/office/powerpoint/2010/main"/>
</p:sldLayout>
</file>

<file path=ppt/slideLayouts/slideLayout2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9040247"/>
      </p:ext>
    </p:extLst>
  </p:cSld>
  <p:clrMapOvr>
    <a:masterClrMapping/>
  </p:clrMapOvr>
  <p:transition xmlns:p14="http://schemas.microsoft.com/office/powerpoint/2010/main"/>
</p:sldLayout>
</file>

<file path=ppt/slideLayouts/slideLayout2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6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04"/>
            <a:ext cx="3008313" cy="4691063"/>
          </a:xfrm>
        </p:spPr>
        <p:txBody>
          <a:bodyPr/>
          <a:lstStyle>
            <a:lvl1pPr marL="0" indent="0">
              <a:buNone/>
              <a:defRPr sz="1400"/>
            </a:lvl1pPr>
            <a:lvl2pPr marL="457101" indent="0">
              <a:buNone/>
              <a:defRPr sz="1200"/>
            </a:lvl2pPr>
            <a:lvl3pPr marL="914202" indent="0">
              <a:buNone/>
              <a:defRPr sz="1000"/>
            </a:lvl3pPr>
            <a:lvl4pPr marL="1371304" indent="0">
              <a:buNone/>
              <a:defRPr sz="900"/>
            </a:lvl4pPr>
            <a:lvl5pPr marL="1828405" indent="0">
              <a:buNone/>
              <a:defRPr sz="900"/>
            </a:lvl5pPr>
            <a:lvl6pPr marL="2285506" indent="0">
              <a:buNone/>
              <a:defRPr sz="900"/>
            </a:lvl6pPr>
            <a:lvl7pPr marL="2742607" indent="0">
              <a:buNone/>
              <a:defRPr sz="900"/>
            </a:lvl7pPr>
            <a:lvl8pPr marL="3199708" indent="0">
              <a:buNone/>
              <a:defRPr sz="900"/>
            </a:lvl8pPr>
            <a:lvl9pPr marL="3656811" indent="0">
              <a:buNone/>
              <a:defRPr sz="900"/>
            </a:lvl9pPr>
          </a:lstStyle>
          <a:p>
            <a:pPr lvl="0"/>
            <a:r>
              <a:rPr lang="en-US" smtClean="0"/>
              <a:t>Click to edit Master text styles</a:t>
            </a:r>
          </a:p>
        </p:txBody>
      </p:sp>
    </p:spTree>
    <p:extLst>
      <p:ext uri="{BB962C8B-B14F-4D97-AF65-F5344CB8AC3E}">
        <p14:creationId xmlns:p14="http://schemas.microsoft.com/office/powerpoint/2010/main" val="4239205390"/>
      </p:ext>
    </p:extLst>
  </p:cSld>
  <p:clrMapOvr>
    <a:masterClrMapping/>
  </p:clrMapOvr>
  <p:transition xmlns:p14="http://schemas.microsoft.com/office/powerpoint/2010/main"/>
</p:sldLayout>
</file>

<file path=ppt/slideLayouts/slideLayout2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01" indent="0">
              <a:buNone/>
              <a:defRPr sz="2800"/>
            </a:lvl2pPr>
            <a:lvl3pPr marL="914202" indent="0">
              <a:buNone/>
              <a:defRPr sz="2400"/>
            </a:lvl3pPr>
            <a:lvl4pPr marL="1371304" indent="0">
              <a:buNone/>
              <a:defRPr sz="2000"/>
            </a:lvl4pPr>
            <a:lvl5pPr marL="1828405" indent="0">
              <a:buNone/>
              <a:defRPr sz="2000"/>
            </a:lvl5pPr>
            <a:lvl6pPr marL="2285506" indent="0">
              <a:buNone/>
              <a:defRPr sz="2000"/>
            </a:lvl6pPr>
            <a:lvl7pPr marL="2742607" indent="0">
              <a:buNone/>
              <a:defRPr sz="2000"/>
            </a:lvl7pPr>
            <a:lvl8pPr marL="3199708" indent="0">
              <a:buNone/>
              <a:defRPr sz="2000"/>
            </a:lvl8pPr>
            <a:lvl9pPr marL="3656811"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01" indent="0">
              <a:buNone/>
              <a:defRPr sz="1200"/>
            </a:lvl2pPr>
            <a:lvl3pPr marL="914202" indent="0">
              <a:buNone/>
              <a:defRPr sz="1000"/>
            </a:lvl3pPr>
            <a:lvl4pPr marL="1371304" indent="0">
              <a:buNone/>
              <a:defRPr sz="900"/>
            </a:lvl4pPr>
            <a:lvl5pPr marL="1828405" indent="0">
              <a:buNone/>
              <a:defRPr sz="900"/>
            </a:lvl5pPr>
            <a:lvl6pPr marL="2285506" indent="0">
              <a:buNone/>
              <a:defRPr sz="900"/>
            </a:lvl6pPr>
            <a:lvl7pPr marL="2742607" indent="0">
              <a:buNone/>
              <a:defRPr sz="900"/>
            </a:lvl7pPr>
            <a:lvl8pPr marL="3199708" indent="0">
              <a:buNone/>
              <a:defRPr sz="900"/>
            </a:lvl8pPr>
            <a:lvl9pPr marL="3656811" indent="0">
              <a:buNone/>
              <a:defRPr sz="900"/>
            </a:lvl9pPr>
          </a:lstStyle>
          <a:p>
            <a:pPr lvl="0"/>
            <a:r>
              <a:rPr lang="en-US" smtClean="0"/>
              <a:t>Click to edit Master text styles</a:t>
            </a:r>
          </a:p>
        </p:txBody>
      </p:sp>
    </p:spTree>
    <p:extLst>
      <p:ext uri="{BB962C8B-B14F-4D97-AF65-F5344CB8AC3E}">
        <p14:creationId xmlns:p14="http://schemas.microsoft.com/office/powerpoint/2010/main" val="2832381670"/>
      </p:ext>
    </p:extLst>
  </p:cSld>
  <p:clrMapOvr>
    <a:masterClrMapping/>
  </p:clrMapOvr>
  <p:transition xmlns:p14="http://schemas.microsoft.com/office/powerpoint/2010/main"/>
</p:sldLayout>
</file>

<file path=ppt/slideLayouts/slideLayout2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08873073"/>
      </p:ext>
    </p:extLst>
  </p:cSld>
  <p:clrMapOvr>
    <a:masterClrMapping/>
  </p:clrMapOvr>
  <p:transition xmlns:p14="http://schemas.microsoft.com/office/powerpoint/2010/main"/>
</p:sldLayout>
</file>

<file path=ppt/slideLayouts/slideLayout2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6"/>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6"/>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58541414"/>
      </p:ext>
    </p:extLst>
  </p:cSld>
  <p:clrMapOvr>
    <a:masterClrMapping/>
  </p:clrMapOvr>
  <p:transition xmlns:p14="http://schemas.microsoft.com/office/powerpoint/2010/main"/>
</p:sldLayout>
</file>

<file path=ppt/slideLayouts/slideLayout25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1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1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70260966"/>
      </p:ext>
    </p:extLst>
  </p:cSld>
  <p:clrMapOvr>
    <a:masterClrMapping/>
  </p:clrMapOvr>
  <p:transition xmlns:p14="http://schemas.microsoft.com/office/powerpoint/2010/main"/>
</p:sldLayout>
</file>

<file path=ppt/slideLayouts/slideLayout26.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6"/>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96"/>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custDataLst>
              <p:tags r:id="rId1"/>
            </p:custDataLst>
          </p:nvPr>
        </p:nvSpPr>
        <p:spPr>
          <a:xfrm>
            <a:off x="457200" y="6245225"/>
            <a:ext cx="2133600" cy="476250"/>
          </a:xfrm>
        </p:spPr>
        <p:txBody>
          <a:bodyPr/>
          <a:lstStyle>
            <a:lvl1pPr>
              <a:defRPr>
                <a:latin typeface="Arial" pitchFamily="-111" charset="0"/>
                <a:ea typeface="ＭＳ Ｐゴシック" pitchFamily="-111" charset="-128"/>
                <a:cs typeface="ＭＳ Ｐゴシック" pitchFamily="-111" charset="-128"/>
              </a:defRPr>
            </a:lvl1pPr>
          </a:lstStyle>
          <a:p>
            <a:pPr>
              <a:defRPr/>
            </a:pPr>
            <a:endParaRPr lang="en-US"/>
          </a:p>
        </p:txBody>
      </p:sp>
      <p:sp>
        <p:nvSpPr>
          <p:cNvPr id="7" name="Footer Placeholder 6"/>
          <p:cNvSpPr>
            <a:spLocks noGrp="1"/>
          </p:cNvSpPr>
          <p:nvPr>
            <p:ph type="ftr" sz="quarter" idx="11"/>
            <p:custDataLst>
              <p:tags r:id="rId2"/>
            </p:custDataLst>
          </p:nvPr>
        </p:nvSpPr>
        <p:spPr>
          <a:xfrm>
            <a:off x="3124200" y="6245225"/>
            <a:ext cx="2895600" cy="476250"/>
          </a:xfrm>
        </p:spPr>
        <p:txBody>
          <a:bodyPr/>
          <a:lstStyle>
            <a:lvl1pPr>
              <a:defRPr>
                <a:latin typeface="Arial" pitchFamily="-111" charset="0"/>
                <a:ea typeface="ＭＳ Ｐゴシック" pitchFamily="-111" charset="-128"/>
                <a:cs typeface="ＭＳ Ｐゴシック" pitchFamily="-111" charset="-128"/>
              </a:defRPr>
            </a:lvl1pPr>
          </a:lstStyle>
          <a:p>
            <a:pPr>
              <a:defRPr/>
            </a:pPr>
            <a:endParaRPr lang="en-US"/>
          </a:p>
        </p:txBody>
      </p:sp>
      <p:sp>
        <p:nvSpPr>
          <p:cNvPr id="8" name="Slide Number Placeholder 7"/>
          <p:cNvSpPr>
            <a:spLocks noGrp="1"/>
          </p:cNvSpPr>
          <p:nvPr>
            <p:ph type="sldNum" sz="quarter" idx="12"/>
            <p:custDataLst>
              <p:tags r:id="rId3"/>
            </p:custDataLst>
          </p:nvPr>
        </p:nvSpPr>
        <p:spPr>
          <a:xfrm>
            <a:off x="6553200" y="6245225"/>
            <a:ext cx="2133600" cy="476250"/>
          </a:xfrm>
        </p:spPr>
        <p:txBody>
          <a:bodyPr/>
          <a:lstStyle>
            <a:lvl1pPr>
              <a:defRPr>
                <a:ea typeface="ＭＳ Ｐゴシック" charset="0"/>
                <a:cs typeface="ＭＳ Ｐゴシック" charset="0"/>
              </a:defRPr>
            </a:lvl1pPr>
          </a:lstStyle>
          <a:p>
            <a:pPr>
              <a:defRPr/>
            </a:pPr>
            <a:fld id="{2FD4FE68-5DA4-AF42-80C1-FFD1258339DE}" type="slidenum">
              <a:rPr lang="en-US"/>
              <a:pPr>
                <a:defRPr/>
              </a:pPr>
              <a:t>‹#›</a:t>
            </a:fld>
            <a:endParaRPr lang="en-US"/>
          </a:p>
        </p:txBody>
      </p:sp>
    </p:spTree>
    <p:extLst>
      <p:ext uri="{BB962C8B-B14F-4D97-AF65-F5344CB8AC3E}">
        <p14:creationId xmlns:p14="http://schemas.microsoft.com/office/powerpoint/2010/main" val="3953566853"/>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752600"/>
            <a:ext cx="3810000" cy="4343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smtClean="0"/>
              <a:t>Click icon to add clip art</a:t>
            </a:r>
            <a:endParaRPr lang="en-US" noProof="0"/>
          </a:p>
        </p:txBody>
      </p:sp>
    </p:spTree>
    <p:extLst>
      <p:ext uri="{BB962C8B-B14F-4D97-AF65-F5344CB8AC3E}">
        <p14:creationId xmlns:p14="http://schemas.microsoft.com/office/powerpoint/2010/main" val="2265027664"/>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101" indent="0" algn="ctr">
              <a:buNone/>
              <a:defRPr>
                <a:solidFill>
                  <a:schemeClr val="tx1">
                    <a:tint val="75000"/>
                  </a:schemeClr>
                </a:solidFill>
              </a:defRPr>
            </a:lvl2pPr>
            <a:lvl3pPr marL="914202" indent="0" algn="ctr">
              <a:buNone/>
              <a:defRPr>
                <a:solidFill>
                  <a:schemeClr val="tx1">
                    <a:tint val="75000"/>
                  </a:schemeClr>
                </a:solidFill>
              </a:defRPr>
            </a:lvl3pPr>
            <a:lvl4pPr marL="1371304" indent="0" algn="ctr">
              <a:buNone/>
              <a:defRPr>
                <a:solidFill>
                  <a:schemeClr val="tx1">
                    <a:tint val="75000"/>
                  </a:schemeClr>
                </a:solidFill>
              </a:defRPr>
            </a:lvl4pPr>
            <a:lvl5pPr marL="1828405" indent="0" algn="ctr">
              <a:buNone/>
              <a:defRPr>
                <a:solidFill>
                  <a:schemeClr val="tx1">
                    <a:tint val="75000"/>
                  </a:schemeClr>
                </a:solidFill>
              </a:defRPr>
            </a:lvl5pPr>
            <a:lvl6pPr marL="2285506" indent="0" algn="ctr">
              <a:buNone/>
              <a:defRPr>
                <a:solidFill>
                  <a:schemeClr val="tx1">
                    <a:tint val="75000"/>
                  </a:schemeClr>
                </a:solidFill>
              </a:defRPr>
            </a:lvl6pPr>
            <a:lvl7pPr marL="2742607" indent="0" algn="ctr">
              <a:buNone/>
              <a:defRPr>
                <a:solidFill>
                  <a:schemeClr val="tx1">
                    <a:tint val="75000"/>
                  </a:schemeClr>
                </a:solidFill>
              </a:defRPr>
            </a:lvl7pPr>
            <a:lvl8pPr marL="3199708" indent="0" algn="ctr">
              <a:buNone/>
              <a:defRPr>
                <a:solidFill>
                  <a:schemeClr val="tx1">
                    <a:tint val="75000"/>
                  </a:schemeClr>
                </a:solidFill>
              </a:defRPr>
            </a:lvl8pPr>
            <a:lvl9pPr marL="3656811"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custDataLst>
              <p:tags r:id="rId1"/>
            </p:custDataLst>
          </p:nvPr>
        </p:nvSpPr>
        <p:spPr/>
        <p:txBody>
          <a:bodyPr/>
          <a:lstStyle>
            <a:lvl1pPr>
              <a:defRPr/>
            </a:lvl1pPr>
          </a:lstStyle>
          <a:p>
            <a:pPr>
              <a:defRPr/>
            </a:pPr>
            <a:fld id="{25D0A299-6593-994D-802C-6F64C7264C32}" type="datetime1">
              <a:rPr lang="en-US"/>
              <a:pPr>
                <a:defRPr/>
              </a:pPr>
              <a:t>10/22/15</a:t>
            </a:fld>
            <a:endParaRPr lang="en-US"/>
          </a:p>
        </p:txBody>
      </p:sp>
      <p:sp>
        <p:nvSpPr>
          <p:cNvPr id="5"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a:defRPr/>
            </a:lvl1pPr>
          </a:lstStyle>
          <a:p>
            <a:pPr>
              <a:defRPr/>
            </a:pPr>
            <a:fld id="{0FF0BB57-A480-B344-B049-1FB12382EC83}" type="slidenum">
              <a:rPr lang="en-US"/>
              <a:pPr>
                <a:defRPr/>
              </a:pPr>
              <a:t>‹#›</a:t>
            </a:fld>
            <a:endParaRPr lang="en-US"/>
          </a:p>
        </p:txBody>
      </p:sp>
    </p:spTree>
    <p:extLst>
      <p:ext uri="{BB962C8B-B14F-4D97-AF65-F5344CB8AC3E}">
        <p14:creationId xmlns:p14="http://schemas.microsoft.com/office/powerpoint/2010/main" val="3547349470"/>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1"/>
            </p:custDataLst>
          </p:nvPr>
        </p:nvSpPr>
        <p:spPr/>
        <p:txBody>
          <a:bodyPr/>
          <a:lstStyle>
            <a:lvl1pPr>
              <a:defRPr/>
            </a:lvl1pPr>
          </a:lstStyle>
          <a:p>
            <a:pPr>
              <a:defRPr/>
            </a:pPr>
            <a:fld id="{63D45BDC-560B-E840-88AD-715A59F770DE}" type="datetime1">
              <a:rPr lang="en-US"/>
              <a:pPr>
                <a:defRPr/>
              </a:pPr>
              <a:t>10/22/15</a:t>
            </a:fld>
            <a:endParaRPr lang="en-US"/>
          </a:p>
        </p:txBody>
      </p:sp>
      <p:sp>
        <p:nvSpPr>
          <p:cNvPr id="5"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a:defRPr/>
            </a:lvl1pPr>
          </a:lstStyle>
          <a:p>
            <a:pPr>
              <a:defRPr/>
            </a:pPr>
            <a:fld id="{D1371790-8DCD-F94D-BD33-9C1DFBC7CA08}" type="slidenum">
              <a:rPr lang="en-US"/>
              <a:pPr>
                <a:defRPr/>
              </a:pPr>
              <a:t>‹#›</a:t>
            </a:fld>
            <a:endParaRPr lang="en-US"/>
          </a:p>
        </p:txBody>
      </p:sp>
    </p:spTree>
    <p:extLst>
      <p:ext uri="{BB962C8B-B14F-4D97-AF65-F5344CB8AC3E}">
        <p14:creationId xmlns:p14="http://schemas.microsoft.com/office/powerpoint/2010/main" val="3504365975"/>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3"/>
            <a:ext cx="7772400" cy="1500187"/>
          </a:xfrm>
        </p:spPr>
        <p:txBody>
          <a:bodyPr anchor="b"/>
          <a:lstStyle>
            <a:lvl1pPr marL="0" indent="0">
              <a:buNone/>
              <a:defRPr sz="2000">
                <a:solidFill>
                  <a:schemeClr val="tx1">
                    <a:tint val="75000"/>
                  </a:schemeClr>
                </a:solidFill>
              </a:defRPr>
            </a:lvl1pPr>
            <a:lvl2pPr marL="457101" indent="0">
              <a:buNone/>
              <a:defRPr sz="1800">
                <a:solidFill>
                  <a:schemeClr val="tx1">
                    <a:tint val="75000"/>
                  </a:schemeClr>
                </a:solidFill>
              </a:defRPr>
            </a:lvl2pPr>
            <a:lvl3pPr marL="914202" indent="0">
              <a:buNone/>
              <a:defRPr sz="1600">
                <a:solidFill>
                  <a:schemeClr val="tx1">
                    <a:tint val="75000"/>
                  </a:schemeClr>
                </a:solidFill>
              </a:defRPr>
            </a:lvl3pPr>
            <a:lvl4pPr marL="1371304" indent="0">
              <a:buNone/>
              <a:defRPr sz="1400">
                <a:solidFill>
                  <a:schemeClr val="tx1">
                    <a:tint val="75000"/>
                  </a:schemeClr>
                </a:solidFill>
              </a:defRPr>
            </a:lvl4pPr>
            <a:lvl5pPr marL="1828405" indent="0">
              <a:buNone/>
              <a:defRPr sz="1400">
                <a:solidFill>
                  <a:schemeClr val="tx1">
                    <a:tint val="75000"/>
                  </a:schemeClr>
                </a:solidFill>
              </a:defRPr>
            </a:lvl5pPr>
            <a:lvl6pPr marL="2285506" indent="0">
              <a:buNone/>
              <a:defRPr sz="1400">
                <a:solidFill>
                  <a:schemeClr val="tx1">
                    <a:tint val="75000"/>
                  </a:schemeClr>
                </a:solidFill>
              </a:defRPr>
            </a:lvl6pPr>
            <a:lvl7pPr marL="2742607" indent="0">
              <a:buNone/>
              <a:defRPr sz="1400">
                <a:solidFill>
                  <a:schemeClr val="tx1">
                    <a:tint val="75000"/>
                  </a:schemeClr>
                </a:solidFill>
              </a:defRPr>
            </a:lvl7pPr>
            <a:lvl8pPr marL="3199708" indent="0">
              <a:buNone/>
              <a:defRPr sz="1400">
                <a:solidFill>
                  <a:schemeClr val="tx1">
                    <a:tint val="75000"/>
                  </a:schemeClr>
                </a:solidFill>
              </a:defRPr>
            </a:lvl8pPr>
            <a:lvl9pPr marL="3656811"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custDataLst>
              <p:tags r:id="rId1"/>
            </p:custDataLst>
          </p:nvPr>
        </p:nvSpPr>
        <p:spPr/>
        <p:txBody>
          <a:bodyPr/>
          <a:lstStyle>
            <a:lvl1pPr>
              <a:defRPr/>
            </a:lvl1pPr>
          </a:lstStyle>
          <a:p>
            <a:pPr>
              <a:defRPr/>
            </a:pPr>
            <a:fld id="{EB18A35F-79E9-F74E-982D-B905CFB28826}" type="datetime1">
              <a:rPr lang="en-US"/>
              <a:pPr>
                <a:defRPr/>
              </a:pPr>
              <a:t>10/22/15</a:t>
            </a:fld>
            <a:endParaRPr lang="en-US"/>
          </a:p>
        </p:txBody>
      </p:sp>
      <p:sp>
        <p:nvSpPr>
          <p:cNvPr id="5"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a:defRPr/>
            </a:lvl1pPr>
          </a:lstStyle>
          <a:p>
            <a:pPr>
              <a:defRPr/>
            </a:pPr>
            <a:fld id="{A5AE2EBB-7AA0-944B-9D8B-ED11ADC4DBAD}" type="slidenum">
              <a:rPr lang="en-US"/>
              <a:pPr>
                <a:defRPr/>
              </a:pPr>
              <a:t>‹#›</a:t>
            </a:fld>
            <a:endParaRPr lang="en-US"/>
          </a:p>
        </p:txBody>
      </p:sp>
    </p:spTree>
    <p:extLst>
      <p:ext uri="{BB962C8B-B14F-4D97-AF65-F5344CB8AC3E}">
        <p14:creationId xmlns:p14="http://schemas.microsoft.com/office/powerpoint/2010/main" val="4116251981"/>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custDataLst>
              <p:tags r:id="rId1"/>
            </p:custDataLst>
          </p:nvPr>
        </p:nvSpPr>
        <p:spPr/>
        <p:txBody>
          <a:bodyPr/>
          <a:lstStyle>
            <a:lvl1pPr>
              <a:defRPr/>
            </a:lvl1pPr>
          </a:lstStyle>
          <a:p>
            <a:pPr>
              <a:defRPr/>
            </a:pPr>
            <a:fld id="{65600ED8-CE1A-E34C-8CDC-5A2B64E14816}" type="datetime1">
              <a:rPr lang="en-US"/>
              <a:pPr>
                <a:defRPr/>
              </a:pPr>
              <a:t>10/22/15</a:t>
            </a:fld>
            <a:endParaRPr lang="en-US"/>
          </a:p>
        </p:txBody>
      </p:sp>
      <p:sp>
        <p:nvSpPr>
          <p:cNvPr id="6"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7" name="Slide Number Placeholder 5"/>
          <p:cNvSpPr>
            <a:spLocks noGrp="1"/>
          </p:cNvSpPr>
          <p:nvPr>
            <p:ph type="sldNum" sz="quarter" idx="12"/>
            <p:custDataLst>
              <p:tags r:id="rId3"/>
            </p:custDataLst>
          </p:nvPr>
        </p:nvSpPr>
        <p:spPr/>
        <p:txBody>
          <a:bodyPr/>
          <a:lstStyle>
            <a:lvl1pPr>
              <a:defRPr/>
            </a:lvl1pPr>
          </a:lstStyle>
          <a:p>
            <a:pPr>
              <a:defRPr/>
            </a:pPr>
            <a:fld id="{F499B337-BD5D-0D4F-8710-0EEF64F9B947}" type="slidenum">
              <a:rPr lang="en-US"/>
              <a:pPr>
                <a:defRPr/>
              </a:pPr>
              <a:t>‹#›</a:t>
            </a:fld>
            <a:endParaRPr lang="en-US"/>
          </a:p>
        </p:txBody>
      </p:sp>
    </p:spTree>
    <p:extLst>
      <p:ext uri="{BB962C8B-B14F-4D97-AF65-F5344CB8AC3E}">
        <p14:creationId xmlns:p14="http://schemas.microsoft.com/office/powerpoint/2010/main" val="607065196"/>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01" indent="0">
              <a:buNone/>
              <a:defRPr sz="2000" b="1"/>
            </a:lvl2pPr>
            <a:lvl3pPr marL="914202" indent="0">
              <a:buNone/>
              <a:defRPr sz="1800" b="1"/>
            </a:lvl3pPr>
            <a:lvl4pPr marL="1371304" indent="0">
              <a:buNone/>
              <a:defRPr sz="1600" b="1"/>
            </a:lvl4pPr>
            <a:lvl5pPr marL="1828405" indent="0">
              <a:buNone/>
              <a:defRPr sz="1600" b="1"/>
            </a:lvl5pPr>
            <a:lvl6pPr marL="2285506" indent="0">
              <a:buNone/>
              <a:defRPr sz="1600" b="1"/>
            </a:lvl6pPr>
            <a:lvl7pPr marL="2742607" indent="0">
              <a:buNone/>
              <a:defRPr sz="1600" b="1"/>
            </a:lvl7pPr>
            <a:lvl8pPr marL="3199708" indent="0">
              <a:buNone/>
              <a:defRPr sz="1600" b="1"/>
            </a:lvl8pPr>
            <a:lvl9pPr marL="365681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7101" indent="0">
              <a:buNone/>
              <a:defRPr sz="2000" b="1"/>
            </a:lvl2pPr>
            <a:lvl3pPr marL="914202" indent="0">
              <a:buNone/>
              <a:defRPr sz="1800" b="1"/>
            </a:lvl3pPr>
            <a:lvl4pPr marL="1371304" indent="0">
              <a:buNone/>
              <a:defRPr sz="1600" b="1"/>
            </a:lvl4pPr>
            <a:lvl5pPr marL="1828405" indent="0">
              <a:buNone/>
              <a:defRPr sz="1600" b="1"/>
            </a:lvl5pPr>
            <a:lvl6pPr marL="2285506" indent="0">
              <a:buNone/>
              <a:defRPr sz="1600" b="1"/>
            </a:lvl6pPr>
            <a:lvl7pPr marL="2742607" indent="0">
              <a:buNone/>
              <a:defRPr sz="1600" b="1"/>
            </a:lvl7pPr>
            <a:lvl8pPr marL="3199708" indent="0">
              <a:buNone/>
              <a:defRPr sz="1600" b="1"/>
            </a:lvl8pPr>
            <a:lvl9pPr marL="365681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custDataLst>
              <p:tags r:id="rId1"/>
            </p:custDataLst>
          </p:nvPr>
        </p:nvSpPr>
        <p:spPr/>
        <p:txBody>
          <a:bodyPr/>
          <a:lstStyle>
            <a:lvl1pPr>
              <a:defRPr/>
            </a:lvl1pPr>
          </a:lstStyle>
          <a:p>
            <a:pPr>
              <a:defRPr/>
            </a:pPr>
            <a:fld id="{BCEF2146-E804-BC4C-8BF5-2D97CEB05F4F}" type="datetime1">
              <a:rPr lang="en-US"/>
              <a:pPr>
                <a:defRPr/>
              </a:pPr>
              <a:t>10/22/15</a:t>
            </a:fld>
            <a:endParaRPr lang="en-US"/>
          </a:p>
        </p:txBody>
      </p:sp>
      <p:sp>
        <p:nvSpPr>
          <p:cNvPr id="8"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9" name="Slide Number Placeholder 5"/>
          <p:cNvSpPr>
            <a:spLocks noGrp="1"/>
          </p:cNvSpPr>
          <p:nvPr>
            <p:ph type="sldNum" sz="quarter" idx="12"/>
            <p:custDataLst>
              <p:tags r:id="rId3"/>
            </p:custDataLst>
          </p:nvPr>
        </p:nvSpPr>
        <p:spPr/>
        <p:txBody>
          <a:bodyPr/>
          <a:lstStyle>
            <a:lvl1pPr>
              <a:defRPr/>
            </a:lvl1pPr>
          </a:lstStyle>
          <a:p>
            <a:pPr>
              <a:defRPr/>
            </a:pPr>
            <a:fld id="{59F42F69-0537-C346-9746-FCDF957BC7EB}" type="slidenum">
              <a:rPr lang="en-US"/>
              <a:pPr>
                <a:defRPr/>
              </a:pPr>
              <a:t>‹#›</a:t>
            </a:fld>
            <a:endParaRPr lang="en-US"/>
          </a:p>
        </p:txBody>
      </p:sp>
    </p:spTree>
    <p:extLst>
      <p:ext uri="{BB962C8B-B14F-4D97-AF65-F5344CB8AC3E}">
        <p14:creationId xmlns:p14="http://schemas.microsoft.com/office/powerpoint/2010/main" val="303718913"/>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custDataLst>
              <p:tags r:id="rId1"/>
            </p:custDataLst>
          </p:nvPr>
        </p:nvSpPr>
        <p:spPr/>
        <p:txBody>
          <a:bodyPr/>
          <a:lstStyle>
            <a:lvl1pPr>
              <a:defRPr/>
            </a:lvl1pPr>
          </a:lstStyle>
          <a:p>
            <a:pPr>
              <a:defRPr/>
            </a:pPr>
            <a:fld id="{56307256-9EA5-7F49-8614-E06FC65F48C7}" type="datetime1">
              <a:rPr lang="en-US"/>
              <a:pPr>
                <a:defRPr/>
              </a:pPr>
              <a:t>10/22/15</a:t>
            </a:fld>
            <a:endParaRPr lang="en-US"/>
          </a:p>
        </p:txBody>
      </p:sp>
      <p:sp>
        <p:nvSpPr>
          <p:cNvPr id="4"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5" name="Slide Number Placeholder 5"/>
          <p:cNvSpPr>
            <a:spLocks noGrp="1"/>
          </p:cNvSpPr>
          <p:nvPr>
            <p:ph type="sldNum" sz="quarter" idx="12"/>
            <p:custDataLst>
              <p:tags r:id="rId3"/>
            </p:custDataLst>
          </p:nvPr>
        </p:nvSpPr>
        <p:spPr/>
        <p:txBody>
          <a:bodyPr/>
          <a:lstStyle>
            <a:lvl1pPr>
              <a:defRPr/>
            </a:lvl1pPr>
          </a:lstStyle>
          <a:p>
            <a:pPr>
              <a:defRPr/>
            </a:pPr>
            <a:fld id="{1F550C72-33CF-6149-BEEC-5A7D369A4BB7}" type="slidenum">
              <a:rPr lang="en-US"/>
              <a:pPr>
                <a:defRPr/>
              </a:pPr>
              <a:t>‹#›</a:t>
            </a:fld>
            <a:endParaRPr lang="en-US"/>
          </a:p>
        </p:txBody>
      </p:sp>
    </p:spTree>
    <p:extLst>
      <p:ext uri="{BB962C8B-B14F-4D97-AF65-F5344CB8AC3E}">
        <p14:creationId xmlns:p14="http://schemas.microsoft.com/office/powerpoint/2010/main" val="3087296335"/>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custDataLst>
              <p:tags r:id="rId1"/>
            </p:custDataLst>
          </p:nvPr>
        </p:nvSpPr>
        <p:spPr/>
        <p:txBody>
          <a:bodyPr/>
          <a:lstStyle>
            <a:lvl1pPr>
              <a:defRPr/>
            </a:lvl1pPr>
          </a:lstStyle>
          <a:p>
            <a:pPr>
              <a:defRPr/>
            </a:pPr>
            <a:fld id="{E96D86EB-B6D6-9C43-A2F8-2A27D26A835E}" type="datetime1">
              <a:rPr lang="en-US"/>
              <a:pPr>
                <a:defRPr/>
              </a:pPr>
              <a:t>10/22/15</a:t>
            </a:fld>
            <a:endParaRPr lang="en-US"/>
          </a:p>
        </p:txBody>
      </p:sp>
      <p:sp>
        <p:nvSpPr>
          <p:cNvPr id="3"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4" name="Slide Number Placeholder 5"/>
          <p:cNvSpPr>
            <a:spLocks noGrp="1"/>
          </p:cNvSpPr>
          <p:nvPr>
            <p:ph type="sldNum" sz="quarter" idx="12"/>
            <p:custDataLst>
              <p:tags r:id="rId3"/>
            </p:custDataLst>
          </p:nvPr>
        </p:nvSpPr>
        <p:spPr/>
        <p:txBody>
          <a:bodyPr/>
          <a:lstStyle>
            <a:lvl1pPr>
              <a:defRPr/>
            </a:lvl1pPr>
          </a:lstStyle>
          <a:p>
            <a:pPr>
              <a:defRPr/>
            </a:pPr>
            <a:fld id="{6F9C5F7F-7F29-AB4B-98E8-7238B3F3F149}" type="slidenum">
              <a:rPr lang="en-US"/>
              <a:pPr>
                <a:defRPr/>
              </a:pPr>
              <a:t>‹#›</a:t>
            </a:fld>
            <a:endParaRPr lang="en-US"/>
          </a:p>
        </p:txBody>
      </p:sp>
    </p:spTree>
    <p:extLst>
      <p:ext uri="{BB962C8B-B14F-4D97-AF65-F5344CB8AC3E}">
        <p14:creationId xmlns:p14="http://schemas.microsoft.com/office/powerpoint/2010/main" val="3546428531"/>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6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04"/>
            <a:ext cx="3008313" cy="4691063"/>
          </a:xfrm>
        </p:spPr>
        <p:txBody>
          <a:bodyPr/>
          <a:lstStyle>
            <a:lvl1pPr marL="0" indent="0">
              <a:buNone/>
              <a:defRPr sz="1400"/>
            </a:lvl1pPr>
            <a:lvl2pPr marL="457101" indent="0">
              <a:buNone/>
              <a:defRPr sz="1200"/>
            </a:lvl2pPr>
            <a:lvl3pPr marL="914202" indent="0">
              <a:buNone/>
              <a:defRPr sz="1000"/>
            </a:lvl3pPr>
            <a:lvl4pPr marL="1371304" indent="0">
              <a:buNone/>
              <a:defRPr sz="900"/>
            </a:lvl4pPr>
            <a:lvl5pPr marL="1828405" indent="0">
              <a:buNone/>
              <a:defRPr sz="900"/>
            </a:lvl5pPr>
            <a:lvl6pPr marL="2285506" indent="0">
              <a:buNone/>
              <a:defRPr sz="900"/>
            </a:lvl6pPr>
            <a:lvl7pPr marL="2742607" indent="0">
              <a:buNone/>
              <a:defRPr sz="900"/>
            </a:lvl7pPr>
            <a:lvl8pPr marL="3199708" indent="0">
              <a:buNone/>
              <a:defRPr sz="900"/>
            </a:lvl8pPr>
            <a:lvl9pPr marL="3656811" indent="0">
              <a:buNone/>
              <a:defRPr sz="900"/>
            </a:lvl9pPr>
          </a:lstStyle>
          <a:p>
            <a:pPr lvl="0"/>
            <a:r>
              <a:rPr lang="en-US" smtClean="0"/>
              <a:t>Click to edit Master text styles</a:t>
            </a:r>
          </a:p>
        </p:txBody>
      </p:sp>
      <p:sp>
        <p:nvSpPr>
          <p:cNvPr id="5" name="Date Placeholder 3"/>
          <p:cNvSpPr>
            <a:spLocks noGrp="1"/>
          </p:cNvSpPr>
          <p:nvPr>
            <p:ph type="dt" sz="half" idx="10"/>
            <p:custDataLst>
              <p:tags r:id="rId1"/>
            </p:custDataLst>
          </p:nvPr>
        </p:nvSpPr>
        <p:spPr/>
        <p:txBody>
          <a:bodyPr/>
          <a:lstStyle>
            <a:lvl1pPr>
              <a:defRPr/>
            </a:lvl1pPr>
          </a:lstStyle>
          <a:p>
            <a:pPr>
              <a:defRPr/>
            </a:pPr>
            <a:fld id="{23970F62-8418-0243-980A-37333CE83387}" type="datetime1">
              <a:rPr lang="en-US"/>
              <a:pPr>
                <a:defRPr/>
              </a:pPr>
              <a:t>10/22/15</a:t>
            </a:fld>
            <a:endParaRPr lang="en-US"/>
          </a:p>
        </p:txBody>
      </p:sp>
      <p:sp>
        <p:nvSpPr>
          <p:cNvPr id="6"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7" name="Slide Number Placeholder 5"/>
          <p:cNvSpPr>
            <a:spLocks noGrp="1"/>
          </p:cNvSpPr>
          <p:nvPr>
            <p:ph type="sldNum" sz="quarter" idx="12"/>
            <p:custDataLst>
              <p:tags r:id="rId3"/>
            </p:custDataLst>
          </p:nvPr>
        </p:nvSpPr>
        <p:spPr/>
        <p:txBody>
          <a:bodyPr/>
          <a:lstStyle>
            <a:lvl1pPr>
              <a:defRPr/>
            </a:lvl1pPr>
          </a:lstStyle>
          <a:p>
            <a:pPr>
              <a:defRPr/>
            </a:pPr>
            <a:fld id="{0198C160-B432-724D-9399-175D682958C2}" type="slidenum">
              <a:rPr lang="en-US"/>
              <a:pPr>
                <a:defRPr/>
              </a:pPr>
              <a:t>‹#›</a:t>
            </a:fld>
            <a:endParaRPr lang="en-US"/>
          </a:p>
        </p:txBody>
      </p:sp>
    </p:spTree>
    <p:extLst>
      <p:ext uri="{BB962C8B-B14F-4D97-AF65-F5344CB8AC3E}">
        <p14:creationId xmlns:p14="http://schemas.microsoft.com/office/powerpoint/2010/main" val="3939417518"/>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101" indent="0">
              <a:buNone/>
              <a:defRPr sz="2800"/>
            </a:lvl2pPr>
            <a:lvl3pPr marL="914202" indent="0">
              <a:buNone/>
              <a:defRPr sz="2400"/>
            </a:lvl3pPr>
            <a:lvl4pPr marL="1371304" indent="0">
              <a:buNone/>
              <a:defRPr sz="2000"/>
            </a:lvl4pPr>
            <a:lvl5pPr marL="1828405" indent="0">
              <a:buNone/>
              <a:defRPr sz="2000"/>
            </a:lvl5pPr>
            <a:lvl6pPr marL="2285506" indent="0">
              <a:buNone/>
              <a:defRPr sz="2000"/>
            </a:lvl6pPr>
            <a:lvl7pPr marL="2742607" indent="0">
              <a:buNone/>
              <a:defRPr sz="2000"/>
            </a:lvl7pPr>
            <a:lvl8pPr marL="3199708" indent="0">
              <a:buNone/>
              <a:defRPr sz="2000"/>
            </a:lvl8pPr>
            <a:lvl9pPr marL="3656811"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01" indent="0">
              <a:buNone/>
              <a:defRPr sz="1200"/>
            </a:lvl2pPr>
            <a:lvl3pPr marL="914202" indent="0">
              <a:buNone/>
              <a:defRPr sz="1000"/>
            </a:lvl3pPr>
            <a:lvl4pPr marL="1371304" indent="0">
              <a:buNone/>
              <a:defRPr sz="900"/>
            </a:lvl4pPr>
            <a:lvl5pPr marL="1828405" indent="0">
              <a:buNone/>
              <a:defRPr sz="900"/>
            </a:lvl5pPr>
            <a:lvl6pPr marL="2285506" indent="0">
              <a:buNone/>
              <a:defRPr sz="900"/>
            </a:lvl6pPr>
            <a:lvl7pPr marL="2742607" indent="0">
              <a:buNone/>
              <a:defRPr sz="900"/>
            </a:lvl7pPr>
            <a:lvl8pPr marL="3199708" indent="0">
              <a:buNone/>
              <a:defRPr sz="900"/>
            </a:lvl8pPr>
            <a:lvl9pPr marL="3656811" indent="0">
              <a:buNone/>
              <a:defRPr sz="900"/>
            </a:lvl9pPr>
          </a:lstStyle>
          <a:p>
            <a:pPr lvl="0"/>
            <a:r>
              <a:rPr lang="en-US" smtClean="0"/>
              <a:t>Click to edit Master text styles</a:t>
            </a:r>
          </a:p>
        </p:txBody>
      </p:sp>
      <p:sp>
        <p:nvSpPr>
          <p:cNvPr id="5" name="Date Placeholder 3"/>
          <p:cNvSpPr>
            <a:spLocks noGrp="1"/>
          </p:cNvSpPr>
          <p:nvPr>
            <p:ph type="dt" sz="half" idx="10"/>
            <p:custDataLst>
              <p:tags r:id="rId1"/>
            </p:custDataLst>
          </p:nvPr>
        </p:nvSpPr>
        <p:spPr/>
        <p:txBody>
          <a:bodyPr/>
          <a:lstStyle>
            <a:lvl1pPr>
              <a:defRPr/>
            </a:lvl1pPr>
          </a:lstStyle>
          <a:p>
            <a:pPr>
              <a:defRPr/>
            </a:pPr>
            <a:fld id="{60BF05AB-3B04-9D44-8D99-2D536BB37A2C}" type="datetime1">
              <a:rPr lang="en-US"/>
              <a:pPr>
                <a:defRPr/>
              </a:pPr>
              <a:t>10/22/15</a:t>
            </a:fld>
            <a:endParaRPr lang="en-US"/>
          </a:p>
        </p:txBody>
      </p:sp>
      <p:sp>
        <p:nvSpPr>
          <p:cNvPr id="6"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7" name="Slide Number Placeholder 5"/>
          <p:cNvSpPr>
            <a:spLocks noGrp="1"/>
          </p:cNvSpPr>
          <p:nvPr>
            <p:ph type="sldNum" sz="quarter" idx="12"/>
            <p:custDataLst>
              <p:tags r:id="rId3"/>
            </p:custDataLst>
          </p:nvPr>
        </p:nvSpPr>
        <p:spPr/>
        <p:txBody>
          <a:bodyPr/>
          <a:lstStyle>
            <a:lvl1pPr>
              <a:defRPr/>
            </a:lvl1pPr>
          </a:lstStyle>
          <a:p>
            <a:pPr>
              <a:defRPr/>
            </a:pPr>
            <a:fld id="{E3908E3B-2202-E544-9018-4EB743483B73}" type="slidenum">
              <a:rPr lang="en-US"/>
              <a:pPr>
                <a:defRPr/>
              </a:pPr>
              <a:t>‹#›</a:t>
            </a:fld>
            <a:endParaRPr lang="en-US"/>
          </a:p>
        </p:txBody>
      </p:sp>
    </p:spTree>
    <p:extLst>
      <p:ext uri="{BB962C8B-B14F-4D97-AF65-F5344CB8AC3E}">
        <p14:creationId xmlns:p14="http://schemas.microsoft.com/office/powerpoint/2010/main" val="166715740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9"/>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174" indent="0" algn="ctr">
              <a:buNone/>
              <a:defRPr/>
            </a:lvl2pPr>
            <a:lvl3pPr marL="914349" indent="0" algn="ctr">
              <a:buNone/>
              <a:defRPr/>
            </a:lvl3pPr>
            <a:lvl4pPr marL="1371523" indent="0" algn="ctr">
              <a:buNone/>
              <a:defRPr/>
            </a:lvl4pPr>
            <a:lvl5pPr marL="1828698" indent="0" algn="ctr">
              <a:buNone/>
              <a:defRPr/>
            </a:lvl5pPr>
            <a:lvl6pPr marL="2285872" indent="0" algn="ctr">
              <a:buNone/>
              <a:defRPr/>
            </a:lvl6pPr>
            <a:lvl7pPr marL="2743046" indent="0" algn="ctr">
              <a:buNone/>
              <a:defRPr/>
            </a:lvl7pPr>
            <a:lvl8pPr marL="3200220" indent="0" algn="ctr">
              <a:buNone/>
              <a:defRPr/>
            </a:lvl8pPr>
            <a:lvl9pPr marL="3657396"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4105396500"/>
      </p:ext>
    </p:extLst>
  </p:cSld>
  <p:clrMapOvr>
    <a:masterClrMapping/>
  </p:clrMapOvr>
  <p:transition xmlns:p14="http://schemas.microsoft.com/office/powerpoint/2010/main"/>
</p:sldLayout>
</file>

<file path=ppt/slideLayouts/slideLayout2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1"/>
            </p:custDataLst>
          </p:nvPr>
        </p:nvSpPr>
        <p:spPr/>
        <p:txBody>
          <a:bodyPr/>
          <a:lstStyle>
            <a:lvl1pPr>
              <a:defRPr/>
            </a:lvl1pPr>
          </a:lstStyle>
          <a:p>
            <a:pPr>
              <a:defRPr/>
            </a:pPr>
            <a:fld id="{D7D7922E-CF0B-7C42-8857-810FF94A9A87}" type="datetime1">
              <a:rPr lang="en-US"/>
              <a:pPr>
                <a:defRPr/>
              </a:pPr>
              <a:t>10/22/15</a:t>
            </a:fld>
            <a:endParaRPr lang="en-US"/>
          </a:p>
        </p:txBody>
      </p:sp>
      <p:sp>
        <p:nvSpPr>
          <p:cNvPr id="5"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a:defRPr/>
            </a:lvl1pPr>
          </a:lstStyle>
          <a:p>
            <a:pPr>
              <a:defRPr/>
            </a:pPr>
            <a:fld id="{A420BEBF-EADC-E243-B04F-5A863C98C75E}" type="slidenum">
              <a:rPr lang="en-US"/>
              <a:pPr>
                <a:defRPr/>
              </a:pPr>
              <a:t>‹#›</a:t>
            </a:fld>
            <a:endParaRPr lang="en-US"/>
          </a:p>
        </p:txBody>
      </p:sp>
    </p:spTree>
    <p:extLst>
      <p:ext uri="{BB962C8B-B14F-4D97-AF65-F5344CB8AC3E}">
        <p14:creationId xmlns:p14="http://schemas.microsoft.com/office/powerpoint/2010/main" val="3915360095"/>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7"/>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7"/>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1"/>
            </p:custDataLst>
          </p:nvPr>
        </p:nvSpPr>
        <p:spPr/>
        <p:txBody>
          <a:bodyPr/>
          <a:lstStyle>
            <a:lvl1pPr>
              <a:defRPr/>
            </a:lvl1pPr>
          </a:lstStyle>
          <a:p>
            <a:pPr>
              <a:defRPr/>
            </a:pPr>
            <a:fld id="{8EBB1377-49F9-9B4D-A5F8-D4E34EE2473E}" type="datetime1">
              <a:rPr lang="en-US"/>
              <a:pPr>
                <a:defRPr/>
              </a:pPr>
              <a:t>10/22/15</a:t>
            </a:fld>
            <a:endParaRPr lang="en-US"/>
          </a:p>
        </p:txBody>
      </p:sp>
      <p:sp>
        <p:nvSpPr>
          <p:cNvPr id="5"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a:defRPr/>
            </a:lvl1pPr>
          </a:lstStyle>
          <a:p>
            <a:pPr>
              <a:defRPr/>
            </a:pPr>
            <a:fld id="{DAAAD4CB-EA07-9B40-AF37-751659F9C839}" type="slidenum">
              <a:rPr lang="en-US"/>
              <a:pPr>
                <a:defRPr/>
              </a:pPr>
              <a:t>‹#›</a:t>
            </a:fld>
            <a:endParaRPr lang="en-US"/>
          </a:p>
        </p:txBody>
      </p:sp>
    </p:spTree>
    <p:extLst>
      <p:ext uri="{BB962C8B-B14F-4D97-AF65-F5344CB8AC3E}">
        <p14:creationId xmlns:p14="http://schemas.microsoft.com/office/powerpoint/2010/main" val="381778052"/>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9"/>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101" indent="0" algn="ctr">
              <a:buNone/>
              <a:defRPr/>
            </a:lvl2pPr>
            <a:lvl3pPr marL="914202" indent="0" algn="ctr">
              <a:buNone/>
              <a:defRPr/>
            </a:lvl3pPr>
            <a:lvl4pPr marL="1371304" indent="0" algn="ctr">
              <a:buNone/>
              <a:defRPr/>
            </a:lvl4pPr>
            <a:lvl5pPr marL="1828405" indent="0" algn="ctr">
              <a:buNone/>
              <a:defRPr/>
            </a:lvl5pPr>
            <a:lvl6pPr marL="2285506" indent="0" algn="ctr">
              <a:buNone/>
              <a:defRPr/>
            </a:lvl6pPr>
            <a:lvl7pPr marL="2742607" indent="0" algn="ctr">
              <a:buNone/>
              <a:defRPr/>
            </a:lvl7pPr>
            <a:lvl8pPr marL="3199708" indent="0" algn="ctr">
              <a:buNone/>
              <a:defRPr/>
            </a:lvl8pPr>
            <a:lvl9pPr marL="3656811"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4075013129"/>
      </p:ext>
    </p:extLst>
  </p:cSld>
  <p:clrMapOvr>
    <a:masterClrMapping/>
  </p:clrMapOvr>
  <p:transition xmlns:p14="http://schemas.microsoft.com/office/powerpoint/2010/main"/>
</p:sldLayout>
</file>

<file path=ppt/slideLayouts/slideLayout2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20212399"/>
      </p:ext>
    </p:extLst>
  </p:cSld>
  <p:clrMapOvr>
    <a:masterClrMapping/>
  </p:clrMapOvr>
  <p:transition xmlns:p14="http://schemas.microsoft.com/office/powerpoint/2010/main"/>
</p:sldLayout>
</file>

<file path=ppt/slideLayouts/slideLayout2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3"/>
            <a:ext cx="7772400" cy="1500187"/>
          </a:xfrm>
        </p:spPr>
        <p:txBody>
          <a:bodyPr anchor="b"/>
          <a:lstStyle>
            <a:lvl1pPr marL="0" indent="0">
              <a:buNone/>
              <a:defRPr sz="2000"/>
            </a:lvl1pPr>
            <a:lvl2pPr marL="457101" indent="0">
              <a:buNone/>
              <a:defRPr sz="1800"/>
            </a:lvl2pPr>
            <a:lvl3pPr marL="914202" indent="0">
              <a:buNone/>
              <a:defRPr sz="1600"/>
            </a:lvl3pPr>
            <a:lvl4pPr marL="1371304" indent="0">
              <a:buNone/>
              <a:defRPr sz="1400"/>
            </a:lvl4pPr>
            <a:lvl5pPr marL="1828405" indent="0">
              <a:buNone/>
              <a:defRPr sz="1400"/>
            </a:lvl5pPr>
            <a:lvl6pPr marL="2285506" indent="0">
              <a:buNone/>
              <a:defRPr sz="1400"/>
            </a:lvl6pPr>
            <a:lvl7pPr marL="2742607" indent="0">
              <a:buNone/>
              <a:defRPr sz="1400"/>
            </a:lvl7pPr>
            <a:lvl8pPr marL="3199708" indent="0">
              <a:buNone/>
              <a:defRPr sz="1400"/>
            </a:lvl8pPr>
            <a:lvl9pPr marL="3656811" indent="0">
              <a:buNone/>
              <a:defRPr sz="1400"/>
            </a:lvl9pPr>
          </a:lstStyle>
          <a:p>
            <a:pPr lvl="0"/>
            <a:r>
              <a:rPr lang="en-US" smtClean="0"/>
              <a:t>Click to edit Master text styles</a:t>
            </a:r>
          </a:p>
        </p:txBody>
      </p:sp>
    </p:spTree>
    <p:extLst>
      <p:ext uri="{BB962C8B-B14F-4D97-AF65-F5344CB8AC3E}">
        <p14:creationId xmlns:p14="http://schemas.microsoft.com/office/powerpoint/2010/main" val="785582804"/>
      </p:ext>
    </p:extLst>
  </p:cSld>
  <p:clrMapOvr>
    <a:masterClrMapping/>
  </p:clrMapOvr>
  <p:transition xmlns:p14="http://schemas.microsoft.com/office/powerpoint/2010/main"/>
</p:sldLayout>
</file>

<file path=ppt/slideLayouts/slideLayout2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1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1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96891409"/>
      </p:ext>
    </p:extLst>
  </p:cSld>
  <p:clrMapOvr>
    <a:masterClrMapping/>
  </p:clrMapOvr>
  <p:transition xmlns:p14="http://schemas.microsoft.com/office/powerpoint/2010/main"/>
</p:sldLayout>
</file>

<file path=ppt/slideLayouts/slideLayout2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01" indent="0">
              <a:buNone/>
              <a:defRPr sz="2000" b="1"/>
            </a:lvl2pPr>
            <a:lvl3pPr marL="914202" indent="0">
              <a:buNone/>
              <a:defRPr sz="1800" b="1"/>
            </a:lvl3pPr>
            <a:lvl4pPr marL="1371304" indent="0">
              <a:buNone/>
              <a:defRPr sz="1600" b="1"/>
            </a:lvl4pPr>
            <a:lvl5pPr marL="1828405" indent="0">
              <a:buNone/>
              <a:defRPr sz="1600" b="1"/>
            </a:lvl5pPr>
            <a:lvl6pPr marL="2285506" indent="0">
              <a:buNone/>
              <a:defRPr sz="1600" b="1"/>
            </a:lvl6pPr>
            <a:lvl7pPr marL="2742607" indent="0">
              <a:buNone/>
              <a:defRPr sz="1600" b="1"/>
            </a:lvl7pPr>
            <a:lvl8pPr marL="3199708" indent="0">
              <a:buNone/>
              <a:defRPr sz="1600" b="1"/>
            </a:lvl8pPr>
            <a:lvl9pPr marL="365681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7101" indent="0">
              <a:buNone/>
              <a:defRPr sz="2000" b="1"/>
            </a:lvl2pPr>
            <a:lvl3pPr marL="914202" indent="0">
              <a:buNone/>
              <a:defRPr sz="1800" b="1"/>
            </a:lvl3pPr>
            <a:lvl4pPr marL="1371304" indent="0">
              <a:buNone/>
              <a:defRPr sz="1600" b="1"/>
            </a:lvl4pPr>
            <a:lvl5pPr marL="1828405" indent="0">
              <a:buNone/>
              <a:defRPr sz="1600" b="1"/>
            </a:lvl5pPr>
            <a:lvl6pPr marL="2285506" indent="0">
              <a:buNone/>
              <a:defRPr sz="1600" b="1"/>
            </a:lvl6pPr>
            <a:lvl7pPr marL="2742607" indent="0">
              <a:buNone/>
              <a:defRPr sz="1600" b="1"/>
            </a:lvl7pPr>
            <a:lvl8pPr marL="3199708" indent="0">
              <a:buNone/>
              <a:defRPr sz="1600" b="1"/>
            </a:lvl8pPr>
            <a:lvl9pPr marL="365681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63801767"/>
      </p:ext>
    </p:extLst>
  </p:cSld>
  <p:clrMapOvr>
    <a:masterClrMapping/>
  </p:clrMapOvr>
  <p:transition xmlns:p14="http://schemas.microsoft.com/office/powerpoint/2010/main"/>
</p:sldLayout>
</file>

<file path=ppt/slideLayouts/slideLayout2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322544444"/>
      </p:ext>
    </p:extLst>
  </p:cSld>
  <p:clrMapOvr>
    <a:masterClrMapping/>
  </p:clrMapOvr>
  <p:transition xmlns:p14="http://schemas.microsoft.com/office/powerpoint/2010/main"/>
</p:sldLayout>
</file>

<file path=ppt/slideLayouts/slideLayout2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293260"/>
      </p:ext>
    </p:extLst>
  </p:cSld>
  <p:clrMapOvr>
    <a:masterClrMapping/>
  </p:clrMapOvr>
  <p:transition xmlns:p14="http://schemas.microsoft.com/office/powerpoint/2010/main"/>
</p:sldLayout>
</file>

<file path=ppt/slideLayouts/slideLayout2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6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04"/>
            <a:ext cx="3008313" cy="4691063"/>
          </a:xfrm>
        </p:spPr>
        <p:txBody>
          <a:bodyPr/>
          <a:lstStyle>
            <a:lvl1pPr marL="0" indent="0">
              <a:buNone/>
              <a:defRPr sz="1400"/>
            </a:lvl1pPr>
            <a:lvl2pPr marL="457101" indent="0">
              <a:buNone/>
              <a:defRPr sz="1200"/>
            </a:lvl2pPr>
            <a:lvl3pPr marL="914202" indent="0">
              <a:buNone/>
              <a:defRPr sz="1000"/>
            </a:lvl3pPr>
            <a:lvl4pPr marL="1371304" indent="0">
              <a:buNone/>
              <a:defRPr sz="900"/>
            </a:lvl4pPr>
            <a:lvl5pPr marL="1828405" indent="0">
              <a:buNone/>
              <a:defRPr sz="900"/>
            </a:lvl5pPr>
            <a:lvl6pPr marL="2285506" indent="0">
              <a:buNone/>
              <a:defRPr sz="900"/>
            </a:lvl6pPr>
            <a:lvl7pPr marL="2742607" indent="0">
              <a:buNone/>
              <a:defRPr sz="900"/>
            </a:lvl7pPr>
            <a:lvl8pPr marL="3199708" indent="0">
              <a:buNone/>
              <a:defRPr sz="900"/>
            </a:lvl8pPr>
            <a:lvl9pPr marL="3656811" indent="0">
              <a:buNone/>
              <a:defRPr sz="900"/>
            </a:lvl9pPr>
          </a:lstStyle>
          <a:p>
            <a:pPr lvl="0"/>
            <a:r>
              <a:rPr lang="en-US" smtClean="0"/>
              <a:t>Click to edit Master text styles</a:t>
            </a:r>
          </a:p>
        </p:txBody>
      </p:sp>
    </p:spTree>
    <p:extLst>
      <p:ext uri="{BB962C8B-B14F-4D97-AF65-F5344CB8AC3E}">
        <p14:creationId xmlns:p14="http://schemas.microsoft.com/office/powerpoint/2010/main" val="2883034786"/>
      </p:ext>
    </p:extLst>
  </p:cSld>
  <p:clrMapOvr>
    <a:masterClrMapping/>
  </p:clrMapOvr>
  <p:transition xmlns:p14="http://schemas.microsoft.com/office/powerpoint/2010/main"/>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47335253"/>
      </p:ext>
    </p:extLst>
  </p:cSld>
  <p:clrMapOvr>
    <a:masterClrMapping/>
  </p:clrMapOvr>
  <p:transition xmlns:p14="http://schemas.microsoft.com/office/powerpoint/2010/main"/>
</p:sldLayout>
</file>

<file path=ppt/slideLayouts/slideLayout2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01" indent="0">
              <a:buNone/>
              <a:defRPr sz="2800"/>
            </a:lvl2pPr>
            <a:lvl3pPr marL="914202" indent="0">
              <a:buNone/>
              <a:defRPr sz="2400"/>
            </a:lvl3pPr>
            <a:lvl4pPr marL="1371304" indent="0">
              <a:buNone/>
              <a:defRPr sz="2000"/>
            </a:lvl4pPr>
            <a:lvl5pPr marL="1828405" indent="0">
              <a:buNone/>
              <a:defRPr sz="2000"/>
            </a:lvl5pPr>
            <a:lvl6pPr marL="2285506" indent="0">
              <a:buNone/>
              <a:defRPr sz="2000"/>
            </a:lvl6pPr>
            <a:lvl7pPr marL="2742607" indent="0">
              <a:buNone/>
              <a:defRPr sz="2000"/>
            </a:lvl7pPr>
            <a:lvl8pPr marL="3199708" indent="0">
              <a:buNone/>
              <a:defRPr sz="2000"/>
            </a:lvl8pPr>
            <a:lvl9pPr marL="3656811"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01" indent="0">
              <a:buNone/>
              <a:defRPr sz="1200"/>
            </a:lvl2pPr>
            <a:lvl3pPr marL="914202" indent="0">
              <a:buNone/>
              <a:defRPr sz="1000"/>
            </a:lvl3pPr>
            <a:lvl4pPr marL="1371304" indent="0">
              <a:buNone/>
              <a:defRPr sz="900"/>
            </a:lvl4pPr>
            <a:lvl5pPr marL="1828405" indent="0">
              <a:buNone/>
              <a:defRPr sz="900"/>
            </a:lvl5pPr>
            <a:lvl6pPr marL="2285506" indent="0">
              <a:buNone/>
              <a:defRPr sz="900"/>
            </a:lvl6pPr>
            <a:lvl7pPr marL="2742607" indent="0">
              <a:buNone/>
              <a:defRPr sz="900"/>
            </a:lvl7pPr>
            <a:lvl8pPr marL="3199708" indent="0">
              <a:buNone/>
              <a:defRPr sz="900"/>
            </a:lvl8pPr>
            <a:lvl9pPr marL="3656811" indent="0">
              <a:buNone/>
              <a:defRPr sz="900"/>
            </a:lvl9pPr>
          </a:lstStyle>
          <a:p>
            <a:pPr lvl="0"/>
            <a:r>
              <a:rPr lang="en-US" smtClean="0"/>
              <a:t>Click to edit Master text styles</a:t>
            </a:r>
          </a:p>
        </p:txBody>
      </p:sp>
    </p:spTree>
    <p:extLst>
      <p:ext uri="{BB962C8B-B14F-4D97-AF65-F5344CB8AC3E}">
        <p14:creationId xmlns:p14="http://schemas.microsoft.com/office/powerpoint/2010/main" val="2882268317"/>
      </p:ext>
    </p:extLst>
  </p:cSld>
  <p:clrMapOvr>
    <a:masterClrMapping/>
  </p:clrMapOvr>
  <p:transition xmlns:p14="http://schemas.microsoft.com/office/powerpoint/2010/main"/>
</p:sldLayout>
</file>

<file path=ppt/slideLayouts/slideLayout2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16995509"/>
      </p:ext>
    </p:extLst>
  </p:cSld>
  <p:clrMapOvr>
    <a:masterClrMapping/>
  </p:clrMapOvr>
  <p:transition xmlns:p14="http://schemas.microsoft.com/office/powerpoint/2010/main"/>
</p:sldLayout>
</file>

<file path=ppt/slideLayouts/slideLayout2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6"/>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6"/>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36728503"/>
      </p:ext>
    </p:extLst>
  </p:cSld>
  <p:clrMapOvr>
    <a:masterClrMapping/>
  </p:clrMapOvr>
  <p:transition xmlns:p14="http://schemas.microsoft.com/office/powerpoint/2010/main"/>
</p:sldLayout>
</file>

<file path=ppt/slideLayouts/slideLayout28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1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1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35414279"/>
      </p:ext>
    </p:extLst>
  </p:cSld>
  <p:clrMapOvr>
    <a:masterClrMapping/>
  </p:clrMapOvr>
  <p:transition xmlns:p14="http://schemas.microsoft.com/office/powerpoint/2010/main"/>
</p:sldLayout>
</file>

<file path=ppt/slideLayouts/slideLayout284.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752600"/>
            <a:ext cx="3810000" cy="4343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smtClean="0"/>
              <a:t>Click icon to add clip art</a:t>
            </a:r>
            <a:endParaRPr lang="en-US" noProof="0"/>
          </a:p>
        </p:txBody>
      </p:sp>
    </p:spTree>
    <p:extLst>
      <p:ext uri="{BB962C8B-B14F-4D97-AF65-F5344CB8AC3E}">
        <p14:creationId xmlns:p14="http://schemas.microsoft.com/office/powerpoint/2010/main" val="1277997625"/>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01" indent="0" algn="ctr">
              <a:buNone/>
              <a:defRPr/>
            </a:lvl2pPr>
            <a:lvl3pPr marL="914202" indent="0" algn="ctr">
              <a:buNone/>
              <a:defRPr/>
            </a:lvl3pPr>
            <a:lvl4pPr marL="1371304" indent="0" algn="ctr">
              <a:buNone/>
              <a:defRPr/>
            </a:lvl4pPr>
            <a:lvl5pPr marL="1828405" indent="0" algn="ctr">
              <a:buNone/>
              <a:defRPr/>
            </a:lvl5pPr>
            <a:lvl6pPr marL="2285506" indent="0" algn="ctr">
              <a:buNone/>
              <a:defRPr/>
            </a:lvl6pPr>
            <a:lvl7pPr marL="2742607" indent="0" algn="ctr">
              <a:buNone/>
              <a:defRPr/>
            </a:lvl7pPr>
            <a:lvl8pPr marL="3199708" indent="0" algn="ctr">
              <a:buNone/>
              <a:defRPr/>
            </a:lvl8pPr>
            <a:lvl9pPr marL="3656811"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9A07FB1A-E69A-754A-ACD0-F5A9700F4054}" type="slidenum">
              <a:rPr lang="en-US"/>
              <a:pPr>
                <a:defRPr/>
              </a:pPr>
              <a:t>‹#›</a:t>
            </a:fld>
            <a:endParaRPr lang="en-US"/>
          </a:p>
        </p:txBody>
      </p:sp>
    </p:spTree>
    <p:extLst>
      <p:ext uri="{BB962C8B-B14F-4D97-AF65-F5344CB8AC3E}">
        <p14:creationId xmlns:p14="http://schemas.microsoft.com/office/powerpoint/2010/main" val="619207605"/>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1C8C392A-77FA-CE43-93BD-A432635137D7}" type="slidenum">
              <a:rPr lang="en-US"/>
              <a:pPr>
                <a:defRPr/>
              </a:pPr>
              <a:t>‹#›</a:t>
            </a:fld>
            <a:endParaRPr lang="en-US"/>
          </a:p>
        </p:txBody>
      </p:sp>
    </p:spTree>
    <p:extLst>
      <p:ext uri="{BB962C8B-B14F-4D97-AF65-F5344CB8AC3E}">
        <p14:creationId xmlns:p14="http://schemas.microsoft.com/office/powerpoint/2010/main" val="540612136"/>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3"/>
            <a:ext cx="7772400" cy="1500187"/>
          </a:xfrm>
        </p:spPr>
        <p:txBody>
          <a:bodyPr anchor="b"/>
          <a:lstStyle>
            <a:lvl1pPr marL="0" indent="0">
              <a:buNone/>
              <a:defRPr sz="2000"/>
            </a:lvl1pPr>
            <a:lvl2pPr marL="457101" indent="0">
              <a:buNone/>
              <a:defRPr sz="1800"/>
            </a:lvl2pPr>
            <a:lvl3pPr marL="914202" indent="0">
              <a:buNone/>
              <a:defRPr sz="1600"/>
            </a:lvl3pPr>
            <a:lvl4pPr marL="1371304" indent="0">
              <a:buNone/>
              <a:defRPr sz="1400"/>
            </a:lvl4pPr>
            <a:lvl5pPr marL="1828405" indent="0">
              <a:buNone/>
              <a:defRPr sz="1400"/>
            </a:lvl5pPr>
            <a:lvl6pPr marL="2285506" indent="0">
              <a:buNone/>
              <a:defRPr sz="1400"/>
            </a:lvl6pPr>
            <a:lvl7pPr marL="2742607" indent="0">
              <a:buNone/>
              <a:defRPr sz="1400"/>
            </a:lvl7pPr>
            <a:lvl8pPr marL="3199708" indent="0">
              <a:buNone/>
              <a:defRPr sz="1400"/>
            </a:lvl8pPr>
            <a:lvl9pPr marL="3656811" indent="0">
              <a:buNone/>
              <a:defRPr sz="1400"/>
            </a:lvl9pPr>
          </a:lstStyle>
          <a:p>
            <a:pPr lvl="0"/>
            <a:r>
              <a:rPr lang="en-US" smtClean="0"/>
              <a:t>Click to edit Master text styles</a:t>
            </a:r>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B27E8917-B960-BC4C-A1E9-524D9261B96B}" type="slidenum">
              <a:rPr lang="en-US"/>
              <a:pPr>
                <a:defRPr/>
              </a:pPr>
              <a:t>‹#›</a:t>
            </a:fld>
            <a:endParaRPr lang="en-US"/>
          </a:p>
        </p:txBody>
      </p:sp>
    </p:spTree>
    <p:extLst>
      <p:ext uri="{BB962C8B-B14F-4D97-AF65-F5344CB8AC3E}">
        <p14:creationId xmlns:p14="http://schemas.microsoft.com/office/powerpoint/2010/main" val="3907917270"/>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6"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custDataLst>
              <p:tags r:id="rId3"/>
            </p:custDataLst>
          </p:nvPr>
        </p:nvSpPr>
        <p:spPr>
          <a:ln/>
        </p:spPr>
        <p:txBody>
          <a:bodyPr/>
          <a:lstStyle>
            <a:lvl1pPr>
              <a:defRPr/>
            </a:lvl1pPr>
          </a:lstStyle>
          <a:p>
            <a:pPr>
              <a:defRPr/>
            </a:pPr>
            <a:fld id="{C113FCC2-0922-044F-B962-D81ECB44C9F9}" type="slidenum">
              <a:rPr lang="en-US"/>
              <a:pPr>
                <a:defRPr/>
              </a:pPr>
              <a:t>‹#›</a:t>
            </a:fld>
            <a:endParaRPr lang="en-US"/>
          </a:p>
        </p:txBody>
      </p:sp>
    </p:spTree>
    <p:extLst>
      <p:ext uri="{BB962C8B-B14F-4D97-AF65-F5344CB8AC3E}">
        <p14:creationId xmlns:p14="http://schemas.microsoft.com/office/powerpoint/2010/main" val="1598844985"/>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01" indent="0">
              <a:buNone/>
              <a:defRPr sz="2000" b="1"/>
            </a:lvl2pPr>
            <a:lvl3pPr marL="914202" indent="0">
              <a:buNone/>
              <a:defRPr sz="1800" b="1"/>
            </a:lvl3pPr>
            <a:lvl4pPr marL="1371304" indent="0">
              <a:buNone/>
              <a:defRPr sz="1600" b="1"/>
            </a:lvl4pPr>
            <a:lvl5pPr marL="1828405" indent="0">
              <a:buNone/>
              <a:defRPr sz="1600" b="1"/>
            </a:lvl5pPr>
            <a:lvl6pPr marL="2285506" indent="0">
              <a:buNone/>
              <a:defRPr sz="1600" b="1"/>
            </a:lvl6pPr>
            <a:lvl7pPr marL="2742607" indent="0">
              <a:buNone/>
              <a:defRPr sz="1600" b="1"/>
            </a:lvl7pPr>
            <a:lvl8pPr marL="3199708" indent="0">
              <a:buNone/>
              <a:defRPr sz="1600" b="1"/>
            </a:lvl8pPr>
            <a:lvl9pPr marL="365681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7101" indent="0">
              <a:buNone/>
              <a:defRPr sz="2000" b="1"/>
            </a:lvl2pPr>
            <a:lvl3pPr marL="914202" indent="0">
              <a:buNone/>
              <a:defRPr sz="1800" b="1"/>
            </a:lvl3pPr>
            <a:lvl4pPr marL="1371304" indent="0">
              <a:buNone/>
              <a:defRPr sz="1600" b="1"/>
            </a:lvl4pPr>
            <a:lvl5pPr marL="1828405" indent="0">
              <a:buNone/>
              <a:defRPr sz="1600" b="1"/>
            </a:lvl5pPr>
            <a:lvl6pPr marL="2285506" indent="0">
              <a:buNone/>
              <a:defRPr sz="1600" b="1"/>
            </a:lvl6pPr>
            <a:lvl7pPr marL="2742607" indent="0">
              <a:buNone/>
              <a:defRPr sz="1600" b="1"/>
            </a:lvl7pPr>
            <a:lvl8pPr marL="3199708" indent="0">
              <a:buNone/>
              <a:defRPr sz="1600" b="1"/>
            </a:lvl8pPr>
            <a:lvl9pPr marL="365681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8"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custDataLst>
              <p:tags r:id="rId3"/>
            </p:custDataLst>
          </p:nvPr>
        </p:nvSpPr>
        <p:spPr>
          <a:ln/>
        </p:spPr>
        <p:txBody>
          <a:bodyPr/>
          <a:lstStyle>
            <a:lvl1pPr>
              <a:defRPr/>
            </a:lvl1pPr>
          </a:lstStyle>
          <a:p>
            <a:pPr>
              <a:defRPr/>
            </a:pPr>
            <a:fld id="{17CCE002-64FB-2143-902C-85B8CA90C4AC}" type="slidenum">
              <a:rPr lang="en-US"/>
              <a:pPr>
                <a:defRPr/>
              </a:pPr>
              <a:t>‹#›</a:t>
            </a:fld>
            <a:endParaRPr lang="en-US"/>
          </a:p>
        </p:txBody>
      </p:sp>
    </p:spTree>
    <p:extLst>
      <p:ext uri="{BB962C8B-B14F-4D97-AF65-F5344CB8AC3E}">
        <p14:creationId xmlns:p14="http://schemas.microsoft.com/office/powerpoint/2010/main" val="383066240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5"/>
            <a:ext cx="7772400" cy="1500187"/>
          </a:xfrm>
        </p:spPr>
        <p:txBody>
          <a:bodyPr anchor="b"/>
          <a:lstStyle>
            <a:lvl1pPr marL="0" indent="0">
              <a:buNone/>
              <a:defRPr sz="2000"/>
            </a:lvl1pPr>
            <a:lvl2pPr marL="457174" indent="0">
              <a:buNone/>
              <a:defRPr sz="1800"/>
            </a:lvl2pPr>
            <a:lvl3pPr marL="914349" indent="0">
              <a:buNone/>
              <a:defRPr sz="1600"/>
            </a:lvl3pPr>
            <a:lvl4pPr marL="1371523" indent="0">
              <a:buNone/>
              <a:defRPr sz="1400"/>
            </a:lvl4pPr>
            <a:lvl5pPr marL="1828698" indent="0">
              <a:buNone/>
              <a:defRPr sz="1400"/>
            </a:lvl5pPr>
            <a:lvl6pPr marL="2285872" indent="0">
              <a:buNone/>
              <a:defRPr sz="1400"/>
            </a:lvl6pPr>
            <a:lvl7pPr marL="2743046" indent="0">
              <a:buNone/>
              <a:defRPr sz="1400"/>
            </a:lvl7pPr>
            <a:lvl8pPr marL="3200220" indent="0">
              <a:buNone/>
              <a:defRPr sz="1400"/>
            </a:lvl8pPr>
            <a:lvl9pPr marL="3657396" indent="0">
              <a:buNone/>
              <a:defRPr sz="1400"/>
            </a:lvl9pPr>
          </a:lstStyle>
          <a:p>
            <a:pPr lvl="0"/>
            <a:r>
              <a:rPr lang="en-US" smtClean="0"/>
              <a:t>Click to edit Master text styles</a:t>
            </a:r>
          </a:p>
        </p:txBody>
      </p:sp>
    </p:spTree>
    <p:extLst>
      <p:ext uri="{BB962C8B-B14F-4D97-AF65-F5344CB8AC3E}">
        <p14:creationId xmlns:p14="http://schemas.microsoft.com/office/powerpoint/2010/main" val="3396263979"/>
      </p:ext>
    </p:extLst>
  </p:cSld>
  <p:clrMapOvr>
    <a:masterClrMapping/>
  </p:clrMapOvr>
  <p:transition xmlns:p14="http://schemas.microsoft.com/office/powerpoint/2010/main"/>
</p:sldLayout>
</file>

<file path=ppt/slideLayouts/slideLayout2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4"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custDataLst>
              <p:tags r:id="rId3"/>
            </p:custDataLst>
          </p:nvPr>
        </p:nvSpPr>
        <p:spPr>
          <a:ln/>
        </p:spPr>
        <p:txBody>
          <a:bodyPr/>
          <a:lstStyle>
            <a:lvl1pPr>
              <a:defRPr/>
            </a:lvl1pPr>
          </a:lstStyle>
          <a:p>
            <a:pPr>
              <a:defRPr/>
            </a:pPr>
            <a:fld id="{18B5F89E-C3CF-674C-BEF8-ECC77A2DEE2E}" type="slidenum">
              <a:rPr lang="en-US"/>
              <a:pPr>
                <a:defRPr/>
              </a:pPr>
              <a:t>‹#›</a:t>
            </a:fld>
            <a:endParaRPr lang="en-US"/>
          </a:p>
        </p:txBody>
      </p:sp>
    </p:spTree>
    <p:extLst>
      <p:ext uri="{BB962C8B-B14F-4D97-AF65-F5344CB8AC3E}">
        <p14:creationId xmlns:p14="http://schemas.microsoft.com/office/powerpoint/2010/main" val="3462006519"/>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3"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custDataLst>
              <p:tags r:id="rId3"/>
            </p:custDataLst>
          </p:nvPr>
        </p:nvSpPr>
        <p:spPr>
          <a:ln/>
        </p:spPr>
        <p:txBody>
          <a:bodyPr/>
          <a:lstStyle>
            <a:lvl1pPr>
              <a:defRPr/>
            </a:lvl1pPr>
          </a:lstStyle>
          <a:p>
            <a:pPr>
              <a:defRPr/>
            </a:pPr>
            <a:fld id="{ECA873AC-A4D0-6842-93BD-4956161E0401}" type="slidenum">
              <a:rPr lang="en-US"/>
              <a:pPr>
                <a:defRPr/>
              </a:pPr>
              <a:t>‹#›</a:t>
            </a:fld>
            <a:endParaRPr lang="en-US"/>
          </a:p>
        </p:txBody>
      </p:sp>
    </p:spTree>
    <p:extLst>
      <p:ext uri="{BB962C8B-B14F-4D97-AF65-F5344CB8AC3E}">
        <p14:creationId xmlns:p14="http://schemas.microsoft.com/office/powerpoint/2010/main" val="2105205138"/>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6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04"/>
            <a:ext cx="3008313" cy="4691063"/>
          </a:xfrm>
        </p:spPr>
        <p:txBody>
          <a:bodyPr/>
          <a:lstStyle>
            <a:lvl1pPr marL="0" indent="0">
              <a:buNone/>
              <a:defRPr sz="1400"/>
            </a:lvl1pPr>
            <a:lvl2pPr marL="457101" indent="0">
              <a:buNone/>
              <a:defRPr sz="1200"/>
            </a:lvl2pPr>
            <a:lvl3pPr marL="914202" indent="0">
              <a:buNone/>
              <a:defRPr sz="1000"/>
            </a:lvl3pPr>
            <a:lvl4pPr marL="1371304" indent="0">
              <a:buNone/>
              <a:defRPr sz="900"/>
            </a:lvl4pPr>
            <a:lvl5pPr marL="1828405" indent="0">
              <a:buNone/>
              <a:defRPr sz="900"/>
            </a:lvl5pPr>
            <a:lvl6pPr marL="2285506" indent="0">
              <a:buNone/>
              <a:defRPr sz="900"/>
            </a:lvl6pPr>
            <a:lvl7pPr marL="2742607" indent="0">
              <a:buNone/>
              <a:defRPr sz="900"/>
            </a:lvl7pPr>
            <a:lvl8pPr marL="3199708" indent="0">
              <a:buNone/>
              <a:defRPr sz="900"/>
            </a:lvl8pPr>
            <a:lvl9pPr marL="3656811" indent="0">
              <a:buNone/>
              <a:defRPr sz="900"/>
            </a:lvl9pPr>
          </a:lstStyle>
          <a:p>
            <a:pPr lvl="0"/>
            <a:r>
              <a:rPr lang="en-US" smtClean="0"/>
              <a:t>Click to edit Master text styles</a:t>
            </a:r>
          </a:p>
        </p:txBody>
      </p:sp>
      <p:sp>
        <p:nvSpPr>
          <p:cNvPr id="5"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6"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custDataLst>
              <p:tags r:id="rId3"/>
            </p:custDataLst>
          </p:nvPr>
        </p:nvSpPr>
        <p:spPr>
          <a:ln/>
        </p:spPr>
        <p:txBody>
          <a:bodyPr/>
          <a:lstStyle>
            <a:lvl1pPr>
              <a:defRPr/>
            </a:lvl1pPr>
          </a:lstStyle>
          <a:p>
            <a:pPr>
              <a:defRPr/>
            </a:pPr>
            <a:fld id="{CF0D59B0-B26A-6D4E-8EB9-CD4230305701}" type="slidenum">
              <a:rPr lang="en-US"/>
              <a:pPr>
                <a:defRPr/>
              </a:pPr>
              <a:t>‹#›</a:t>
            </a:fld>
            <a:endParaRPr lang="en-US"/>
          </a:p>
        </p:txBody>
      </p:sp>
    </p:spTree>
    <p:extLst>
      <p:ext uri="{BB962C8B-B14F-4D97-AF65-F5344CB8AC3E}">
        <p14:creationId xmlns:p14="http://schemas.microsoft.com/office/powerpoint/2010/main" val="2394502622"/>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01" indent="0">
              <a:buNone/>
              <a:defRPr sz="2800"/>
            </a:lvl2pPr>
            <a:lvl3pPr marL="914202" indent="0">
              <a:buNone/>
              <a:defRPr sz="2400"/>
            </a:lvl3pPr>
            <a:lvl4pPr marL="1371304" indent="0">
              <a:buNone/>
              <a:defRPr sz="2000"/>
            </a:lvl4pPr>
            <a:lvl5pPr marL="1828405" indent="0">
              <a:buNone/>
              <a:defRPr sz="2000"/>
            </a:lvl5pPr>
            <a:lvl6pPr marL="2285506" indent="0">
              <a:buNone/>
              <a:defRPr sz="2000"/>
            </a:lvl6pPr>
            <a:lvl7pPr marL="2742607" indent="0">
              <a:buNone/>
              <a:defRPr sz="2000"/>
            </a:lvl7pPr>
            <a:lvl8pPr marL="3199708" indent="0">
              <a:buNone/>
              <a:defRPr sz="2000"/>
            </a:lvl8pPr>
            <a:lvl9pPr marL="3656811"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01" indent="0">
              <a:buNone/>
              <a:defRPr sz="1200"/>
            </a:lvl2pPr>
            <a:lvl3pPr marL="914202" indent="0">
              <a:buNone/>
              <a:defRPr sz="1000"/>
            </a:lvl3pPr>
            <a:lvl4pPr marL="1371304" indent="0">
              <a:buNone/>
              <a:defRPr sz="900"/>
            </a:lvl4pPr>
            <a:lvl5pPr marL="1828405" indent="0">
              <a:buNone/>
              <a:defRPr sz="900"/>
            </a:lvl5pPr>
            <a:lvl6pPr marL="2285506" indent="0">
              <a:buNone/>
              <a:defRPr sz="900"/>
            </a:lvl6pPr>
            <a:lvl7pPr marL="2742607" indent="0">
              <a:buNone/>
              <a:defRPr sz="900"/>
            </a:lvl7pPr>
            <a:lvl8pPr marL="3199708" indent="0">
              <a:buNone/>
              <a:defRPr sz="900"/>
            </a:lvl8pPr>
            <a:lvl9pPr marL="3656811" indent="0">
              <a:buNone/>
              <a:defRPr sz="900"/>
            </a:lvl9pPr>
          </a:lstStyle>
          <a:p>
            <a:pPr lvl="0"/>
            <a:r>
              <a:rPr lang="en-US" smtClean="0"/>
              <a:t>Click to edit Master text styles</a:t>
            </a:r>
          </a:p>
        </p:txBody>
      </p:sp>
      <p:sp>
        <p:nvSpPr>
          <p:cNvPr id="5"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6"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custDataLst>
              <p:tags r:id="rId3"/>
            </p:custDataLst>
          </p:nvPr>
        </p:nvSpPr>
        <p:spPr>
          <a:ln/>
        </p:spPr>
        <p:txBody>
          <a:bodyPr/>
          <a:lstStyle>
            <a:lvl1pPr>
              <a:defRPr/>
            </a:lvl1pPr>
          </a:lstStyle>
          <a:p>
            <a:pPr>
              <a:defRPr/>
            </a:pPr>
            <a:fld id="{68E87873-362E-F849-B09B-5AC6D5A440DA}" type="slidenum">
              <a:rPr lang="en-US"/>
              <a:pPr>
                <a:defRPr/>
              </a:pPr>
              <a:t>‹#›</a:t>
            </a:fld>
            <a:endParaRPr lang="en-US"/>
          </a:p>
        </p:txBody>
      </p:sp>
    </p:spTree>
    <p:extLst>
      <p:ext uri="{BB962C8B-B14F-4D97-AF65-F5344CB8AC3E}">
        <p14:creationId xmlns:p14="http://schemas.microsoft.com/office/powerpoint/2010/main" val="68573759"/>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8A3AB22F-A4D5-7440-A6F9-476FFCEAABFB}" type="slidenum">
              <a:rPr lang="en-US"/>
              <a:pPr>
                <a:defRPr/>
              </a:pPr>
              <a:t>‹#›</a:t>
            </a:fld>
            <a:endParaRPr lang="en-US"/>
          </a:p>
        </p:txBody>
      </p:sp>
    </p:spTree>
    <p:extLst>
      <p:ext uri="{BB962C8B-B14F-4D97-AF65-F5344CB8AC3E}">
        <p14:creationId xmlns:p14="http://schemas.microsoft.com/office/powerpoint/2010/main" val="1399120137"/>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7"/>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7"/>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72BBD46F-781D-524D-B623-5394DE3BE061}" type="slidenum">
              <a:rPr lang="en-US"/>
              <a:pPr>
                <a:defRPr/>
              </a:pPr>
              <a:t>‹#›</a:t>
            </a:fld>
            <a:endParaRPr lang="en-US"/>
          </a:p>
        </p:txBody>
      </p:sp>
    </p:spTree>
    <p:extLst>
      <p:ext uri="{BB962C8B-B14F-4D97-AF65-F5344CB8AC3E}">
        <p14:creationId xmlns:p14="http://schemas.microsoft.com/office/powerpoint/2010/main" val="2187838055"/>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9"/>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101" indent="0" algn="ctr">
              <a:buNone/>
              <a:defRPr/>
            </a:lvl2pPr>
            <a:lvl3pPr marL="914202" indent="0" algn="ctr">
              <a:buNone/>
              <a:defRPr/>
            </a:lvl3pPr>
            <a:lvl4pPr marL="1371304" indent="0" algn="ctr">
              <a:buNone/>
              <a:defRPr/>
            </a:lvl4pPr>
            <a:lvl5pPr marL="1828405" indent="0" algn="ctr">
              <a:buNone/>
              <a:defRPr/>
            </a:lvl5pPr>
            <a:lvl6pPr marL="2285506" indent="0" algn="ctr">
              <a:buNone/>
              <a:defRPr/>
            </a:lvl6pPr>
            <a:lvl7pPr marL="2742607" indent="0" algn="ctr">
              <a:buNone/>
              <a:defRPr/>
            </a:lvl7pPr>
            <a:lvl8pPr marL="3199708" indent="0" algn="ctr">
              <a:buNone/>
              <a:defRPr/>
            </a:lvl8pPr>
            <a:lvl9pPr marL="3656811"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746140867"/>
      </p:ext>
    </p:extLst>
  </p:cSld>
  <p:clrMapOvr>
    <a:masterClrMapping/>
  </p:clrMapOvr>
  <p:transition xmlns:p14="http://schemas.microsoft.com/office/powerpoint/2010/main"/>
</p:sldLayout>
</file>

<file path=ppt/slideLayouts/slideLayout2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15580073"/>
      </p:ext>
    </p:extLst>
  </p:cSld>
  <p:clrMapOvr>
    <a:masterClrMapping/>
  </p:clrMapOvr>
  <p:transition xmlns:p14="http://schemas.microsoft.com/office/powerpoint/2010/main"/>
</p:sldLayout>
</file>

<file path=ppt/slideLayouts/slideLayout2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3"/>
            <a:ext cx="7772400" cy="1500187"/>
          </a:xfrm>
        </p:spPr>
        <p:txBody>
          <a:bodyPr anchor="b"/>
          <a:lstStyle>
            <a:lvl1pPr marL="0" indent="0">
              <a:buNone/>
              <a:defRPr sz="2000"/>
            </a:lvl1pPr>
            <a:lvl2pPr marL="457101" indent="0">
              <a:buNone/>
              <a:defRPr sz="1800"/>
            </a:lvl2pPr>
            <a:lvl3pPr marL="914202" indent="0">
              <a:buNone/>
              <a:defRPr sz="1600"/>
            </a:lvl3pPr>
            <a:lvl4pPr marL="1371304" indent="0">
              <a:buNone/>
              <a:defRPr sz="1400"/>
            </a:lvl4pPr>
            <a:lvl5pPr marL="1828405" indent="0">
              <a:buNone/>
              <a:defRPr sz="1400"/>
            </a:lvl5pPr>
            <a:lvl6pPr marL="2285506" indent="0">
              <a:buNone/>
              <a:defRPr sz="1400"/>
            </a:lvl6pPr>
            <a:lvl7pPr marL="2742607" indent="0">
              <a:buNone/>
              <a:defRPr sz="1400"/>
            </a:lvl7pPr>
            <a:lvl8pPr marL="3199708" indent="0">
              <a:buNone/>
              <a:defRPr sz="1400"/>
            </a:lvl8pPr>
            <a:lvl9pPr marL="3656811" indent="0">
              <a:buNone/>
              <a:defRPr sz="1400"/>
            </a:lvl9pPr>
          </a:lstStyle>
          <a:p>
            <a:pPr lvl="0"/>
            <a:r>
              <a:rPr lang="en-US" smtClean="0"/>
              <a:t>Click to edit Master text styles</a:t>
            </a:r>
          </a:p>
        </p:txBody>
      </p:sp>
    </p:spTree>
    <p:extLst>
      <p:ext uri="{BB962C8B-B14F-4D97-AF65-F5344CB8AC3E}">
        <p14:creationId xmlns:p14="http://schemas.microsoft.com/office/powerpoint/2010/main" val="1640121357"/>
      </p:ext>
    </p:extLst>
  </p:cSld>
  <p:clrMapOvr>
    <a:masterClrMapping/>
  </p:clrMapOvr>
  <p:transition xmlns:p14="http://schemas.microsoft.com/office/powerpoint/2010/main"/>
</p:sldLayout>
</file>

<file path=ppt/slideLayouts/slideLayout2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1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1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32691853"/>
      </p:ext>
    </p:extLst>
  </p:cSld>
  <p:clrMapOvr>
    <a:masterClrMapping/>
  </p:clrMapOvr>
  <p:transition xmlns:p14="http://schemas.microsoft.com/office/powerpoint/2010/mai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5"/>
            <a:ext cx="7772400" cy="1500187"/>
          </a:xfrm>
        </p:spPr>
        <p:txBody>
          <a:bodyPr anchor="b"/>
          <a:lstStyle>
            <a:lvl1pPr marL="0" indent="0">
              <a:buNone/>
              <a:defRPr sz="2000"/>
            </a:lvl1pPr>
            <a:lvl2pPr marL="457174" indent="0">
              <a:buNone/>
              <a:defRPr sz="1800"/>
            </a:lvl2pPr>
            <a:lvl3pPr marL="914349" indent="0">
              <a:buNone/>
              <a:defRPr sz="1600"/>
            </a:lvl3pPr>
            <a:lvl4pPr marL="1371523" indent="0">
              <a:buNone/>
              <a:defRPr sz="1400"/>
            </a:lvl4pPr>
            <a:lvl5pPr marL="1828698" indent="0">
              <a:buNone/>
              <a:defRPr sz="1400"/>
            </a:lvl5pPr>
            <a:lvl6pPr marL="2285872" indent="0">
              <a:buNone/>
              <a:defRPr sz="1400"/>
            </a:lvl6pPr>
            <a:lvl7pPr marL="2743046" indent="0">
              <a:buNone/>
              <a:defRPr sz="1400"/>
            </a:lvl7pPr>
            <a:lvl8pPr marL="3200220" indent="0">
              <a:buNone/>
              <a:defRPr sz="1400"/>
            </a:lvl8pPr>
            <a:lvl9pPr marL="3657396" indent="0">
              <a:buNone/>
              <a:defRPr sz="1400"/>
            </a:lvl9pPr>
          </a:lstStyle>
          <a:p>
            <a:pPr lvl="0"/>
            <a:r>
              <a:rPr lang="en-US" smtClean="0"/>
              <a:t>Click to edit Master text styles</a:t>
            </a:r>
          </a:p>
        </p:txBody>
      </p:sp>
    </p:spTree>
    <p:extLst>
      <p:ext uri="{BB962C8B-B14F-4D97-AF65-F5344CB8AC3E}">
        <p14:creationId xmlns:p14="http://schemas.microsoft.com/office/powerpoint/2010/main" val="1001253252"/>
      </p:ext>
    </p:extLst>
  </p:cSld>
  <p:clrMapOvr>
    <a:masterClrMapping/>
  </p:clrMapOvr>
  <p:transition xmlns:p14="http://schemas.microsoft.com/office/powerpoint/2010/main"/>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1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1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8249088"/>
      </p:ext>
    </p:extLst>
  </p:cSld>
  <p:clrMapOvr>
    <a:masterClrMapping/>
  </p:clrMapOvr>
  <p:transition xmlns:p14="http://schemas.microsoft.com/office/powerpoint/2010/main"/>
</p:sldLayout>
</file>

<file path=ppt/slideLayouts/slideLayout3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01" indent="0">
              <a:buNone/>
              <a:defRPr sz="2000" b="1"/>
            </a:lvl2pPr>
            <a:lvl3pPr marL="914202" indent="0">
              <a:buNone/>
              <a:defRPr sz="1800" b="1"/>
            </a:lvl3pPr>
            <a:lvl4pPr marL="1371304" indent="0">
              <a:buNone/>
              <a:defRPr sz="1600" b="1"/>
            </a:lvl4pPr>
            <a:lvl5pPr marL="1828405" indent="0">
              <a:buNone/>
              <a:defRPr sz="1600" b="1"/>
            </a:lvl5pPr>
            <a:lvl6pPr marL="2285506" indent="0">
              <a:buNone/>
              <a:defRPr sz="1600" b="1"/>
            </a:lvl6pPr>
            <a:lvl7pPr marL="2742607" indent="0">
              <a:buNone/>
              <a:defRPr sz="1600" b="1"/>
            </a:lvl7pPr>
            <a:lvl8pPr marL="3199708" indent="0">
              <a:buNone/>
              <a:defRPr sz="1600" b="1"/>
            </a:lvl8pPr>
            <a:lvl9pPr marL="365681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7101" indent="0">
              <a:buNone/>
              <a:defRPr sz="2000" b="1"/>
            </a:lvl2pPr>
            <a:lvl3pPr marL="914202" indent="0">
              <a:buNone/>
              <a:defRPr sz="1800" b="1"/>
            </a:lvl3pPr>
            <a:lvl4pPr marL="1371304" indent="0">
              <a:buNone/>
              <a:defRPr sz="1600" b="1"/>
            </a:lvl4pPr>
            <a:lvl5pPr marL="1828405" indent="0">
              <a:buNone/>
              <a:defRPr sz="1600" b="1"/>
            </a:lvl5pPr>
            <a:lvl6pPr marL="2285506" indent="0">
              <a:buNone/>
              <a:defRPr sz="1600" b="1"/>
            </a:lvl6pPr>
            <a:lvl7pPr marL="2742607" indent="0">
              <a:buNone/>
              <a:defRPr sz="1600" b="1"/>
            </a:lvl7pPr>
            <a:lvl8pPr marL="3199708" indent="0">
              <a:buNone/>
              <a:defRPr sz="1600" b="1"/>
            </a:lvl8pPr>
            <a:lvl9pPr marL="365681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04009086"/>
      </p:ext>
    </p:extLst>
  </p:cSld>
  <p:clrMapOvr>
    <a:masterClrMapping/>
  </p:clrMapOvr>
  <p:transition xmlns:p14="http://schemas.microsoft.com/office/powerpoint/2010/main"/>
</p:sldLayout>
</file>

<file path=ppt/slideLayouts/slideLayout3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982555010"/>
      </p:ext>
    </p:extLst>
  </p:cSld>
  <p:clrMapOvr>
    <a:masterClrMapping/>
  </p:clrMapOvr>
  <p:transition xmlns:p14="http://schemas.microsoft.com/office/powerpoint/2010/main"/>
</p:sldLayout>
</file>

<file path=ppt/slideLayouts/slideLayout3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60840971"/>
      </p:ext>
    </p:extLst>
  </p:cSld>
  <p:clrMapOvr>
    <a:masterClrMapping/>
  </p:clrMapOvr>
  <p:transition xmlns:p14="http://schemas.microsoft.com/office/powerpoint/2010/main"/>
</p:sldLayout>
</file>

<file path=ppt/slideLayouts/slideLayout3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6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04"/>
            <a:ext cx="3008313" cy="4691063"/>
          </a:xfrm>
        </p:spPr>
        <p:txBody>
          <a:bodyPr/>
          <a:lstStyle>
            <a:lvl1pPr marL="0" indent="0">
              <a:buNone/>
              <a:defRPr sz="1400"/>
            </a:lvl1pPr>
            <a:lvl2pPr marL="457101" indent="0">
              <a:buNone/>
              <a:defRPr sz="1200"/>
            </a:lvl2pPr>
            <a:lvl3pPr marL="914202" indent="0">
              <a:buNone/>
              <a:defRPr sz="1000"/>
            </a:lvl3pPr>
            <a:lvl4pPr marL="1371304" indent="0">
              <a:buNone/>
              <a:defRPr sz="900"/>
            </a:lvl4pPr>
            <a:lvl5pPr marL="1828405" indent="0">
              <a:buNone/>
              <a:defRPr sz="900"/>
            </a:lvl5pPr>
            <a:lvl6pPr marL="2285506" indent="0">
              <a:buNone/>
              <a:defRPr sz="900"/>
            </a:lvl6pPr>
            <a:lvl7pPr marL="2742607" indent="0">
              <a:buNone/>
              <a:defRPr sz="900"/>
            </a:lvl7pPr>
            <a:lvl8pPr marL="3199708" indent="0">
              <a:buNone/>
              <a:defRPr sz="900"/>
            </a:lvl8pPr>
            <a:lvl9pPr marL="3656811" indent="0">
              <a:buNone/>
              <a:defRPr sz="900"/>
            </a:lvl9pPr>
          </a:lstStyle>
          <a:p>
            <a:pPr lvl="0"/>
            <a:r>
              <a:rPr lang="en-US" smtClean="0"/>
              <a:t>Click to edit Master text styles</a:t>
            </a:r>
          </a:p>
        </p:txBody>
      </p:sp>
    </p:spTree>
    <p:extLst>
      <p:ext uri="{BB962C8B-B14F-4D97-AF65-F5344CB8AC3E}">
        <p14:creationId xmlns:p14="http://schemas.microsoft.com/office/powerpoint/2010/main" val="830295994"/>
      </p:ext>
    </p:extLst>
  </p:cSld>
  <p:clrMapOvr>
    <a:masterClrMapping/>
  </p:clrMapOvr>
  <p:transition xmlns:p14="http://schemas.microsoft.com/office/powerpoint/2010/main"/>
</p:sldLayout>
</file>

<file path=ppt/slideLayouts/slideLayout3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01" indent="0">
              <a:buNone/>
              <a:defRPr sz="2800"/>
            </a:lvl2pPr>
            <a:lvl3pPr marL="914202" indent="0">
              <a:buNone/>
              <a:defRPr sz="2400"/>
            </a:lvl3pPr>
            <a:lvl4pPr marL="1371304" indent="0">
              <a:buNone/>
              <a:defRPr sz="2000"/>
            </a:lvl4pPr>
            <a:lvl5pPr marL="1828405" indent="0">
              <a:buNone/>
              <a:defRPr sz="2000"/>
            </a:lvl5pPr>
            <a:lvl6pPr marL="2285506" indent="0">
              <a:buNone/>
              <a:defRPr sz="2000"/>
            </a:lvl6pPr>
            <a:lvl7pPr marL="2742607" indent="0">
              <a:buNone/>
              <a:defRPr sz="2000"/>
            </a:lvl7pPr>
            <a:lvl8pPr marL="3199708" indent="0">
              <a:buNone/>
              <a:defRPr sz="2000"/>
            </a:lvl8pPr>
            <a:lvl9pPr marL="3656811"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01" indent="0">
              <a:buNone/>
              <a:defRPr sz="1200"/>
            </a:lvl2pPr>
            <a:lvl3pPr marL="914202" indent="0">
              <a:buNone/>
              <a:defRPr sz="1000"/>
            </a:lvl3pPr>
            <a:lvl4pPr marL="1371304" indent="0">
              <a:buNone/>
              <a:defRPr sz="900"/>
            </a:lvl4pPr>
            <a:lvl5pPr marL="1828405" indent="0">
              <a:buNone/>
              <a:defRPr sz="900"/>
            </a:lvl5pPr>
            <a:lvl6pPr marL="2285506" indent="0">
              <a:buNone/>
              <a:defRPr sz="900"/>
            </a:lvl6pPr>
            <a:lvl7pPr marL="2742607" indent="0">
              <a:buNone/>
              <a:defRPr sz="900"/>
            </a:lvl7pPr>
            <a:lvl8pPr marL="3199708" indent="0">
              <a:buNone/>
              <a:defRPr sz="900"/>
            </a:lvl8pPr>
            <a:lvl9pPr marL="3656811" indent="0">
              <a:buNone/>
              <a:defRPr sz="900"/>
            </a:lvl9pPr>
          </a:lstStyle>
          <a:p>
            <a:pPr lvl="0"/>
            <a:r>
              <a:rPr lang="en-US" smtClean="0"/>
              <a:t>Click to edit Master text styles</a:t>
            </a:r>
          </a:p>
        </p:txBody>
      </p:sp>
    </p:spTree>
    <p:extLst>
      <p:ext uri="{BB962C8B-B14F-4D97-AF65-F5344CB8AC3E}">
        <p14:creationId xmlns:p14="http://schemas.microsoft.com/office/powerpoint/2010/main" val="3039525165"/>
      </p:ext>
    </p:extLst>
  </p:cSld>
  <p:clrMapOvr>
    <a:masterClrMapping/>
  </p:clrMapOvr>
  <p:transition xmlns:p14="http://schemas.microsoft.com/office/powerpoint/2010/main"/>
</p:sldLayout>
</file>

<file path=ppt/slideLayouts/slideLayout3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7230556"/>
      </p:ext>
    </p:extLst>
  </p:cSld>
  <p:clrMapOvr>
    <a:masterClrMapping/>
  </p:clrMapOvr>
  <p:transition xmlns:p14="http://schemas.microsoft.com/office/powerpoint/2010/main"/>
</p:sldLayout>
</file>

<file path=ppt/slideLayouts/slideLayout3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6"/>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6"/>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67343451"/>
      </p:ext>
    </p:extLst>
  </p:cSld>
  <p:clrMapOvr>
    <a:masterClrMapping/>
  </p:clrMapOvr>
  <p:transition xmlns:p14="http://schemas.microsoft.com/office/powerpoint/2010/main"/>
</p:sldLayout>
</file>

<file path=ppt/slideLayouts/slideLayout30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1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1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75012015"/>
      </p:ext>
    </p:extLst>
  </p:cSld>
  <p:clrMapOvr>
    <a:masterClrMapping/>
  </p:clrMapOvr>
  <p:transition xmlns:p14="http://schemas.microsoft.com/office/powerpoint/2010/main"/>
  <p:hf hdr="0" ftr="0" dt="0"/>
</p:sldLayout>
</file>

<file path=ppt/slideLayouts/slideLayout308.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752600"/>
            <a:ext cx="3810000" cy="4343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smtClean="0"/>
              <a:t>Click icon to add clip art</a:t>
            </a:r>
            <a:endParaRPr lang="en-US" noProof="0"/>
          </a:p>
        </p:txBody>
      </p:sp>
    </p:spTree>
    <p:extLst>
      <p:ext uri="{BB962C8B-B14F-4D97-AF65-F5344CB8AC3E}">
        <p14:creationId xmlns:p14="http://schemas.microsoft.com/office/powerpoint/2010/main" val="2577589420"/>
      </p:ext>
    </p:extLst>
  </p:cSld>
  <p:clrMapOvr>
    <a:masterClrMapping/>
  </p:clrMapOvr>
  <p:hf hdr="0" ftr="0" dt="0"/>
</p:sldLayout>
</file>

<file path=ppt/slideLayouts/slideLayout3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9"/>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101" indent="0" algn="ctr">
              <a:buNone/>
              <a:defRPr/>
            </a:lvl2pPr>
            <a:lvl3pPr marL="914202" indent="0" algn="ctr">
              <a:buNone/>
              <a:defRPr/>
            </a:lvl3pPr>
            <a:lvl4pPr marL="1371304" indent="0" algn="ctr">
              <a:buNone/>
              <a:defRPr/>
            </a:lvl4pPr>
            <a:lvl5pPr marL="1828405" indent="0" algn="ctr">
              <a:buNone/>
              <a:defRPr/>
            </a:lvl5pPr>
            <a:lvl6pPr marL="2285506" indent="0" algn="ctr">
              <a:buNone/>
              <a:defRPr/>
            </a:lvl6pPr>
            <a:lvl7pPr marL="2742607" indent="0" algn="ctr">
              <a:buNone/>
              <a:defRPr/>
            </a:lvl7pPr>
            <a:lvl8pPr marL="3199708" indent="0" algn="ctr">
              <a:buNone/>
              <a:defRPr/>
            </a:lvl8pPr>
            <a:lvl9pPr marL="3656811"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182031448"/>
      </p:ext>
    </p:extLst>
  </p:cSld>
  <p:clrMapOvr>
    <a:masterClrMapping/>
  </p:clrMapOvr>
  <p:transition xmlns:p14="http://schemas.microsoft.com/office/powerpoint/2010/main"/>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4" indent="0">
              <a:buNone/>
              <a:defRPr sz="2000" b="1"/>
            </a:lvl2pPr>
            <a:lvl3pPr marL="914349" indent="0">
              <a:buNone/>
              <a:defRPr sz="1800" b="1"/>
            </a:lvl3pPr>
            <a:lvl4pPr marL="1371523" indent="0">
              <a:buNone/>
              <a:defRPr sz="1600" b="1"/>
            </a:lvl4pPr>
            <a:lvl5pPr marL="1828698" indent="0">
              <a:buNone/>
              <a:defRPr sz="1600" b="1"/>
            </a:lvl5pPr>
            <a:lvl6pPr marL="2285872" indent="0">
              <a:buNone/>
              <a:defRPr sz="1600" b="1"/>
            </a:lvl6pPr>
            <a:lvl7pPr marL="2743046" indent="0">
              <a:buNone/>
              <a:defRPr sz="1600" b="1"/>
            </a:lvl7pPr>
            <a:lvl8pPr marL="3200220" indent="0">
              <a:buNone/>
              <a:defRPr sz="1600" b="1"/>
            </a:lvl8pPr>
            <a:lvl9pPr marL="3657396"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7174" indent="0">
              <a:buNone/>
              <a:defRPr sz="2000" b="1"/>
            </a:lvl2pPr>
            <a:lvl3pPr marL="914349" indent="0">
              <a:buNone/>
              <a:defRPr sz="1800" b="1"/>
            </a:lvl3pPr>
            <a:lvl4pPr marL="1371523" indent="0">
              <a:buNone/>
              <a:defRPr sz="1600" b="1"/>
            </a:lvl4pPr>
            <a:lvl5pPr marL="1828698" indent="0">
              <a:buNone/>
              <a:defRPr sz="1600" b="1"/>
            </a:lvl5pPr>
            <a:lvl6pPr marL="2285872" indent="0">
              <a:buNone/>
              <a:defRPr sz="1600" b="1"/>
            </a:lvl6pPr>
            <a:lvl7pPr marL="2743046" indent="0">
              <a:buNone/>
              <a:defRPr sz="1600" b="1"/>
            </a:lvl7pPr>
            <a:lvl8pPr marL="3200220" indent="0">
              <a:buNone/>
              <a:defRPr sz="1600" b="1"/>
            </a:lvl8pPr>
            <a:lvl9pPr marL="3657396"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91572496"/>
      </p:ext>
    </p:extLst>
  </p:cSld>
  <p:clrMapOvr>
    <a:masterClrMapping/>
  </p:clrMapOvr>
  <p:transition xmlns:p14="http://schemas.microsoft.com/office/powerpoint/2010/main"/>
</p:sldLayout>
</file>

<file path=ppt/slideLayouts/slideLayout3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50756037"/>
      </p:ext>
    </p:extLst>
  </p:cSld>
  <p:clrMapOvr>
    <a:masterClrMapping/>
  </p:clrMapOvr>
  <p:transition xmlns:p14="http://schemas.microsoft.com/office/powerpoint/2010/main"/>
</p:sldLayout>
</file>

<file path=ppt/slideLayouts/slideLayout3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3"/>
            <a:ext cx="7772400" cy="1500187"/>
          </a:xfrm>
        </p:spPr>
        <p:txBody>
          <a:bodyPr anchor="b"/>
          <a:lstStyle>
            <a:lvl1pPr marL="0" indent="0">
              <a:buNone/>
              <a:defRPr sz="2000"/>
            </a:lvl1pPr>
            <a:lvl2pPr marL="457101" indent="0">
              <a:buNone/>
              <a:defRPr sz="1800"/>
            </a:lvl2pPr>
            <a:lvl3pPr marL="914202" indent="0">
              <a:buNone/>
              <a:defRPr sz="1600"/>
            </a:lvl3pPr>
            <a:lvl4pPr marL="1371304" indent="0">
              <a:buNone/>
              <a:defRPr sz="1400"/>
            </a:lvl4pPr>
            <a:lvl5pPr marL="1828405" indent="0">
              <a:buNone/>
              <a:defRPr sz="1400"/>
            </a:lvl5pPr>
            <a:lvl6pPr marL="2285506" indent="0">
              <a:buNone/>
              <a:defRPr sz="1400"/>
            </a:lvl6pPr>
            <a:lvl7pPr marL="2742607" indent="0">
              <a:buNone/>
              <a:defRPr sz="1400"/>
            </a:lvl7pPr>
            <a:lvl8pPr marL="3199708" indent="0">
              <a:buNone/>
              <a:defRPr sz="1400"/>
            </a:lvl8pPr>
            <a:lvl9pPr marL="3656811" indent="0">
              <a:buNone/>
              <a:defRPr sz="1400"/>
            </a:lvl9pPr>
          </a:lstStyle>
          <a:p>
            <a:pPr lvl="0"/>
            <a:r>
              <a:rPr lang="en-US" smtClean="0"/>
              <a:t>Click to edit Master text styles</a:t>
            </a:r>
          </a:p>
        </p:txBody>
      </p:sp>
    </p:spTree>
    <p:extLst>
      <p:ext uri="{BB962C8B-B14F-4D97-AF65-F5344CB8AC3E}">
        <p14:creationId xmlns:p14="http://schemas.microsoft.com/office/powerpoint/2010/main" val="1523347650"/>
      </p:ext>
    </p:extLst>
  </p:cSld>
  <p:clrMapOvr>
    <a:masterClrMapping/>
  </p:clrMapOvr>
  <p:transition xmlns:p14="http://schemas.microsoft.com/office/powerpoint/2010/main"/>
</p:sldLayout>
</file>

<file path=ppt/slideLayouts/slideLayout3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1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1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05153761"/>
      </p:ext>
    </p:extLst>
  </p:cSld>
  <p:clrMapOvr>
    <a:masterClrMapping/>
  </p:clrMapOvr>
  <p:transition xmlns:p14="http://schemas.microsoft.com/office/powerpoint/2010/main"/>
</p:sldLayout>
</file>

<file path=ppt/slideLayouts/slideLayout3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01" indent="0">
              <a:buNone/>
              <a:defRPr sz="2000" b="1"/>
            </a:lvl2pPr>
            <a:lvl3pPr marL="914202" indent="0">
              <a:buNone/>
              <a:defRPr sz="1800" b="1"/>
            </a:lvl3pPr>
            <a:lvl4pPr marL="1371304" indent="0">
              <a:buNone/>
              <a:defRPr sz="1600" b="1"/>
            </a:lvl4pPr>
            <a:lvl5pPr marL="1828405" indent="0">
              <a:buNone/>
              <a:defRPr sz="1600" b="1"/>
            </a:lvl5pPr>
            <a:lvl6pPr marL="2285506" indent="0">
              <a:buNone/>
              <a:defRPr sz="1600" b="1"/>
            </a:lvl6pPr>
            <a:lvl7pPr marL="2742607" indent="0">
              <a:buNone/>
              <a:defRPr sz="1600" b="1"/>
            </a:lvl7pPr>
            <a:lvl8pPr marL="3199708" indent="0">
              <a:buNone/>
              <a:defRPr sz="1600" b="1"/>
            </a:lvl8pPr>
            <a:lvl9pPr marL="365681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7101" indent="0">
              <a:buNone/>
              <a:defRPr sz="2000" b="1"/>
            </a:lvl2pPr>
            <a:lvl3pPr marL="914202" indent="0">
              <a:buNone/>
              <a:defRPr sz="1800" b="1"/>
            </a:lvl3pPr>
            <a:lvl4pPr marL="1371304" indent="0">
              <a:buNone/>
              <a:defRPr sz="1600" b="1"/>
            </a:lvl4pPr>
            <a:lvl5pPr marL="1828405" indent="0">
              <a:buNone/>
              <a:defRPr sz="1600" b="1"/>
            </a:lvl5pPr>
            <a:lvl6pPr marL="2285506" indent="0">
              <a:buNone/>
              <a:defRPr sz="1600" b="1"/>
            </a:lvl6pPr>
            <a:lvl7pPr marL="2742607" indent="0">
              <a:buNone/>
              <a:defRPr sz="1600" b="1"/>
            </a:lvl7pPr>
            <a:lvl8pPr marL="3199708" indent="0">
              <a:buNone/>
              <a:defRPr sz="1600" b="1"/>
            </a:lvl8pPr>
            <a:lvl9pPr marL="365681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01171397"/>
      </p:ext>
    </p:extLst>
  </p:cSld>
  <p:clrMapOvr>
    <a:masterClrMapping/>
  </p:clrMapOvr>
  <p:transition xmlns:p14="http://schemas.microsoft.com/office/powerpoint/2010/main"/>
</p:sldLayout>
</file>

<file path=ppt/slideLayouts/slideLayout3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133212800"/>
      </p:ext>
    </p:extLst>
  </p:cSld>
  <p:clrMapOvr>
    <a:masterClrMapping/>
  </p:clrMapOvr>
  <p:transition xmlns:p14="http://schemas.microsoft.com/office/powerpoint/2010/main"/>
</p:sldLayout>
</file>

<file path=ppt/slideLayouts/slideLayout3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36336558"/>
      </p:ext>
    </p:extLst>
  </p:cSld>
  <p:clrMapOvr>
    <a:masterClrMapping/>
  </p:clrMapOvr>
  <p:transition xmlns:p14="http://schemas.microsoft.com/office/powerpoint/2010/main"/>
</p:sldLayout>
</file>

<file path=ppt/slideLayouts/slideLayout3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6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04"/>
            <a:ext cx="3008313" cy="4691063"/>
          </a:xfrm>
        </p:spPr>
        <p:txBody>
          <a:bodyPr/>
          <a:lstStyle>
            <a:lvl1pPr marL="0" indent="0">
              <a:buNone/>
              <a:defRPr sz="1400"/>
            </a:lvl1pPr>
            <a:lvl2pPr marL="457101" indent="0">
              <a:buNone/>
              <a:defRPr sz="1200"/>
            </a:lvl2pPr>
            <a:lvl3pPr marL="914202" indent="0">
              <a:buNone/>
              <a:defRPr sz="1000"/>
            </a:lvl3pPr>
            <a:lvl4pPr marL="1371304" indent="0">
              <a:buNone/>
              <a:defRPr sz="900"/>
            </a:lvl4pPr>
            <a:lvl5pPr marL="1828405" indent="0">
              <a:buNone/>
              <a:defRPr sz="900"/>
            </a:lvl5pPr>
            <a:lvl6pPr marL="2285506" indent="0">
              <a:buNone/>
              <a:defRPr sz="900"/>
            </a:lvl6pPr>
            <a:lvl7pPr marL="2742607" indent="0">
              <a:buNone/>
              <a:defRPr sz="900"/>
            </a:lvl7pPr>
            <a:lvl8pPr marL="3199708" indent="0">
              <a:buNone/>
              <a:defRPr sz="900"/>
            </a:lvl8pPr>
            <a:lvl9pPr marL="3656811" indent="0">
              <a:buNone/>
              <a:defRPr sz="900"/>
            </a:lvl9pPr>
          </a:lstStyle>
          <a:p>
            <a:pPr lvl="0"/>
            <a:r>
              <a:rPr lang="en-US" smtClean="0"/>
              <a:t>Click to edit Master text styles</a:t>
            </a:r>
          </a:p>
        </p:txBody>
      </p:sp>
    </p:spTree>
    <p:extLst>
      <p:ext uri="{BB962C8B-B14F-4D97-AF65-F5344CB8AC3E}">
        <p14:creationId xmlns:p14="http://schemas.microsoft.com/office/powerpoint/2010/main" val="4026066638"/>
      </p:ext>
    </p:extLst>
  </p:cSld>
  <p:clrMapOvr>
    <a:masterClrMapping/>
  </p:clrMapOvr>
  <p:transition xmlns:p14="http://schemas.microsoft.com/office/powerpoint/2010/main"/>
</p:sldLayout>
</file>

<file path=ppt/slideLayouts/slideLayout3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01" indent="0">
              <a:buNone/>
              <a:defRPr sz="2800"/>
            </a:lvl2pPr>
            <a:lvl3pPr marL="914202" indent="0">
              <a:buNone/>
              <a:defRPr sz="2400"/>
            </a:lvl3pPr>
            <a:lvl4pPr marL="1371304" indent="0">
              <a:buNone/>
              <a:defRPr sz="2000"/>
            </a:lvl4pPr>
            <a:lvl5pPr marL="1828405" indent="0">
              <a:buNone/>
              <a:defRPr sz="2000"/>
            </a:lvl5pPr>
            <a:lvl6pPr marL="2285506" indent="0">
              <a:buNone/>
              <a:defRPr sz="2000"/>
            </a:lvl6pPr>
            <a:lvl7pPr marL="2742607" indent="0">
              <a:buNone/>
              <a:defRPr sz="2000"/>
            </a:lvl7pPr>
            <a:lvl8pPr marL="3199708" indent="0">
              <a:buNone/>
              <a:defRPr sz="2000"/>
            </a:lvl8pPr>
            <a:lvl9pPr marL="3656811"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01" indent="0">
              <a:buNone/>
              <a:defRPr sz="1200"/>
            </a:lvl2pPr>
            <a:lvl3pPr marL="914202" indent="0">
              <a:buNone/>
              <a:defRPr sz="1000"/>
            </a:lvl3pPr>
            <a:lvl4pPr marL="1371304" indent="0">
              <a:buNone/>
              <a:defRPr sz="900"/>
            </a:lvl4pPr>
            <a:lvl5pPr marL="1828405" indent="0">
              <a:buNone/>
              <a:defRPr sz="900"/>
            </a:lvl5pPr>
            <a:lvl6pPr marL="2285506" indent="0">
              <a:buNone/>
              <a:defRPr sz="900"/>
            </a:lvl6pPr>
            <a:lvl7pPr marL="2742607" indent="0">
              <a:buNone/>
              <a:defRPr sz="900"/>
            </a:lvl7pPr>
            <a:lvl8pPr marL="3199708" indent="0">
              <a:buNone/>
              <a:defRPr sz="900"/>
            </a:lvl8pPr>
            <a:lvl9pPr marL="3656811" indent="0">
              <a:buNone/>
              <a:defRPr sz="900"/>
            </a:lvl9pPr>
          </a:lstStyle>
          <a:p>
            <a:pPr lvl="0"/>
            <a:r>
              <a:rPr lang="en-US" smtClean="0"/>
              <a:t>Click to edit Master text styles</a:t>
            </a:r>
          </a:p>
        </p:txBody>
      </p:sp>
    </p:spTree>
    <p:extLst>
      <p:ext uri="{BB962C8B-B14F-4D97-AF65-F5344CB8AC3E}">
        <p14:creationId xmlns:p14="http://schemas.microsoft.com/office/powerpoint/2010/main" val="390439522"/>
      </p:ext>
    </p:extLst>
  </p:cSld>
  <p:clrMapOvr>
    <a:masterClrMapping/>
  </p:clrMapOvr>
  <p:transition xmlns:p14="http://schemas.microsoft.com/office/powerpoint/2010/main"/>
</p:sldLayout>
</file>

<file path=ppt/slideLayouts/slideLayout3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41048238"/>
      </p:ext>
    </p:extLst>
  </p:cSld>
  <p:clrMapOvr>
    <a:masterClrMapping/>
  </p:clrMapOvr>
  <p:transition xmlns:p14="http://schemas.microsoft.com/office/powerpoint/2010/main"/>
</p:sldLayout>
</file>

<file path=ppt/slideLayouts/slideLayout3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6"/>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6"/>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88995174"/>
      </p:ext>
    </p:extLst>
  </p:cSld>
  <p:clrMapOvr>
    <a:masterClrMapping/>
  </p:clrMapOvr>
  <p:transition xmlns:p14="http://schemas.microsoft.com/office/powerpoint/2010/main"/>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586444592"/>
      </p:ext>
    </p:extLst>
  </p:cSld>
  <p:clrMapOvr>
    <a:masterClrMapping/>
  </p:clrMapOvr>
  <p:transition xmlns:p14="http://schemas.microsoft.com/office/powerpoint/2010/main"/>
</p:sldLayout>
</file>

<file path=ppt/slideLayouts/slideLayout32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1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1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68936708"/>
      </p:ext>
    </p:extLst>
  </p:cSld>
  <p:clrMapOvr>
    <a:masterClrMapping/>
  </p:clrMapOvr>
  <p:transition xmlns:p14="http://schemas.microsoft.com/office/powerpoint/2010/main"/>
</p:sldLayout>
</file>

<file path=ppt/slideLayouts/slideLayout321.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752600"/>
            <a:ext cx="3810000" cy="4343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smtClean="0"/>
              <a:t>Click icon to add clip art</a:t>
            </a:r>
            <a:endParaRPr lang="en-US" noProof="0"/>
          </a:p>
        </p:txBody>
      </p:sp>
    </p:spTree>
    <p:extLst>
      <p:ext uri="{BB962C8B-B14F-4D97-AF65-F5344CB8AC3E}">
        <p14:creationId xmlns:p14="http://schemas.microsoft.com/office/powerpoint/2010/main" val="518209600"/>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Rectangle 5"/>
          <p:cNvSpPr>
            <a:spLocks noChangeArrowheads="1"/>
          </p:cNvSpPr>
          <p:nvPr>
            <p:custDataLst>
              <p:tags r:id="rId1"/>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55" tIns="46029" rIns="92055" bIns="46029"/>
          <a:lstStyle/>
          <a:p>
            <a:pPr algn="ctr" eaLnBrk="0" hangingPunct="0"/>
            <a:r>
              <a:rPr lang="en-US" sz="700" b="0">
                <a:solidFill>
                  <a:schemeClr val="bg1"/>
                </a:solidFill>
              </a:rPr>
              <a:t>Do not reproduce without permission</a:t>
            </a:r>
          </a:p>
        </p:txBody>
      </p:sp>
      <p:sp>
        <p:nvSpPr>
          <p:cNvPr id="4" name="Rectangle 3"/>
          <p:cNvSpPr>
            <a:spLocks noChangeArrowheads="1"/>
          </p:cNvSpPr>
          <p:nvPr userDrawn="1">
            <p:custDataLst>
              <p:tags r:id="rId2"/>
            </p:custDataLst>
          </p:nvPr>
        </p:nvSpPr>
        <p:spPr bwMode="auto">
          <a:xfrm rot="16200000">
            <a:off x="7398545" y="5253841"/>
            <a:ext cx="3078162" cy="263525"/>
          </a:xfrm>
          <a:prstGeom prst="rect">
            <a:avLst/>
          </a:prstGeom>
          <a:noFill/>
          <a:ln w="9525">
            <a:noFill/>
            <a:miter lim="800000"/>
            <a:headEnd/>
            <a:tailEnd/>
          </a:ln>
          <a:effectLst/>
        </p:spPr>
        <p:txBody>
          <a:bodyPr lIns="92046" tIns="46024" rIns="92046" bIns="46024"/>
          <a:lstStyle/>
          <a:p>
            <a:pPr defTabSz="912615" eaLnBrk="0" hangingPunct="0">
              <a:defRPr/>
            </a:pPr>
            <a:fld id="{AF776FA2-ABF4-4944-B03B-9062A00B73AF}" type="slidenum">
              <a:rPr lang="en-US" sz="2000" i="1">
                <a:effectLst>
                  <a:outerShdw blurRad="38100" dist="38100" dir="2700000" algn="tl">
                    <a:srgbClr val="DDDDDD"/>
                  </a:outerShdw>
                </a:effectLst>
                <a:latin typeface="Courier New" pitchFamily="-107" charset="0"/>
                <a:ea typeface="ＭＳ Ｐゴシック" pitchFamily="-107" charset="-128"/>
                <a:cs typeface="ＭＳ Ｐゴシック" pitchFamily="-107" charset="-128"/>
              </a:rPr>
              <a:pPr defTabSz="912615" eaLnBrk="0" hangingPunct="0">
                <a:defRPr/>
              </a:pPr>
              <a:t>‹#›</a:t>
            </a:fld>
            <a:r>
              <a:rPr lang="en-US">
                <a:solidFill>
                  <a:srgbClr val="808080"/>
                </a:solidFill>
                <a:latin typeface="Arial" pitchFamily="-107" charset="0"/>
                <a:ea typeface="ＭＳ Ｐゴシック" pitchFamily="-107" charset="-128"/>
                <a:cs typeface="ＭＳ Ｐゴシック" pitchFamily="-107" charset="-128"/>
              </a:rPr>
              <a:t> - </a:t>
            </a:r>
            <a:r>
              <a:rPr lang="en-US" sz="1100">
                <a:solidFill>
                  <a:srgbClr val="969696"/>
                </a:solidFill>
                <a:latin typeface="Arial" pitchFamily="-107" charset="0"/>
                <a:ea typeface="ＭＳ Ｐゴシック" pitchFamily="-107" charset="-128"/>
                <a:cs typeface="ＭＳ Ｐゴシック" pitchFamily="-107" charset="-128"/>
              </a:rPr>
              <a:t>Lectures.GersteinLab.org</a:t>
            </a:r>
            <a:r>
              <a:rPr lang="en-US" sz="600" b="0">
                <a:solidFill>
                  <a:srgbClr val="808080"/>
                </a:solidFill>
                <a:latin typeface="Arial" pitchFamily="-107" charset="0"/>
                <a:ea typeface="ＭＳ Ｐゴシック" pitchFamily="-107" charset="-128"/>
                <a:cs typeface="ＭＳ Ｐゴシック" pitchFamily="-107" charset="-128"/>
              </a:rPr>
              <a:t> </a:t>
            </a:r>
            <a:r>
              <a:rPr lang="en-US" sz="500" b="0">
                <a:latin typeface="Arial" pitchFamily="-107" charset="0"/>
                <a:ea typeface="ＭＳ Ｐゴシック" pitchFamily="-107" charset="-128"/>
                <a:cs typeface="ＭＳ Ｐゴシック" pitchFamily="-107" charset="-128"/>
              </a:rPr>
              <a:t>(c) '09</a:t>
            </a:r>
          </a:p>
        </p:txBody>
      </p:sp>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552442569"/>
      </p:ext>
    </p:extLst>
  </p:cSld>
  <p:clrMapOvr>
    <a:masterClrMapping/>
  </p:clrMapOvr>
  <p:transition xmlns:p14="http://schemas.microsoft.com/office/powerpoint/2010/main"/>
</p:sldLayout>
</file>

<file path=ppt/slideLayouts/slideLayout3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ChangeArrowheads="1"/>
          </p:cNvSpPr>
          <p:nvPr>
            <p:custDataLst>
              <p:tags r:id="rId1"/>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55" tIns="46029" rIns="92055" bIns="46029"/>
          <a:lstStyle/>
          <a:p>
            <a:pPr algn="ctr" eaLnBrk="0" hangingPunct="0"/>
            <a:r>
              <a:rPr lang="en-US" sz="700" b="0">
                <a:solidFill>
                  <a:schemeClr val="bg1"/>
                </a:solidFill>
              </a:rPr>
              <a:t>Do not reproduce without permission</a:t>
            </a:r>
          </a:p>
        </p:txBody>
      </p:sp>
      <p:sp>
        <p:nvSpPr>
          <p:cNvPr id="3" name="Rectangle 2"/>
          <p:cNvSpPr>
            <a:spLocks noChangeArrowheads="1"/>
          </p:cNvSpPr>
          <p:nvPr userDrawn="1">
            <p:custDataLst>
              <p:tags r:id="rId2"/>
            </p:custDataLst>
          </p:nvPr>
        </p:nvSpPr>
        <p:spPr bwMode="auto">
          <a:xfrm rot="16200000">
            <a:off x="7398545" y="5253841"/>
            <a:ext cx="3078162" cy="263525"/>
          </a:xfrm>
          <a:prstGeom prst="rect">
            <a:avLst/>
          </a:prstGeom>
          <a:noFill/>
          <a:ln w="9525">
            <a:noFill/>
            <a:miter lim="800000"/>
            <a:headEnd/>
            <a:tailEnd/>
          </a:ln>
          <a:effectLst/>
        </p:spPr>
        <p:txBody>
          <a:bodyPr lIns="92046" tIns="46024" rIns="92046" bIns="46024"/>
          <a:lstStyle/>
          <a:p>
            <a:pPr defTabSz="912615" eaLnBrk="0" hangingPunct="0">
              <a:defRPr/>
            </a:pPr>
            <a:fld id="{BECCC32E-A50B-2849-ACDD-3DFF17305859}" type="slidenum">
              <a:rPr lang="en-US" sz="2000" i="1">
                <a:effectLst>
                  <a:outerShdw blurRad="38100" dist="38100" dir="2700000" algn="tl">
                    <a:srgbClr val="DDDDDD"/>
                  </a:outerShdw>
                </a:effectLst>
                <a:latin typeface="Courier New" pitchFamily="-107" charset="0"/>
                <a:ea typeface="ＭＳ Ｐゴシック" pitchFamily="-107" charset="-128"/>
                <a:cs typeface="ＭＳ Ｐゴシック" pitchFamily="-107" charset="-128"/>
              </a:rPr>
              <a:pPr defTabSz="912615" eaLnBrk="0" hangingPunct="0">
                <a:defRPr/>
              </a:pPr>
              <a:t>‹#›</a:t>
            </a:fld>
            <a:r>
              <a:rPr lang="en-US">
                <a:solidFill>
                  <a:srgbClr val="808080"/>
                </a:solidFill>
                <a:latin typeface="Arial" pitchFamily="-107" charset="0"/>
                <a:ea typeface="ＭＳ Ｐゴシック" pitchFamily="-107" charset="-128"/>
                <a:cs typeface="ＭＳ Ｐゴシック" pitchFamily="-107" charset="-128"/>
              </a:rPr>
              <a:t> - </a:t>
            </a:r>
            <a:r>
              <a:rPr lang="en-US" sz="1100">
                <a:solidFill>
                  <a:srgbClr val="969696"/>
                </a:solidFill>
                <a:latin typeface="Arial" pitchFamily="-107" charset="0"/>
                <a:ea typeface="ＭＳ Ｐゴシック" pitchFamily="-107" charset="-128"/>
                <a:cs typeface="ＭＳ Ｐゴシック" pitchFamily="-107" charset="-128"/>
              </a:rPr>
              <a:t>Lectures.GersteinLab.org</a:t>
            </a:r>
            <a:r>
              <a:rPr lang="en-US" sz="600" b="0">
                <a:solidFill>
                  <a:srgbClr val="808080"/>
                </a:solidFill>
                <a:latin typeface="Arial" pitchFamily="-107" charset="0"/>
                <a:ea typeface="ＭＳ Ｐゴシック" pitchFamily="-107" charset="-128"/>
                <a:cs typeface="ＭＳ Ｐゴシック" pitchFamily="-107" charset="-128"/>
              </a:rPr>
              <a:t> </a:t>
            </a:r>
            <a:r>
              <a:rPr lang="en-US" sz="500" b="0">
                <a:latin typeface="Arial" pitchFamily="-107" charset="0"/>
                <a:ea typeface="ＭＳ Ｐゴシック" pitchFamily="-107" charset="-128"/>
                <a:cs typeface="ＭＳ Ｐゴシック" pitchFamily="-107" charset="-128"/>
              </a:rPr>
              <a:t>(c) '09</a:t>
            </a:r>
          </a:p>
        </p:txBody>
      </p:sp>
    </p:spTree>
    <p:extLst>
      <p:ext uri="{BB962C8B-B14F-4D97-AF65-F5344CB8AC3E}">
        <p14:creationId xmlns:p14="http://schemas.microsoft.com/office/powerpoint/2010/main" val="3827636164"/>
      </p:ext>
    </p:extLst>
  </p:cSld>
  <p:clrMapOvr>
    <a:masterClrMapping/>
  </p:clrMapOvr>
  <p:transition xmlns:p14="http://schemas.microsoft.com/office/powerpoint/2010/main"/>
</p:sldLayout>
</file>

<file path=ppt/slideLayouts/slideLayout3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01" indent="0" algn="ctr">
              <a:buNone/>
              <a:defRPr/>
            </a:lvl2pPr>
            <a:lvl3pPr marL="914202" indent="0" algn="ctr">
              <a:buNone/>
              <a:defRPr/>
            </a:lvl3pPr>
            <a:lvl4pPr marL="1371304" indent="0" algn="ctr">
              <a:buNone/>
              <a:defRPr/>
            </a:lvl4pPr>
            <a:lvl5pPr marL="1828405" indent="0" algn="ctr">
              <a:buNone/>
              <a:defRPr/>
            </a:lvl5pPr>
            <a:lvl6pPr marL="2285506" indent="0" algn="ctr">
              <a:buNone/>
              <a:defRPr/>
            </a:lvl6pPr>
            <a:lvl7pPr marL="2742607" indent="0" algn="ctr">
              <a:buNone/>
              <a:defRPr/>
            </a:lvl7pPr>
            <a:lvl8pPr marL="3199708" indent="0" algn="ctr">
              <a:buNone/>
              <a:defRPr/>
            </a:lvl8pPr>
            <a:lvl9pPr marL="3656811" indent="0" algn="ctr">
              <a:buNone/>
              <a:defRPr/>
            </a:lvl9pPr>
          </a:lstStyle>
          <a:p>
            <a:r>
              <a:rPr lang="en-US" smtClean="0"/>
              <a:t>Click to edit Master subtitle style</a:t>
            </a:r>
            <a:endParaRPr lang="en-US"/>
          </a:p>
        </p:txBody>
      </p:sp>
      <p:sp>
        <p:nvSpPr>
          <p:cNvPr id="4" name="Rectangle 5"/>
          <p:cNvSpPr>
            <a:spLocks noGrp="1" noChangeArrowheads="1"/>
          </p:cNvSpPr>
          <p:nvPr>
            <p:ph type="ftr" sz="quarter" idx="10"/>
            <p:custDataLst>
              <p:tags r:id="rId1"/>
            </p:custDataLst>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custDataLst>
              <p:tags r:id="rId2"/>
            </p:custDataLst>
          </p:nvPr>
        </p:nvSpPr>
        <p:spPr>
          <a:ln/>
        </p:spPr>
        <p:txBody>
          <a:bodyPr/>
          <a:lstStyle>
            <a:lvl1pPr>
              <a:defRPr/>
            </a:lvl1pPr>
          </a:lstStyle>
          <a:p>
            <a:pPr>
              <a:defRPr/>
            </a:pPr>
            <a:fld id="{38AC7F91-62C9-514F-BC78-A14958C68C4C}" type="slidenum">
              <a:rPr lang="en-US"/>
              <a:pPr>
                <a:defRPr/>
              </a:pPr>
              <a:t>‹#›</a:t>
            </a:fld>
            <a:endParaRPr lang="en-US"/>
          </a:p>
        </p:txBody>
      </p:sp>
    </p:spTree>
    <p:extLst>
      <p:ext uri="{BB962C8B-B14F-4D97-AF65-F5344CB8AC3E}">
        <p14:creationId xmlns:p14="http://schemas.microsoft.com/office/powerpoint/2010/main" val="2727395548"/>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custDataLst>
              <p:tags r:id="rId1"/>
            </p:custDataLst>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custDataLst>
              <p:tags r:id="rId2"/>
            </p:custDataLst>
          </p:nvPr>
        </p:nvSpPr>
        <p:spPr>
          <a:ln/>
        </p:spPr>
        <p:txBody>
          <a:bodyPr/>
          <a:lstStyle>
            <a:lvl1pPr>
              <a:defRPr/>
            </a:lvl1pPr>
          </a:lstStyle>
          <a:p>
            <a:pPr>
              <a:defRPr/>
            </a:pPr>
            <a:fld id="{CD84EED4-1B02-0247-A4A6-3398FF467BC2}" type="slidenum">
              <a:rPr lang="en-US"/>
              <a:pPr>
                <a:defRPr/>
              </a:pPr>
              <a:t>‹#›</a:t>
            </a:fld>
            <a:endParaRPr lang="en-US"/>
          </a:p>
        </p:txBody>
      </p:sp>
    </p:spTree>
    <p:extLst>
      <p:ext uri="{BB962C8B-B14F-4D97-AF65-F5344CB8AC3E}">
        <p14:creationId xmlns:p14="http://schemas.microsoft.com/office/powerpoint/2010/main" val="3858301762"/>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3"/>
            <a:ext cx="7772400" cy="1500187"/>
          </a:xfrm>
        </p:spPr>
        <p:txBody>
          <a:bodyPr anchor="b"/>
          <a:lstStyle>
            <a:lvl1pPr marL="0" indent="0">
              <a:buNone/>
              <a:defRPr sz="2000"/>
            </a:lvl1pPr>
            <a:lvl2pPr marL="457101" indent="0">
              <a:buNone/>
              <a:defRPr sz="1800"/>
            </a:lvl2pPr>
            <a:lvl3pPr marL="914202" indent="0">
              <a:buNone/>
              <a:defRPr sz="1600"/>
            </a:lvl3pPr>
            <a:lvl4pPr marL="1371304" indent="0">
              <a:buNone/>
              <a:defRPr sz="1400"/>
            </a:lvl4pPr>
            <a:lvl5pPr marL="1828405" indent="0">
              <a:buNone/>
              <a:defRPr sz="1400"/>
            </a:lvl5pPr>
            <a:lvl6pPr marL="2285506" indent="0">
              <a:buNone/>
              <a:defRPr sz="1400"/>
            </a:lvl6pPr>
            <a:lvl7pPr marL="2742607" indent="0">
              <a:buNone/>
              <a:defRPr sz="1400"/>
            </a:lvl7pPr>
            <a:lvl8pPr marL="3199708" indent="0">
              <a:buNone/>
              <a:defRPr sz="1400"/>
            </a:lvl8pPr>
            <a:lvl9pPr marL="3656811" indent="0">
              <a:buNone/>
              <a:defRPr sz="1400"/>
            </a:lvl9pPr>
          </a:lstStyle>
          <a:p>
            <a:pPr lvl="0"/>
            <a:r>
              <a:rPr lang="en-US" smtClean="0"/>
              <a:t>Click to edit Master text styles</a:t>
            </a:r>
          </a:p>
        </p:txBody>
      </p:sp>
      <p:sp>
        <p:nvSpPr>
          <p:cNvPr id="4" name="Rectangle 5"/>
          <p:cNvSpPr>
            <a:spLocks noGrp="1" noChangeArrowheads="1"/>
          </p:cNvSpPr>
          <p:nvPr>
            <p:ph type="ftr" sz="quarter" idx="10"/>
            <p:custDataLst>
              <p:tags r:id="rId1"/>
            </p:custDataLst>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custDataLst>
              <p:tags r:id="rId2"/>
            </p:custDataLst>
          </p:nvPr>
        </p:nvSpPr>
        <p:spPr>
          <a:ln/>
        </p:spPr>
        <p:txBody>
          <a:bodyPr/>
          <a:lstStyle>
            <a:lvl1pPr>
              <a:defRPr/>
            </a:lvl1pPr>
          </a:lstStyle>
          <a:p>
            <a:pPr>
              <a:defRPr/>
            </a:pPr>
            <a:fld id="{08C1885C-DFB6-9C49-81C3-01E269035BB4}" type="slidenum">
              <a:rPr lang="en-US"/>
              <a:pPr>
                <a:defRPr/>
              </a:pPr>
              <a:t>‹#›</a:t>
            </a:fld>
            <a:endParaRPr lang="en-US"/>
          </a:p>
        </p:txBody>
      </p:sp>
    </p:spTree>
    <p:extLst>
      <p:ext uri="{BB962C8B-B14F-4D97-AF65-F5344CB8AC3E}">
        <p14:creationId xmlns:p14="http://schemas.microsoft.com/office/powerpoint/2010/main" val="94011926"/>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ftr" sz="quarter" idx="10"/>
            <p:custDataLst>
              <p:tags r:id="rId1"/>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1"/>
            <p:custDataLst>
              <p:tags r:id="rId2"/>
            </p:custDataLst>
          </p:nvPr>
        </p:nvSpPr>
        <p:spPr>
          <a:ln/>
        </p:spPr>
        <p:txBody>
          <a:bodyPr/>
          <a:lstStyle>
            <a:lvl1pPr>
              <a:defRPr/>
            </a:lvl1pPr>
          </a:lstStyle>
          <a:p>
            <a:pPr>
              <a:defRPr/>
            </a:pPr>
            <a:fld id="{EF92E849-55B0-A24D-BFCB-3FE640A7CF30}" type="slidenum">
              <a:rPr lang="en-US"/>
              <a:pPr>
                <a:defRPr/>
              </a:pPr>
              <a:t>‹#›</a:t>
            </a:fld>
            <a:endParaRPr lang="en-US"/>
          </a:p>
        </p:txBody>
      </p:sp>
    </p:spTree>
    <p:extLst>
      <p:ext uri="{BB962C8B-B14F-4D97-AF65-F5344CB8AC3E}">
        <p14:creationId xmlns:p14="http://schemas.microsoft.com/office/powerpoint/2010/main" val="1991235769"/>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01" indent="0">
              <a:buNone/>
              <a:defRPr sz="2000" b="1"/>
            </a:lvl2pPr>
            <a:lvl3pPr marL="914202" indent="0">
              <a:buNone/>
              <a:defRPr sz="1800" b="1"/>
            </a:lvl3pPr>
            <a:lvl4pPr marL="1371304" indent="0">
              <a:buNone/>
              <a:defRPr sz="1600" b="1"/>
            </a:lvl4pPr>
            <a:lvl5pPr marL="1828405" indent="0">
              <a:buNone/>
              <a:defRPr sz="1600" b="1"/>
            </a:lvl5pPr>
            <a:lvl6pPr marL="2285506" indent="0">
              <a:buNone/>
              <a:defRPr sz="1600" b="1"/>
            </a:lvl6pPr>
            <a:lvl7pPr marL="2742607" indent="0">
              <a:buNone/>
              <a:defRPr sz="1600" b="1"/>
            </a:lvl7pPr>
            <a:lvl8pPr marL="3199708" indent="0">
              <a:buNone/>
              <a:defRPr sz="1600" b="1"/>
            </a:lvl8pPr>
            <a:lvl9pPr marL="365681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7101" indent="0">
              <a:buNone/>
              <a:defRPr sz="2000" b="1"/>
            </a:lvl2pPr>
            <a:lvl3pPr marL="914202" indent="0">
              <a:buNone/>
              <a:defRPr sz="1800" b="1"/>
            </a:lvl3pPr>
            <a:lvl4pPr marL="1371304" indent="0">
              <a:buNone/>
              <a:defRPr sz="1600" b="1"/>
            </a:lvl4pPr>
            <a:lvl5pPr marL="1828405" indent="0">
              <a:buNone/>
              <a:defRPr sz="1600" b="1"/>
            </a:lvl5pPr>
            <a:lvl6pPr marL="2285506" indent="0">
              <a:buNone/>
              <a:defRPr sz="1600" b="1"/>
            </a:lvl6pPr>
            <a:lvl7pPr marL="2742607" indent="0">
              <a:buNone/>
              <a:defRPr sz="1600" b="1"/>
            </a:lvl7pPr>
            <a:lvl8pPr marL="3199708" indent="0">
              <a:buNone/>
              <a:defRPr sz="1600" b="1"/>
            </a:lvl8pPr>
            <a:lvl9pPr marL="365681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ftr" sz="quarter" idx="10"/>
            <p:custDataLst>
              <p:tags r:id="rId1"/>
            </p:custDataLst>
          </p:nvPr>
        </p:nvSpPr>
        <p:spPr>
          <a:ln/>
        </p:spPr>
        <p:txBody>
          <a:bodyPr/>
          <a:lstStyle>
            <a:lvl1pPr>
              <a:defRPr/>
            </a:lvl1pPr>
          </a:lstStyle>
          <a:p>
            <a:pPr>
              <a:defRPr/>
            </a:pPr>
            <a:endParaRPr lang="en-US"/>
          </a:p>
        </p:txBody>
      </p:sp>
      <p:sp>
        <p:nvSpPr>
          <p:cNvPr id="8" name="Rectangle 6"/>
          <p:cNvSpPr>
            <a:spLocks noGrp="1" noChangeArrowheads="1"/>
          </p:cNvSpPr>
          <p:nvPr>
            <p:ph type="sldNum" sz="quarter" idx="11"/>
            <p:custDataLst>
              <p:tags r:id="rId2"/>
            </p:custDataLst>
          </p:nvPr>
        </p:nvSpPr>
        <p:spPr>
          <a:ln/>
        </p:spPr>
        <p:txBody>
          <a:bodyPr/>
          <a:lstStyle>
            <a:lvl1pPr>
              <a:defRPr/>
            </a:lvl1pPr>
          </a:lstStyle>
          <a:p>
            <a:pPr>
              <a:defRPr/>
            </a:pPr>
            <a:fld id="{C7CB7ACF-3FB8-9B48-A5ED-4ECA097CEA97}" type="slidenum">
              <a:rPr lang="en-US"/>
              <a:pPr>
                <a:defRPr/>
              </a:pPr>
              <a:t>‹#›</a:t>
            </a:fld>
            <a:endParaRPr lang="en-US"/>
          </a:p>
        </p:txBody>
      </p:sp>
    </p:spTree>
    <p:extLst>
      <p:ext uri="{BB962C8B-B14F-4D97-AF65-F5344CB8AC3E}">
        <p14:creationId xmlns:p14="http://schemas.microsoft.com/office/powerpoint/2010/main" val="1677613689"/>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5"/>
          <p:cNvSpPr>
            <a:spLocks noGrp="1" noChangeArrowheads="1"/>
          </p:cNvSpPr>
          <p:nvPr>
            <p:ph type="ftr" sz="quarter" idx="10"/>
            <p:custDataLst>
              <p:tags r:id="rId1"/>
            </p:custDataLst>
          </p:nvPr>
        </p:nvSpPr>
        <p:spPr>
          <a:ln/>
        </p:spPr>
        <p:txBody>
          <a:bodyPr/>
          <a:lstStyle>
            <a:lvl1pPr>
              <a:defRPr/>
            </a:lvl1pPr>
          </a:lstStyle>
          <a:p>
            <a:pPr>
              <a:defRPr/>
            </a:pPr>
            <a:endParaRPr lang="en-US"/>
          </a:p>
        </p:txBody>
      </p:sp>
      <p:sp>
        <p:nvSpPr>
          <p:cNvPr id="4" name="Rectangle 6"/>
          <p:cNvSpPr>
            <a:spLocks noGrp="1" noChangeArrowheads="1"/>
          </p:cNvSpPr>
          <p:nvPr>
            <p:ph type="sldNum" sz="quarter" idx="11"/>
            <p:custDataLst>
              <p:tags r:id="rId2"/>
            </p:custDataLst>
          </p:nvPr>
        </p:nvSpPr>
        <p:spPr>
          <a:ln/>
        </p:spPr>
        <p:txBody>
          <a:bodyPr/>
          <a:lstStyle>
            <a:lvl1pPr>
              <a:defRPr/>
            </a:lvl1pPr>
          </a:lstStyle>
          <a:p>
            <a:pPr>
              <a:defRPr/>
            </a:pPr>
            <a:fld id="{ECCB9A5F-A913-B240-BEB3-5D072F29BA7B}" type="slidenum">
              <a:rPr lang="en-US"/>
              <a:pPr>
                <a:defRPr/>
              </a:pPr>
              <a:t>‹#›</a:t>
            </a:fld>
            <a:endParaRPr lang="en-US"/>
          </a:p>
        </p:txBody>
      </p:sp>
    </p:spTree>
    <p:extLst>
      <p:ext uri="{BB962C8B-B14F-4D97-AF65-F5344CB8AC3E}">
        <p14:creationId xmlns:p14="http://schemas.microsoft.com/office/powerpoint/2010/main" val="104183148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47177340"/>
      </p:ext>
    </p:extLst>
  </p:cSld>
  <p:clrMapOvr>
    <a:masterClrMapping/>
  </p:clrMapOvr>
  <p:transition xmlns:p14="http://schemas.microsoft.com/office/powerpoint/2010/main"/>
</p:sldLayout>
</file>

<file path=ppt/slideLayouts/slideLayout3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ftr" sz="quarter" idx="10"/>
            <p:custDataLst>
              <p:tags r:id="rId1"/>
            </p:custDataLst>
          </p:nvPr>
        </p:nvSpPr>
        <p:spPr>
          <a:ln/>
        </p:spPr>
        <p:txBody>
          <a:bodyPr/>
          <a:lstStyle>
            <a:lvl1pPr>
              <a:defRPr/>
            </a:lvl1pPr>
          </a:lstStyle>
          <a:p>
            <a:pPr>
              <a:defRPr/>
            </a:pPr>
            <a:endParaRPr lang="en-US"/>
          </a:p>
        </p:txBody>
      </p:sp>
      <p:sp>
        <p:nvSpPr>
          <p:cNvPr id="3" name="Rectangle 6"/>
          <p:cNvSpPr>
            <a:spLocks noGrp="1" noChangeArrowheads="1"/>
          </p:cNvSpPr>
          <p:nvPr>
            <p:ph type="sldNum" sz="quarter" idx="11"/>
            <p:custDataLst>
              <p:tags r:id="rId2"/>
            </p:custDataLst>
          </p:nvPr>
        </p:nvSpPr>
        <p:spPr>
          <a:ln/>
        </p:spPr>
        <p:txBody>
          <a:bodyPr/>
          <a:lstStyle>
            <a:lvl1pPr>
              <a:defRPr/>
            </a:lvl1pPr>
          </a:lstStyle>
          <a:p>
            <a:pPr>
              <a:defRPr/>
            </a:pPr>
            <a:fld id="{E354C98C-BA2C-1A4C-9853-D3DF449D7151}" type="slidenum">
              <a:rPr lang="en-US"/>
              <a:pPr>
                <a:defRPr/>
              </a:pPr>
              <a:t>‹#›</a:t>
            </a:fld>
            <a:endParaRPr lang="en-US"/>
          </a:p>
        </p:txBody>
      </p:sp>
    </p:spTree>
    <p:extLst>
      <p:ext uri="{BB962C8B-B14F-4D97-AF65-F5344CB8AC3E}">
        <p14:creationId xmlns:p14="http://schemas.microsoft.com/office/powerpoint/2010/main" val="1637159994"/>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6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04"/>
            <a:ext cx="3008313" cy="4691063"/>
          </a:xfrm>
        </p:spPr>
        <p:txBody>
          <a:bodyPr/>
          <a:lstStyle>
            <a:lvl1pPr marL="0" indent="0">
              <a:buNone/>
              <a:defRPr sz="1400"/>
            </a:lvl1pPr>
            <a:lvl2pPr marL="457101" indent="0">
              <a:buNone/>
              <a:defRPr sz="1200"/>
            </a:lvl2pPr>
            <a:lvl3pPr marL="914202" indent="0">
              <a:buNone/>
              <a:defRPr sz="1000"/>
            </a:lvl3pPr>
            <a:lvl4pPr marL="1371304" indent="0">
              <a:buNone/>
              <a:defRPr sz="900"/>
            </a:lvl4pPr>
            <a:lvl5pPr marL="1828405" indent="0">
              <a:buNone/>
              <a:defRPr sz="900"/>
            </a:lvl5pPr>
            <a:lvl6pPr marL="2285506" indent="0">
              <a:buNone/>
              <a:defRPr sz="900"/>
            </a:lvl6pPr>
            <a:lvl7pPr marL="2742607" indent="0">
              <a:buNone/>
              <a:defRPr sz="900"/>
            </a:lvl7pPr>
            <a:lvl8pPr marL="3199708" indent="0">
              <a:buNone/>
              <a:defRPr sz="900"/>
            </a:lvl8pPr>
            <a:lvl9pPr marL="3656811" indent="0">
              <a:buNone/>
              <a:defRPr sz="900"/>
            </a:lvl9pPr>
          </a:lstStyle>
          <a:p>
            <a:pPr lvl="0"/>
            <a:r>
              <a:rPr lang="en-US" smtClean="0"/>
              <a:t>Click to edit Master text styles</a:t>
            </a:r>
          </a:p>
        </p:txBody>
      </p:sp>
      <p:sp>
        <p:nvSpPr>
          <p:cNvPr id="5" name="Rectangle 5"/>
          <p:cNvSpPr>
            <a:spLocks noGrp="1" noChangeArrowheads="1"/>
          </p:cNvSpPr>
          <p:nvPr>
            <p:ph type="ftr" sz="quarter" idx="10"/>
            <p:custDataLst>
              <p:tags r:id="rId1"/>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1"/>
            <p:custDataLst>
              <p:tags r:id="rId2"/>
            </p:custDataLst>
          </p:nvPr>
        </p:nvSpPr>
        <p:spPr>
          <a:ln/>
        </p:spPr>
        <p:txBody>
          <a:bodyPr/>
          <a:lstStyle>
            <a:lvl1pPr>
              <a:defRPr/>
            </a:lvl1pPr>
          </a:lstStyle>
          <a:p>
            <a:pPr>
              <a:defRPr/>
            </a:pPr>
            <a:fld id="{98356E96-B534-6341-BBE3-A5B48DA29A89}" type="slidenum">
              <a:rPr lang="en-US"/>
              <a:pPr>
                <a:defRPr/>
              </a:pPr>
              <a:t>‹#›</a:t>
            </a:fld>
            <a:endParaRPr lang="en-US"/>
          </a:p>
        </p:txBody>
      </p:sp>
    </p:spTree>
    <p:extLst>
      <p:ext uri="{BB962C8B-B14F-4D97-AF65-F5344CB8AC3E}">
        <p14:creationId xmlns:p14="http://schemas.microsoft.com/office/powerpoint/2010/main" val="4134471486"/>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01" indent="0">
              <a:buNone/>
              <a:defRPr sz="2800"/>
            </a:lvl2pPr>
            <a:lvl3pPr marL="914202" indent="0">
              <a:buNone/>
              <a:defRPr sz="2400"/>
            </a:lvl3pPr>
            <a:lvl4pPr marL="1371304" indent="0">
              <a:buNone/>
              <a:defRPr sz="2000"/>
            </a:lvl4pPr>
            <a:lvl5pPr marL="1828405" indent="0">
              <a:buNone/>
              <a:defRPr sz="2000"/>
            </a:lvl5pPr>
            <a:lvl6pPr marL="2285506" indent="0">
              <a:buNone/>
              <a:defRPr sz="2000"/>
            </a:lvl6pPr>
            <a:lvl7pPr marL="2742607" indent="0">
              <a:buNone/>
              <a:defRPr sz="2000"/>
            </a:lvl7pPr>
            <a:lvl8pPr marL="3199708" indent="0">
              <a:buNone/>
              <a:defRPr sz="2000"/>
            </a:lvl8pPr>
            <a:lvl9pPr marL="3656811"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01" indent="0">
              <a:buNone/>
              <a:defRPr sz="1200"/>
            </a:lvl2pPr>
            <a:lvl3pPr marL="914202" indent="0">
              <a:buNone/>
              <a:defRPr sz="1000"/>
            </a:lvl3pPr>
            <a:lvl4pPr marL="1371304" indent="0">
              <a:buNone/>
              <a:defRPr sz="900"/>
            </a:lvl4pPr>
            <a:lvl5pPr marL="1828405" indent="0">
              <a:buNone/>
              <a:defRPr sz="900"/>
            </a:lvl5pPr>
            <a:lvl6pPr marL="2285506" indent="0">
              <a:buNone/>
              <a:defRPr sz="900"/>
            </a:lvl6pPr>
            <a:lvl7pPr marL="2742607" indent="0">
              <a:buNone/>
              <a:defRPr sz="900"/>
            </a:lvl7pPr>
            <a:lvl8pPr marL="3199708" indent="0">
              <a:buNone/>
              <a:defRPr sz="900"/>
            </a:lvl8pPr>
            <a:lvl9pPr marL="3656811" indent="0">
              <a:buNone/>
              <a:defRPr sz="900"/>
            </a:lvl9pPr>
          </a:lstStyle>
          <a:p>
            <a:pPr lvl="0"/>
            <a:r>
              <a:rPr lang="en-US" smtClean="0"/>
              <a:t>Click to edit Master text styles</a:t>
            </a:r>
          </a:p>
        </p:txBody>
      </p:sp>
      <p:sp>
        <p:nvSpPr>
          <p:cNvPr id="5" name="Rectangle 5"/>
          <p:cNvSpPr>
            <a:spLocks noGrp="1" noChangeArrowheads="1"/>
          </p:cNvSpPr>
          <p:nvPr>
            <p:ph type="ftr" sz="quarter" idx="10"/>
            <p:custDataLst>
              <p:tags r:id="rId1"/>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1"/>
            <p:custDataLst>
              <p:tags r:id="rId2"/>
            </p:custDataLst>
          </p:nvPr>
        </p:nvSpPr>
        <p:spPr>
          <a:ln/>
        </p:spPr>
        <p:txBody>
          <a:bodyPr/>
          <a:lstStyle>
            <a:lvl1pPr>
              <a:defRPr/>
            </a:lvl1pPr>
          </a:lstStyle>
          <a:p>
            <a:pPr>
              <a:defRPr/>
            </a:pPr>
            <a:fld id="{AA2A73BE-C4F1-F442-A2FD-CC8FB4155169}" type="slidenum">
              <a:rPr lang="en-US"/>
              <a:pPr>
                <a:defRPr/>
              </a:pPr>
              <a:t>‹#›</a:t>
            </a:fld>
            <a:endParaRPr lang="en-US"/>
          </a:p>
        </p:txBody>
      </p:sp>
    </p:spTree>
    <p:extLst>
      <p:ext uri="{BB962C8B-B14F-4D97-AF65-F5344CB8AC3E}">
        <p14:creationId xmlns:p14="http://schemas.microsoft.com/office/powerpoint/2010/main" val="352667926"/>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custDataLst>
              <p:tags r:id="rId1"/>
            </p:custDataLst>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custDataLst>
              <p:tags r:id="rId2"/>
            </p:custDataLst>
          </p:nvPr>
        </p:nvSpPr>
        <p:spPr>
          <a:ln/>
        </p:spPr>
        <p:txBody>
          <a:bodyPr/>
          <a:lstStyle>
            <a:lvl1pPr>
              <a:defRPr/>
            </a:lvl1pPr>
          </a:lstStyle>
          <a:p>
            <a:pPr>
              <a:defRPr/>
            </a:pPr>
            <a:fld id="{BE0B7F86-A434-F945-BFD3-80EE89AD2D3B}" type="slidenum">
              <a:rPr lang="en-US"/>
              <a:pPr>
                <a:defRPr/>
              </a:pPr>
              <a:t>‹#›</a:t>
            </a:fld>
            <a:endParaRPr lang="en-US"/>
          </a:p>
        </p:txBody>
      </p:sp>
    </p:spTree>
    <p:extLst>
      <p:ext uri="{BB962C8B-B14F-4D97-AF65-F5344CB8AC3E}">
        <p14:creationId xmlns:p14="http://schemas.microsoft.com/office/powerpoint/2010/main" val="1004766391"/>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60499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60499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custDataLst>
              <p:tags r:id="rId1"/>
            </p:custDataLst>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custDataLst>
              <p:tags r:id="rId2"/>
            </p:custDataLst>
          </p:nvPr>
        </p:nvSpPr>
        <p:spPr>
          <a:ln/>
        </p:spPr>
        <p:txBody>
          <a:bodyPr/>
          <a:lstStyle>
            <a:lvl1pPr>
              <a:defRPr/>
            </a:lvl1pPr>
          </a:lstStyle>
          <a:p>
            <a:pPr>
              <a:defRPr/>
            </a:pPr>
            <a:fld id="{F7C14B67-68DE-F14C-B2EA-4AACE8096671}" type="slidenum">
              <a:rPr lang="en-US"/>
              <a:pPr>
                <a:defRPr/>
              </a:pPr>
              <a:t>‹#›</a:t>
            </a:fld>
            <a:endParaRPr lang="en-US"/>
          </a:p>
        </p:txBody>
      </p:sp>
    </p:spTree>
    <p:extLst>
      <p:ext uri="{BB962C8B-B14F-4D97-AF65-F5344CB8AC3E}">
        <p14:creationId xmlns:p14="http://schemas.microsoft.com/office/powerpoint/2010/main" val="4105861642"/>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McK Title Elements"/>
          <p:cNvGrpSpPr>
            <a:grpSpLocks/>
          </p:cNvGrpSpPr>
          <p:nvPr>
            <p:custDataLst>
              <p:tags r:id="rId1"/>
            </p:custDataLst>
          </p:nvPr>
        </p:nvGrpSpPr>
        <p:grpSpPr bwMode="auto">
          <a:xfrm>
            <a:off x="2693988" y="2182813"/>
            <a:ext cx="5129212" cy="4602162"/>
            <a:chOff x="1663" y="1348"/>
            <a:chExt cx="3167" cy="2841"/>
          </a:xfrm>
        </p:grpSpPr>
        <p:sp>
          <p:nvSpPr>
            <p:cNvPr id="5" name="McK Confidential" hidden="1"/>
            <p:cNvSpPr txBox="1">
              <a:spLocks noChangeArrowheads="1"/>
            </p:cNvSpPr>
            <p:nvPr userDrawn="1"/>
          </p:nvSpPr>
          <p:spPr bwMode="auto">
            <a:xfrm>
              <a:off x="1663" y="1348"/>
              <a:ext cx="936" cy="1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lvl1pPr algn="l" defTabSz="933450" eaLnBrk="0" hangingPunct="0">
                <a:defRPr sz="2400">
                  <a:solidFill>
                    <a:schemeClr val="tx1"/>
                  </a:solidFill>
                  <a:latin typeface="Times New Roman" charset="0"/>
                  <a:ea typeface="ＭＳ Ｐゴシック" charset="0"/>
                </a:defRPr>
              </a:lvl1pPr>
              <a:lvl2pPr marL="466725" algn="l" defTabSz="933450" eaLnBrk="0" hangingPunct="0">
                <a:defRPr sz="2400">
                  <a:solidFill>
                    <a:schemeClr val="tx1"/>
                  </a:solidFill>
                  <a:latin typeface="Times New Roman" charset="0"/>
                  <a:ea typeface="ＭＳ Ｐゴシック" charset="0"/>
                </a:defRPr>
              </a:lvl2pPr>
              <a:lvl3pPr marL="933450" algn="l" defTabSz="933450" eaLnBrk="0" hangingPunct="0">
                <a:defRPr sz="2400">
                  <a:solidFill>
                    <a:schemeClr val="tx1"/>
                  </a:solidFill>
                  <a:latin typeface="Times New Roman" charset="0"/>
                  <a:ea typeface="ＭＳ Ｐゴシック" charset="0"/>
                </a:defRPr>
              </a:lvl3pPr>
              <a:lvl4pPr marL="1400175" algn="l" defTabSz="933450" eaLnBrk="0" hangingPunct="0">
                <a:defRPr sz="2400">
                  <a:solidFill>
                    <a:schemeClr val="tx1"/>
                  </a:solidFill>
                  <a:latin typeface="Times New Roman" charset="0"/>
                  <a:ea typeface="ＭＳ Ｐゴシック" charset="0"/>
                </a:defRPr>
              </a:lvl4pPr>
              <a:lvl5pPr marL="1865313" algn="l" defTabSz="933450" eaLnBrk="0" hangingPunct="0">
                <a:defRPr sz="2400">
                  <a:solidFill>
                    <a:schemeClr val="tx1"/>
                  </a:solidFill>
                  <a:latin typeface="Times New Roman" charset="0"/>
                  <a:ea typeface="ＭＳ Ｐゴシック" charset="0"/>
                </a:defRPr>
              </a:lvl5pPr>
              <a:lvl6pPr marL="2322513" defTabSz="933450" eaLnBrk="0" fontAlgn="base" hangingPunct="0">
                <a:spcBef>
                  <a:spcPct val="0"/>
                </a:spcBef>
                <a:spcAft>
                  <a:spcPct val="0"/>
                </a:spcAft>
                <a:defRPr sz="2400">
                  <a:solidFill>
                    <a:schemeClr val="tx1"/>
                  </a:solidFill>
                  <a:latin typeface="Times New Roman" charset="0"/>
                  <a:ea typeface="ＭＳ Ｐゴシック" charset="0"/>
                </a:defRPr>
              </a:lvl6pPr>
              <a:lvl7pPr marL="2779713" defTabSz="933450" eaLnBrk="0" fontAlgn="base" hangingPunct="0">
                <a:spcBef>
                  <a:spcPct val="0"/>
                </a:spcBef>
                <a:spcAft>
                  <a:spcPct val="0"/>
                </a:spcAft>
                <a:defRPr sz="2400">
                  <a:solidFill>
                    <a:schemeClr val="tx1"/>
                  </a:solidFill>
                  <a:latin typeface="Times New Roman" charset="0"/>
                  <a:ea typeface="ＭＳ Ｐゴシック" charset="0"/>
                </a:defRPr>
              </a:lvl7pPr>
              <a:lvl8pPr marL="3236913" defTabSz="933450" eaLnBrk="0" fontAlgn="base" hangingPunct="0">
                <a:spcBef>
                  <a:spcPct val="0"/>
                </a:spcBef>
                <a:spcAft>
                  <a:spcPct val="0"/>
                </a:spcAft>
                <a:defRPr sz="2400">
                  <a:solidFill>
                    <a:schemeClr val="tx1"/>
                  </a:solidFill>
                  <a:latin typeface="Times New Roman" charset="0"/>
                  <a:ea typeface="ＭＳ Ｐゴシック" charset="0"/>
                </a:defRPr>
              </a:lvl8pPr>
              <a:lvl9pPr marL="3694113" defTabSz="93345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sz="1400" b="0" smtClean="0">
                  <a:solidFill>
                    <a:srgbClr val="000000"/>
                  </a:solidFill>
                  <a:latin typeface="Arial" charset="0"/>
                  <a:cs typeface="+mn-cs"/>
                </a:rPr>
                <a:t>CONFIDENTIAL</a:t>
              </a:r>
            </a:p>
          </p:txBody>
        </p:sp>
        <p:sp>
          <p:nvSpPr>
            <p:cNvPr id="6" name="McK Document" hidden="1"/>
            <p:cNvSpPr txBox="1">
              <a:spLocks noChangeArrowheads="1"/>
            </p:cNvSpPr>
            <p:nvPr userDrawn="1"/>
          </p:nvSpPr>
          <p:spPr bwMode="auto">
            <a:xfrm>
              <a:off x="1663" y="3031"/>
              <a:ext cx="3167" cy="1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b">
              <a:spAutoFit/>
            </a:bodyPr>
            <a:lstStyle>
              <a:lvl1pPr algn="l" defTabSz="933450" eaLnBrk="0" hangingPunct="0">
                <a:defRPr sz="2400">
                  <a:solidFill>
                    <a:schemeClr val="tx1"/>
                  </a:solidFill>
                  <a:latin typeface="Times New Roman" charset="0"/>
                  <a:ea typeface="ＭＳ Ｐゴシック" charset="0"/>
                </a:defRPr>
              </a:lvl1pPr>
              <a:lvl2pPr marL="466725" algn="l" defTabSz="933450" eaLnBrk="0" hangingPunct="0">
                <a:defRPr sz="2400">
                  <a:solidFill>
                    <a:schemeClr val="tx1"/>
                  </a:solidFill>
                  <a:latin typeface="Times New Roman" charset="0"/>
                  <a:ea typeface="ＭＳ Ｐゴシック" charset="0"/>
                </a:defRPr>
              </a:lvl2pPr>
              <a:lvl3pPr marL="933450" algn="l" defTabSz="933450" eaLnBrk="0" hangingPunct="0">
                <a:defRPr sz="2400">
                  <a:solidFill>
                    <a:schemeClr val="tx1"/>
                  </a:solidFill>
                  <a:latin typeface="Times New Roman" charset="0"/>
                  <a:ea typeface="ＭＳ Ｐゴシック" charset="0"/>
                </a:defRPr>
              </a:lvl3pPr>
              <a:lvl4pPr marL="1400175" algn="l" defTabSz="933450" eaLnBrk="0" hangingPunct="0">
                <a:defRPr sz="2400">
                  <a:solidFill>
                    <a:schemeClr val="tx1"/>
                  </a:solidFill>
                  <a:latin typeface="Times New Roman" charset="0"/>
                  <a:ea typeface="ＭＳ Ｐゴシック" charset="0"/>
                </a:defRPr>
              </a:lvl4pPr>
              <a:lvl5pPr marL="1865313" algn="l" defTabSz="933450" eaLnBrk="0" hangingPunct="0">
                <a:defRPr sz="2400">
                  <a:solidFill>
                    <a:schemeClr val="tx1"/>
                  </a:solidFill>
                  <a:latin typeface="Times New Roman" charset="0"/>
                  <a:ea typeface="ＭＳ Ｐゴシック" charset="0"/>
                </a:defRPr>
              </a:lvl5pPr>
              <a:lvl6pPr marL="2322513" defTabSz="933450" eaLnBrk="0" fontAlgn="base" hangingPunct="0">
                <a:spcBef>
                  <a:spcPct val="0"/>
                </a:spcBef>
                <a:spcAft>
                  <a:spcPct val="0"/>
                </a:spcAft>
                <a:defRPr sz="2400">
                  <a:solidFill>
                    <a:schemeClr val="tx1"/>
                  </a:solidFill>
                  <a:latin typeface="Times New Roman" charset="0"/>
                  <a:ea typeface="ＭＳ Ｐゴシック" charset="0"/>
                </a:defRPr>
              </a:lvl6pPr>
              <a:lvl7pPr marL="2779713" defTabSz="933450" eaLnBrk="0" fontAlgn="base" hangingPunct="0">
                <a:spcBef>
                  <a:spcPct val="0"/>
                </a:spcBef>
                <a:spcAft>
                  <a:spcPct val="0"/>
                </a:spcAft>
                <a:defRPr sz="2400">
                  <a:solidFill>
                    <a:schemeClr val="tx1"/>
                  </a:solidFill>
                  <a:latin typeface="Times New Roman" charset="0"/>
                  <a:ea typeface="ＭＳ Ｐゴシック" charset="0"/>
                </a:defRPr>
              </a:lvl7pPr>
              <a:lvl8pPr marL="3236913" defTabSz="933450" eaLnBrk="0" fontAlgn="base" hangingPunct="0">
                <a:spcBef>
                  <a:spcPct val="0"/>
                </a:spcBef>
                <a:spcAft>
                  <a:spcPct val="0"/>
                </a:spcAft>
                <a:defRPr sz="2400">
                  <a:solidFill>
                    <a:schemeClr val="tx1"/>
                  </a:solidFill>
                  <a:latin typeface="Times New Roman" charset="0"/>
                  <a:ea typeface="ＭＳ Ｐゴシック" charset="0"/>
                </a:defRPr>
              </a:lvl8pPr>
              <a:lvl9pPr marL="3694113" defTabSz="93345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sz="1400" b="0" smtClean="0">
                  <a:solidFill>
                    <a:srgbClr val="000000"/>
                  </a:solidFill>
                  <a:latin typeface="Arial" charset="0"/>
                  <a:cs typeface="+mn-cs"/>
                </a:rPr>
                <a:t>Document</a:t>
              </a:r>
            </a:p>
          </p:txBody>
        </p:sp>
        <p:sp>
          <p:nvSpPr>
            <p:cNvPr id="7" name="McK Date" hidden="1"/>
            <p:cNvSpPr txBox="1">
              <a:spLocks noChangeArrowheads="1"/>
            </p:cNvSpPr>
            <p:nvPr userDrawn="1"/>
          </p:nvSpPr>
          <p:spPr bwMode="auto">
            <a:xfrm>
              <a:off x="1663" y="3216"/>
              <a:ext cx="3167" cy="1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lvl1pPr algn="l" defTabSz="933450" eaLnBrk="0" hangingPunct="0">
                <a:defRPr sz="2400">
                  <a:solidFill>
                    <a:schemeClr val="tx1"/>
                  </a:solidFill>
                  <a:latin typeface="Times New Roman" charset="0"/>
                  <a:ea typeface="ＭＳ Ｐゴシック" charset="0"/>
                </a:defRPr>
              </a:lvl1pPr>
              <a:lvl2pPr marL="466725" algn="l" defTabSz="933450" eaLnBrk="0" hangingPunct="0">
                <a:defRPr sz="2400">
                  <a:solidFill>
                    <a:schemeClr val="tx1"/>
                  </a:solidFill>
                  <a:latin typeface="Times New Roman" charset="0"/>
                  <a:ea typeface="ＭＳ Ｐゴシック" charset="0"/>
                </a:defRPr>
              </a:lvl2pPr>
              <a:lvl3pPr marL="933450" algn="l" defTabSz="933450" eaLnBrk="0" hangingPunct="0">
                <a:defRPr sz="2400">
                  <a:solidFill>
                    <a:schemeClr val="tx1"/>
                  </a:solidFill>
                  <a:latin typeface="Times New Roman" charset="0"/>
                  <a:ea typeface="ＭＳ Ｐゴシック" charset="0"/>
                </a:defRPr>
              </a:lvl3pPr>
              <a:lvl4pPr marL="1400175" algn="l" defTabSz="933450" eaLnBrk="0" hangingPunct="0">
                <a:defRPr sz="2400">
                  <a:solidFill>
                    <a:schemeClr val="tx1"/>
                  </a:solidFill>
                  <a:latin typeface="Times New Roman" charset="0"/>
                  <a:ea typeface="ＭＳ Ｐゴシック" charset="0"/>
                </a:defRPr>
              </a:lvl4pPr>
              <a:lvl5pPr marL="1865313" algn="l" defTabSz="933450" eaLnBrk="0" hangingPunct="0">
                <a:defRPr sz="2400">
                  <a:solidFill>
                    <a:schemeClr val="tx1"/>
                  </a:solidFill>
                  <a:latin typeface="Times New Roman" charset="0"/>
                  <a:ea typeface="ＭＳ Ｐゴシック" charset="0"/>
                </a:defRPr>
              </a:lvl5pPr>
              <a:lvl6pPr marL="2322513" defTabSz="933450" eaLnBrk="0" fontAlgn="base" hangingPunct="0">
                <a:spcBef>
                  <a:spcPct val="0"/>
                </a:spcBef>
                <a:spcAft>
                  <a:spcPct val="0"/>
                </a:spcAft>
                <a:defRPr sz="2400">
                  <a:solidFill>
                    <a:schemeClr val="tx1"/>
                  </a:solidFill>
                  <a:latin typeface="Times New Roman" charset="0"/>
                  <a:ea typeface="ＭＳ Ｐゴシック" charset="0"/>
                </a:defRPr>
              </a:lvl6pPr>
              <a:lvl7pPr marL="2779713" defTabSz="933450" eaLnBrk="0" fontAlgn="base" hangingPunct="0">
                <a:spcBef>
                  <a:spcPct val="0"/>
                </a:spcBef>
                <a:spcAft>
                  <a:spcPct val="0"/>
                </a:spcAft>
                <a:defRPr sz="2400">
                  <a:solidFill>
                    <a:schemeClr val="tx1"/>
                  </a:solidFill>
                  <a:latin typeface="Times New Roman" charset="0"/>
                  <a:ea typeface="ＭＳ Ｐゴシック" charset="0"/>
                </a:defRPr>
              </a:lvl7pPr>
              <a:lvl8pPr marL="3236913" defTabSz="933450" eaLnBrk="0" fontAlgn="base" hangingPunct="0">
                <a:spcBef>
                  <a:spcPct val="0"/>
                </a:spcBef>
                <a:spcAft>
                  <a:spcPct val="0"/>
                </a:spcAft>
                <a:defRPr sz="2400">
                  <a:solidFill>
                    <a:schemeClr val="tx1"/>
                  </a:solidFill>
                  <a:latin typeface="Times New Roman" charset="0"/>
                  <a:ea typeface="ＭＳ Ｐゴシック" charset="0"/>
                </a:defRPr>
              </a:lvl8pPr>
              <a:lvl9pPr marL="3694113" defTabSz="93345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sz="1400" b="0" smtClean="0">
                  <a:solidFill>
                    <a:srgbClr val="000000"/>
                  </a:solidFill>
                  <a:latin typeface="Arial" charset="0"/>
                  <a:cs typeface="+mn-cs"/>
                </a:rPr>
                <a:t>Date</a:t>
              </a:r>
            </a:p>
          </p:txBody>
        </p:sp>
        <p:sp>
          <p:nvSpPr>
            <p:cNvPr id="8" name="McK Disclaimer" hidden="1"/>
            <p:cNvSpPr>
              <a:spLocks noChangeArrowheads="1"/>
            </p:cNvSpPr>
            <p:nvPr userDrawn="1">
              <p:custDataLst>
                <p:tags r:id="rId3"/>
              </p:custDataLst>
            </p:nvPr>
          </p:nvSpPr>
          <p:spPr bwMode="auto">
            <a:xfrm>
              <a:off x="1663" y="3762"/>
              <a:ext cx="2391" cy="4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b">
              <a:spAutoFit/>
            </a:bodyPr>
            <a:lstStyle/>
            <a:p>
              <a:pPr defTabSz="820561" eaLnBrk="0" hangingPunct="0">
                <a:defRPr/>
              </a:pPr>
              <a:r>
                <a:rPr lang="en-US" sz="900" b="0">
                  <a:solidFill>
                    <a:srgbClr val="000000"/>
                  </a:solidFill>
                  <a:cs typeface="+mn-cs"/>
                </a:rPr>
                <a:t>This report is solely for the use of client personnel.  No part of it may be circulated, quoted, or reproduced for distribution outside the client organization without prior written approval from McKinsey &amp; Company, Inc. This material was used by McKinsey &amp; Company, Inc., during an oral presentation; it is not a complete record of the discussion.</a:t>
              </a:r>
            </a:p>
          </p:txBody>
        </p:sp>
      </p:grpSp>
      <p:sp>
        <p:nvSpPr>
          <p:cNvPr id="5085192" name="Rectangle 8"/>
          <p:cNvSpPr>
            <a:spLocks noGrp="1" noChangeArrowheads="1"/>
          </p:cNvSpPr>
          <p:nvPr>
            <p:ph type="ctrTitle"/>
          </p:nvPr>
        </p:nvSpPr>
        <p:spPr>
          <a:xfrm>
            <a:off x="2693988" y="2757489"/>
            <a:ext cx="5129212" cy="369332"/>
          </a:xfrm>
        </p:spPr>
        <p:txBody>
          <a:bodyPr/>
          <a:lstStyle>
            <a:lvl1pPr>
              <a:defRPr sz="2400" b="0"/>
            </a:lvl1pPr>
          </a:lstStyle>
          <a:p>
            <a:pPr lvl="0"/>
            <a:r>
              <a:rPr lang="en-US" noProof="0" smtClean="0"/>
              <a:t>Click to edit Master title style</a:t>
            </a:r>
          </a:p>
        </p:txBody>
      </p:sp>
      <p:sp>
        <p:nvSpPr>
          <p:cNvPr id="5085193" name="Rectangle 9"/>
          <p:cNvSpPr>
            <a:spLocks noGrp="1" noChangeArrowheads="1"/>
          </p:cNvSpPr>
          <p:nvPr>
            <p:ph type="subTitle" idx="1"/>
          </p:nvPr>
        </p:nvSpPr>
        <p:spPr>
          <a:xfrm>
            <a:off x="2693988" y="3962400"/>
            <a:ext cx="5129212" cy="215444"/>
          </a:xfrm>
        </p:spPr>
        <p:txBody>
          <a:bodyPr/>
          <a:lstStyle>
            <a:lvl1pPr>
              <a:defRPr sz="1400"/>
            </a:lvl1pPr>
          </a:lstStyle>
          <a:p>
            <a:pPr lvl="0"/>
            <a:r>
              <a:rPr lang="en-US" noProof="0" smtClean="0"/>
              <a:t>Click to edit Master subtitle style</a:t>
            </a:r>
          </a:p>
        </p:txBody>
      </p:sp>
      <p:sp>
        <p:nvSpPr>
          <p:cNvPr id="9" name="doc id"/>
          <p:cNvSpPr>
            <a:spLocks noGrp="1" noChangeArrowheads="1"/>
          </p:cNvSpPr>
          <p:nvPr>
            <p:ph type="ftr" sz="quarter" idx="10"/>
            <p:custDataLst>
              <p:tags r:id="rId2"/>
            </p:custDataLst>
          </p:nvPr>
        </p:nvSpPr>
        <p:spPr bwMode="auto">
          <a:xfrm>
            <a:off x="8915400" y="36521"/>
            <a:ext cx="0" cy="123111"/>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none" lIns="0" tIns="0" rIns="0" bIns="0" numCol="1" anchor="t" anchorCtr="0" compatLnSpc="1">
            <a:prstTxWarp prst="textNoShape">
              <a:avLst/>
            </a:prstTxWarp>
            <a:spAutoFit/>
          </a:bodyPr>
          <a:lstStyle>
            <a:lvl1pPr algn="r" defTabSz="912615">
              <a:defRPr sz="800" b="0">
                <a:solidFill>
                  <a:srgbClr val="000000"/>
                </a:solidFill>
                <a:cs typeface="+mn-cs"/>
              </a:defRPr>
            </a:lvl1pPr>
          </a:lstStyle>
          <a:p>
            <a:pPr>
              <a:defRPr/>
            </a:pPr>
            <a:endParaRPr lang="de-DE"/>
          </a:p>
        </p:txBody>
      </p:sp>
    </p:spTree>
    <p:extLst>
      <p:ext uri="{BB962C8B-B14F-4D97-AF65-F5344CB8AC3E}">
        <p14:creationId xmlns:p14="http://schemas.microsoft.com/office/powerpoint/2010/main" val="2219623747"/>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custDataLst>
              <p:tags r:id="rId1"/>
            </p:custDataLst>
          </p:nvPr>
        </p:nvSpPr>
        <p:spPr/>
        <p:txBody>
          <a:bodyPr/>
          <a:lstStyle>
            <a:lvl1pPr>
              <a:defRPr>
                <a:cs typeface="ＭＳ Ｐゴシック" charset="0"/>
              </a:defRPr>
            </a:lvl1pPr>
          </a:lstStyle>
          <a:p>
            <a:pPr>
              <a:defRPr/>
            </a:pPr>
            <a:fld id="{319A2554-3329-A143-ACA4-B975168E11AD}" type="slidenum">
              <a:rPr lang="en-US"/>
              <a:pPr>
                <a:defRPr/>
              </a:pPr>
              <a:t>‹#›</a:t>
            </a:fld>
            <a:endParaRPr lang="en-US"/>
          </a:p>
        </p:txBody>
      </p:sp>
    </p:spTree>
    <p:extLst>
      <p:ext uri="{BB962C8B-B14F-4D97-AF65-F5344CB8AC3E}">
        <p14:creationId xmlns:p14="http://schemas.microsoft.com/office/powerpoint/2010/main" val="2500508810"/>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231106"/>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4099134"/>
            <a:ext cx="7772400" cy="307777"/>
          </a:xfrm>
        </p:spPr>
        <p:txBody>
          <a:bodyPr anchor="b"/>
          <a:lstStyle>
            <a:lvl1pPr marL="0" indent="0">
              <a:buNone/>
              <a:defRPr sz="2000"/>
            </a:lvl1pPr>
            <a:lvl2pPr marL="457101" indent="0">
              <a:buNone/>
              <a:defRPr sz="1800"/>
            </a:lvl2pPr>
            <a:lvl3pPr marL="914202" indent="0">
              <a:buNone/>
              <a:defRPr sz="1600"/>
            </a:lvl3pPr>
            <a:lvl4pPr marL="1371304" indent="0">
              <a:buNone/>
              <a:defRPr sz="1400"/>
            </a:lvl4pPr>
            <a:lvl5pPr marL="1828405" indent="0">
              <a:buNone/>
              <a:defRPr sz="1400"/>
            </a:lvl5pPr>
            <a:lvl6pPr marL="2285506" indent="0">
              <a:buNone/>
              <a:defRPr sz="1400"/>
            </a:lvl6pPr>
            <a:lvl7pPr marL="2742607" indent="0">
              <a:buNone/>
              <a:defRPr sz="1400"/>
            </a:lvl7pPr>
            <a:lvl8pPr marL="3199708" indent="0">
              <a:buNone/>
              <a:defRPr sz="1400"/>
            </a:lvl8pPr>
            <a:lvl9pPr marL="3656811" indent="0">
              <a:buNone/>
              <a:defRPr sz="1400"/>
            </a:lvl9pPr>
          </a:lstStyle>
          <a:p>
            <a:pPr lvl="0"/>
            <a:r>
              <a:rPr lang="en-US" smtClean="0"/>
              <a:t>Click to edit Master text styles</a:t>
            </a:r>
          </a:p>
        </p:txBody>
      </p:sp>
      <p:sp>
        <p:nvSpPr>
          <p:cNvPr id="4" name="Slide Number Placeholder 3"/>
          <p:cNvSpPr>
            <a:spLocks noGrp="1"/>
          </p:cNvSpPr>
          <p:nvPr>
            <p:ph type="sldNum" sz="quarter" idx="10"/>
            <p:custDataLst>
              <p:tags r:id="rId1"/>
            </p:custDataLst>
          </p:nvPr>
        </p:nvSpPr>
        <p:spPr/>
        <p:txBody>
          <a:bodyPr/>
          <a:lstStyle>
            <a:lvl1pPr>
              <a:defRPr>
                <a:cs typeface="ＭＳ Ｐゴシック" charset="0"/>
              </a:defRPr>
            </a:lvl1pPr>
          </a:lstStyle>
          <a:p>
            <a:pPr>
              <a:defRPr/>
            </a:pPr>
            <a:fld id="{CF50AE13-5B59-6844-9DE0-45BE26AABB79}" type="slidenum">
              <a:rPr lang="en-US"/>
              <a:pPr>
                <a:defRPr/>
              </a:pPr>
              <a:t>‹#›</a:t>
            </a:fld>
            <a:endParaRPr lang="en-US"/>
          </a:p>
        </p:txBody>
      </p:sp>
    </p:spTree>
    <p:extLst>
      <p:ext uri="{BB962C8B-B14F-4D97-AF65-F5344CB8AC3E}">
        <p14:creationId xmlns:p14="http://schemas.microsoft.com/office/powerpoint/2010/main" val="2358132400"/>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25420" y="1298584"/>
            <a:ext cx="4319587" cy="209288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97405" y="1298584"/>
            <a:ext cx="4321175" cy="209288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custDataLst>
              <p:tags r:id="rId1"/>
            </p:custDataLst>
          </p:nvPr>
        </p:nvSpPr>
        <p:spPr/>
        <p:txBody>
          <a:bodyPr/>
          <a:lstStyle>
            <a:lvl1pPr>
              <a:defRPr>
                <a:cs typeface="ＭＳ Ｐゴシック" charset="0"/>
              </a:defRPr>
            </a:lvl1pPr>
          </a:lstStyle>
          <a:p>
            <a:pPr>
              <a:defRPr/>
            </a:pPr>
            <a:fld id="{A7369999-18E1-FD44-9982-0E57BA6A661B}" type="slidenum">
              <a:rPr lang="en-US"/>
              <a:pPr>
                <a:defRPr/>
              </a:pPr>
              <a:t>‹#›</a:t>
            </a:fld>
            <a:endParaRPr lang="en-US"/>
          </a:p>
        </p:txBody>
      </p:sp>
    </p:spTree>
    <p:extLst>
      <p:ext uri="{BB962C8B-B14F-4D97-AF65-F5344CB8AC3E}">
        <p14:creationId xmlns:p14="http://schemas.microsoft.com/office/powerpoint/2010/main" val="3603780578"/>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292388"/>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436212"/>
            <a:ext cx="4040188" cy="738664"/>
          </a:xfrm>
        </p:spPr>
        <p:txBody>
          <a:bodyPr anchor="b"/>
          <a:lstStyle>
            <a:lvl1pPr marL="0" indent="0">
              <a:buNone/>
              <a:defRPr sz="2400" b="1"/>
            </a:lvl1pPr>
            <a:lvl2pPr marL="457101" indent="0">
              <a:buNone/>
              <a:defRPr sz="2000" b="1"/>
            </a:lvl2pPr>
            <a:lvl3pPr marL="914202" indent="0">
              <a:buNone/>
              <a:defRPr sz="1800" b="1"/>
            </a:lvl3pPr>
            <a:lvl4pPr marL="1371304" indent="0">
              <a:buNone/>
              <a:defRPr sz="1600" b="1"/>
            </a:lvl4pPr>
            <a:lvl5pPr marL="1828405" indent="0">
              <a:buNone/>
              <a:defRPr sz="1600" b="1"/>
            </a:lvl5pPr>
            <a:lvl6pPr marL="2285506" indent="0">
              <a:buNone/>
              <a:defRPr sz="1600" b="1"/>
            </a:lvl6pPr>
            <a:lvl7pPr marL="2742607" indent="0">
              <a:buNone/>
              <a:defRPr sz="1600" b="1"/>
            </a:lvl7pPr>
            <a:lvl8pPr marL="3199708" indent="0">
              <a:buNone/>
              <a:defRPr sz="1600" b="1"/>
            </a:lvl8pPr>
            <a:lvl9pPr marL="365681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84"/>
            <a:ext cx="4040188" cy="14465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1" y="1436212"/>
            <a:ext cx="4041775" cy="738664"/>
          </a:xfrm>
        </p:spPr>
        <p:txBody>
          <a:bodyPr anchor="b"/>
          <a:lstStyle>
            <a:lvl1pPr marL="0" indent="0">
              <a:buNone/>
              <a:defRPr sz="2400" b="1"/>
            </a:lvl1pPr>
            <a:lvl2pPr marL="457101" indent="0">
              <a:buNone/>
              <a:defRPr sz="2000" b="1"/>
            </a:lvl2pPr>
            <a:lvl3pPr marL="914202" indent="0">
              <a:buNone/>
              <a:defRPr sz="1800" b="1"/>
            </a:lvl3pPr>
            <a:lvl4pPr marL="1371304" indent="0">
              <a:buNone/>
              <a:defRPr sz="1600" b="1"/>
            </a:lvl4pPr>
            <a:lvl5pPr marL="1828405" indent="0">
              <a:buNone/>
              <a:defRPr sz="1600" b="1"/>
            </a:lvl5pPr>
            <a:lvl6pPr marL="2285506" indent="0">
              <a:buNone/>
              <a:defRPr sz="1600" b="1"/>
            </a:lvl6pPr>
            <a:lvl7pPr marL="2742607" indent="0">
              <a:buNone/>
              <a:defRPr sz="1600" b="1"/>
            </a:lvl7pPr>
            <a:lvl8pPr marL="3199708" indent="0">
              <a:buNone/>
              <a:defRPr sz="1600" b="1"/>
            </a:lvl8pPr>
            <a:lvl9pPr marL="365681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1" y="2174884"/>
            <a:ext cx="4041775" cy="14465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custDataLst>
              <p:tags r:id="rId1"/>
            </p:custDataLst>
          </p:nvPr>
        </p:nvSpPr>
        <p:spPr/>
        <p:txBody>
          <a:bodyPr/>
          <a:lstStyle>
            <a:lvl1pPr>
              <a:defRPr>
                <a:cs typeface="ＭＳ Ｐゴシック" charset="0"/>
              </a:defRPr>
            </a:lvl1pPr>
          </a:lstStyle>
          <a:p>
            <a:pPr>
              <a:defRPr/>
            </a:pPr>
            <a:fld id="{796584D6-F7E8-864A-BA15-399C798BBECA}" type="slidenum">
              <a:rPr lang="en-US"/>
              <a:pPr>
                <a:defRPr/>
              </a:pPr>
              <a:t>‹#›</a:t>
            </a:fld>
            <a:endParaRPr lang="en-US"/>
          </a:p>
        </p:txBody>
      </p:sp>
    </p:spTree>
    <p:extLst>
      <p:ext uri="{BB962C8B-B14F-4D97-AF65-F5344CB8AC3E}">
        <p14:creationId xmlns:p14="http://schemas.microsoft.com/office/powerpoint/2010/main" val="251615932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04"/>
            <a:ext cx="3008313" cy="4691063"/>
          </a:xfrm>
        </p:spPr>
        <p:txBody>
          <a:bodyPr/>
          <a:lstStyle>
            <a:lvl1pPr marL="0" indent="0">
              <a:buNone/>
              <a:defRPr sz="1400"/>
            </a:lvl1pPr>
            <a:lvl2pPr marL="457174" indent="0">
              <a:buNone/>
              <a:defRPr sz="1200"/>
            </a:lvl2pPr>
            <a:lvl3pPr marL="914349" indent="0">
              <a:buNone/>
              <a:defRPr sz="1000"/>
            </a:lvl3pPr>
            <a:lvl4pPr marL="1371523" indent="0">
              <a:buNone/>
              <a:defRPr sz="900"/>
            </a:lvl4pPr>
            <a:lvl5pPr marL="1828698" indent="0">
              <a:buNone/>
              <a:defRPr sz="900"/>
            </a:lvl5pPr>
            <a:lvl6pPr marL="2285872" indent="0">
              <a:buNone/>
              <a:defRPr sz="900"/>
            </a:lvl6pPr>
            <a:lvl7pPr marL="2743046" indent="0">
              <a:buNone/>
              <a:defRPr sz="900"/>
            </a:lvl7pPr>
            <a:lvl8pPr marL="3200220" indent="0">
              <a:buNone/>
              <a:defRPr sz="900"/>
            </a:lvl8pPr>
            <a:lvl9pPr marL="3657396" indent="0">
              <a:buNone/>
              <a:defRPr sz="900"/>
            </a:lvl9pPr>
          </a:lstStyle>
          <a:p>
            <a:pPr lvl="0"/>
            <a:r>
              <a:rPr lang="en-US" smtClean="0"/>
              <a:t>Click to edit Master text styles</a:t>
            </a:r>
          </a:p>
        </p:txBody>
      </p:sp>
    </p:spTree>
    <p:extLst>
      <p:ext uri="{BB962C8B-B14F-4D97-AF65-F5344CB8AC3E}">
        <p14:creationId xmlns:p14="http://schemas.microsoft.com/office/powerpoint/2010/main" val="1188181299"/>
      </p:ext>
    </p:extLst>
  </p:cSld>
  <p:clrMapOvr>
    <a:masterClrMapping/>
  </p:clrMapOvr>
  <p:transition xmlns:p14="http://schemas.microsoft.com/office/powerpoint/2010/main"/>
</p:sldLayout>
</file>

<file path=ppt/slideLayouts/slideLayout3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custDataLst>
              <p:tags r:id="rId1"/>
            </p:custDataLst>
          </p:nvPr>
        </p:nvSpPr>
        <p:spPr/>
        <p:txBody>
          <a:bodyPr/>
          <a:lstStyle>
            <a:lvl1pPr>
              <a:defRPr>
                <a:cs typeface="ＭＳ Ｐゴシック" charset="0"/>
              </a:defRPr>
            </a:lvl1pPr>
          </a:lstStyle>
          <a:p>
            <a:pPr>
              <a:defRPr/>
            </a:pPr>
            <a:fld id="{3B6A1AEA-6D1E-0D44-9005-CB74D5F86B94}" type="slidenum">
              <a:rPr lang="en-US"/>
              <a:pPr>
                <a:defRPr/>
              </a:pPr>
              <a:t>‹#›</a:t>
            </a:fld>
            <a:endParaRPr lang="en-US"/>
          </a:p>
        </p:txBody>
      </p:sp>
    </p:spTree>
    <p:extLst>
      <p:ext uri="{BB962C8B-B14F-4D97-AF65-F5344CB8AC3E}">
        <p14:creationId xmlns:p14="http://schemas.microsoft.com/office/powerpoint/2010/main" val="819765944"/>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custDataLst>
              <p:tags r:id="rId1"/>
            </p:custDataLst>
          </p:nvPr>
        </p:nvSpPr>
        <p:spPr/>
        <p:txBody>
          <a:bodyPr/>
          <a:lstStyle>
            <a:lvl1pPr>
              <a:defRPr>
                <a:cs typeface="ＭＳ Ｐゴシック" charset="0"/>
              </a:defRPr>
            </a:lvl1pPr>
          </a:lstStyle>
          <a:p>
            <a:pPr>
              <a:defRPr/>
            </a:pPr>
            <a:fld id="{77CB4C69-3E59-1642-A129-23DF4349E877}" type="slidenum">
              <a:rPr lang="en-US"/>
              <a:pPr>
                <a:defRPr/>
              </a:pPr>
              <a:t>‹#›</a:t>
            </a:fld>
            <a:endParaRPr lang="en-US"/>
          </a:p>
        </p:txBody>
      </p:sp>
    </p:spTree>
    <p:extLst>
      <p:ext uri="{BB962C8B-B14F-4D97-AF65-F5344CB8AC3E}">
        <p14:creationId xmlns:p14="http://schemas.microsoft.com/office/powerpoint/2010/main" val="73097258"/>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819557"/>
            <a:ext cx="3008313" cy="615553"/>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60"/>
            <a:ext cx="5111750" cy="240065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01"/>
            <a:ext cx="3008313" cy="215444"/>
          </a:xfrm>
        </p:spPr>
        <p:txBody>
          <a:bodyPr/>
          <a:lstStyle>
            <a:lvl1pPr marL="0" indent="0">
              <a:buNone/>
              <a:defRPr sz="1400"/>
            </a:lvl1pPr>
            <a:lvl2pPr marL="457101" indent="0">
              <a:buNone/>
              <a:defRPr sz="1200"/>
            </a:lvl2pPr>
            <a:lvl3pPr marL="914202" indent="0">
              <a:buNone/>
              <a:defRPr sz="1000"/>
            </a:lvl3pPr>
            <a:lvl4pPr marL="1371304" indent="0">
              <a:buNone/>
              <a:defRPr sz="900"/>
            </a:lvl4pPr>
            <a:lvl5pPr marL="1828405" indent="0">
              <a:buNone/>
              <a:defRPr sz="900"/>
            </a:lvl5pPr>
            <a:lvl6pPr marL="2285506" indent="0">
              <a:buNone/>
              <a:defRPr sz="900"/>
            </a:lvl6pPr>
            <a:lvl7pPr marL="2742607" indent="0">
              <a:buNone/>
              <a:defRPr sz="900"/>
            </a:lvl7pPr>
            <a:lvl8pPr marL="3199708" indent="0">
              <a:buNone/>
              <a:defRPr sz="900"/>
            </a:lvl8pPr>
            <a:lvl9pPr marL="3656811" indent="0">
              <a:buNone/>
              <a:defRPr sz="900"/>
            </a:lvl9pPr>
          </a:lstStyle>
          <a:p>
            <a:pPr lvl="0"/>
            <a:r>
              <a:rPr lang="en-US" smtClean="0"/>
              <a:t>Click to edit Master text styles</a:t>
            </a:r>
          </a:p>
        </p:txBody>
      </p:sp>
      <p:sp>
        <p:nvSpPr>
          <p:cNvPr id="5" name="Slide Number Placeholder 4"/>
          <p:cNvSpPr>
            <a:spLocks noGrp="1"/>
          </p:cNvSpPr>
          <p:nvPr>
            <p:ph type="sldNum" sz="quarter" idx="10"/>
            <p:custDataLst>
              <p:tags r:id="rId1"/>
            </p:custDataLst>
          </p:nvPr>
        </p:nvSpPr>
        <p:spPr/>
        <p:txBody>
          <a:bodyPr/>
          <a:lstStyle>
            <a:lvl1pPr>
              <a:defRPr>
                <a:cs typeface="ＭＳ Ｐゴシック" charset="0"/>
              </a:defRPr>
            </a:lvl1pPr>
          </a:lstStyle>
          <a:p>
            <a:pPr>
              <a:defRPr/>
            </a:pPr>
            <a:fld id="{A06E8215-EE37-FD48-9C20-70A452C8A244}" type="slidenum">
              <a:rPr lang="en-US"/>
              <a:pPr>
                <a:defRPr/>
              </a:pPr>
              <a:t>‹#›</a:t>
            </a:fld>
            <a:endParaRPr lang="en-US"/>
          </a:p>
        </p:txBody>
      </p:sp>
    </p:spTree>
    <p:extLst>
      <p:ext uri="{BB962C8B-B14F-4D97-AF65-F5344CB8AC3E}">
        <p14:creationId xmlns:p14="http://schemas.microsoft.com/office/powerpoint/2010/main" val="1168699912"/>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5059569"/>
            <a:ext cx="5486400" cy="307777"/>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83"/>
            <a:ext cx="5486400" cy="984885"/>
          </a:xfrm>
        </p:spPr>
        <p:txBody>
          <a:bodyPr/>
          <a:lstStyle>
            <a:lvl1pPr marL="0" indent="0">
              <a:buNone/>
              <a:defRPr sz="3200"/>
            </a:lvl1pPr>
            <a:lvl2pPr marL="457101" indent="0">
              <a:buNone/>
              <a:defRPr sz="2800"/>
            </a:lvl2pPr>
            <a:lvl3pPr marL="914202" indent="0">
              <a:buNone/>
              <a:defRPr sz="2400"/>
            </a:lvl3pPr>
            <a:lvl4pPr marL="1371304" indent="0">
              <a:buNone/>
              <a:defRPr sz="2000"/>
            </a:lvl4pPr>
            <a:lvl5pPr marL="1828405" indent="0">
              <a:buNone/>
              <a:defRPr sz="2000"/>
            </a:lvl5pPr>
            <a:lvl6pPr marL="2285506" indent="0">
              <a:buNone/>
              <a:defRPr sz="2000"/>
            </a:lvl6pPr>
            <a:lvl7pPr marL="2742607" indent="0">
              <a:buNone/>
              <a:defRPr sz="2000"/>
            </a:lvl7pPr>
            <a:lvl8pPr marL="3199708" indent="0">
              <a:buNone/>
              <a:defRPr sz="2000"/>
            </a:lvl8pPr>
            <a:lvl9pPr marL="3656811"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215444"/>
          </a:xfrm>
        </p:spPr>
        <p:txBody>
          <a:bodyPr/>
          <a:lstStyle>
            <a:lvl1pPr marL="0" indent="0">
              <a:buNone/>
              <a:defRPr sz="1400"/>
            </a:lvl1pPr>
            <a:lvl2pPr marL="457101" indent="0">
              <a:buNone/>
              <a:defRPr sz="1200"/>
            </a:lvl2pPr>
            <a:lvl3pPr marL="914202" indent="0">
              <a:buNone/>
              <a:defRPr sz="1000"/>
            </a:lvl3pPr>
            <a:lvl4pPr marL="1371304" indent="0">
              <a:buNone/>
              <a:defRPr sz="900"/>
            </a:lvl4pPr>
            <a:lvl5pPr marL="1828405" indent="0">
              <a:buNone/>
              <a:defRPr sz="900"/>
            </a:lvl5pPr>
            <a:lvl6pPr marL="2285506" indent="0">
              <a:buNone/>
              <a:defRPr sz="900"/>
            </a:lvl6pPr>
            <a:lvl7pPr marL="2742607" indent="0">
              <a:buNone/>
              <a:defRPr sz="900"/>
            </a:lvl7pPr>
            <a:lvl8pPr marL="3199708" indent="0">
              <a:buNone/>
              <a:defRPr sz="900"/>
            </a:lvl8pPr>
            <a:lvl9pPr marL="3656811" indent="0">
              <a:buNone/>
              <a:defRPr sz="900"/>
            </a:lvl9pPr>
          </a:lstStyle>
          <a:p>
            <a:pPr lvl="0"/>
            <a:r>
              <a:rPr lang="en-US" smtClean="0"/>
              <a:t>Click to edit Master text styles</a:t>
            </a:r>
          </a:p>
        </p:txBody>
      </p:sp>
      <p:sp>
        <p:nvSpPr>
          <p:cNvPr id="5" name="Slide Number Placeholder 4"/>
          <p:cNvSpPr>
            <a:spLocks noGrp="1"/>
          </p:cNvSpPr>
          <p:nvPr>
            <p:ph type="sldNum" sz="quarter" idx="10"/>
            <p:custDataLst>
              <p:tags r:id="rId1"/>
            </p:custDataLst>
          </p:nvPr>
        </p:nvSpPr>
        <p:spPr/>
        <p:txBody>
          <a:bodyPr/>
          <a:lstStyle>
            <a:lvl1pPr>
              <a:defRPr>
                <a:cs typeface="ＭＳ Ｐゴシック" charset="0"/>
              </a:defRPr>
            </a:lvl1pPr>
          </a:lstStyle>
          <a:p>
            <a:pPr>
              <a:defRPr/>
            </a:pPr>
            <a:fld id="{D038877F-2D5D-E046-B5C6-C441E8AB878A}" type="slidenum">
              <a:rPr lang="en-US"/>
              <a:pPr>
                <a:defRPr/>
              </a:pPr>
              <a:t>‹#›</a:t>
            </a:fld>
            <a:endParaRPr lang="en-US"/>
          </a:p>
        </p:txBody>
      </p:sp>
    </p:spTree>
    <p:extLst>
      <p:ext uri="{BB962C8B-B14F-4D97-AF65-F5344CB8AC3E}">
        <p14:creationId xmlns:p14="http://schemas.microsoft.com/office/powerpoint/2010/main" val="2357427464"/>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5963926" y="1298577"/>
            <a:ext cx="2954655" cy="12223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custDataLst>
              <p:tags r:id="rId1"/>
            </p:custDataLst>
          </p:nvPr>
        </p:nvSpPr>
        <p:spPr/>
        <p:txBody>
          <a:bodyPr/>
          <a:lstStyle>
            <a:lvl1pPr>
              <a:defRPr>
                <a:cs typeface="ＭＳ Ｐゴシック" charset="0"/>
              </a:defRPr>
            </a:lvl1pPr>
          </a:lstStyle>
          <a:p>
            <a:pPr>
              <a:defRPr/>
            </a:pPr>
            <a:fld id="{6CDD128C-6BF0-7241-ABF2-4C06089AE1BA}" type="slidenum">
              <a:rPr lang="en-US"/>
              <a:pPr>
                <a:defRPr/>
              </a:pPr>
              <a:t>‹#›</a:t>
            </a:fld>
            <a:endParaRPr lang="en-US"/>
          </a:p>
        </p:txBody>
      </p:sp>
    </p:spTree>
    <p:extLst>
      <p:ext uri="{BB962C8B-B14F-4D97-AF65-F5344CB8AC3E}">
        <p14:creationId xmlns:p14="http://schemas.microsoft.com/office/powerpoint/2010/main" val="3450483940"/>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33805" y="234950"/>
            <a:ext cx="584775" cy="228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090165" y="234950"/>
            <a:ext cx="1477328" cy="228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custDataLst>
              <p:tags r:id="rId1"/>
            </p:custDataLst>
          </p:nvPr>
        </p:nvSpPr>
        <p:spPr/>
        <p:txBody>
          <a:bodyPr/>
          <a:lstStyle>
            <a:lvl1pPr>
              <a:defRPr>
                <a:cs typeface="ＭＳ Ｐゴシック" charset="0"/>
              </a:defRPr>
            </a:lvl1pPr>
          </a:lstStyle>
          <a:p>
            <a:pPr>
              <a:defRPr/>
            </a:pPr>
            <a:fld id="{196D8561-F167-864A-8813-5719FCDE3052}" type="slidenum">
              <a:rPr lang="en-US"/>
              <a:pPr>
                <a:defRPr/>
              </a:pPr>
              <a:t>‹#›</a:t>
            </a:fld>
            <a:endParaRPr lang="en-US"/>
          </a:p>
        </p:txBody>
      </p:sp>
    </p:spTree>
    <p:extLst>
      <p:ext uri="{BB962C8B-B14F-4D97-AF65-F5344CB8AC3E}">
        <p14:creationId xmlns:p14="http://schemas.microsoft.com/office/powerpoint/2010/main" val="4173557377"/>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122238" y="234950"/>
            <a:ext cx="8793162" cy="292388"/>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125413" y="1298584"/>
            <a:ext cx="8793162" cy="246221"/>
          </a:xfrm>
        </p:spPr>
        <p:txBody>
          <a:bodyPr/>
          <a:lstStyle/>
          <a:p>
            <a:pPr lvl="0"/>
            <a:r>
              <a:rPr lang="en-US" noProof="0" smtClean="0"/>
              <a:t>Click icon to add chart</a:t>
            </a:r>
          </a:p>
        </p:txBody>
      </p:sp>
      <p:sp>
        <p:nvSpPr>
          <p:cNvPr id="4" name="Slide Number Placeholder 3"/>
          <p:cNvSpPr>
            <a:spLocks noGrp="1"/>
          </p:cNvSpPr>
          <p:nvPr>
            <p:ph type="sldNum" sz="quarter" idx="10"/>
            <p:custDataLst>
              <p:tags r:id="rId1"/>
            </p:custDataLst>
          </p:nvPr>
        </p:nvSpPr>
        <p:spPr/>
        <p:txBody>
          <a:bodyPr/>
          <a:lstStyle>
            <a:lvl1pPr>
              <a:defRPr>
                <a:cs typeface="ＭＳ Ｐゴシック" charset="0"/>
              </a:defRPr>
            </a:lvl1pPr>
          </a:lstStyle>
          <a:p>
            <a:pPr>
              <a:defRPr/>
            </a:pPr>
            <a:fld id="{33F0F5C8-0EE4-8340-9ADE-EADAB6C0A2D8}" type="slidenum">
              <a:rPr lang="en-US"/>
              <a:pPr>
                <a:defRPr/>
              </a:pPr>
              <a:t>‹#›</a:t>
            </a:fld>
            <a:endParaRPr lang="en-US"/>
          </a:p>
        </p:txBody>
      </p:sp>
    </p:spTree>
    <p:extLst>
      <p:ext uri="{BB962C8B-B14F-4D97-AF65-F5344CB8AC3E}">
        <p14:creationId xmlns:p14="http://schemas.microsoft.com/office/powerpoint/2010/main" val="2526841621"/>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292388"/>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1"/>
            <a:ext cx="3810000" cy="123110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1"/>
            <a:ext cx="3810000" cy="123110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23517996"/>
      </p:ext>
    </p:extLst>
  </p:cSld>
  <p:clrMapOvr>
    <a:masterClrMapping/>
  </p:clrMapOvr>
  <p:transition xmlns:p14="http://schemas.microsoft.com/office/powerpoint/2010/main"/>
</p:sldLayout>
</file>

<file path=ppt/slideLayouts/slideLayout3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9"/>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101" indent="0" algn="ctr">
              <a:buNone/>
              <a:defRPr/>
            </a:lvl2pPr>
            <a:lvl3pPr marL="914202" indent="0" algn="ctr">
              <a:buNone/>
              <a:defRPr/>
            </a:lvl3pPr>
            <a:lvl4pPr marL="1371304" indent="0" algn="ctr">
              <a:buNone/>
              <a:defRPr/>
            </a:lvl4pPr>
            <a:lvl5pPr marL="1828405" indent="0" algn="ctr">
              <a:buNone/>
              <a:defRPr/>
            </a:lvl5pPr>
            <a:lvl6pPr marL="2285506" indent="0" algn="ctr">
              <a:buNone/>
              <a:defRPr/>
            </a:lvl6pPr>
            <a:lvl7pPr marL="2742607" indent="0" algn="ctr">
              <a:buNone/>
              <a:defRPr/>
            </a:lvl7pPr>
            <a:lvl8pPr marL="3199708" indent="0" algn="ctr">
              <a:buNone/>
              <a:defRPr/>
            </a:lvl8pPr>
            <a:lvl9pPr marL="3656811"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745319908"/>
      </p:ext>
    </p:extLst>
  </p:cSld>
  <p:clrMapOvr>
    <a:masterClrMapping/>
  </p:clrMapOvr>
  <p:transition xmlns:p14="http://schemas.microsoft.com/office/powerpoint/2010/main"/>
</p:sldLayout>
</file>

<file path=ppt/slideLayouts/slideLayout3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88079615"/>
      </p:ext>
    </p:extLst>
  </p:cSld>
  <p:clrMapOvr>
    <a:masterClrMapping/>
  </p:clrMapOvr>
  <p:transition xmlns:p14="http://schemas.microsoft.com/office/powerpoint/2010/main"/>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4" indent="0">
              <a:buNone/>
              <a:defRPr sz="2800"/>
            </a:lvl2pPr>
            <a:lvl3pPr marL="914349" indent="0">
              <a:buNone/>
              <a:defRPr sz="2400"/>
            </a:lvl3pPr>
            <a:lvl4pPr marL="1371523" indent="0">
              <a:buNone/>
              <a:defRPr sz="2000"/>
            </a:lvl4pPr>
            <a:lvl5pPr marL="1828698" indent="0">
              <a:buNone/>
              <a:defRPr sz="2000"/>
            </a:lvl5pPr>
            <a:lvl6pPr marL="2285872" indent="0">
              <a:buNone/>
              <a:defRPr sz="2000"/>
            </a:lvl6pPr>
            <a:lvl7pPr marL="2743046" indent="0">
              <a:buNone/>
              <a:defRPr sz="2000"/>
            </a:lvl7pPr>
            <a:lvl8pPr marL="3200220" indent="0">
              <a:buNone/>
              <a:defRPr sz="2000"/>
            </a:lvl8pPr>
            <a:lvl9pPr marL="3657396"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4" indent="0">
              <a:buNone/>
              <a:defRPr sz="1200"/>
            </a:lvl2pPr>
            <a:lvl3pPr marL="914349" indent="0">
              <a:buNone/>
              <a:defRPr sz="1000"/>
            </a:lvl3pPr>
            <a:lvl4pPr marL="1371523" indent="0">
              <a:buNone/>
              <a:defRPr sz="900"/>
            </a:lvl4pPr>
            <a:lvl5pPr marL="1828698" indent="0">
              <a:buNone/>
              <a:defRPr sz="900"/>
            </a:lvl5pPr>
            <a:lvl6pPr marL="2285872" indent="0">
              <a:buNone/>
              <a:defRPr sz="900"/>
            </a:lvl6pPr>
            <a:lvl7pPr marL="2743046" indent="0">
              <a:buNone/>
              <a:defRPr sz="900"/>
            </a:lvl7pPr>
            <a:lvl8pPr marL="3200220" indent="0">
              <a:buNone/>
              <a:defRPr sz="900"/>
            </a:lvl8pPr>
            <a:lvl9pPr marL="3657396" indent="0">
              <a:buNone/>
              <a:defRPr sz="900"/>
            </a:lvl9pPr>
          </a:lstStyle>
          <a:p>
            <a:pPr lvl="0"/>
            <a:r>
              <a:rPr lang="en-US" smtClean="0"/>
              <a:t>Click to edit Master text styles</a:t>
            </a:r>
          </a:p>
        </p:txBody>
      </p:sp>
    </p:spTree>
    <p:extLst>
      <p:ext uri="{BB962C8B-B14F-4D97-AF65-F5344CB8AC3E}">
        <p14:creationId xmlns:p14="http://schemas.microsoft.com/office/powerpoint/2010/main" val="392123560"/>
      </p:ext>
    </p:extLst>
  </p:cSld>
  <p:clrMapOvr>
    <a:masterClrMapping/>
  </p:clrMapOvr>
  <p:transition xmlns:p14="http://schemas.microsoft.com/office/powerpoint/2010/main"/>
</p:sldLayout>
</file>

<file path=ppt/slideLayouts/slideLayout3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3"/>
            <a:ext cx="7772400" cy="1500187"/>
          </a:xfrm>
        </p:spPr>
        <p:txBody>
          <a:bodyPr anchor="b"/>
          <a:lstStyle>
            <a:lvl1pPr marL="0" indent="0">
              <a:buNone/>
              <a:defRPr sz="2000"/>
            </a:lvl1pPr>
            <a:lvl2pPr marL="457101" indent="0">
              <a:buNone/>
              <a:defRPr sz="1800"/>
            </a:lvl2pPr>
            <a:lvl3pPr marL="914202" indent="0">
              <a:buNone/>
              <a:defRPr sz="1600"/>
            </a:lvl3pPr>
            <a:lvl4pPr marL="1371304" indent="0">
              <a:buNone/>
              <a:defRPr sz="1400"/>
            </a:lvl4pPr>
            <a:lvl5pPr marL="1828405" indent="0">
              <a:buNone/>
              <a:defRPr sz="1400"/>
            </a:lvl5pPr>
            <a:lvl6pPr marL="2285506" indent="0">
              <a:buNone/>
              <a:defRPr sz="1400"/>
            </a:lvl6pPr>
            <a:lvl7pPr marL="2742607" indent="0">
              <a:buNone/>
              <a:defRPr sz="1400"/>
            </a:lvl7pPr>
            <a:lvl8pPr marL="3199708" indent="0">
              <a:buNone/>
              <a:defRPr sz="1400"/>
            </a:lvl8pPr>
            <a:lvl9pPr marL="3656811" indent="0">
              <a:buNone/>
              <a:defRPr sz="1400"/>
            </a:lvl9pPr>
          </a:lstStyle>
          <a:p>
            <a:pPr lvl="0"/>
            <a:r>
              <a:rPr lang="en-US" smtClean="0"/>
              <a:t>Click to edit Master text styles</a:t>
            </a:r>
          </a:p>
        </p:txBody>
      </p:sp>
    </p:spTree>
    <p:extLst>
      <p:ext uri="{BB962C8B-B14F-4D97-AF65-F5344CB8AC3E}">
        <p14:creationId xmlns:p14="http://schemas.microsoft.com/office/powerpoint/2010/main" val="4041787890"/>
      </p:ext>
    </p:extLst>
  </p:cSld>
  <p:clrMapOvr>
    <a:masterClrMapping/>
  </p:clrMapOvr>
  <p:transition xmlns:p14="http://schemas.microsoft.com/office/powerpoint/2010/main"/>
</p:sldLayout>
</file>

<file path=ppt/slideLayouts/slideLayout3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1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1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13272963"/>
      </p:ext>
    </p:extLst>
  </p:cSld>
  <p:clrMapOvr>
    <a:masterClrMapping/>
  </p:clrMapOvr>
  <p:transition xmlns:p14="http://schemas.microsoft.com/office/powerpoint/2010/main"/>
</p:sldLayout>
</file>

<file path=ppt/slideLayouts/slideLayout3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01" indent="0">
              <a:buNone/>
              <a:defRPr sz="2000" b="1"/>
            </a:lvl2pPr>
            <a:lvl3pPr marL="914202" indent="0">
              <a:buNone/>
              <a:defRPr sz="1800" b="1"/>
            </a:lvl3pPr>
            <a:lvl4pPr marL="1371304" indent="0">
              <a:buNone/>
              <a:defRPr sz="1600" b="1"/>
            </a:lvl4pPr>
            <a:lvl5pPr marL="1828405" indent="0">
              <a:buNone/>
              <a:defRPr sz="1600" b="1"/>
            </a:lvl5pPr>
            <a:lvl6pPr marL="2285506" indent="0">
              <a:buNone/>
              <a:defRPr sz="1600" b="1"/>
            </a:lvl6pPr>
            <a:lvl7pPr marL="2742607" indent="0">
              <a:buNone/>
              <a:defRPr sz="1600" b="1"/>
            </a:lvl7pPr>
            <a:lvl8pPr marL="3199708" indent="0">
              <a:buNone/>
              <a:defRPr sz="1600" b="1"/>
            </a:lvl8pPr>
            <a:lvl9pPr marL="365681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7101" indent="0">
              <a:buNone/>
              <a:defRPr sz="2000" b="1"/>
            </a:lvl2pPr>
            <a:lvl3pPr marL="914202" indent="0">
              <a:buNone/>
              <a:defRPr sz="1800" b="1"/>
            </a:lvl3pPr>
            <a:lvl4pPr marL="1371304" indent="0">
              <a:buNone/>
              <a:defRPr sz="1600" b="1"/>
            </a:lvl4pPr>
            <a:lvl5pPr marL="1828405" indent="0">
              <a:buNone/>
              <a:defRPr sz="1600" b="1"/>
            </a:lvl5pPr>
            <a:lvl6pPr marL="2285506" indent="0">
              <a:buNone/>
              <a:defRPr sz="1600" b="1"/>
            </a:lvl6pPr>
            <a:lvl7pPr marL="2742607" indent="0">
              <a:buNone/>
              <a:defRPr sz="1600" b="1"/>
            </a:lvl7pPr>
            <a:lvl8pPr marL="3199708" indent="0">
              <a:buNone/>
              <a:defRPr sz="1600" b="1"/>
            </a:lvl8pPr>
            <a:lvl9pPr marL="365681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48596505"/>
      </p:ext>
    </p:extLst>
  </p:cSld>
  <p:clrMapOvr>
    <a:masterClrMapping/>
  </p:clrMapOvr>
  <p:transition xmlns:p14="http://schemas.microsoft.com/office/powerpoint/2010/main"/>
</p:sldLayout>
</file>

<file path=ppt/slideLayouts/slideLayout3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891165625"/>
      </p:ext>
    </p:extLst>
  </p:cSld>
  <p:clrMapOvr>
    <a:masterClrMapping/>
  </p:clrMapOvr>
  <p:transition xmlns:p14="http://schemas.microsoft.com/office/powerpoint/2010/main"/>
</p:sldLayout>
</file>

<file path=ppt/slideLayouts/slideLayout3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61669608"/>
      </p:ext>
    </p:extLst>
  </p:cSld>
  <p:clrMapOvr>
    <a:masterClrMapping/>
  </p:clrMapOvr>
  <p:transition xmlns:p14="http://schemas.microsoft.com/office/powerpoint/2010/main"/>
</p:sldLayout>
</file>

<file path=ppt/slideLayouts/slideLayout3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6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04"/>
            <a:ext cx="3008313" cy="4691063"/>
          </a:xfrm>
        </p:spPr>
        <p:txBody>
          <a:bodyPr/>
          <a:lstStyle>
            <a:lvl1pPr marL="0" indent="0">
              <a:buNone/>
              <a:defRPr sz="1400"/>
            </a:lvl1pPr>
            <a:lvl2pPr marL="457101" indent="0">
              <a:buNone/>
              <a:defRPr sz="1200"/>
            </a:lvl2pPr>
            <a:lvl3pPr marL="914202" indent="0">
              <a:buNone/>
              <a:defRPr sz="1000"/>
            </a:lvl3pPr>
            <a:lvl4pPr marL="1371304" indent="0">
              <a:buNone/>
              <a:defRPr sz="900"/>
            </a:lvl4pPr>
            <a:lvl5pPr marL="1828405" indent="0">
              <a:buNone/>
              <a:defRPr sz="900"/>
            </a:lvl5pPr>
            <a:lvl6pPr marL="2285506" indent="0">
              <a:buNone/>
              <a:defRPr sz="900"/>
            </a:lvl6pPr>
            <a:lvl7pPr marL="2742607" indent="0">
              <a:buNone/>
              <a:defRPr sz="900"/>
            </a:lvl7pPr>
            <a:lvl8pPr marL="3199708" indent="0">
              <a:buNone/>
              <a:defRPr sz="900"/>
            </a:lvl8pPr>
            <a:lvl9pPr marL="3656811" indent="0">
              <a:buNone/>
              <a:defRPr sz="900"/>
            </a:lvl9pPr>
          </a:lstStyle>
          <a:p>
            <a:pPr lvl="0"/>
            <a:r>
              <a:rPr lang="en-US" smtClean="0"/>
              <a:t>Click to edit Master text styles</a:t>
            </a:r>
          </a:p>
        </p:txBody>
      </p:sp>
    </p:spTree>
    <p:extLst>
      <p:ext uri="{BB962C8B-B14F-4D97-AF65-F5344CB8AC3E}">
        <p14:creationId xmlns:p14="http://schemas.microsoft.com/office/powerpoint/2010/main" val="1611064228"/>
      </p:ext>
    </p:extLst>
  </p:cSld>
  <p:clrMapOvr>
    <a:masterClrMapping/>
  </p:clrMapOvr>
  <p:transition xmlns:p14="http://schemas.microsoft.com/office/powerpoint/2010/main"/>
</p:sldLayout>
</file>

<file path=ppt/slideLayouts/slideLayout3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01" indent="0">
              <a:buNone/>
              <a:defRPr sz="2800"/>
            </a:lvl2pPr>
            <a:lvl3pPr marL="914202" indent="0">
              <a:buNone/>
              <a:defRPr sz="2400"/>
            </a:lvl3pPr>
            <a:lvl4pPr marL="1371304" indent="0">
              <a:buNone/>
              <a:defRPr sz="2000"/>
            </a:lvl4pPr>
            <a:lvl5pPr marL="1828405" indent="0">
              <a:buNone/>
              <a:defRPr sz="2000"/>
            </a:lvl5pPr>
            <a:lvl6pPr marL="2285506" indent="0">
              <a:buNone/>
              <a:defRPr sz="2000"/>
            </a:lvl6pPr>
            <a:lvl7pPr marL="2742607" indent="0">
              <a:buNone/>
              <a:defRPr sz="2000"/>
            </a:lvl7pPr>
            <a:lvl8pPr marL="3199708" indent="0">
              <a:buNone/>
              <a:defRPr sz="2000"/>
            </a:lvl8pPr>
            <a:lvl9pPr marL="3656811"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01" indent="0">
              <a:buNone/>
              <a:defRPr sz="1200"/>
            </a:lvl2pPr>
            <a:lvl3pPr marL="914202" indent="0">
              <a:buNone/>
              <a:defRPr sz="1000"/>
            </a:lvl3pPr>
            <a:lvl4pPr marL="1371304" indent="0">
              <a:buNone/>
              <a:defRPr sz="900"/>
            </a:lvl4pPr>
            <a:lvl5pPr marL="1828405" indent="0">
              <a:buNone/>
              <a:defRPr sz="900"/>
            </a:lvl5pPr>
            <a:lvl6pPr marL="2285506" indent="0">
              <a:buNone/>
              <a:defRPr sz="900"/>
            </a:lvl6pPr>
            <a:lvl7pPr marL="2742607" indent="0">
              <a:buNone/>
              <a:defRPr sz="900"/>
            </a:lvl7pPr>
            <a:lvl8pPr marL="3199708" indent="0">
              <a:buNone/>
              <a:defRPr sz="900"/>
            </a:lvl8pPr>
            <a:lvl9pPr marL="3656811" indent="0">
              <a:buNone/>
              <a:defRPr sz="900"/>
            </a:lvl9pPr>
          </a:lstStyle>
          <a:p>
            <a:pPr lvl="0"/>
            <a:r>
              <a:rPr lang="en-US" smtClean="0"/>
              <a:t>Click to edit Master text styles</a:t>
            </a:r>
          </a:p>
        </p:txBody>
      </p:sp>
    </p:spTree>
    <p:extLst>
      <p:ext uri="{BB962C8B-B14F-4D97-AF65-F5344CB8AC3E}">
        <p14:creationId xmlns:p14="http://schemas.microsoft.com/office/powerpoint/2010/main" val="1105207573"/>
      </p:ext>
    </p:extLst>
  </p:cSld>
  <p:clrMapOvr>
    <a:masterClrMapping/>
  </p:clrMapOvr>
  <p:transition xmlns:p14="http://schemas.microsoft.com/office/powerpoint/2010/main"/>
</p:sldLayout>
</file>

<file path=ppt/slideLayouts/slideLayout3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216186"/>
      </p:ext>
    </p:extLst>
  </p:cSld>
  <p:clrMapOvr>
    <a:masterClrMapping/>
  </p:clrMapOvr>
  <p:transition xmlns:p14="http://schemas.microsoft.com/office/powerpoint/2010/main"/>
</p:sldLayout>
</file>

<file path=ppt/slideLayouts/slideLayout3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6"/>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6"/>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2766906"/>
      </p:ext>
    </p:extLst>
  </p:cSld>
  <p:clrMapOvr>
    <a:masterClrMapping/>
  </p:clrMapOvr>
  <p:transition xmlns:p14="http://schemas.microsoft.com/office/powerpoint/2010/main"/>
</p:sldLayout>
</file>

<file path=ppt/slideLayouts/slideLayout35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1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1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34785408"/>
      </p:ext>
    </p:extLst>
  </p:cSld>
  <p:clrMapOvr>
    <a:masterClrMapping/>
  </p:clrMapOvr>
  <p:transition xmlns:p14="http://schemas.microsoft.com/office/powerpoint/2010/main"/>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82159329"/>
      </p:ext>
    </p:extLst>
  </p:cSld>
  <p:clrMapOvr>
    <a:masterClrMapping/>
  </p:clrMapOvr>
  <p:transition xmlns:p14="http://schemas.microsoft.com/office/powerpoint/2010/main"/>
</p:sldLayout>
</file>

<file path=ppt/slideLayouts/slideLayout360.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752600"/>
            <a:ext cx="3810000" cy="4343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smtClean="0"/>
              <a:t>Click icon to add clip art</a:t>
            </a:r>
            <a:endParaRPr lang="en-US" noProof="0"/>
          </a:p>
        </p:txBody>
      </p:sp>
    </p:spTree>
    <p:extLst>
      <p:ext uri="{BB962C8B-B14F-4D97-AF65-F5344CB8AC3E}">
        <p14:creationId xmlns:p14="http://schemas.microsoft.com/office/powerpoint/2010/main" val="2679723055"/>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99"/>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custDataLst>
              <p:tags r:id="rId1"/>
            </p:custDataLst>
          </p:nvPr>
        </p:nvSpPr>
        <p:spPr>
          <a:xfrm>
            <a:off x="457200" y="6245225"/>
            <a:ext cx="2133600" cy="476250"/>
          </a:xfrm>
          <a:prstGeom prst="rect">
            <a:avLst/>
          </a:prstGeom>
        </p:spPr>
        <p:txBody>
          <a:bodyPr lIns="91419" tIns="45711" rIns="91419" bIns="45711"/>
          <a:lstStyle>
            <a:lvl1pPr>
              <a:defRPr>
                <a:solidFill>
                  <a:srgbClr val="000000"/>
                </a:solidFill>
              </a:defRPr>
            </a:lvl1pPr>
          </a:lstStyle>
          <a:p>
            <a:pPr>
              <a:defRPr/>
            </a:pPr>
            <a:endParaRPr lang="en-US" altLang="zh-CN"/>
          </a:p>
        </p:txBody>
      </p:sp>
      <p:sp>
        <p:nvSpPr>
          <p:cNvPr id="7" name="Footer Placeholder 6"/>
          <p:cNvSpPr>
            <a:spLocks noGrp="1"/>
          </p:cNvSpPr>
          <p:nvPr>
            <p:ph type="ftr" sz="quarter" idx="11"/>
            <p:custDataLst>
              <p:tags r:id="rId2"/>
            </p:custDataLst>
          </p:nvPr>
        </p:nvSpPr>
        <p:spPr>
          <a:xfrm>
            <a:off x="3124200" y="6245225"/>
            <a:ext cx="2895600" cy="476250"/>
          </a:xfrm>
          <a:prstGeom prst="rect">
            <a:avLst/>
          </a:prstGeom>
        </p:spPr>
        <p:txBody>
          <a:bodyPr lIns="91419" tIns="45711" rIns="91419" bIns="45711"/>
          <a:lstStyle>
            <a:lvl1pPr>
              <a:defRPr>
                <a:solidFill>
                  <a:srgbClr val="000000"/>
                </a:solidFill>
              </a:defRPr>
            </a:lvl1pPr>
          </a:lstStyle>
          <a:p>
            <a:pPr>
              <a:defRPr/>
            </a:pPr>
            <a:endParaRPr lang="en-US" altLang="zh-CN"/>
          </a:p>
        </p:txBody>
      </p:sp>
      <p:sp>
        <p:nvSpPr>
          <p:cNvPr id="8" name="Slide Number Placeholder 7"/>
          <p:cNvSpPr>
            <a:spLocks noGrp="1"/>
          </p:cNvSpPr>
          <p:nvPr>
            <p:ph type="sldNum" sz="quarter" idx="12"/>
            <p:custDataLst>
              <p:tags r:id="rId3"/>
            </p:custDataLst>
          </p:nvPr>
        </p:nvSpPr>
        <p:spPr>
          <a:xfrm>
            <a:off x="6553200" y="6245225"/>
            <a:ext cx="2133600" cy="476250"/>
          </a:xfrm>
          <a:prstGeom prst="rect">
            <a:avLst/>
          </a:prstGeom>
        </p:spPr>
        <p:txBody>
          <a:bodyPr lIns="91419" tIns="45711" rIns="91419" bIns="45711"/>
          <a:lstStyle>
            <a:lvl1pPr>
              <a:defRPr>
                <a:solidFill>
                  <a:srgbClr val="000000"/>
                </a:solidFill>
              </a:defRPr>
            </a:lvl1pPr>
          </a:lstStyle>
          <a:p>
            <a:pPr>
              <a:defRPr/>
            </a:pPr>
            <a:fld id="{36C19DCE-2147-4747-90F0-1F2905F52D07}" type="slidenum">
              <a:rPr lang="en-US" altLang="zh-CN"/>
              <a:pPr>
                <a:defRPr/>
              </a:pPr>
              <a:t>‹#›</a:t>
            </a:fld>
            <a:endParaRPr lang="en-US" altLang="zh-CN"/>
          </a:p>
        </p:txBody>
      </p:sp>
    </p:spTree>
    <p:extLst>
      <p:ext uri="{BB962C8B-B14F-4D97-AF65-F5344CB8AC3E}">
        <p14:creationId xmlns:p14="http://schemas.microsoft.com/office/powerpoint/2010/main" val="67681492"/>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6"/>
            <a:ext cx="8229600" cy="4525963"/>
          </a:xfrm>
        </p:spPr>
        <p:txBody>
          <a:bodyPr/>
          <a:lstStyle/>
          <a:p>
            <a:pPr lvl="0"/>
            <a:r>
              <a:rPr lang="en-US" noProof="0" smtClean="0"/>
              <a:t>Click icon to add table</a:t>
            </a:r>
            <a:endParaRPr lang="en-US" noProof="0"/>
          </a:p>
        </p:txBody>
      </p:sp>
      <p:sp>
        <p:nvSpPr>
          <p:cNvPr id="4" name="Date Placeholder 3"/>
          <p:cNvSpPr>
            <a:spLocks noGrp="1"/>
          </p:cNvSpPr>
          <p:nvPr>
            <p:ph type="dt" sz="half" idx="10"/>
            <p:custDataLst>
              <p:tags r:id="rId1"/>
            </p:custDataLst>
          </p:nvPr>
        </p:nvSpPr>
        <p:spPr>
          <a:xfrm>
            <a:off x="457200" y="6245225"/>
            <a:ext cx="2133600" cy="476250"/>
          </a:xfrm>
          <a:prstGeom prst="rect">
            <a:avLst/>
          </a:prstGeom>
        </p:spPr>
        <p:txBody>
          <a:bodyPr lIns="91419" tIns="45711" rIns="91419" bIns="45711"/>
          <a:lstStyle>
            <a:lvl1pPr>
              <a:defRPr>
                <a:solidFill>
                  <a:srgbClr val="000000"/>
                </a:solidFill>
              </a:defRPr>
            </a:lvl1pPr>
          </a:lstStyle>
          <a:p>
            <a:pPr>
              <a:defRPr/>
            </a:pPr>
            <a:endParaRPr lang="en-US" altLang="zh-CN"/>
          </a:p>
        </p:txBody>
      </p:sp>
      <p:sp>
        <p:nvSpPr>
          <p:cNvPr id="5" name="Footer Placeholder 4"/>
          <p:cNvSpPr>
            <a:spLocks noGrp="1"/>
          </p:cNvSpPr>
          <p:nvPr>
            <p:ph type="ftr" sz="quarter" idx="11"/>
            <p:custDataLst>
              <p:tags r:id="rId2"/>
            </p:custDataLst>
          </p:nvPr>
        </p:nvSpPr>
        <p:spPr>
          <a:xfrm>
            <a:off x="3124200" y="6245225"/>
            <a:ext cx="2895600" cy="476250"/>
          </a:xfrm>
          <a:prstGeom prst="rect">
            <a:avLst/>
          </a:prstGeom>
        </p:spPr>
        <p:txBody>
          <a:bodyPr lIns="91419" tIns="45711" rIns="91419" bIns="45711"/>
          <a:lstStyle>
            <a:lvl1pPr>
              <a:defRPr>
                <a:solidFill>
                  <a:srgbClr val="000000"/>
                </a:solidFill>
              </a:defRPr>
            </a:lvl1pPr>
          </a:lstStyle>
          <a:p>
            <a:pPr>
              <a:defRPr/>
            </a:pPr>
            <a:endParaRPr lang="en-US" altLang="zh-CN"/>
          </a:p>
        </p:txBody>
      </p:sp>
      <p:sp>
        <p:nvSpPr>
          <p:cNvPr id="6" name="Slide Number Placeholder 5"/>
          <p:cNvSpPr>
            <a:spLocks noGrp="1"/>
          </p:cNvSpPr>
          <p:nvPr>
            <p:ph type="sldNum" sz="quarter" idx="12"/>
            <p:custDataLst>
              <p:tags r:id="rId3"/>
            </p:custDataLst>
          </p:nvPr>
        </p:nvSpPr>
        <p:spPr>
          <a:xfrm>
            <a:off x="6553200" y="6245225"/>
            <a:ext cx="2133600" cy="476250"/>
          </a:xfrm>
          <a:prstGeom prst="rect">
            <a:avLst/>
          </a:prstGeom>
        </p:spPr>
        <p:txBody>
          <a:bodyPr lIns="91419" tIns="45711" rIns="91419" bIns="45711"/>
          <a:lstStyle>
            <a:lvl1pPr>
              <a:defRPr>
                <a:solidFill>
                  <a:srgbClr val="000000"/>
                </a:solidFill>
              </a:defRPr>
            </a:lvl1pPr>
          </a:lstStyle>
          <a:p>
            <a:pPr>
              <a:defRPr/>
            </a:pPr>
            <a:fld id="{13F20B12-1922-544C-8A69-8CE98631D026}" type="slidenum">
              <a:rPr lang="en-US" altLang="zh-CN"/>
              <a:pPr>
                <a:defRPr/>
              </a:pPr>
              <a:t>‹#›</a:t>
            </a:fld>
            <a:endParaRPr lang="en-US" altLang="zh-CN"/>
          </a:p>
        </p:txBody>
      </p:sp>
    </p:spTree>
    <p:extLst>
      <p:ext uri="{BB962C8B-B14F-4D97-AF65-F5344CB8AC3E}">
        <p14:creationId xmlns:p14="http://schemas.microsoft.com/office/powerpoint/2010/main" val="899856495"/>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01" indent="0" algn="ctr">
              <a:buNone/>
              <a:defRPr/>
            </a:lvl2pPr>
            <a:lvl3pPr marL="914202" indent="0" algn="ctr">
              <a:buNone/>
              <a:defRPr/>
            </a:lvl3pPr>
            <a:lvl4pPr marL="1371304" indent="0" algn="ctr">
              <a:buNone/>
              <a:defRPr/>
            </a:lvl4pPr>
            <a:lvl5pPr marL="1828405" indent="0" algn="ctr">
              <a:buNone/>
              <a:defRPr/>
            </a:lvl5pPr>
            <a:lvl6pPr marL="2285506" indent="0" algn="ctr">
              <a:buNone/>
              <a:defRPr/>
            </a:lvl6pPr>
            <a:lvl7pPr marL="2742607" indent="0" algn="ctr">
              <a:buNone/>
              <a:defRPr/>
            </a:lvl7pPr>
            <a:lvl8pPr marL="3199708" indent="0" algn="ctr">
              <a:buNone/>
              <a:defRPr/>
            </a:lvl8pPr>
            <a:lvl9pPr marL="3656811" indent="0" algn="ctr">
              <a:buNone/>
              <a:defRPr/>
            </a:lvl9pPr>
          </a:lstStyle>
          <a:p>
            <a:r>
              <a:rPr lang="en-US" smtClean="0"/>
              <a:t>Click to edit Master subtitle style</a:t>
            </a:r>
            <a:endParaRPr lang="en-US"/>
          </a:p>
        </p:txBody>
      </p:sp>
      <p:sp>
        <p:nvSpPr>
          <p:cNvPr id="4" name="Rectangle 4"/>
          <p:cNvSpPr>
            <a:spLocks noGrp="1" noChangeArrowheads="1"/>
          </p:cNvSpPr>
          <p:nvPr>
            <p:ph type="sldNum" sz="quarter" idx="10"/>
            <p:custDataLst>
              <p:tags r:id="rId1"/>
            </p:custDataLst>
          </p:nvPr>
        </p:nvSpPr>
        <p:spPr>
          <a:ln/>
        </p:spPr>
        <p:txBody>
          <a:bodyPr/>
          <a:lstStyle>
            <a:lvl1pPr>
              <a:defRPr/>
            </a:lvl1pPr>
          </a:lstStyle>
          <a:p>
            <a:pPr>
              <a:defRPr/>
            </a:pPr>
            <a:fld id="{D039676B-8822-B047-87FE-69B0C4214314}"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3723920372"/>
      </p:ext>
    </p:extLst>
  </p:cSld>
  <p:clrMapOvr>
    <a:masterClrMapping/>
  </p:clrMapOvr>
  <p:transition xmlns:p14="http://schemas.microsoft.com/office/powerpoint/2010/main"/>
</p:sldLayout>
</file>

<file path=ppt/slideLayouts/slideLayout3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sz="quarter" idx="10"/>
            <p:custDataLst>
              <p:tags r:id="rId1"/>
            </p:custDataLst>
          </p:nvPr>
        </p:nvSpPr>
        <p:spPr>
          <a:ln/>
        </p:spPr>
        <p:txBody>
          <a:bodyPr/>
          <a:lstStyle>
            <a:lvl1pPr>
              <a:defRPr/>
            </a:lvl1pPr>
          </a:lstStyle>
          <a:p>
            <a:pPr>
              <a:defRPr/>
            </a:pPr>
            <a:fld id="{BFB136C1-AEBA-D042-8228-F4F93826556F}"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4270063605"/>
      </p:ext>
    </p:extLst>
  </p:cSld>
  <p:clrMapOvr>
    <a:masterClrMapping/>
  </p:clrMapOvr>
  <p:transition xmlns:p14="http://schemas.microsoft.com/office/powerpoint/2010/main"/>
</p:sldLayout>
</file>

<file path=ppt/slideLayouts/slideLayout3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3"/>
            <a:ext cx="7772400" cy="1500187"/>
          </a:xfrm>
        </p:spPr>
        <p:txBody>
          <a:bodyPr anchor="b"/>
          <a:lstStyle>
            <a:lvl1pPr marL="0" indent="0">
              <a:buNone/>
              <a:defRPr sz="2000"/>
            </a:lvl1pPr>
            <a:lvl2pPr marL="457101" indent="0">
              <a:buNone/>
              <a:defRPr sz="1800"/>
            </a:lvl2pPr>
            <a:lvl3pPr marL="914202" indent="0">
              <a:buNone/>
              <a:defRPr sz="1600"/>
            </a:lvl3pPr>
            <a:lvl4pPr marL="1371304" indent="0">
              <a:buNone/>
              <a:defRPr sz="1400"/>
            </a:lvl4pPr>
            <a:lvl5pPr marL="1828405" indent="0">
              <a:buNone/>
              <a:defRPr sz="1400"/>
            </a:lvl5pPr>
            <a:lvl6pPr marL="2285506" indent="0">
              <a:buNone/>
              <a:defRPr sz="1400"/>
            </a:lvl6pPr>
            <a:lvl7pPr marL="2742607" indent="0">
              <a:buNone/>
              <a:defRPr sz="1400"/>
            </a:lvl7pPr>
            <a:lvl8pPr marL="3199708" indent="0">
              <a:buNone/>
              <a:defRPr sz="1400"/>
            </a:lvl8pPr>
            <a:lvl9pPr marL="3656811" indent="0">
              <a:buNone/>
              <a:defRPr sz="1400"/>
            </a:lvl9pPr>
          </a:lstStyle>
          <a:p>
            <a:pPr lvl="0"/>
            <a:r>
              <a:rPr lang="en-US" smtClean="0"/>
              <a:t>Click to edit Master text styles</a:t>
            </a:r>
          </a:p>
        </p:txBody>
      </p:sp>
      <p:sp>
        <p:nvSpPr>
          <p:cNvPr id="4" name="Rectangle 4"/>
          <p:cNvSpPr>
            <a:spLocks noGrp="1" noChangeArrowheads="1"/>
          </p:cNvSpPr>
          <p:nvPr>
            <p:ph type="sldNum" sz="quarter" idx="10"/>
            <p:custDataLst>
              <p:tags r:id="rId1"/>
            </p:custDataLst>
          </p:nvPr>
        </p:nvSpPr>
        <p:spPr>
          <a:ln/>
        </p:spPr>
        <p:txBody>
          <a:bodyPr/>
          <a:lstStyle>
            <a:lvl1pPr>
              <a:defRPr/>
            </a:lvl1pPr>
          </a:lstStyle>
          <a:p>
            <a:pPr>
              <a:defRPr/>
            </a:pPr>
            <a:fld id="{C123239E-649B-0C46-B946-55286F043E53}"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2455630541"/>
      </p:ext>
    </p:extLst>
  </p:cSld>
  <p:clrMapOvr>
    <a:masterClrMapping/>
  </p:clrMapOvr>
  <p:transition xmlns:p14="http://schemas.microsoft.com/office/powerpoint/2010/main"/>
</p:sldLayout>
</file>

<file path=ppt/slideLayouts/slideLayout3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1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1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sldNum" sz="quarter" idx="10"/>
            <p:custDataLst>
              <p:tags r:id="rId1"/>
            </p:custDataLst>
          </p:nvPr>
        </p:nvSpPr>
        <p:spPr>
          <a:ln/>
        </p:spPr>
        <p:txBody>
          <a:bodyPr/>
          <a:lstStyle>
            <a:lvl1pPr>
              <a:defRPr/>
            </a:lvl1pPr>
          </a:lstStyle>
          <a:p>
            <a:pPr>
              <a:defRPr/>
            </a:pPr>
            <a:fld id="{94FE0E60-8ECD-5541-98E4-89BBCBCDD060}"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1626375377"/>
      </p:ext>
    </p:extLst>
  </p:cSld>
  <p:clrMapOvr>
    <a:masterClrMapping/>
  </p:clrMapOvr>
  <p:transition xmlns:p14="http://schemas.microsoft.com/office/powerpoint/2010/main"/>
</p:sldLayout>
</file>

<file path=ppt/slideLayouts/slideLayout3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01" indent="0">
              <a:buNone/>
              <a:defRPr sz="2000" b="1"/>
            </a:lvl2pPr>
            <a:lvl3pPr marL="914202" indent="0">
              <a:buNone/>
              <a:defRPr sz="1800" b="1"/>
            </a:lvl3pPr>
            <a:lvl4pPr marL="1371304" indent="0">
              <a:buNone/>
              <a:defRPr sz="1600" b="1"/>
            </a:lvl4pPr>
            <a:lvl5pPr marL="1828405" indent="0">
              <a:buNone/>
              <a:defRPr sz="1600" b="1"/>
            </a:lvl5pPr>
            <a:lvl6pPr marL="2285506" indent="0">
              <a:buNone/>
              <a:defRPr sz="1600" b="1"/>
            </a:lvl6pPr>
            <a:lvl7pPr marL="2742607" indent="0">
              <a:buNone/>
              <a:defRPr sz="1600" b="1"/>
            </a:lvl7pPr>
            <a:lvl8pPr marL="3199708" indent="0">
              <a:buNone/>
              <a:defRPr sz="1600" b="1"/>
            </a:lvl8pPr>
            <a:lvl9pPr marL="365681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7101" indent="0">
              <a:buNone/>
              <a:defRPr sz="2000" b="1"/>
            </a:lvl2pPr>
            <a:lvl3pPr marL="914202" indent="0">
              <a:buNone/>
              <a:defRPr sz="1800" b="1"/>
            </a:lvl3pPr>
            <a:lvl4pPr marL="1371304" indent="0">
              <a:buNone/>
              <a:defRPr sz="1600" b="1"/>
            </a:lvl4pPr>
            <a:lvl5pPr marL="1828405" indent="0">
              <a:buNone/>
              <a:defRPr sz="1600" b="1"/>
            </a:lvl5pPr>
            <a:lvl6pPr marL="2285506" indent="0">
              <a:buNone/>
              <a:defRPr sz="1600" b="1"/>
            </a:lvl6pPr>
            <a:lvl7pPr marL="2742607" indent="0">
              <a:buNone/>
              <a:defRPr sz="1600" b="1"/>
            </a:lvl7pPr>
            <a:lvl8pPr marL="3199708" indent="0">
              <a:buNone/>
              <a:defRPr sz="1600" b="1"/>
            </a:lvl8pPr>
            <a:lvl9pPr marL="365681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sldNum" sz="quarter" idx="10"/>
            <p:custDataLst>
              <p:tags r:id="rId1"/>
            </p:custDataLst>
          </p:nvPr>
        </p:nvSpPr>
        <p:spPr>
          <a:ln/>
        </p:spPr>
        <p:txBody>
          <a:bodyPr/>
          <a:lstStyle>
            <a:lvl1pPr>
              <a:defRPr/>
            </a:lvl1pPr>
          </a:lstStyle>
          <a:p>
            <a:pPr>
              <a:defRPr/>
            </a:pPr>
            <a:fld id="{943B84EB-7346-0043-8116-06101262AFF9}"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4213575531"/>
      </p:ext>
    </p:extLst>
  </p:cSld>
  <p:clrMapOvr>
    <a:masterClrMapping/>
  </p:clrMapOvr>
  <p:transition xmlns:p14="http://schemas.microsoft.com/office/powerpoint/2010/main"/>
</p:sldLayout>
</file>

<file path=ppt/slideLayouts/slideLayout3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sldNum" sz="quarter" idx="10"/>
            <p:custDataLst>
              <p:tags r:id="rId1"/>
            </p:custDataLst>
          </p:nvPr>
        </p:nvSpPr>
        <p:spPr>
          <a:ln/>
        </p:spPr>
        <p:txBody>
          <a:bodyPr/>
          <a:lstStyle>
            <a:lvl1pPr>
              <a:defRPr/>
            </a:lvl1pPr>
          </a:lstStyle>
          <a:p>
            <a:pPr>
              <a:defRPr/>
            </a:pPr>
            <a:fld id="{6D470955-19CE-1B48-95F5-FB460565DE76}"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91740450"/>
      </p:ext>
    </p:extLst>
  </p:cSld>
  <p:clrMapOvr>
    <a:masterClrMapping/>
  </p:clrMapOvr>
  <p:transition xmlns:p14="http://schemas.microsoft.com/office/powerpoint/2010/main"/>
</p:sldLayout>
</file>

<file path=ppt/slideLayouts/slideLayout3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sldNum" sz="quarter" idx="10"/>
            <p:custDataLst>
              <p:tags r:id="rId1"/>
            </p:custDataLst>
          </p:nvPr>
        </p:nvSpPr>
        <p:spPr>
          <a:ln/>
        </p:spPr>
        <p:txBody>
          <a:bodyPr/>
          <a:lstStyle>
            <a:lvl1pPr>
              <a:defRPr/>
            </a:lvl1pPr>
          </a:lstStyle>
          <a:p>
            <a:pPr>
              <a:defRPr/>
            </a:pPr>
            <a:fld id="{8F0F7E25-B2C6-A440-868F-2BCAF0FF3824}"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3380225593"/>
      </p:ext>
    </p:extLst>
  </p:cSld>
  <p:clrMapOvr>
    <a:masterClrMapping/>
  </p:clrMapOvr>
  <p:transition xmlns:p14="http://schemas.microsoft.com/office/powerpoint/2010/main"/>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6"/>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6"/>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30809113"/>
      </p:ext>
    </p:extLst>
  </p:cSld>
  <p:clrMapOvr>
    <a:masterClrMapping/>
  </p:clrMapOvr>
  <p:transition xmlns:p14="http://schemas.microsoft.com/office/powerpoint/2010/main"/>
</p:sldLayout>
</file>

<file path=ppt/slideLayouts/slideLayout3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6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04"/>
            <a:ext cx="3008313" cy="4691063"/>
          </a:xfrm>
        </p:spPr>
        <p:txBody>
          <a:bodyPr/>
          <a:lstStyle>
            <a:lvl1pPr marL="0" indent="0">
              <a:buNone/>
              <a:defRPr sz="1400"/>
            </a:lvl1pPr>
            <a:lvl2pPr marL="457101" indent="0">
              <a:buNone/>
              <a:defRPr sz="1200"/>
            </a:lvl2pPr>
            <a:lvl3pPr marL="914202" indent="0">
              <a:buNone/>
              <a:defRPr sz="1000"/>
            </a:lvl3pPr>
            <a:lvl4pPr marL="1371304" indent="0">
              <a:buNone/>
              <a:defRPr sz="900"/>
            </a:lvl4pPr>
            <a:lvl5pPr marL="1828405" indent="0">
              <a:buNone/>
              <a:defRPr sz="900"/>
            </a:lvl5pPr>
            <a:lvl6pPr marL="2285506" indent="0">
              <a:buNone/>
              <a:defRPr sz="900"/>
            </a:lvl6pPr>
            <a:lvl7pPr marL="2742607" indent="0">
              <a:buNone/>
              <a:defRPr sz="900"/>
            </a:lvl7pPr>
            <a:lvl8pPr marL="3199708" indent="0">
              <a:buNone/>
              <a:defRPr sz="900"/>
            </a:lvl8pPr>
            <a:lvl9pPr marL="3656811" indent="0">
              <a:buNone/>
              <a:defRPr sz="900"/>
            </a:lvl9pPr>
          </a:lstStyle>
          <a:p>
            <a:pPr lvl="0"/>
            <a:r>
              <a:rPr lang="en-US" smtClean="0"/>
              <a:t>Click to edit Master text styles</a:t>
            </a:r>
          </a:p>
        </p:txBody>
      </p:sp>
      <p:sp>
        <p:nvSpPr>
          <p:cNvPr id="5" name="Rectangle 4"/>
          <p:cNvSpPr>
            <a:spLocks noGrp="1" noChangeArrowheads="1"/>
          </p:cNvSpPr>
          <p:nvPr>
            <p:ph type="sldNum" sz="quarter" idx="10"/>
            <p:custDataLst>
              <p:tags r:id="rId1"/>
            </p:custDataLst>
          </p:nvPr>
        </p:nvSpPr>
        <p:spPr>
          <a:ln/>
        </p:spPr>
        <p:txBody>
          <a:bodyPr/>
          <a:lstStyle>
            <a:lvl1pPr>
              <a:defRPr/>
            </a:lvl1pPr>
          </a:lstStyle>
          <a:p>
            <a:pPr>
              <a:defRPr/>
            </a:pPr>
            <a:fld id="{981A96A8-D6DA-8A47-8F62-4FD88DD9A994}"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3154901883"/>
      </p:ext>
    </p:extLst>
  </p:cSld>
  <p:clrMapOvr>
    <a:masterClrMapping/>
  </p:clrMapOvr>
  <p:transition xmlns:p14="http://schemas.microsoft.com/office/powerpoint/2010/main"/>
</p:sldLayout>
</file>

<file path=ppt/slideLayouts/slideLayout3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01" indent="0">
              <a:buNone/>
              <a:defRPr sz="2800"/>
            </a:lvl2pPr>
            <a:lvl3pPr marL="914202" indent="0">
              <a:buNone/>
              <a:defRPr sz="2400"/>
            </a:lvl3pPr>
            <a:lvl4pPr marL="1371304" indent="0">
              <a:buNone/>
              <a:defRPr sz="2000"/>
            </a:lvl4pPr>
            <a:lvl5pPr marL="1828405" indent="0">
              <a:buNone/>
              <a:defRPr sz="2000"/>
            </a:lvl5pPr>
            <a:lvl6pPr marL="2285506" indent="0">
              <a:buNone/>
              <a:defRPr sz="2000"/>
            </a:lvl6pPr>
            <a:lvl7pPr marL="2742607" indent="0">
              <a:buNone/>
              <a:defRPr sz="2000"/>
            </a:lvl7pPr>
            <a:lvl8pPr marL="3199708" indent="0">
              <a:buNone/>
              <a:defRPr sz="2000"/>
            </a:lvl8pPr>
            <a:lvl9pPr marL="3656811"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01" indent="0">
              <a:buNone/>
              <a:defRPr sz="1200"/>
            </a:lvl2pPr>
            <a:lvl3pPr marL="914202" indent="0">
              <a:buNone/>
              <a:defRPr sz="1000"/>
            </a:lvl3pPr>
            <a:lvl4pPr marL="1371304" indent="0">
              <a:buNone/>
              <a:defRPr sz="900"/>
            </a:lvl4pPr>
            <a:lvl5pPr marL="1828405" indent="0">
              <a:buNone/>
              <a:defRPr sz="900"/>
            </a:lvl5pPr>
            <a:lvl6pPr marL="2285506" indent="0">
              <a:buNone/>
              <a:defRPr sz="900"/>
            </a:lvl6pPr>
            <a:lvl7pPr marL="2742607" indent="0">
              <a:buNone/>
              <a:defRPr sz="900"/>
            </a:lvl7pPr>
            <a:lvl8pPr marL="3199708" indent="0">
              <a:buNone/>
              <a:defRPr sz="900"/>
            </a:lvl8pPr>
            <a:lvl9pPr marL="3656811" indent="0">
              <a:buNone/>
              <a:defRPr sz="900"/>
            </a:lvl9pPr>
          </a:lstStyle>
          <a:p>
            <a:pPr lvl="0"/>
            <a:r>
              <a:rPr lang="en-US" smtClean="0"/>
              <a:t>Click to edit Master text styles</a:t>
            </a:r>
          </a:p>
        </p:txBody>
      </p:sp>
      <p:sp>
        <p:nvSpPr>
          <p:cNvPr id="5" name="Rectangle 4"/>
          <p:cNvSpPr>
            <a:spLocks noGrp="1" noChangeArrowheads="1"/>
          </p:cNvSpPr>
          <p:nvPr>
            <p:ph type="sldNum" sz="quarter" idx="10"/>
            <p:custDataLst>
              <p:tags r:id="rId1"/>
            </p:custDataLst>
          </p:nvPr>
        </p:nvSpPr>
        <p:spPr>
          <a:ln/>
        </p:spPr>
        <p:txBody>
          <a:bodyPr/>
          <a:lstStyle>
            <a:lvl1pPr>
              <a:defRPr/>
            </a:lvl1pPr>
          </a:lstStyle>
          <a:p>
            <a:pPr>
              <a:defRPr/>
            </a:pPr>
            <a:fld id="{0BC292CD-24CE-8744-A623-1DDE0AF02892}"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966226599"/>
      </p:ext>
    </p:extLst>
  </p:cSld>
  <p:clrMapOvr>
    <a:masterClrMapping/>
  </p:clrMapOvr>
  <p:transition xmlns:p14="http://schemas.microsoft.com/office/powerpoint/2010/main"/>
</p:sldLayout>
</file>

<file path=ppt/slideLayouts/slideLayout3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sz="quarter" idx="10"/>
            <p:custDataLst>
              <p:tags r:id="rId1"/>
            </p:custDataLst>
          </p:nvPr>
        </p:nvSpPr>
        <p:spPr>
          <a:ln/>
        </p:spPr>
        <p:txBody>
          <a:bodyPr/>
          <a:lstStyle>
            <a:lvl1pPr>
              <a:defRPr/>
            </a:lvl1pPr>
          </a:lstStyle>
          <a:p>
            <a:pPr>
              <a:defRPr/>
            </a:pPr>
            <a:fld id="{0A064348-E08F-4A49-B2FB-C22A10F54EA2}"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3804644931"/>
      </p:ext>
    </p:extLst>
  </p:cSld>
  <p:clrMapOvr>
    <a:masterClrMapping/>
  </p:clrMapOvr>
  <p:transition xmlns:p14="http://schemas.microsoft.com/office/powerpoint/2010/main"/>
</p:sldLayout>
</file>

<file path=ppt/slideLayouts/slideLayout3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6"/>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6"/>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sz="quarter" idx="10"/>
            <p:custDataLst>
              <p:tags r:id="rId1"/>
            </p:custDataLst>
          </p:nvPr>
        </p:nvSpPr>
        <p:spPr>
          <a:ln/>
        </p:spPr>
        <p:txBody>
          <a:bodyPr/>
          <a:lstStyle>
            <a:lvl1pPr>
              <a:defRPr/>
            </a:lvl1pPr>
          </a:lstStyle>
          <a:p>
            <a:pPr>
              <a:defRPr/>
            </a:pPr>
            <a:fld id="{C2198C03-BD60-7947-A93C-581014475755}"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2934276536"/>
      </p:ext>
    </p:extLst>
  </p:cSld>
  <p:clrMapOvr>
    <a:masterClrMapping/>
  </p:clrMapOvr>
  <p:transition xmlns:p14="http://schemas.microsoft.com/office/powerpoint/2010/main"/>
</p:sldLayout>
</file>

<file path=ppt/slideLayouts/slideLayout374.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6"/>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99"/>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custDataLst>
              <p:tags r:id="rId1"/>
            </p:custDataLst>
          </p:nvPr>
        </p:nvSpPr>
        <p:spPr>
          <a:xfrm>
            <a:off x="457200" y="6245225"/>
            <a:ext cx="2133600" cy="476250"/>
          </a:xfrm>
          <a:prstGeom prst="rect">
            <a:avLst/>
          </a:prstGeom>
        </p:spPr>
        <p:txBody>
          <a:bodyPr lIns="91419" tIns="45711" rIns="91419" bIns="45711"/>
          <a:lstStyle>
            <a:lvl1pPr>
              <a:defRPr>
                <a:solidFill>
                  <a:srgbClr val="000000"/>
                </a:solidFill>
                <a:latin typeface="Arial" pitchFamily="-111" charset="0"/>
                <a:ea typeface="ＭＳ Ｐゴシック" pitchFamily="-111" charset="-128"/>
                <a:cs typeface="ＭＳ Ｐゴシック" pitchFamily="-111" charset="-128"/>
              </a:defRPr>
            </a:lvl1pPr>
          </a:lstStyle>
          <a:p>
            <a:pPr>
              <a:defRPr/>
            </a:pPr>
            <a:endParaRPr lang="en-US"/>
          </a:p>
        </p:txBody>
      </p:sp>
      <p:sp>
        <p:nvSpPr>
          <p:cNvPr id="7" name="Footer Placeholder 6"/>
          <p:cNvSpPr>
            <a:spLocks noGrp="1"/>
          </p:cNvSpPr>
          <p:nvPr>
            <p:ph type="ftr" sz="quarter" idx="11"/>
            <p:custDataLst>
              <p:tags r:id="rId2"/>
            </p:custDataLst>
          </p:nvPr>
        </p:nvSpPr>
        <p:spPr>
          <a:xfrm>
            <a:off x="3124200" y="6245225"/>
            <a:ext cx="2895600" cy="476250"/>
          </a:xfrm>
          <a:prstGeom prst="rect">
            <a:avLst/>
          </a:prstGeom>
        </p:spPr>
        <p:txBody>
          <a:bodyPr lIns="91419" tIns="45711" rIns="91419" bIns="45711"/>
          <a:lstStyle>
            <a:lvl1pPr>
              <a:defRPr>
                <a:solidFill>
                  <a:srgbClr val="000000"/>
                </a:solidFill>
                <a:latin typeface="Arial" pitchFamily="-111" charset="0"/>
                <a:ea typeface="ＭＳ Ｐゴシック" pitchFamily="-111" charset="-128"/>
                <a:cs typeface="ＭＳ Ｐゴシック" pitchFamily="-111" charset="-128"/>
              </a:defRPr>
            </a:lvl1pPr>
          </a:lstStyle>
          <a:p>
            <a:pPr>
              <a:defRPr/>
            </a:pPr>
            <a:endParaRPr lang="en-US"/>
          </a:p>
        </p:txBody>
      </p:sp>
      <p:sp>
        <p:nvSpPr>
          <p:cNvPr id="8" name="Slide Number Placeholder 7"/>
          <p:cNvSpPr>
            <a:spLocks noGrp="1"/>
          </p:cNvSpPr>
          <p:nvPr>
            <p:ph type="sldNum" sz="quarter" idx="12"/>
            <p:custDataLst>
              <p:tags r:id="rId3"/>
            </p:custDataLst>
          </p:nvPr>
        </p:nvSpPr>
        <p:spPr>
          <a:xfrm>
            <a:off x="6553200" y="6245225"/>
            <a:ext cx="2133600" cy="476250"/>
          </a:xfrm>
        </p:spPr>
        <p:txBody>
          <a:bodyPr/>
          <a:lstStyle>
            <a:lvl1pPr>
              <a:defRPr>
                <a:ea typeface="ＭＳ Ｐゴシック" charset="0"/>
                <a:cs typeface="ＭＳ Ｐゴシック" charset="0"/>
              </a:defRPr>
            </a:lvl1pPr>
          </a:lstStyle>
          <a:p>
            <a:pPr>
              <a:defRPr/>
            </a:pPr>
            <a:fld id="{56F9D342-12A6-B647-8447-2B2DB0164DAC}" type="slidenum">
              <a:rPr lang="en-US"/>
              <a:pPr>
                <a:defRPr/>
              </a:pPr>
              <a:t>‹#›</a:t>
            </a:fld>
            <a:endParaRPr lang="en-US"/>
          </a:p>
        </p:txBody>
      </p:sp>
    </p:spTree>
    <p:extLst>
      <p:ext uri="{BB962C8B-B14F-4D97-AF65-F5344CB8AC3E}">
        <p14:creationId xmlns:p14="http://schemas.microsoft.com/office/powerpoint/2010/main" val="1369577792"/>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6"/>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custDataLst>
              <p:tags r:id="rId1"/>
            </p:custDataLst>
          </p:nvPr>
        </p:nvSpPr>
        <p:spPr>
          <a:xfrm>
            <a:off x="457200" y="6245225"/>
            <a:ext cx="2133600" cy="476250"/>
          </a:xfrm>
          <a:prstGeom prst="rect">
            <a:avLst/>
          </a:prstGeom>
        </p:spPr>
        <p:txBody>
          <a:bodyPr lIns="91419" tIns="45711" rIns="91419" bIns="45711"/>
          <a:lstStyle>
            <a:lvl1pPr>
              <a:defRPr>
                <a:solidFill>
                  <a:srgbClr val="000000"/>
                </a:solidFill>
                <a:latin typeface="Arial" pitchFamily="-111" charset="0"/>
                <a:ea typeface="ＭＳ Ｐゴシック" pitchFamily="-111" charset="-128"/>
                <a:cs typeface="ＭＳ Ｐゴシック" pitchFamily="-111" charset="-128"/>
              </a:defRPr>
            </a:lvl1pPr>
          </a:lstStyle>
          <a:p>
            <a:pPr>
              <a:defRPr/>
            </a:pPr>
            <a:endParaRPr lang="en-US"/>
          </a:p>
        </p:txBody>
      </p:sp>
      <p:sp>
        <p:nvSpPr>
          <p:cNvPr id="6" name="Footer Placeholder 5"/>
          <p:cNvSpPr>
            <a:spLocks noGrp="1"/>
          </p:cNvSpPr>
          <p:nvPr>
            <p:ph type="ftr" sz="quarter" idx="11"/>
            <p:custDataLst>
              <p:tags r:id="rId2"/>
            </p:custDataLst>
          </p:nvPr>
        </p:nvSpPr>
        <p:spPr>
          <a:xfrm>
            <a:off x="3124200" y="6245225"/>
            <a:ext cx="2895600" cy="476250"/>
          </a:xfrm>
          <a:prstGeom prst="rect">
            <a:avLst/>
          </a:prstGeom>
        </p:spPr>
        <p:txBody>
          <a:bodyPr lIns="91419" tIns="45711" rIns="91419" bIns="45711"/>
          <a:lstStyle>
            <a:lvl1pPr>
              <a:defRPr>
                <a:solidFill>
                  <a:srgbClr val="000000"/>
                </a:solidFill>
                <a:latin typeface="Arial" pitchFamily="-111" charset="0"/>
                <a:ea typeface="ＭＳ Ｐゴシック" pitchFamily="-111" charset="-128"/>
                <a:cs typeface="ＭＳ Ｐゴシック" pitchFamily="-111" charset="-128"/>
              </a:defRPr>
            </a:lvl1pPr>
          </a:lstStyle>
          <a:p>
            <a:pPr>
              <a:defRPr/>
            </a:pPr>
            <a:endParaRPr lang="en-US"/>
          </a:p>
        </p:txBody>
      </p:sp>
      <p:sp>
        <p:nvSpPr>
          <p:cNvPr id="7" name="Slide Number Placeholder 6"/>
          <p:cNvSpPr>
            <a:spLocks noGrp="1"/>
          </p:cNvSpPr>
          <p:nvPr>
            <p:ph type="sldNum" sz="quarter" idx="12"/>
            <p:custDataLst>
              <p:tags r:id="rId3"/>
            </p:custDataLst>
          </p:nvPr>
        </p:nvSpPr>
        <p:spPr>
          <a:xfrm>
            <a:off x="6553200" y="6245225"/>
            <a:ext cx="2133600" cy="476250"/>
          </a:xfrm>
        </p:spPr>
        <p:txBody>
          <a:bodyPr/>
          <a:lstStyle>
            <a:lvl1pPr>
              <a:defRPr>
                <a:ea typeface="ＭＳ Ｐゴシック" charset="0"/>
                <a:cs typeface="ＭＳ Ｐゴシック" charset="0"/>
              </a:defRPr>
            </a:lvl1pPr>
          </a:lstStyle>
          <a:p>
            <a:pPr>
              <a:defRPr/>
            </a:pPr>
            <a:fld id="{970270B0-0143-DA4A-AC8F-218EE093A810}" type="slidenum">
              <a:rPr lang="en-US"/>
              <a:pPr>
                <a:defRPr/>
              </a:pPr>
              <a:t>‹#›</a:t>
            </a:fld>
            <a:endParaRPr lang="en-US"/>
          </a:p>
        </p:txBody>
      </p:sp>
    </p:spTree>
    <p:extLst>
      <p:ext uri="{BB962C8B-B14F-4D97-AF65-F5344CB8AC3E}">
        <p14:creationId xmlns:p14="http://schemas.microsoft.com/office/powerpoint/2010/main" val="33781626"/>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99"/>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custDataLst>
              <p:tags r:id="rId1"/>
            </p:custDataLst>
          </p:nvPr>
        </p:nvSpPr>
        <p:spPr>
          <a:xfrm>
            <a:off x="457200" y="6245225"/>
            <a:ext cx="2133600" cy="476250"/>
          </a:xfrm>
          <a:prstGeom prst="rect">
            <a:avLst/>
          </a:prstGeom>
        </p:spPr>
        <p:txBody>
          <a:bodyPr lIns="91419" tIns="45711" rIns="91419" bIns="45711"/>
          <a:lstStyle>
            <a:lvl1pPr>
              <a:defRPr>
                <a:solidFill>
                  <a:srgbClr val="000000"/>
                </a:solidFill>
              </a:defRPr>
            </a:lvl1pPr>
          </a:lstStyle>
          <a:p>
            <a:pPr>
              <a:defRPr/>
            </a:pPr>
            <a:endParaRPr lang="en-US" altLang="zh-CN"/>
          </a:p>
        </p:txBody>
      </p:sp>
      <p:sp>
        <p:nvSpPr>
          <p:cNvPr id="7" name="Footer Placeholder 6"/>
          <p:cNvSpPr>
            <a:spLocks noGrp="1"/>
          </p:cNvSpPr>
          <p:nvPr>
            <p:ph type="ftr" sz="quarter" idx="11"/>
            <p:custDataLst>
              <p:tags r:id="rId2"/>
            </p:custDataLst>
          </p:nvPr>
        </p:nvSpPr>
        <p:spPr>
          <a:xfrm>
            <a:off x="3124200" y="6245225"/>
            <a:ext cx="2895600" cy="476250"/>
          </a:xfrm>
          <a:prstGeom prst="rect">
            <a:avLst/>
          </a:prstGeom>
        </p:spPr>
        <p:txBody>
          <a:bodyPr lIns="91419" tIns="45711" rIns="91419" bIns="45711"/>
          <a:lstStyle>
            <a:lvl1pPr>
              <a:defRPr>
                <a:solidFill>
                  <a:srgbClr val="000000"/>
                </a:solidFill>
              </a:defRPr>
            </a:lvl1pPr>
          </a:lstStyle>
          <a:p>
            <a:pPr>
              <a:defRPr/>
            </a:pPr>
            <a:endParaRPr lang="en-US" altLang="zh-CN"/>
          </a:p>
        </p:txBody>
      </p:sp>
      <p:sp>
        <p:nvSpPr>
          <p:cNvPr id="8" name="Slide Number Placeholder 7"/>
          <p:cNvSpPr>
            <a:spLocks noGrp="1"/>
          </p:cNvSpPr>
          <p:nvPr>
            <p:ph type="sldNum" sz="quarter" idx="12"/>
            <p:custDataLst>
              <p:tags r:id="rId3"/>
            </p:custDataLst>
          </p:nvPr>
        </p:nvSpPr>
        <p:spPr>
          <a:xfrm>
            <a:off x="6553200" y="6245225"/>
            <a:ext cx="2133600" cy="476250"/>
          </a:xfrm>
        </p:spPr>
        <p:txBody>
          <a:bodyPr/>
          <a:lstStyle>
            <a:lvl1pPr>
              <a:defRPr/>
            </a:lvl1pPr>
          </a:lstStyle>
          <a:p>
            <a:pPr>
              <a:defRPr/>
            </a:pPr>
            <a:fld id="{23C87164-F487-9E4C-BAC8-D1BC264CFC21}" type="slidenum">
              <a:rPr lang="en-US" altLang="zh-CN"/>
              <a:pPr>
                <a:defRPr/>
              </a:pPr>
              <a:t>‹#›</a:t>
            </a:fld>
            <a:endParaRPr lang="en-US" altLang="zh-CN"/>
          </a:p>
        </p:txBody>
      </p:sp>
    </p:spTree>
    <p:extLst>
      <p:ext uri="{BB962C8B-B14F-4D97-AF65-F5344CB8AC3E}">
        <p14:creationId xmlns:p14="http://schemas.microsoft.com/office/powerpoint/2010/main" val="2512037373"/>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6"/>
            <a:ext cx="8229600" cy="4525963"/>
          </a:xfrm>
        </p:spPr>
        <p:txBody>
          <a:bodyPr/>
          <a:lstStyle/>
          <a:p>
            <a:pPr lvl="0"/>
            <a:r>
              <a:rPr lang="en-US" noProof="0" smtClean="0"/>
              <a:t>Click icon to add table</a:t>
            </a:r>
            <a:endParaRPr lang="en-US" noProof="0"/>
          </a:p>
        </p:txBody>
      </p:sp>
      <p:sp>
        <p:nvSpPr>
          <p:cNvPr id="4" name="Date Placeholder 3"/>
          <p:cNvSpPr>
            <a:spLocks noGrp="1"/>
          </p:cNvSpPr>
          <p:nvPr>
            <p:ph type="dt" sz="half" idx="10"/>
            <p:custDataLst>
              <p:tags r:id="rId1"/>
            </p:custDataLst>
          </p:nvPr>
        </p:nvSpPr>
        <p:spPr>
          <a:xfrm>
            <a:off x="457200" y="6245225"/>
            <a:ext cx="2133600" cy="476250"/>
          </a:xfrm>
          <a:prstGeom prst="rect">
            <a:avLst/>
          </a:prstGeom>
        </p:spPr>
        <p:txBody>
          <a:bodyPr lIns="91419" tIns="45711" rIns="91419" bIns="45711"/>
          <a:lstStyle>
            <a:lvl1pPr>
              <a:defRPr>
                <a:solidFill>
                  <a:srgbClr val="000000"/>
                </a:solidFill>
              </a:defRPr>
            </a:lvl1pPr>
          </a:lstStyle>
          <a:p>
            <a:pPr>
              <a:defRPr/>
            </a:pPr>
            <a:endParaRPr lang="en-US" altLang="zh-CN"/>
          </a:p>
        </p:txBody>
      </p:sp>
      <p:sp>
        <p:nvSpPr>
          <p:cNvPr id="5" name="Footer Placeholder 4"/>
          <p:cNvSpPr>
            <a:spLocks noGrp="1"/>
          </p:cNvSpPr>
          <p:nvPr>
            <p:ph type="ftr" sz="quarter" idx="11"/>
            <p:custDataLst>
              <p:tags r:id="rId2"/>
            </p:custDataLst>
          </p:nvPr>
        </p:nvSpPr>
        <p:spPr>
          <a:xfrm>
            <a:off x="3124200" y="6245225"/>
            <a:ext cx="2895600" cy="476250"/>
          </a:xfrm>
          <a:prstGeom prst="rect">
            <a:avLst/>
          </a:prstGeom>
        </p:spPr>
        <p:txBody>
          <a:bodyPr lIns="91419" tIns="45711" rIns="91419" bIns="45711"/>
          <a:lstStyle>
            <a:lvl1pPr>
              <a:defRPr>
                <a:solidFill>
                  <a:srgbClr val="000000"/>
                </a:solidFill>
              </a:defRPr>
            </a:lvl1pPr>
          </a:lstStyle>
          <a:p>
            <a:pPr>
              <a:defRPr/>
            </a:pPr>
            <a:endParaRPr lang="en-US" altLang="zh-CN"/>
          </a:p>
        </p:txBody>
      </p:sp>
      <p:sp>
        <p:nvSpPr>
          <p:cNvPr id="6" name="Slide Number Placeholder 5"/>
          <p:cNvSpPr>
            <a:spLocks noGrp="1"/>
          </p:cNvSpPr>
          <p:nvPr>
            <p:ph type="sldNum" sz="quarter" idx="12"/>
            <p:custDataLst>
              <p:tags r:id="rId3"/>
            </p:custDataLst>
          </p:nvPr>
        </p:nvSpPr>
        <p:spPr>
          <a:xfrm>
            <a:off x="6553200" y="6245225"/>
            <a:ext cx="2133600" cy="476250"/>
          </a:xfrm>
        </p:spPr>
        <p:txBody>
          <a:bodyPr/>
          <a:lstStyle>
            <a:lvl1pPr>
              <a:defRPr/>
            </a:lvl1pPr>
          </a:lstStyle>
          <a:p>
            <a:pPr>
              <a:defRPr/>
            </a:pPr>
            <a:fld id="{F4ED484A-7BDB-7145-B49B-DABEFA75870B}" type="slidenum">
              <a:rPr lang="en-US" altLang="zh-CN"/>
              <a:pPr>
                <a:defRPr/>
              </a:pPr>
              <a:t>‹#›</a:t>
            </a:fld>
            <a:endParaRPr lang="en-US" altLang="zh-CN"/>
          </a:p>
        </p:txBody>
      </p:sp>
    </p:spTree>
    <p:extLst>
      <p:ext uri="{BB962C8B-B14F-4D97-AF65-F5344CB8AC3E}">
        <p14:creationId xmlns:p14="http://schemas.microsoft.com/office/powerpoint/2010/main" val="2124228648"/>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5"/>
            <a:ext cx="7772400" cy="1470025"/>
          </a:xfrm>
          <a:prstGeom prst="rect">
            <a:avLst/>
          </a:prstGeom>
        </p:spPr>
        <p:txBody>
          <a:bodyPr lIns="91419" tIns="45711" rIns="91419" bIns="45711"/>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lIns="91419" tIns="45711" rIns="91419" bIns="45711"/>
          <a:lstStyle>
            <a:lvl1pPr marL="0" indent="0" algn="ctr">
              <a:buNone/>
              <a:defRPr>
                <a:solidFill>
                  <a:schemeClr val="tx1">
                    <a:tint val="75000"/>
                  </a:schemeClr>
                </a:solidFill>
              </a:defRPr>
            </a:lvl1pPr>
            <a:lvl2pPr marL="457101" indent="0" algn="ctr">
              <a:buNone/>
              <a:defRPr>
                <a:solidFill>
                  <a:schemeClr val="tx1">
                    <a:tint val="75000"/>
                  </a:schemeClr>
                </a:solidFill>
              </a:defRPr>
            </a:lvl2pPr>
            <a:lvl3pPr marL="914202" indent="0" algn="ctr">
              <a:buNone/>
              <a:defRPr>
                <a:solidFill>
                  <a:schemeClr val="tx1">
                    <a:tint val="75000"/>
                  </a:schemeClr>
                </a:solidFill>
              </a:defRPr>
            </a:lvl3pPr>
            <a:lvl4pPr marL="1371304" indent="0" algn="ctr">
              <a:buNone/>
              <a:defRPr>
                <a:solidFill>
                  <a:schemeClr val="tx1">
                    <a:tint val="75000"/>
                  </a:schemeClr>
                </a:solidFill>
              </a:defRPr>
            </a:lvl4pPr>
            <a:lvl5pPr marL="1828405" indent="0" algn="ctr">
              <a:buNone/>
              <a:defRPr>
                <a:solidFill>
                  <a:schemeClr val="tx1">
                    <a:tint val="75000"/>
                  </a:schemeClr>
                </a:solidFill>
              </a:defRPr>
            </a:lvl5pPr>
            <a:lvl6pPr marL="2285506" indent="0" algn="ctr">
              <a:buNone/>
              <a:defRPr>
                <a:solidFill>
                  <a:schemeClr val="tx1">
                    <a:tint val="75000"/>
                  </a:schemeClr>
                </a:solidFill>
              </a:defRPr>
            </a:lvl6pPr>
            <a:lvl7pPr marL="2742607" indent="0" algn="ctr">
              <a:buNone/>
              <a:defRPr>
                <a:solidFill>
                  <a:schemeClr val="tx1">
                    <a:tint val="75000"/>
                  </a:schemeClr>
                </a:solidFill>
              </a:defRPr>
            </a:lvl7pPr>
            <a:lvl8pPr marL="3199708" indent="0" algn="ctr">
              <a:buNone/>
              <a:defRPr>
                <a:solidFill>
                  <a:schemeClr val="tx1">
                    <a:tint val="75000"/>
                  </a:schemeClr>
                </a:solidFill>
              </a:defRPr>
            </a:lvl8pPr>
            <a:lvl9pPr marL="3656811"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custDataLst>
              <p:tags r:id="rId1"/>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1377B1D2-4BB2-41F7-8375-F43DA6C1A7EE}" type="datetimeFigureOut">
              <a:rPr lang="en-US"/>
              <a:pPr>
                <a:defRPr/>
              </a:pPr>
              <a:t>10/22/15</a:t>
            </a:fld>
            <a:endParaRPr lang="en-US"/>
          </a:p>
        </p:txBody>
      </p:sp>
      <p:sp>
        <p:nvSpPr>
          <p:cNvPr id="5" name="Footer Placeholder 4"/>
          <p:cNvSpPr>
            <a:spLocks noGrp="1"/>
          </p:cNvSpPr>
          <p:nvPr>
            <p:ph type="ftr" sz="quarter" idx="11"/>
            <p:custDataLst>
              <p:tags r:id="rId2"/>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F1622596-0ABD-D94F-97CC-7C751CCAFECE}" type="slidenum">
              <a:rPr lang="en-US"/>
              <a:pPr>
                <a:defRPr/>
              </a:pPr>
              <a:t>‹#›</a:t>
            </a:fld>
            <a:endParaRPr lang="en-US"/>
          </a:p>
        </p:txBody>
      </p:sp>
    </p:spTree>
    <p:extLst>
      <p:ext uri="{BB962C8B-B14F-4D97-AF65-F5344CB8AC3E}">
        <p14:creationId xmlns:p14="http://schemas.microsoft.com/office/powerpoint/2010/main" val="3957128022"/>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lIns="91419" tIns="45711" rIns="91419" bIns="45711"/>
          <a:lstStyle/>
          <a:p>
            <a:r>
              <a:rPr lang="en-US" smtClean="0"/>
              <a:t>Click to edit Master title style</a:t>
            </a:r>
            <a:endParaRPr lang="en-US"/>
          </a:p>
        </p:txBody>
      </p:sp>
      <p:sp>
        <p:nvSpPr>
          <p:cNvPr id="3" name="Content Placeholder 2"/>
          <p:cNvSpPr>
            <a:spLocks noGrp="1"/>
          </p:cNvSpPr>
          <p:nvPr>
            <p:ph idx="1"/>
          </p:nvPr>
        </p:nvSpPr>
        <p:spPr>
          <a:xfrm>
            <a:off x="457200" y="1600206"/>
            <a:ext cx="8229600" cy="4525963"/>
          </a:xfrm>
          <a:prstGeom prst="rect">
            <a:avLst/>
          </a:prstGeom>
        </p:spPr>
        <p:txBody>
          <a:bodyPr lIns="91419" tIns="45711" rIns="91419" bIns="45711"/>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1"/>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1377B1D2-4BB2-41F7-8375-F43DA6C1A7EE}" type="datetimeFigureOut">
              <a:rPr lang="en-US"/>
              <a:pPr>
                <a:defRPr/>
              </a:pPr>
              <a:t>10/22/15</a:t>
            </a:fld>
            <a:endParaRPr lang="en-US"/>
          </a:p>
        </p:txBody>
      </p:sp>
      <p:sp>
        <p:nvSpPr>
          <p:cNvPr id="5" name="Footer Placeholder 4"/>
          <p:cNvSpPr>
            <a:spLocks noGrp="1"/>
          </p:cNvSpPr>
          <p:nvPr>
            <p:ph type="ftr" sz="quarter" idx="11"/>
            <p:custDataLst>
              <p:tags r:id="rId2"/>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D8BB2E84-2E5C-0F44-B9F7-A3CF537C3040}" type="slidenum">
              <a:rPr lang="en-US"/>
              <a:pPr>
                <a:defRPr/>
              </a:pPr>
              <a:t>‹#›</a:t>
            </a:fld>
            <a:endParaRPr lang="en-US"/>
          </a:p>
        </p:txBody>
      </p:sp>
    </p:spTree>
    <p:extLst>
      <p:ext uri="{BB962C8B-B14F-4D97-AF65-F5344CB8AC3E}">
        <p14:creationId xmlns:p14="http://schemas.microsoft.com/office/powerpoint/2010/main" val="78855738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1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1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686559"/>
      </p:ext>
    </p:extLst>
  </p:cSld>
  <p:clrMapOvr>
    <a:masterClrMapping/>
  </p:clrMapOvr>
  <p:transition xmlns:p14="http://schemas.microsoft.com/office/powerpoint/2010/main"/>
</p:sldLayout>
</file>

<file path=ppt/slideLayouts/slideLayout3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0"/>
            <a:ext cx="7772400" cy="1362075"/>
          </a:xfrm>
          <a:prstGeom prst="rect">
            <a:avLst/>
          </a:prstGeom>
        </p:spPr>
        <p:txBody>
          <a:bodyPr lIns="91419" tIns="45711" rIns="91419" bIns="45711"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3"/>
            <a:ext cx="7772400" cy="1500187"/>
          </a:xfrm>
          <a:prstGeom prst="rect">
            <a:avLst/>
          </a:prstGeom>
        </p:spPr>
        <p:txBody>
          <a:bodyPr lIns="91419" tIns="45711" rIns="91419" bIns="45711" anchor="b"/>
          <a:lstStyle>
            <a:lvl1pPr marL="0" indent="0">
              <a:buNone/>
              <a:defRPr sz="2000">
                <a:solidFill>
                  <a:schemeClr val="tx1">
                    <a:tint val="75000"/>
                  </a:schemeClr>
                </a:solidFill>
              </a:defRPr>
            </a:lvl1pPr>
            <a:lvl2pPr marL="457101" indent="0">
              <a:buNone/>
              <a:defRPr sz="1800">
                <a:solidFill>
                  <a:schemeClr val="tx1">
                    <a:tint val="75000"/>
                  </a:schemeClr>
                </a:solidFill>
              </a:defRPr>
            </a:lvl2pPr>
            <a:lvl3pPr marL="914202" indent="0">
              <a:buNone/>
              <a:defRPr sz="1600">
                <a:solidFill>
                  <a:schemeClr val="tx1">
                    <a:tint val="75000"/>
                  </a:schemeClr>
                </a:solidFill>
              </a:defRPr>
            </a:lvl3pPr>
            <a:lvl4pPr marL="1371304" indent="0">
              <a:buNone/>
              <a:defRPr sz="1400">
                <a:solidFill>
                  <a:schemeClr val="tx1">
                    <a:tint val="75000"/>
                  </a:schemeClr>
                </a:solidFill>
              </a:defRPr>
            </a:lvl4pPr>
            <a:lvl5pPr marL="1828405" indent="0">
              <a:buNone/>
              <a:defRPr sz="1400">
                <a:solidFill>
                  <a:schemeClr val="tx1">
                    <a:tint val="75000"/>
                  </a:schemeClr>
                </a:solidFill>
              </a:defRPr>
            </a:lvl5pPr>
            <a:lvl6pPr marL="2285506" indent="0">
              <a:buNone/>
              <a:defRPr sz="1400">
                <a:solidFill>
                  <a:schemeClr val="tx1">
                    <a:tint val="75000"/>
                  </a:schemeClr>
                </a:solidFill>
              </a:defRPr>
            </a:lvl6pPr>
            <a:lvl7pPr marL="2742607" indent="0">
              <a:buNone/>
              <a:defRPr sz="1400">
                <a:solidFill>
                  <a:schemeClr val="tx1">
                    <a:tint val="75000"/>
                  </a:schemeClr>
                </a:solidFill>
              </a:defRPr>
            </a:lvl7pPr>
            <a:lvl8pPr marL="3199708" indent="0">
              <a:buNone/>
              <a:defRPr sz="1400">
                <a:solidFill>
                  <a:schemeClr val="tx1">
                    <a:tint val="75000"/>
                  </a:schemeClr>
                </a:solidFill>
              </a:defRPr>
            </a:lvl8pPr>
            <a:lvl9pPr marL="3656811"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custDataLst>
              <p:tags r:id="rId1"/>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1377B1D2-4BB2-41F7-8375-F43DA6C1A7EE}" type="datetimeFigureOut">
              <a:rPr lang="en-US"/>
              <a:pPr>
                <a:defRPr/>
              </a:pPr>
              <a:t>10/22/15</a:t>
            </a:fld>
            <a:endParaRPr lang="en-US"/>
          </a:p>
        </p:txBody>
      </p:sp>
      <p:sp>
        <p:nvSpPr>
          <p:cNvPr id="5" name="Footer Placeholder 4"/>
          <p:cNvSpPr>
            <a:spLocks noGrp="1"/>
          </p:cNvSpPr>
          <p:nvPr>
            <p:ph type="ftr" sz="quarter" idx="11"/>
            <p:custDataLst>
              <p:tags r:id="rId2"/>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85566A25-B291-9345-99EA-9EA1F2A942BB}" type="slidenum">
              <a:rPr lang="en-US"/>
              <a:pPr>
                <a:defRPr/>
              </a:pPr>
              <a:t>‹#›</a:t>
            </a:fld>
            <a:endParaRPr lang="en-US"/>
          </a:p>
        </p:txBody>
      </p:sp>
    </p:spTree>
    <p:extLst>
      <p:ext uri="{BB962C8B-B14F-4D97-AF65-F5344CB8AC3E}">
        <p14:creationId xmlns:p14="http://schemas.microsoft.com/office/powerpoint/2010/main" val="2081584566"/>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lIns="91419" tIns="45711" rIns="91419" bIns="45711"/>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a:prstGeom prst="rect">
            <a:avLst/>
          </a:prstGeom>
        </p:spPr>
        <p:txBody>
          <a:bodyPr lIns="91419" tIns="45711" rIns="91419" bIns="45711"/>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a:prstGeom prst="rect">
            <a:avLst/>
          </a:prstGeom>
        </p:spPr>
        <p:txBody>
          <a:bodyPr lIns="91419" tIns="45711" rIns="91419" bIns="45711"/>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custDataLst>
              <p:tags r:id="rId1"/>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1377B1D2-4BB2-41F7-8375-F43DA6C1A7EE}" type="datetimeFigureOut">
              <a:rPr lang="en-US"/>
              <a:pPr>
                <a:defRPr/>
              </a:pPr>
              <a:t>10/22/15</a:t>
            </a:fld>
            <a:endParaRPr lang="en-US"/>
          </a:p>
        </p:txBody>
      </p:sp>
      <p:sp>
        <p:nvSpPr>
          <p:cNvPr id="6" name="Footer Placeholder 5"/>
          <p:cNvSpPr>
            <a:spLocks noGrp="1"/>
          </p:cNvSpPr>
          <p:nvPr>
            <p:ph type="ftr" sz="quarter" idx="11"/>
            <p:custDataLst>
              <p:tags r:id="rId2"/>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custDataLst>
              <p:tags r:id="rId3"/>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52758DBE-673C-7547-86BD-E1E5E981A73E}" type="slidenum">
              <a:rPr lang="en-US"/>
              <a:pPr>
                <a:defRPr/>
              </a:pPr>
              <a:t>‹#›</a:t>
            </a:fld>
            <a:endParaRPr lang="en-US"/>
          </a:p>
        </p:txBody>
      </p:sp>
    </p:spTree>
    <p:extLst>
      <p:ext uri="{BB962C8B-B14F-4D97-AF65-F5344CB8AC3E}">
        <p14:creationId xmlns:p14="http://schemas.microsoft.com/office/powerpoint/2010/main" val="4092812738"/>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lIns="91419" tIns="45711" rIns="91419" bIns="45711"/>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lIns="91419" tIns="45711" rIns="91419" bIns="45711" anchor="b"/>
          <a:lstStyle>
            <a:lvl1pPr marL="0" indent="0">
              <a:buNone/>
              <a:defRPr sz="2400" b="1"/>
            </a:lvl1pPr>
            <a:lvl2pPr marL="457101" indent="0">
              <a:buNone/>
              <a:defRPr sz="2000" b="1"/>
            </a:lvl2pPr>
            <a:lvl3pPr marL="914202" indent="0">
              <a:buNone/>
              <a:defRPr sz="1800" b="1"/>
            </a:lvl3pPr>
            <a:lvl4pPr marL="1371304" indent="0">
              <a:buNone/>
              <a:defRPr sz="1600" b="1"/>
            </a:lvl4pPr>
            <a:lvl5pPr marL="1828405" indent="0">
              <a:buNone/>
              <a:defRPr sz="1600" b="1"/>
            </a:lvl5pPr>
            <a:lvl6pPr marL="2285506" indent="0">
              <a:buNone/>
              <a:defRPr sz="1600" b="1"/>
            </a:lvl6pPr>
            <a:lvl7pPr marL="2742607" indent="0">
              <a:buNone/>
              <a:defRPr sz="1600" b="1"/>
            </a:lvl7pPr>
            <a:lvl8pPr marL="3199708" indent="0">
              <a:buNone/>
              <a:defRPr sz="1600" b="1"/>
            </a:lvl8pPr>
            <a:lvl9pPr marL="365681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lIns="91419" tIns="45711" rIns="91419" bIns="45711"/>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1" y="1535113"/>
            <a:ext cx="4041775" cy="639762"/>
          </a:xfrm>
          <a:prstGeom prst="rect">
            <a:avLst/>
          </a:prstGeom>
        </p:spPr>
        <p:txBody>
          <a:bodyPr lIns="91419" tIns="45711" rIns="91419" bIns="45711" anchor="b"/>
          <a:lstStyle>
            <a:lvl1pPr marL="0" indent="0">
              <a:buNone/>
              <a:defRPr sz="2400" b="1"/>
            </a:lvl1pPr>
            <a:lvl2pPr marL="457101" indent="0">
              <a:buNone/>
              <a:defRPr sz="2000" b="1"/>
            </a:lvl2pPr>
            <a:lvl3pPr marL="914202" indent="0">
              <a:buNone/>
              <a:defRPr sz="1800" b="1"/>
            </a:lvl3pPr>
            <a:lvl4pPr marL="1371304" indent="0">
              <a:buNone/>
              <a:defRPr sz="1600" b="1"/>
            </a:lvl4pPr>
            <a:lvl5pPr marL="1828405" indent="0">
              <a:buNone/>
              <a:defRPr sz="1600" b="1"/>
            </a:lvl5pPr>
            <a:lvl6pPr marL="2285506" indent="0">
              <a:buNone/>
              <a:defRPr sz="1600" b="1"/>
            </a:lvl6pPr>
            <a:lvl7pPr marL="2742607" indent="0">
              <a:buNone/>
              <a:defRPr sz="1600" b="1"/>
            </a:lvl7pPr>
            <a:lvl8pPr marL="3199708" indent="0">
              <a:buNone/>
              <a:defRPr sz="1600" b="1"/>
            </a:lvl8pPr>
            <a:lvl9pPr marL="365681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1" y="2174875"/>
            <a:ext cx="4041775" cy="3951288"/>
          </a:xfrm>
          <a:prstGeom prst="rect">
            <a:avLst/>
          </a:prstGeom>
        </p:spPr>
        <p:txBody>
          <a:bodyPr lIns="91419" tIns="45711" rIns="91419" bIns="45711"/>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custDataLst>
              <p:tags r:id="rId1"/>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1377B1D2-4BB2-41F7-8375-F43DA6C1A7EE}" type="datetimeFigureOut">
              <a:rPr lang="en-US"/>
              <a:pPr>
                <a:defRPr/>
              </a:pPr>
              <a:t>10/22/15</a:t>
            </a:fld>
            <a:endParaRPr lang="en-US"/>
          </a:p>
        </p:txBody>
      </p:sp>
      <p:sp>
        <p:nvSpPr>
          <p:cNvPr id="8" name="Footer Placeholder 7"/>
          <p:cNvSpPr>
            <a:spLocks noGrp="1"/>
          </p:cNvSpPr>
          <p:nvPr>
            <p:ph type="ftr" sz="quarter" idx="11"/>
            <p:custDataLst>
              <p:tags r:id="rId2"/>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custDataLst>
              <p:tags r:id="rId3"/>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17EDA035-A795-AE45-809A-1BFC3A662197}" type="slidenum">
              <a:rPr lang="en-US"/>
              <a:pPr>
                <a:defRPr/>
              </a:pPr>
              <a:t>‹#›</a:t>
            </a:fld>
            <a:endParaRPr lang="en-US"/>
          </a:p>
        </p:txBody>
      </p:sp>
    </p:spTree>
    <p:extLst>
      <p:ext uri="{BB962C8B-B14F-4D97-AF65-F5344CB8AC3E}">
        <p14:creationId xmlns:p14="http://schemas.microsoft.com/office/powerpoint/2010/main" val="2617363363"/>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lIns="91419" tIns="45711" rIns="91419" bIns="45711"/>
          <a:lstStyle/>
          <a:p>
            <a:r>
              <a:rPr lang="en-US" smtClean="0"/>
              <a:t>Click to edit Master title style</a:t>
            </a:r>
            <a:endParaRPr lang="en-US"/>
          </a:p>
        </p:txBody>
      </p:sp>
      <p:sp>
        <p:nvSpPr>
          <p:cNvPr id="3" name="Date Placeholder 2"/>
          <p:cNvSpPr>
            <a:spLocks noGrp="1"/>
          </p:cNvSpPr>
          <p:nvPr>
            <p:ph type="dt" sz="half" idx="10"/>
            <p:custDataLst>
              <p:tags r:id="rId1"/>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1377B1D2-4BB2-41F7-8375-F43DA6C1A7EE}" type="datetimeFigureOut">
              <a:rPr lang="en-US"/>
              <a:pPr>
                <a:defRPr/>
              </a:pPr>
              <a:t>10/22/15</a:t>
            </a:fld>
            <a:endParaRPr lang="en-US"/>
          </a:p>
        </p:txBody>
      </p:sp>
      <p:sp>
        <p:nvSpPr>
          <p:cNvPr id="4" name="Footer Placeholder 3"/>
          <p:cNvSpPr>
            <a:spLocks noGrp="1"/>
          </p:cNvSpPr>
          <p:nvPr>
            <p:ph type="ftr" sz="quarter" idx="11"/>
            <p:custDataLst>
              <p:tags r:id="rId2"/>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custDataLst>
              <p:tags r:id="rId3"/>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DB87CFCE-9B06-2B4A-9643-F413171C3768}" type="slidenum">
              <a:rPr lang="en-US"/>
              <a:pPr>
                <a:defRPr/>
              </a:pPr>
              <a:t>‹#›</a:t>
            </a:fld>
            <a:endParaRPr lang="en-US"/>
          </a:p>
        </p:txBody>
      </p:sp>
    </p:spTree>
    <p:extLst>
      <p:ext uri="{BB962C8B-B14F-4D97-AF65-F5344CB8AC3E}">
        <p14:creationId xmlns:p14="http://schemas.microsoft.com/office/powerpoint/2010/main" val="1531526514"/>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custDataLst>
              <p:tags r:id="rId1"/>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1377B1D2-4BB2-41F7-8375-F43DA6C1A7EE}" type="datetimeFigureOut">
              <a:rPr lang="en-US"/>
              <a:pPr>
                <a:defRPr/>
              </a:pPr>
              <a:t>10/22/15</a:t>
            </a:fld>
            <a:endParaRPr lang="en-US"/>
          </a:p>
        </p:txBody>
      </p:sp>
      <p:sp>
        <p:nvSpPr>
          <p:cNvPr id="3" name="Footer Placeholder 2"/>
          <p:cNvSpPr>
            <a:spLocks noGrp="1"/>
          </p:cNvSpPr>
          <p:nvPr>
            <p:ph type="ftr" sz="quarter" idx="11"/>
            <p:custDataLst>
              <p:tags r:id="rId2"/>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custDataLst>
              <p:tags r:id="rId3"/>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EE46FCC2-4C5F-1F4A-B5C1-891796536BD2}" type="slidenum">
              <a:rPr lang="en-US"/>
              <a:pPr>
                <a:defRPr/>
              </a:pPr>
              <a:t>‹#›</a:t>
            </a:fld>
            <a:endParaRPr lang="en-US"/>
          </a:p>
        </p:txBody>
      </p:sp>
    </p:spTree>
    <p:extLst>
      <p:ext uri="{BB962C8B-B14F-4D97-AF65-F5344CB8AC3E}">
        <p14:creationId xmlns:p14="http://schemas.microsoft.com/office/powerpoint/2010/main" val="2974996942"/>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a:prstGeom prst="rect">
            <a:avLst/>
          </a:prstGeom>
        </p:spPr>
        <p:txBody>
          <a:bodyPr lIns="91419" tIns="45711" rIns="91419" bIns="45711"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61"/>
            <a:ext cx="5111750" cy="5853113"/>
          </a:xfrm>
          <a:prstGeom prst="rect">
            <a:avLst/>
          </a:prstGeom>
        </p:spPr>
        <p:txBody>
          <a:bodyPr lIns="91419" tIns="45711" rIns="91419" bIns="45711"/>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04"/>
            <a:ext cx="3008313" cy="4691063"/>
          </a:xfrm>
          <a:prstGeom prst="rect">
            <a:avLst/>
          </a:prstGeom>
        </p:spPr>
        <p:txBody>
          <a:bodyPr lIns="91419" tIns="45711" rIns="91419" bIns="45711"/>
          <a:lstStyle>
            <a:lvl1pPr marL="0" indent="0">
              <a:buNone/>
              <a:defRPr sz="1400"/>
            </a:lvl1pPr>
            <a:lvl2pPr marL="457101" indent="0">
              <a:buNone/>
              <a:defRPr sz="1200"/>
            </a:lvl2pPr>
            <a:lvl3pPr marL="914202" indent="0">
              <a:buNone/>
              <a:defRPr sz="1000"/>
            </a:lvl3pPr>
            <a:lvl4pPr marL="1371304" indent="0">
              <a:buNone/>
              <a:defRPr sz="900"/>
            </a:lvl4pPr>
            <a:lvl5pPr marL="1828405" indent="0">
              <a:buNone/>
              <a:defRPr sz="900"/>
            </a:lvl5pPr>
            <a:lvl6pPr marL="2285506" indent="0">
              <a:buNone/>
              <a:defRPr sz="900"/>
            </a:lvl6pPr>
            <a:lvl7pPr marL="2742607" indent="0">
              <a:buNone/>
              <a:defRPr sz="900"/>
            </a:lvl7pPr>
            <a:lvl8pPr marL="3199708" indent="0">
              <a:buNone/>
              <a:defRPr sz="900"/>
            </a:lvl8pPr>
            <a:lvl9pPr marL="3656811" indent="0">
              <a:buNone/>
              <a:defRPr sz="900"/>
            </a:lvl9pPr>
          </a:lstStyle>
          <a:p>
            <a:pPr lvl="0"/>
            <a:r>
              <a:rPr lang="en-US" smtClean="0"/>
              <a:t>Click to edit Master text styles</a:t>
            </a:r>
          </a:p>
        </p:txBody>
      </p:sp>
      <p:sp>
        <p:nvSpPr>
          <p:cNvPr id="5" name="Date Placeholder 4"/>
          <p:cNvSpPr>
            <a:spLocks noGrp="1"/>
          </p:cNvSpPr>
          <p:nvPr>
            <p:ph type="dt" sz="half" idx="10"/>
            <p:custDataLst>
              <p:tags r:id="rId1"/>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1377B1D2-4BB2-41F7-8375-F43DA6C1A7EE}" type="datetimeFigureOut">
              <a:rPr lang="en-US"/>
              <a:pPr>
                <a:defRPr/>
              </a:pPr>
              <a:t>10/22/15</a:t>
            </a:fld>
            <a:endParaRPr lang="en-US"/>
          </a:p>
        </p:txBody>
      </p:sp>
      <p:sp>
        <p:nvSpPr>
          <p:cNvPr id="6" name="Footer Placeholder 5"/>
          <p:cNvSpPr>
            <a:spLocks noGrp="1"/>
          </p:cNvSpPr>
          <p:nvPr>
            <p:ph type="ftr" sz="quarter" idx="11"/>
            <p:custDataLst>
              <p:tags r:id="rId2"/>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custDataLst>
              <p:tags r:id="rId3"/>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FB70F05C-6DF8-C447-82A8-84228A80C9BC}" type="slidenum">
              <a:rPr lang="en-US"/>
              <a:pPr>
                <a:defRPr/>
              </a:pPr>
              <a:t>‹#›</a:t>
            </a:fld>
            <a:endParaRPr lang="en-US"/>
          </a:p>
        </p:txBody>
      </p:sp>
    </p:spTree>
    <p:extLst>
      <p:ext uri="{BB962C8B-B14F-4D97-AF65-F5344CB8AC3E}">
        <p14:creationId xmlns:p14="http://schemas.microsoft.com/office/powerpoint/2010/main" val="4003552048"/>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lIns="91419" tIns="45711" rIns="91419" bIns="45711"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lIns="91419" tIns="45711" rIns="91419" bIns="45711"/>
          <a:lstStyle>
            <a:lvl1pPr marL="0" indent="0">
              <a:buNone/>
              <a:defRPr sz="3200"/>
            </a:lvl1pPr>
            <a:lvl2pPr marL="457101" indent="0">
              <a:buNone/>
              <a:defRPr sz="2800"/>
            </a:lvl2pPr>
            <a:lvl3pPr marL="914202" indent="0">
              <a:buNone/>
              <a:defRPr sz="2400"/>
            </a:lvl3pPr>
            <a:lvl4pPr marL="1371304" indent="0">
              <a:buNone/>
              <a:defRPr sz="2000"/>
            </a:lvl4pPr>
            <a:lvl5pPr marL="1828405" indent="0">
              <a:buNone/>
              <a:defRPr sz="2000"/>
            </a:lvl5pPr>
            <a:lvl6pPr marL="2285506" indent="0">
              <a:buNone/>
              <a:defRPr sz="2000"/>
            </a:lvl6pPr>
            <a:lvl7pPr marL="2742607" indent="0">
              <a:buNone/>
              <a:defRPr sz="2000"/>
            </a:lvl7pPr>
            <a:lvl8pPr marL="3199708" indent="0">
              <a:buNone/>
              <a:defRPr sz="2000"/>
            </a:lvl8pPr>
            <a:lvl9pPr marL="3656811" indent="0">
              <a:buNone/>
              <a:defRPr sz="2000"/>
            </a:lvl9pPr>
          </a:lstStyle>
          <a:p>
            <a:pPr lvl="0"/>
            <a:r>
              <a:rPr lang="en-US" noProof="0" smtClean="0"/>
              <a:t>Drag picture to placeholder or click icon to add</a:t>
            </a:r>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lIns="91419" tIns="45711" rIns="91419" bIns="45711"/>
          <a:lstStyle>
            <a:lvl1pPr marL="0" indent="0">
              <a:buNone/>
              <a:defRPr sz="1400"/>
            </a:lvl1pPr>
            <a:lvl2pPr marL="457101" indent="0">
              <a:buNone/>
              <a:defRPr sz="1200"/>
            </a:lvl2pPr>
            <a:lvl3pPr marL="914202" indent="0">
              <a:buNone/>
              <a:defRPr sz="1000"/>
            </a:lvl3pPr>
            <a:lvl4pPr marL="1371304" indent="0">
              <a:buNone/>
              <a:defRPr sz="900"/>
            </a:lvl4pPr>
            <a:lvl5pPr marL="1828405" indent="0">
              <a:buNone/>
              <a:defRPr sz="900"/>
            </a:lvl5pPr>
            <a:lvl6pPr marL="2285506" indent="0">
              <a:buNone/>
              <a:defRPr sz="900"/>
            </a:lvl6pPr>
            <a:lvl7pPr marL="2742607" indent="0">
              <a:buNone/>
              <a:defRPr sz="900"/>
            </a:lvl7pPr>
            <a:lvl8pPr marL="3199708" indent="0">
              <a:buNone/>
              <a:defRPr sz="900"/>
            </a:lvl8pPr>
            <a:lvl9pPr marL="3656811" indent="0">
              <a:buNone/>
              <a:defRPr sz="900"/>
            </a:lvl9pPr>
          </a:lstStyle>
          <a:p>
            <a:pPr lvl="0"/>
            <a:r>
              <a:rPr lang="en-US" smtClean="0"/>
              <a:t>Click to edit Master text styles</a:t>
            </a:r>
          </a:p>
        </p:txBody>
      </p:sp>
      <p:sp>
        <p:nvSpPr>
          <p:cNvPr id="5" name="Date Placeholder 4"/>
          <p:cNvSpPr>
            <a:spLocks noGrp="1"/>
          </p:cNvSpPr>
          <p:nvPr>
            <p:ph type="dt" sz="half" idx="10"/>
            <p:custDataLst>
              <p:tags r:id="rId1"/>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1377B1D2-4BB2-41F7-8375-F43DA6C1A7EE}" type="datetimeFigureOut">
              <a:rPr lang="en-US"/>
              <a:pPr>
                <a:defRPr/>
              </a:pPr>
              <a:t>10/22/15</a:t>
            </a:fld>
            <a:endParaRPr lang="en-US"/>
          </a:p>
        </p:txBody>
      </p:sp>
      <p:sp>
        <p:nvSpPr>
          <p:cNvPr id="6" name="Footer Placeholder 5"/>
          <p:cNvSpPr>
            <a:spLocks noGrp="1"/>
          </p:cNvSpPr>
          <p:nvPr>
            <p:ph type="ftr" sz="quarter" idx="11"/>
            <p:custDataLst>
              <p:tags r:id="rId2"/>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custDataLst>
              <p:tags r:id="rId3"/>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0B5B3D8D-9151-FF45-BECB-A126E1BA5128}" type="slidenum">
              <a:rPr lang="en-US"/>
              <a:pPr>
                <a:defRPr/>
              </a:pPr>
              <a:t>‹#›</a:t>
            </a:fld>
            <a:endParaRPr lang="en-US"/>
          </a:p>
        </p:txBody>
      </p:sp>
    </p:spTree>
    <p:extLst>
      <p:ext uri="{BB962C8B-B14F-4D97-AF65-F5344CB8AC3E}">
        <p14:creationId xmlns:p14="http://schemas.microsoft.com/office/powerpoint/2010/main" val="3642883716"/>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lIns="91419" tIns="45711" rIns="91419" bIns="45711"/>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6"/>
            <a:ext cx="8229600" cy="4525963"/>
          </a:xfrm>
          <a:prstGeom prst="rect">
            <a:avLst/>
          </a:prstGeom>
        </p:spPr>
        <p:txBody>
          <a:bodyPr vert="eaVert" lIns="91419" tIns="45711" rIns="91419" bIns="45711"/>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1"/>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1377B1D2-4BB2-41F7-8375-F43DA6C1A7EE}" type="datetimeFigureOut">
              <a:rPr lang="en-US"/>
              <a:pPr>
                <a:defRPr/>
              </a:pPr>
              <a:t>10/22/15</a:t>
            </a:fld>
            <a:endParaRPr lang="en-US"/>
          </a:p>
        </p:txBody>
      </p:sp>
      <p:sp>
        <p:nvSpPr>
          <p:cNvPr id="5" name="Footer Placeholder 4"/>
          <p:cNvSpPr>
            <a:spLocks noGrp="1"/>
          </p:cNvSpPr>
          <p:nvPr>
            <p:ph type="ftr" sz="quarter" idx="11"/>
            <p:custDataLst>
              <p:tags r:id="rId2"/>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172FC358-22F4-3A41-95B1-F8C36AA22AB1}" type="slidenum">
              <a:rPr lang="en-US"/>
              <a:pPr>
                <a:defRPr/>
              </a:pPr>
              <a:t>‹#›</a:t>
            </a:fld>
            <a:endParaRPr lang="en-US"/>
          </a:p>
        </p:txBody>
      </p:sp>
    </p:spTree>
    <p:extLst>
      <p:ext uri="{BB962C8B-B14F-4D97-AF65-F5344CB8AC3E}">
        <p14:creationId xmlns:p14="http://schemas.microsoft.com/office/powerpoint/2010/main" val="532163524"/>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7"/>
            <a:ext cx="2057400" cy="5851525"/>
          </a:xfrm>
          <a:prstGeom prst="rect">
            <a:avLst/>
          </a:prstGeom>
        </p:spPr>
        <p:txBody>
          <a:bodyPr vert="eaVert" lIns="91419" tIns="45711" rIns="91419" bIns="45711"/>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7"/>
            <a:ext cx="6019800" cy="5851525"/>
          </a:xfrm>
          <a:prstGeom prst="rect">
            <a:avLst/>
          </a:prstGeom>
        </p:spPr>
        <p:txBody>
          <a:bodyPr vert="eaVert" lIns="91419" tIns="45711" rIns="91419" bIns="45711"/>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1"/>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1377B1D2-4BB2-41F7-8375-F43DA6C1A7EE}" type="datetimeFigureOut">
              <a:rPr lang="en-US"/>
              <a:pPr>
                <a:defRPr/>
              </a:pPr>
              <a:t>10/22/15</a:t>
            </a:fld>
            <a:endParaRPr lang="en-US"/>
          </a:p>
        </p:txBody>
      </p:sp>
      <p:sp>
        <p:nvSpPr>
          <p:cNvPr id="5" name="Footer Placeholder 4"/>
          <p:cNvSpPr>
            <a:spLocks noGrp="1"/>
          </p:cNvSpPr>
          <p:nvPr>
            <p:ph type="ftr" sz="quarter" idx="11"/>
            <p:custDataLst>
              <p:tags r:id="rId2"/>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2D8A64A7-659D-2541-8B93-4B22A65801F4}" type="slidenum">
              <a:rPr lang="en-US"/>
              <a:pPr>
                <a:defRPr/>
              </a:pPr>
              <a:t>‹#›</a:t>
            </a:fld>
            <a:endParaRPr lang="en-US"/>
          </a:p>
        </p:txBody>
      </p:sp>
    </p:spTree>
    <p:extLst>
      <p:ext uri="{BB962C8B-B14F-4D97-AF65-F5344CB8AC3E}">
        <p14:creationId xmlns:p14="http://schemas.microsoft.com/office/powerpoint/2010/main" val="245283937"/>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74" indent="0" algn="ctr">
              <a:buNone/>
              <a:defRPr/>
            </a:lvl2pPr>
            <a:lvl3pPr marL="914349" indent="0" algn="ctr">
              <a:buNone/>
              <a:defRPr/>
            </a:lvl3pPr>
            <a:lvl4pPr marL="1371523" indent="0" algn="ctr">
              <a:buNone/>
              <a:defRPr/>
            </a:lvl4pPr>
            <a:lvl5pPr marL="1828698" indent="0" algn="ctr">
              <a:buNone/>
              <a:defRPr/>
            </a:lvl5pPr>
            <a:lvl6pPr marL="2285872" indent="0" algn="ctr">
              <a:buNone/>
              <a:defRPr/>
            </a:lvl6pPr>
            <a:lvl7pPr marL="2743046" indent="0" algn="ctr">
              <a:buNone/>
              <a:defRPr/>
            </a:lvl7pPr>
            <a:lvl8pPr marL="3200220" indent="0" algn="ctr">
              <a:buNone/>
              <a:defRPr/>
            </a:lvl8pPr>
            <a:lvl9pPr marL="3657396" indent="0" algn="ctr">
              <a:buNone/>
              <a:defRPr/>
            </a:lvl9pPr>
          </a:lstStyle>
          <a:p>
            <a:r>
              <a:rPr lang="en-US" smtClean="0"/>
              <a:t>Click to edit Master subtitle style</a:t>
            </a:r>
            <a:endParaRPr lang="en-US"/>
          </a:p>
        </p:txBody>
      </p:sp>
      <p:sp>
        <p:nvSpPr>
          <p:cNvPr id="4" name="Date Placeholder 3"/>
          <p:cNvSpPr>
            <a:spLocks noGrp="1"/>
          </p:cNvSpPr>
          <p:nvPr>
            <p:ph type="dt" sz="half" idx="10"/>
            <p:custDataLst>
              <p:tags r:id="rId1"/>
            </p:custDataLst>
          </p:nvPr>
        </p:nvSpPr>
        <p:spPr/>
        <p:txBody>
          <a:bodyPr/>
          <a:lstStyle>
            <a:lvl1pPr eaLnBrk="1" hangingPunct="1">
              <a:defRPr b="1"/>
            </a:lvl1pPr>
          </a:lstStyle>
          <a:p>
            <a:pPr>
              <a:defRPr/>
            </a:pPr>
            <a:endParaRPr lang="en-US"/>
          </a:p>
        </p:txBody>
      </p:sp>
      <p:sp>
        <p:nvSpPr>
          <p:cNvPr id="5" name="Footer Placeholder 4"/>
          <p:cNvSpPr>
            <a:spLocks noGrp="1"/>
          </p:cNvSpPr>
          <p:nvPr>
            <p:ph type="ftr" sz="quarter" idx="11"/>
            <p:custDataLst>
              <p:tags r:id="rId2"/>
            </p:custDataLst>
          </p:nvPr>
        </p:nvSpPr>
        <p:spPr/>
        <p:txBody>
          <a:bodyPr/>
          <a:lstStyle>
            <a:lvl1pPr eaLnBrk="1" hangingPunct="1">
              <a:defRPr b="1"/>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eaLnBrk="1" hangingPunct="1">
              <a:defRPr b="1"/>
            </a:lvl1pPr>
          </a:lstStyle>
          <a:p>
            <a:pPr>
              <a:defRPr/>
            </a:pPr>
            <a:fld id="{9A42DCF6-D456-6643-8A47-1D704BA77426}" type="slidenum">
              <a:rPr lang="en-US"/>
              <a:pPr>
                <a:defRPr/>
              </a:pPr>
              <a:t>‹#›</a:t>
            </a:fld>
            <a:endParaRPr lang="en-US"/>
          </a:p>
        </p:txBody>
      </p:sp>
    </p:spTree>
    <p:extLst>
      <p:ext uri="{BB962C8B-B14F-4D97-AF65-F5344CB8AC3E}">
        <p14:creationId xmlns:p14="http://schemas.microsoft.com/office/powerpoint/2010/main" val="391090120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801966473"/>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1"/>
            </p:custDataLst>
          </p:nvPr>
        </p:nvSpPr>
        <p:spPr/>
        <p:txBody>
          <a:bodyPr/>
          <a:lstStyle>
            <a:lvl1pPr eaLnBrk="1" hangingPunct="1">
              <a:defRPr b="1"/>
            </a:lvl1pPr>
          </a:lstStyle>
          <a:p>
            <a:pPr>
              <a:defRPr/>
            </a:pPr>
            <a:endParaRPr lang="en-US"/>
          </a:p>
        </p:txBody>
      </p:sp>
      <p:sp>
        <p:nvSpPr>
          <p:cNvPr id="5" name="Footer Placeholder 4"/>
          <p:cNvSpPr>
            <a:spLocks noGrp="1"/>
          </p:cNvSpPr>
          <p:nvPr>
            <p:ph type="ftr" sz="quarter" idx="11"/>
            <p:custDataLst>
              <p:tags r:id="rId2"/>
            </p:custDataLst>
          </p:nvPr>
        </p:nvSpPr>
        <p:spPr/>
        <p:txBody>
          <a:bodyPr/>
          <a:lstStyle>
            <a:lvl1pPr eaLnBrk="1" hangingPunct="1">
              <a:defRPr b="1"/>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eaLnBrk="1" hangingPunct="1">
              <a:defRPr b="1"/>
            </a:lvl1pPr>
          </a:lstStyle>
          <a:p>
            <a:pPr>
              <a:defRPr/>
            </a:pPr>
            <a:fld id="{7E869110-1354-4541-A0A5-53DF61197391}" type="slidenum">
              <a:rPr lang="en-US"/>
              <a:pPr>
                <a:defRPr/>
              </a:pPr>
              <a:t>‹#›</a:t>
            </a:fld>
            <a:endParaRPr lang="en-US"/>
          </a:p>
        </p:txBody>
      </p:sp>
    </p:spTree>
    <p:extLst>
      <p:ext uri="{BB962C8B-B14F-4D97-AF65-F5344CB8AC3E}">
        <p14:creationId xmlns:p14="http://schemas.microsoft.com/office/powerpoint/2010/main" val="4236662177"/>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5"/>
            <a:ext cx="7772400" cy="1500187"/>
          </a:xfrm>
        </p:spPr>
        <p:txBody>
          <a:bodyPr anchor="b"/>
          <a:lstStyle>
            <a:lvl1pPr marL="0" indent="0">
              <a:buNone/>
              <a:defRPr sz="2000"/>
            </a:lvl1pPr>
            <a:lvl2pPr marL="457174" indent="0">
              <a:buNone/>
              <a:defRPr sz="1800"/>
            </a:lvl2pPr>
            <a:lvl3pPr marL="914349" indent="0">
              <a:buNone/>
              <a:defRPr sz="1600"/>
            </a:lvl3pPr>
            <a:lvl4pPr marL="1371523" indent="0">
              <a:buNone/>
              <a:defRPr sz="1400"/>
            </a:lvl4pPr>
            <a:lvl5pPr marL="1828698" indent="0">
              <a:buNone/>
              <a:defRPr sz="1400"/>
            </a:lvl5pPr>
            <a:lvl6pPr marL="2285872" indent="0">
              <a:buNone/>
              <a:defRPr sz="1400"/>
            </a:lvl6pPr>
            <a:lvl7pPr marL="2743046" indent="0">
              <a:buNone/>
              <a:defRPr sz="1400"/>
            </a:lvl7pPr>
            <a:lvl8pPr marL="3200220" indent="0">
              <a:buNone/>
              <a:defRPr sz="1400"/>
            </a:lvl8pPr>
            <a:lvl9pPr marL="3657396" indent="0">
              <a:buNone/>
              <a:defRPr sz="1400"/>
            </a:lvl9pPr>
          </a:lstStyle>
          <a:p>
            <a:pPr lvl="0"/>
            <a:r>
              <a:rPr lang="en-US" smtClean="0"/>
              <a:t>Click to edit Master text styles</a:t>
            </a:r>
          </a:p>
        </p:txBody>
      </p:sp>
      <p:sp>
        <p:nvSpPr>
          <p:cNvPr id="4" name="Date Placeholder 3"/>
          <p:cNvSpPr>
            <a:spLocks noGrp="1"/>
          </p:cNvSpPr>
          <p:nvPr>
            <p:ph type="dt" sz="half" idx="10"/>
            <p:custDataLst>
              <p:tags r:id="rId1"/>
            </p:custDataLst>
          </p:nvPr>
        </p:nvSpPr>
        <p:spPr/>
        <p:txBody>
          <a:bodyPr/>
          <a:lstStyle>
            <a:lvl1pPr eaLnBrk="1" hangingPunct="1">
              <a:defRPr b="1"/>
            </a:lvl1pPr>
          </a:lstStyle>
          <a:p>
            <a:pPr>
              <a:defRPr/>
            </a:pPr>
            <a:endParaRPr lang="en-US"/>
          </a:p>
        </p:txBody>
      </p:sp>
      <p:sp>
        <p:nvSpPr>
          <p:cNvPr id="5" name="Footer Placeholder 4"/>
          <p:cNvSpPr>
            <a:spLocks noGrp="1"/>
          </p:cNvSpPr>
          <p:nvPr>
            <p:ph type="ftr" sz="quarter" idx="11"/>
            <p:custDataLst>
              <p:tags r:id="rId2"/>
            </p:custDataLst>
          </p:nvPr>
        </p:nvSpPr>
        <p:spPr/>
        <p:txBody>
          <a:bodyPr/>
          <a:lstStyle>
            <a:lvl1pPr eaLnBrk="1" hangingPunct="1">
              <a:defRPr b="1"/>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eaLnBrk="1" hangingPunct="1">
              <a:defRPr b="1"/>
            </a:lvl1pPr>
          </a:lstStyle>
          <a:p>
            <a:pPr>
              <a:defRPr/>
            </a:pPr>
            <a:fld id="{EF9D8BAB-A646-0D47-B371-0B2C64EFF561}" type="slidenum">
              <a:rPr lang="en-US"/>
              <a:pPr>
                <a:defRPr/>
              </a:pPr>
              <a:t>‹#›</a:t>
            </a:fld>
            <a:endParaRPr lang="en-US"/>
          </a:p>
        </p:txBody>
      </p:sp>
    </p:spTree>
    <p:extLst>
      <p:ext uri="{BB962C8B-B14F-4D97-AF65-F5344CB8AC3E}">
        <p14:creationId xmlns:p14="http://schemas.microsoft.com/office/powerpoint/2010/main" val="2939202696"/>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custDataLst>
              <p:tags r:id="rId1"/>
            </p:custDataLst>
          </p:nvPr>
        </p:nvSpPr>
        <p:spPr/>
        <p:txBody>
          <a:bodyPr/>
          <a:lstStyle>
            <a:lvl1pPr eaLnBrk="1" hangingPunct="1">
              <a:defRPr b="1"/>
            </a:lvl1pPr>
          </a:lstStyle>
          <a:p>
            <a:pPr>
              <a:defRPr/>
            </a:pPr>
            <a:endParaRPr lang="en-US"/>
          </a:p>
        </p:txBody>
      </p:sp>
      <p:sp>
        <p:nvSpPr>
          <p:cNvPr id="6" name="Footer Placeholder 5"/>
          <p:cNvSpPr>
            <a:spLocks noGrp="1"/>
          </p:cNvSpPr>
          <p:nvPr>
            <p:ph type="ftr" sz="quarter" idx="11"/>
            <p:custDataLst>
              <p:tags r:id="rId2"/>
            </p:custDataLst>
          </p:nvPr>
        </p:nvSpPr>
        <p:spPr/>
        <p:txBody>
          <a:bodyPr/>
          <a:lstStyle>
            <a:lvl1pPr eaLnBrk="1" hangingPunct="1">
              <a:defRPr b="1"/>
            </a:lvl1pPr>
          </a:lstStyle>
          <a:p>
            <a:pPr>
              <a:defRPr/>
            </a:pPr>
            <a:endParaRPr lang="en-US"/>
          </a:p>
        </p:txBody>
      </p:sp>
      <p:sp>
        <p:nvSpPr>
          <p:cNvPr id="7" name="Slide Number Placeholder 6"/>
          <p:cNvSpPr>
            <a:spLocks noGrp="1"/>
          </p:cNvSpPr>
          <p:nvPr>
            <p:ph type="sldNum" sz="quarter" idx="12"/>
            <p:custDataLst>
              <p:tags r:id="rId3"/>
            </p:custDataLst>
          </p:nvPr>
        </p:nvSpPr>
        <p:spPr/>
        <p:txBody>
          <a:bodyPr/>
          <a:lstStyle>
            <a:lvl1pPr eaLnBrk="1" hangingPunct="1">
              <a:defRPr b="1"/>
            </a:lvl1pPr>
          </a:lstStyle>
          <a:p>
            <a:pPr>
              <a:defRPr/>
            </a:pPr>
            <a:fld id="{2AA49614-FCEB-1D45-A9D7-4DF5D8010CB6}" type="slidenum">
              <a:rPr lang="en-US"/>
              <a:pPr>
                <a:defRPr/>
              </a:pPr>
              <a:t>‹#›</a:t>
            </a:fld>
            <a:endParaRPr lang="en-US"/>
          </a:p>
        </p:txBody>
      </p:sp>
    </p:spTree>
    <p:extLst>
      <p:ext uri="{BB962C8B-B14F-4D97-AF65-F5344CB8AC3E}">
        <p14:creationId xmlns:p14="http://schemas.microsoft.com/office/powerpoint/2010/main" val="2370909112"/>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4" indent="0">
              <a:buNone/>
              <a:defRPr sz="2000" b="1"/>
            </a:lvl2pPr>
            <a:lvl3pPr marL="914349" indent="0">
              <a:buNone/>
              <a:defRPr sz="1800" b="1"/>
            </a:lvl3pPr>
            <a:lvl4pPr marL="1371523" indent="0">
              <a:buNone/>
              <a:defRPr sz="1600" b="1"/>
            </a:lvl4pPr>
            <a:lvl5pPr marL="1828698" indent="0">
              <a:buNone/>
              <a:defRPr sz="1600" b="1"/>
            </a:lvl5pPr>
            <a:lvl6pPr marL="2285872" indent="0">
              <a:buNone/>
              <a:defRPr sz="1600" b="1"/>
            </a:lvl6pPr>
            <a:lvl7pPr marL="2743046" indent="0">
              <a:buNone/>
              <a:defRPr sz="1600" b="1"/>
            </a:lvl7pPr>
            <a:lvl8pPr marL="3200220" indent="0">
              <a:buNone/>
              <a:defRPr sz="1600" b="1"/>
            </a:lvl8pPr>
            <a:lvl9pPr marL="3657396"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7174" indent="0">
              <a:buNone/>
              <a:defRPr sz="2000" b="1"/>
            </a:lvl2pPr>
            <a:lvl3pPr marL="914349" indent="0">
              <a:buNone/>
              <a:defRPr sz="1800" b="1"/>
            </a:lvl3pPr>
            <a:lvl4pPr marL="1371523" indent="0">
              <a:buNone/>
              <a:defRPr sz="1600" b="1"/>
            </a:lvl4pPr>
            <a:lvl5pPr marL="1828698" indent="0">
              <a:buNone/>
              <a:defRPr sz="1600" b="1"/>
            </a:lvl5pPr>
            <a:lvl6pPr marL="2285872" indent="0">
              <a:buNone/>
              <a:defRPr sz="1600" b="1"/>
            </a:lvl6pPr>
            <a:lvl7pPr marL="2743046" indent="0">
              <a:buNone/>
              <a:defRPr sz="1600" b="1"/>
            </a:lvl7pPr>
            <a:lvl8pPr marL="3200220" indent="0">
              <a:buNone/>
              <a:defRPr sz="1600" b="1"/>
            </a:lvl8pPr>
            <a:lvl9pPr marL="3657396"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custDataLst>
              <p:tags r:id="rId1"/>
            </p:custDataLst>
          </p:nvPr>
        </p:nvSpPr>
        <p:spPr/>
        <p:txBody>
          <a:bodyPr/>
          <a:lstStyle>
            <a:lvl1pPr eaLnBrk="1" hangingPunct="1">
              <a:defRPr b="1"/>
            </a:lvl1pPr>
          </a:lstStyle>
          <a:p>
            <a:pPr>
              <a:defRPr/>
            </a:pPr>
            <a:endParaRPr lang="en-US"/>
          </a:p>
        </p:txBody>
      </p:sp>
      <p:sp>
        <p:nvSpPr>
          <p:cNvPr id="8" name="Footer Placeholder 7"/>
          <p:cNvSpPr>
            <a:spLocks noGrp="1"/>
          </p:cNvSpPr>
          <p:nvPr>
            <p:ph type="ftr" sz="quarter" idx="11"/>
            <p:custDataLst>
              <p:tags r:id="rId2"/>
            </p:custDataLst>
          </p:nvPr>
        </p:nvSpPr>
        <p:spPr/>
        <p:txBody>
          <a:bodyPr/>
          <a:lstStyle>
            <a:lvl1pPr eaLnBrk="1" hangingPunct="1">
              <a:defRPr b="1"/>
            </a:lvl1pPr>
          </a:lstStyle>
          <a:p>
            <a:pPr>
              <a:defRPr/>
            </a:pPr>
            <a:endParaRPr lang="en-US"/>
          </a:p>
        </p:txBody>
      </p:sp>
      <p:sp>
        <p:nvSpPr>
          <p:cNvPr id="9" name="Slide Number Placeholder 8"/>
          <p:cNvSpPr>
            <a:spLocks noGrp="1"/>
          </p:cNvSpPr>
          <p:nvPr>
            <p:ph type="sldNum" sz="quarter" idx="12"/>
            <p:custDataLst>
              <p:tags r:id="rId3"/>
            </p:custDataLst>
          </p:nvPr>
        </p:nvSpPr>
        <p:spPr/>
        <p:txBody>
          <a:bodyPr/>
          <a:lstStyle>
            <a:lvl1pPr eaLnBrk="1" hangingPunct="1">
              <a:defRPr b="1"/>
            </a:lvl1pPr>
          </a:lstStyle>
          <a:p>
            <a:pPr>
              <a:defRPr/>
            </a:pPr>
            <a:fld id="{13482B5E-332F-1546-B529-5EEB03DB1FD8}" type="slidenum">
              <a:rPr lang="en-US"/>
              <a:pPr>
                <a:defRPr/>
              </a:pPr>
              <a:t>‹#›</a:t>
            </a:fld>
            <a:endParaRPr lang="en-US"/>
          </a:p>
        </p:txBody>
      </p:sp>
    </p:spTree>
    <p:extLst>
      <p:ext uri="{BB962C8B-B14F-4D97-AF65-F5344CB8AC3E}">
        <p14:creationId xmlns:p14="http://schemas.microsoft.com/office/powerpoint/2010/main" val="3740547048"/>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custDataLst>
              <p:tags r:id="rId1"/>
            </p:custDataLst>
          </p:nvPr>
        </p:nvSpPr>
        <p:spPr/>
        <p:txBody>
          <a:bodyPr/>
          <a:lstStyle>
            <a:lvl1pPr eaLnBrk="1" hangingPunct="1">
              <a:defRPr b="1"/>
            </a:lvl1pPr>
          </a:lstStyle>
          <a:p>
            <a:pPr>
              <a:defRPr/>
            </a:pPr>
            <a:endParaRPr lang="en-US"/>
          </a:p>
        </p:txBody>
      </p:sp>
      <p:sp>
        <p:nvSpPr>
          <p:cNvPr id="4" name="Footer Placeholder 3"/>
          <p:cNvSpPr>
            <a:spLocks noGrp="1"/>
          </p:cNvSpPr>
          <p:nvPr>
            <p:ph type="ftr" sz="quarter" idx="11"/>
            <p:custDataLst>
              <p:tags r:id="rId2"/>
            </p:custDataLst>
          </p:nvPr>
        </p:nvSpPr>
        <p:spPr/>
        <p:txBody>
          <a:bodyPr/>
          <a:lstStyle>
            <a:lvl1pPr eaLnBrk="1" hangingPunct="1">
              <a:defRPr b="1"/>
            </a:lvl1pPr>
          </a:lstStyle>
          <a:p>
            <a:pPr>
              <a:defRPr/>
            </a:pPr>
            <a:endParaRPr lang="en-US"/>
          </a:p>
        </p:txBody>
      </p:sp>
      <p:sp>
        <p:nvSpPr>
          <p:cNvPr id="5" name="Slide Number Placeholder 4"/>
          <p:cNvSpPr>
            <a:spLocks noGrp="1"/>
          </p:cNvSpPr>
          <p:nvPr>
            <p:ph type="sldNum" sz="quarter" idx="12"/>
            <p:custDataLst>
              <p:tags r:id="rId3"/>
            </p:custDataLst>
          </p:nvPr>
        </p:nvSpPr>
        <p:spPr/>
        <p:txBody>
          <a:bodyPr/>
          <a:lstStyle>
            <a:lvl1pPr eaLnBrk="1" hangingPunct="1">
              <a:defRPr b="1"/>
            </a:lvl1pPr>
          </a:lstStyle>
          <a:p>
            <a:pPr>
              <a:defRPr/>
            </a:pPr>
            <a:fld id="{D9FE7895-DC38-254D-82E0-ABCE39E79165}" type="slidenum">
              <a:rPr lang="en-US"/>
              <a:pPr>
                <a:defRPr/>
              </a:pPr>
              <a:t>‹#›</a:t>
            </a:fld>
            <a:endParaRPr lang="en-US"/>
          </a:p>
        </p:txBody>
      </p:sp>
    </p:spTree>
    <p:extLst>
      <p:ext uri="{BB962C8B-B14F-4D97-AF65-F5344CB8AC3E}">
        <p14:creationId xmlns:p14="http://schemas.microsoft.com/office/powerpoint/2010/main" val="1331651926"/>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custDataLst>
              <p:tags r:id="rId1"/>
            </p:custDataLst>
          </p:nvPr>
        </p:nvSpPr>
        <p:spPr/>
        <p:txBody>
          <a:bodyPr/>
          <a:lstStyle>
            <a:lvl1pPr eaLnBrk="1" hangingPunct="1">
              <a:defRPr b="1"/>
            </a:lvl1pPr>
          </a:lstStyle>
          <a:p>
            <a:pPr>
              <a:defRPr/>
            </a:pPr>
            <a:endParaRPr lang="en-US"/>
          </a:p>
        </p:txBody>
      </p:sp>
      <p:sp>
        <p:nvSpPr>
          <p:cNvPr id="3" name="Footer Placeholder 2"/>
          <p:cNvSpPr>
            <a:spLocks noGrp="1"/>
          </p:cNvSpPr>
          <p:nvPr>
            <p:ph type="ftr" sz="quarter" idx="11"/>
            <p:custDataLst>
              <p:tags r:id="rId2"/>
            </p:custDataLst>
          </p:nvPr>
        </p:nvSpPr>
        <p:spPr/>
        <p:txBody>
          <a:bodyPr/>
          <a:lstStyle>
            <a:lvl1pPr eaLnBrk="1" hangingPunct="1">
              <a:defRPr b="1"/>
            </a:lvl1pPr>
          </a:lstStyle>
          <a:p>
            <a:pPr>
              <a:defRPr/>
            </a:pPr>
            <a:endParaRPr lang="en-US"/>
          </a:p>
        </p:txBody>
      </p:sp>
      <p:sp>
        <p:nvSpPr>
          <p:cNvPr id="4" name="Slide Number Placeholder 3"/>
          <p:cNvSpPr>
            <a:spLocks noGrp="1"/>
          </p:cNvSpPr>
          <p:nvPr>
            <p:ph type="sldNum" sz="quarter" idx="12"/>
            <p:custDataLst>
              <p:tags r:id="rId3"/>
            </p:custDataLst>
          </p:nvPr>
        </p:nvSpPr>
        <p:spPr/>
        <p:txBody>
          <a:bodyPr/>
          <a:lstStyle>
            <a:lvl1pPr eaLnBrk="1" hangingPunct="1">
              <a:defRPr b="1"/>
            </a:lvl1pPr>
          </a:lstStyle>
          <a:p>
            <a:pPr>
              <a:defRPr/>
            </a:pPr>
            <a:fld id="{0E6F5CE4-4238-F34E-9385-592F07DB0571}" type="slidenum">
              <a:rPr lang="en-US"/>
              <a:pPr>
                <a:defRPr/>
              </a:pPr>
              <a:t>‹#›</a:t>
            </a:fld>
            <a:endParaRPr lang="en-US"/>
          </a:p>
        </p:txBody>
      </p:sp>
    </p:spTree>
    <p:extLst>
      <p:ext uri="{BB962C8B-B14F-4D97-AF65-F5344CB8AC3E}">
        <p14:creationId xmlns:p14="http://schemas.microsoft.com/office/powerpoint/2010/main" val="3689705667"/>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04"/>
            <a:ext cx="3008313" cy="4691063"/>
          </a:xfrm>
        </p:spPr>
        <p:txBody>
          <a:bodyPr/>
          <a:lstStyle>
            <a:lvl1pPr marL="0" indent="0">
              <a:buNone/>
              <a:defRPr sz="1400"/>
            </a:lvl1pPr>
            <a:lvl2pPr marL="457174" indent="0">
              <a:buNone/>
              <a:defRPr sz="1200"/>
            </a:lvl2pPr>
            <a:lvl3pPr marL="914349" indent="0">
              <a:buNone/>
              <a:defRPr sz="1000"/>
            </a:lvl3pPr>
            <a:lvl4pPr marL="1371523" indent="0">
              <a:buNone/>
              <a:defRPr sz="900"/>
            </a:lvl4pPr>
            <a:lvl5pPr marL="1828698" indent="0">
              <a:buNone/>
              <a:defRPr sz="900"/>
            </a:lvl5pPr>
            <a:lvl6pPr marL="2285872" indent="0">
              <a:buNone/>
              <a:defRPr sz="900"/>
            </a:lvl6pPr>
            <a:lvl7pPr marL="2743046" indent="0">
              <a:buNone/>
              <a:defRPr sz="900"/>
            </a:lvl7pPr>
            <a:lvl8pPr marL="3200220" indent="0">
              <a:buNone/>
              <a:defRPr sz="900"/>
            </a:lvl8pPr>
            <a:lvl9pPr marL="3657396" indent="0">
              <a:buNone/>
              <a:defRPr sz="900"/>
            </a:lvl9pPr>
          </a:lstStyle>
          <a:p>
            <a:pPr lvl="0"/>
            <a:r>
              <a:rPr lang="en-US" smtClean="0"/>
              <a:t>Click to edit Master text styles</a:t>
            </a:r>
          </a:p>
        </p:txBody>
      </p:sp>
      <p:sp>
        <p:nvSpPr>
          <p:cNvPr id="5" name="Date Placeholder 4"/>
          <p:cNvSpPr>
            <a:spLocks noGrp="1"/>
          </p:cNvSpPr>
          <p:nvPr>
            <p:ph type="dt" sz="half" idx="10"/>
            <p:custDataLst>
              <p:tags r:id="rId1"/>
            </p:custDataLst>
          </p:nvPr>
        </p:nvSpPr>
        <p:spPr/>
        <p:txBody>
          <a:bodyPr/>
          <a:lstStyle>
            <a:lvl1pPr eaLnBrk="1" hangingPunct="1">
              <a:defRPr b="1"/>
            </a:lvl1pPr>
          </a:lstStyle>
          <a:p>
            <a:pPr>
              <a:defRPr/>
            </a:pPr>
            <a:endParaRPr lang="en-US"/>
          </a:p>
        </p:txBody>
      </p:sp>
      <p:sp>
        <p:nvSpPr>
          <p:cNvPr id="6" name="Footer Placeholder 5"/>
          <p:cNvSpPr>
            <a:spLocks noGrp="1"/>
          </p:cNvSpPr>
          <p:nvPr>
            <p:ph type="ftr" sz="quarter" idx="11"/>
            <p:custDataLst>
              <p:tags r:id="rId2"/>
            </p:custDataLst>
          </p:nvPr>
        </p:nvSpPr>
        <p:spPr/>
        <p:txBody>
          <a:bodyPr/>
          <a:lstStyle>
            <a:lvl1pPr eaLnBrk="1" hangingPunct="1">
              <a:defRPr b="1"/>
            </a:lvl1pPr>
          </a:lstStyle>
          <a:p>
            <a:pPr>
              <a:defRPr/>
            </a:pPr>
            <a:endParaRPr lang="en-US"/>
          </a:p>
        </p:txBody>
      </p:sp>
      <p:sp>
        <p:nvSpPr>
          <p:cNvPr id="7" name="Slide Number Placeholder 6"/>
          <p:cNvSpPr>
            <a:spLocks noGrp="1"/>
          </p:cNvSpPr>
          <p:nvPr>
            <p:ph type="sldNum" sz="quarter" idx="12"/>
            <p:custDataLst>
              <p:tags r:id="rId3"/>
            </p:custDataLst>
          </p:nvPr>
        </p:nvSpPr>
        <p:spPr/>
        <p:txBody>
          <a:bodyPr/>
          <a:lstStyle>
            <a:lvl1pPr eaLnBrk="1" hangingPunct="1">
              <a:defRPr b="1"/>
            </a:lvl1pPr>
          </a:lstStyle>
          <a:p>
            <a:pPr>
              <a:defRPr/>
            </a:pPr>
            <a:fld id="{BA269A04-B181-7D4D-97E7-92404E7733EB}" type="slidenum">
              <a:rPr lang="en-US"/>
              <a:pPr>
                <a:defRPr/>
              </a:pPr>
              <a:t>‹#›</a:t>
            </a:fld>
            <a:endParaRPr lang="en-US"/>
          </a:p>
        </p:txBody>
      </p:sp>
    </p:spTree>
    <p:extLst>
      <p:ext uri="{BB962C8B-B14F-4D97-AF65-F5344CB8AC3E}">
        <p14:creationId xmlns:p14="http://schemas.microsoft.com/office/powerpoint/2010/main" val="3932238911"/>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4" indent="0">
              <a:buNone/>
              <a:defRPr sz="2800"/>
            </a:lvl2pPr>
            <a:lvl3pPr marL="914349" indent="0">
              <a:buNone/>
              <a:defRPr sz="2400"/>
            </a:lvl3pPr>
            <a:lvl4pPr marL="1371523" indent="0">
              <a:buNone/>
              <a:defRPr sz="2000"/>
            </a:lvl4pPr>
            <a:lvl5pPr marL="1828698" indent="0">
              <a:buNone/>
              <a:defRPr sz="2000"/>
            </a:lvl5pPr>
            <a:lvl6pPr marL="2285872" indent="0">
              <a:buNone/>
              <a:defRPr sz="2000"/>
            </a:lvl6pPr>
            <a:lvl7pPr marL="2743046" indent="0">
              <a:buNone/>
              <a:defRPr sz="2000"/>
            </a:lvl7pPr>
            <a:lvl8pPr marL="3200220" indent="0">
              <a:buNone/>
              <a:defRPr sz="2000"/>
            </a:lvl8pPr>
            <a:lvl9pPr marL="3657396"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4" indent="0">
              <a:buNone/>
              <a:defRPr sz="1200"/>
            </a:lvl2pPr>
            <a:lvl3pPr marL="914349" indent="0">
              <a:buNone/>
              <a:defRPr sz="1000"/>
            </a:lvl3pPr>
            <a:lvl4pPr marL="1371523" indent="0">
              <a:buNone/>
              <a:defRPr sz="900"/>
            </a:lvl4pPr>
            <a:lvl5pPr marL="1828698" indent="0">
              <a:buNone/>
              <a:defRPr sz="900"/>
            </a:lvl5pPr>
            <a:lvl6pPr marL="2285872" indent="0">
              <a:buNone/>
              <a:defRPr sz="900"/>
            </a:lvl6pPr>
            <a:lvl7pPr marL="2743046" indent="0">
              <a:buNone/>
              <a:defRPr sz="900"/>
            </a:lvl7pPr>
            <a:lvl8pPr marL="3200220" indent="0">
              <a:buNone/>
              <a:defRPr sz="900"/>
            </a:lvl8pPr>
            <a:lvl9pPr marL="3657396" indent="0">
              <a:buNone/>
              <a:defRPr sz="900"/>
            </a:lvl9pPr>
          </a:lstStyle>
          <a:p>
            <a:pPr lvl="0"/>
            <a:r>
              <a:rPr lang="en-US" smtClean="0"/>
              <a:t>Click to edit Master text styles</a:t>
            </a:r>
          </a:p>
        </p:txBody>
      </p:sp>
      <p:sp>
        <p:nvSpPr>
          <p:cNvPr id="5" name="Date Placeholder 4"/>
          <p:cNvSpPr>
            <a:spLocks noGrp="1"/>
          </p:cNvSpPr>
          <p:nvPr>
            <p:ph type="dt" sz="half" idx="10"/>
            <p:custDataLst>
              <p:tags r:id="rId1"/>
            </p:custDataLst>
          </p:nvPr>
        </p:nvSpPr>
        <p:spPr/>
        <p:txBody>
          <a:bodyPr/>
          <a:lstStyle>
            <a:lvl1pPr eaLnBrk="1" hangingPunct="1">
              <a:defRPr b="1"/>
            </a:lvl1pPr>
          </a:lstStyle>
          <a:p>
            <a:pPr>
              <a:defRPr/>
            </a:pPr>
            <a:endParaRPr lang="en-US"/>
          </a:p>
        </p:txBody>
      </p:sp>
      <p:sp>
        <p:nvSpPr>
          <p:cNvPr id="6" name="Footer Placeholder 5"/>
          <p:cNvSpPr>
            <a:spLocks noGrp="1"/>
          </p:cNvSpPr>
          <p:nvPr>
            <p:ph type="ftr" sz="quarter" idx="11"/>
            <p:custDataLst>
              <p:tags r:id="rId2"/>
            </p:custDataLst>
          </p:nvPr>
        </p:nvSpPr>
        <p:spPr/>
        <p:txBody>
          <a:bodyPr/>
          <a:lstStyle>
            <a:lvl1pPr eaLnBrk="1" hangingPunct="1">
              <a:defRPr b="1"/>
            </a:lvl1pPr>
          </a:lstStyle>
          <a:p>
            <a:pPr>
              <a:defRPr/>
            </a:pPr>
            <a:endParaRPr lang="en-US"/>
          </a:p>
        </p:txBody>
      </p:sp>
      <p:sp>
        <p:nvSpPr>
          <p:cNvPr id="7" name="Slide Number Placeholder 6"/>
          <p:cNvSpPr>
            <a:spLocks noGrp="1"/>
          </p:cNvSpPr>
          <p:nvPr>
            <p:ph type="sldNum" sz="quarter" idx="12"/>
            <p:custDataLst>
              <p:tags r:id="rId3"/>
            </p:custDataLst>
          </p:nvPr>
        </p:nvSpPr>
        <p:spPr/>
        <p:txBody>
          <a:bodyPr/>
          <a:lstStyle>
            <a:lvl1pPr eaLnBrk="1" hangingPunct="1">
              <a:defRPr b="1"/>
            </a:lvl1pPr>
          </a:lstStyle>
          <a:p>
            <a:pPr>
              <a:defRPr/>
            </a:pPr>
            <a:fld id="{EBB88AE7-213E-1144-821B-D8B348DAC499}" type="slidenum">
              <a:rPr lang="en-US"/>
              <a:pPr>
                <a:defRPr/>
              </a:pPr>
              <a:t>‹#›</a:t>
            </a:fld>
            <a:endParaRPr lang="en-US"/>
          </a:p>
        </p:txBody>
      </p:sp>
    </p:spTree>
    <p:extLst>
      <p:ext uri="{BB962C8B-B14F-4D97-AF65-F5344CB8AC3E}">
        <p14:creationId xmlns:p14="http://schemas.microsoft.com/office/powerpoint/2010/main" val="475743859"/>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1"/>
            </p:custDataLst>
          </p:nvPr>
        </p:nvSpPr>
        <p:spPr/>
        <p:txBody>
          <a:bodyPr/>
          <a:lstStyle>
            <a:lvl1pPr eaLnBrk="1" hangingPunct="1">
              <a:defRPr b="1"/>
            </a:lvl1pPr>
          </a:lstStyle>
          <a:p>
            <a:pPr>
              <a:defRPr/>
            </a:pPr>
            <a:endParaRPr lang="en-US"/>
          </a:p>
        </p:txBody>
      </p:sp>
      <p:sp>
        <p:nvSpPr>
          <p:cNvPr id="5" name="Footer Placeholder 4"/>
          <p:cNvSpPr>
            <a:spLocks noGrp="1"/>
          </p:cNvSpPr>
          <p:nvPr>
            <p:ph type="ftr" sz="quarter" idx="11"/>
            <p:custDataLst>
              <p:tags r:id="rId2"/>
            </p:custDataLst>
          </p:nvPr>
        </p:nvSpPr>
        <p:spPr/>
        <p:txBody>
          <a:bodyPr/>
          <a:lstStyle>
            <a:lvl1pPr eaLnBrk="1" hangingPunct="1">
              <a:defRPr b="1"/>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eaLnBrk="1" hangingPunct="1">
              <a:defRPr b="1"/>
            </a:lvl1pPr>
          </a:lstStyle>
          <a:p>
            <a:pPr>
              <a:defRPr/>
            </a:pPr>
            <a:fld id="{C69B1FD7-9313-0F44-8024-98BF4D4B0290}" type="slidenum">
              <a:rPr lang="en-US"/>
              <a:pPr>
                <a:defRPr/>
              </a:pPr>
              <a:t>‹#›</a:t>
            </a:fld>
            <a:endParaRPr lang="en-US"/>
          </a:p>
        </p:txBody>
      </p:sp>
    </p:spTree>
    <p:extLst>
      <p:ext uri="{BB962C8B-B14F-4D97-AF65-F5344CB8AC3E}">
        <p14:creationId xmlns:p14="http://schemas.microsoft.com/office/powerpoint/2010/main" val="3880256688"/>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1"/>
            </p:custDataLst>
          </p:nvPr>
        </p:nvSpPr>
        <p:spPr/>
        <p:txBody>
          <a:bodyPr/>
          <a:lstStyle>
            <a:lvl1pPr eaLnBrk="1" hangingPunct="1">
              <a:defRPr b="1"/>
            </a:lvl1pPr>
          </a:lstStyle>
          <a:p>
            <a:pPr>
              <a:defRPr/>
            </a:pPr>
            <a:endParaRPr lang="en-US"/>
          </a:p>
        </p:txBody>
      </p:sp>
      <p:sp>
        <p:nvSpPr>
          <p:cNvPr id="5" name="Footer Placeholder 4"/>
          <p:cNvSpPr>
            <a:spLocks noGrp="1"/>
          </p:cNvSpPr>
          <p:nvPr>
            <p:ph type="ftr" sz="quarter" idx="11"/>
            <p:custDataLst>
              <p:tags r:id="rId2"/>
            </p:custDataLst>
          </p:nvPr>
        </p:nvSpPr>
        <p:spPr/>
        <p:txBody>
          <a:bodyPr/>
          <a:lstStyle>
            <a:lvl1pPr eaLnBrk="1" hangingPunct="1">
              <a:defRPr b="1"/>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eaLnBrk="1" hangingPunct="1">
              <a:defRPr b="1"/>
            </a:lvl1pPr>
          </a:lstStyle>
          <a:p>
            <a:pPr>
              <a:defRPr/>
            </a:pPr>
            <a:fld id="{7E3DA547-3D54-0E42-BC3F-C46F7AE3C9D9}" type="slidenum">
              <a:rPr lang="en-US"/>
              <a:pPr>
                <a:defRPr/>
              </a:pPr>
              <a:t>‹#›</a:t>
            </a:fld>
            <a:endParaRPr lang="en-US"/>
          </a:p>
        </p:txBody>
      </p:sp>
    </p:spTree>
    <p:extLst>
      <p:ext uri="{BB962C8B-B14F-4D97-AF65-F5344CB8AC3E}">
        <p14:creationId xmlns:p14="http://schemas.microsoft.com/office/powerpoint/2010/main" val="221410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1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1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25203725"/>
      </p:ext>
    </p:extLst>
  </p:cSld>
  <p:clrMapOvr>
    <a:masterClrMapping/>
  </p:clrMapOvr>
  <p:transition xmlns:p14="http://schemas.microsoft.com/office/powerpoint/2010/main"/>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9"/>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174" indent="0" algn="ctr">
              <a:buNone/>
              <a:defRPr/>
            </a:lvl2pPr>
            <a:lvl3pPr marL="914349" indent="0" algn="ctr">
              <a:buNone/>
              <a:defRPr/>
            </a:lvl3pPr>
            <a:lvl4pPr marL="1371523" indent="0" algn="ctr">
              <a:buNone/>
              <a:defRPr/>
            </a:lvl4pPr>
            <a:lvl5pPr marL="1828698" indent="0" algn="ctr">
              <a:buNone/>
              <a:defRPr/>
            </a:lvl5pPr>
            <a:lvl6pPr marL="2285872" indent="0" algn="ctr">
              <a:buNone/>
              <a:defRPr/>
            </a:lvl6pPr>
            <a:lvl7pPr marL="2743046" indent="0" algn="ctr">
              <a:buNone/>
              <a:defRPr/>
            </a:lvl7pPr>
            <a:lvl8pPr marL="3200220" indent="0" algn="ctr">
              <a:buNone/>
              <a:defRPr/>
            </a:lvl8pPr>
            <a:lvl9pPr marL="3657396"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177163527"/>
      </p:ext>
    </p:extLst>
  </p:cSld>
  <p:clrMapOvr>
    <a:masterClrMapping/>
  </p:clrMapOvr>
  <p:transition xmlns:p14="http://schemas.microsoft.com/office/powerpoint/2010/main"/>
</p:sldLayout>
</file>

<file path=ppt/slideLayouts/slideLayout4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174" indent="0" algn="ctr">
              <a:buNone/>
              <a:defRPr>
                <a:solidFill>
                  <a:schemeClr val="tx1">
                    <a:tint val="75000"/>
                  </a:schemeClr>
                </a:solidFill>
              </a:defRPr>
            </a:lvl2pPr>
            <a:lvl3pPr marL="914349" indent="0" algn="ctr">
              <a:buNone/>
              <a:defRPr>
                <a:solidFill>
                  <a:schemeClr val="tx1">
                    <a:tint val="75000"/>
                  </a:schemeClr>
                </a:solidFill>
              </a:defRPr>
            </a:lvl3pPr>
            <a:lvl4pPr marL="1371523" indent="0" algn="ctr">
              <a:buNone/>
              <a:defRPr>
                <a:solidFill>
                  <a:schemeClr val="tx1">
                    <a:tint val="75000"/>
                  </a:schemeClr>
                </a:solidFill>
              </a:defRPr>
            </a:lvl4pPr>
            <a:lvl5pPr marL="1828698" indent="0" algn="ctr">
              <a:buNone/>
              <a:defRPr>
                <a:solidFill>
                  <a:schemeClr val="tx1">
                    <a:tint val="75000"/>
                  </a:schemeClr>
                </a:solidFill>
              </a:defRPr>
            </a:lvl5pPr>
            <a:lvl6pPr marL="2285872" indent="0" algn="ctr">
              <a:buNone/>
              <a:defRPr>
                <a:solidFill>
                  <a:schemeClr val="tx1">
                    <a:tint val="75000"/>
                  </a:schemeClr>
                </a:solidFill>
              </a:defRPr>
            </a:lvl6pPr>
            <a:lvl7pPr marL="2743046" indent="0" algn="ctr">
              <a:buNone/>
              <a:defRPr>
                <a:solidFill>
                  <a:schemeClr val="tx1">
                    <a:tint val="75000"/>
                  </a:schemeClr>
                </a:solidFill>
              </a:defRPr>
            </a:lvl7pPr>
            <a:lvl8pPr marL="3200220" indent="0" algn="ctr">
              <a:buNone/>
              <a:defRPr>
                <a:solidFill>
                  <a:schemeClr val="tx1">
                    <a:tint val="75000"/>
                  </a:schemeClr>
                </a:solidFill>
              </a:defRPr>
            </a:lvl8pPr>
            <a:lvl9pPr marL="3657396"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custDataLst>
              <p:tags r:id="rId1"/>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CF47C5DF-5232-B845-A787-AC6A9F2B800A}" type="datetimeFigureOut">
              <a:rPr lang="en-US"/>
              <a:pPr>
                <a:defRPr/>
              </a:pPr>
              <a:t>10/22/15</a:t>
            </a:fld>
            <a:endParaRPr lang="en-US"/>
          </a:p>
        </p:txBody>
      </p:sp>
      <p:sp>
        <p:nvSpPr>
          <p:cNvPr id="5" name="Footer Placeholder 4"/>
          <p:cNvSpPr>
            <a:spLocks noGrp="1"/>
          </p:cNvSpPr>
          <p:nvPr>
            <p:ph type="ftr" sz="quarter" idx="11"/>
            <p:custDataLst>
              <p:tags r:id="rId2"/>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36775296-073F-8D41-89C5-1B184A47BEDA}" type="slidenum">
              <a:rPr lang="en-US"/>
              <a:pPr>
                <a:defRPr/>
              </a:pPr>
              <a:t>‹#›</a:t>
            </a:fld>
            <a:endParaRPr lang="en-US"/>
          </a:p>
        </p:txBody>
      </p:sp>
    </p:spTree>
    <p:extLst>
      <p:ext uri="{BB962C8B-B14F-4D97-AF65-F5344CB8AC3E}">
        <p14:creationId xmlns:p14="http://schemas.microsoft.com/office/powerpoint/2010/main" val="2124890342"/>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1"/>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CF47C5DF-5232-B845-A787-AC6A9F2B800A}" type="datetimeFigureOut">
              <a:rPr lang="en-US"/>
              <a:pPr>
                <a:defRPr/>
              </a:pPr>
              <a:t>10/22/15</a:t>
            </a:fld>
            <a:endParaRPr lang="en-US"/>
          </a:p>
        </p:txBody>
      </p:sp>
      <p:sp>
        <p:nvSpPr>
          <p:cNvPr id="5" name="Footer Placeholder 4"/>
          <p:cNvSpPr>
            <a:spLocks noGrp="1"/>
          </p:cNvSpPr>
          <p:nvPr>
            <p:ph type="ftr" sz="quarter" idx="11"/>
            <p:custDataLst>
              <p:tags r:id="rId2"/>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C1E5C3D1-E780-BF41-8A5C-7DADA6C09BFD}" type="slidenum">
              <a:rPr lang="en-US"/>
              <a:pPr>
                <a:defRPr/>
              </a:pPr>
              <a:t>‹#›</a:t>
            </a:fld>
            <a:endParaRPr lang="en-US"/>
          </a:p>
        </p:txBody>
      </p:sp>
    </p:spTree>
    <p:extLst>
      <p:ext uri="{BB962C8B-B14F-4D97-AF65-F5344CB8AC3E}">
        <p14:creationId xmlns:p14="http://schemas.microsoft.com/office/powerpoint/2010/main" val="2035484511"/>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5"/>
            <a:ext cx="7772400" cy="1500187"/>
          </a:xfrm>
        </p:spPr>
        <p:txBody>
          <a:bodyPr anchor="b"/>
          <a:lstStyle>
            <a:lvl1pPr marL="0" indent="0">
              <a:buNone/>
              <a:defRPr sz="2000">
                <a:solidFill>
                  <a:schemeClr val="tx1">
                    <a:tint val="75000"/>
                  </a:schemeClr>
                </a:solidFill>
              </a:defRPr>
            </a:lvl1pPr>
            <a:lvl2pPr marL="457174" indent="0">
              <a:buNone/>
              <a:defRPr sz="1800">
                <a:solidFill>
                  <a:schemeClr val="tx1">
                    <a:tint val="75000"/>
                  </a:schemeClr>
                </a:solidFill>
              </a:defRPr>
            </a:lvl2pPr>
            <a:lvl3pPr marL="914349" indent="0">
              <a:buNone/>
              <a:defRPr sz="1600">
                <a:solidFill>
                  <a:schemeClr val="tx1">
                    <a:tint val="75000"/>
                  </a:schemeClr>
                </a:solidFill>
              </a:defRPr>
            </a:lvl3pPr>
            <a:lvl4pPr marL="1371523" indent="0">
              <a:buNone/>
              <a:defRPr sz="1400">
                <a:solidFill>
                  <a:schemeClr val="tx1">
                    <a:tint val="75000"/>
                  </a:schemeClr>
                </a:solidFill>
              </a:defRPr>
            </a:lvl4pPr>
            <a:lvl5pPr marL="1828698" indent="0">
              <a:buNone/>
              <a:defRPr sz="1400">
                <a:solidFill>
                  <a:schemeClr val="tx1">
                    <a:tint val="75000"/>
                  </a:schemeClr>
                </a:solidFill>
              </a:defRPr>
            </a:lvl5pPr>
            <a:lvl6pPr marL="2285872" indent="0">
              <a:buNone/>
              <a:defRPr sz="1400">
                <a:solidFill>
                  <a:schemeClr val="tx1">
                    <a:tint val="75000"/>
                  </a:schemeClr>
                </a:solidFill>
              </a:defRPr>
            </a:lvl6pPr>
            <a:lvl7pPr marL="2743046" indent="0">
              <a:buNone/>
              <a:defRPr sz="1400">
                <a:solidFill>
                  <a:schemeClr val="tx1">
                    <a:tint val="75000"/>
                  </a:schemeClr>
                </a:solidFill>
              </a:defRPr>
            </a:lvl7pPr>
            <a:lvl8pPr marL="3200220" indent="0">
              <a:buNone/>
              <a:defRPr sz="1400">
                <a:solidFill>
                  <a:schemeClr val="tx1">
                    <a:tint val="75000"/>
                  </a:schemeClr>
                </a:solidFill>
              </a:defRPr>
            </a:lvl8pPr>
            <a:lvl9pPr marL="3657396"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custDataLst>
              <p:tags r:id="rId1"/>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CF47C5DF-5232-B845-A787-AC6A9F2B800A}" type="datetimeFigureOut">
              <a:rPr lang="en-US"/>
              <a:pPr>
                <a:defRPr/>
              </a:pPr>
              <a:t>10/22/15</a:t>
            </a:fld>
            <a:endParaRPr lang="en-US"/>
          </a:p>
        </p:txBody>
      </p:sp>
      <p:sp>
        <p:nvSpPr>
          <p:cNvPr id="5" name="Footer Placeholder 4"/>
          <p:cNvSpPr>
            <a:spLocks noGrp="1"/>
          </p:cNvSpPr>
          <p:nvPr>
            <p:ph type="ftr" sz="quarter" idx="11"/>
            <p:custDataLst>
              <p:tags r:id="rId2"/>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502587AB-C861-3744-87C2-80E3C510BE1D}" type="slidenum">
              <a:rPr lang="en-US"/>
              <a:pPr>
                <a:defRPr/>
              </a:pPr>
              <a:t>‹#›</a:t>
            </a:fld>
            <a:endParaRPr lang="en-US"/>
          </a:p>
        </p:txBody>
      </p:sp>
    </p:spTree>
    <p:extLst>
      <p:ext uri="{BB962C8B-B14F-4D97-AF65-F5344CB8AC3E}">
        <p14:creationId xmlns:p14="http://schemas.microsoft.com/office/powerpoint/2010/main" val="2884290455"/>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custDataLst>
              <p:tags r:id="rId1"/>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CF47C5DF-5232-B845-A787-AC6A9F2B800A}" type="datetimeFigureOut">
              <a:rPr lang="en-US"/>
              <a:pPr>
                <a:defRPr/>
              </a:pPr>
              <a:t>10/22/15</a:t>
            </a:fld>
            <a:endParaRPr lang="en-US"/>
          </a:p>
        </p:txBody>
      </p:sp>
      <p:sp>
        <p:nvSpPr>
          <p:cNvPr id="6" name="Footer Placeholder 5"/>
          <p:cNvSpPr>
            <a:spLocks noGrp="1"/>
          </p:cNvSpPr>
          <p:nvPr>
            <p:ph type="ftr" sz="quarter" idx="11"/>
            <p:custDataLst>
              <p:tags r:id="rId2"/>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custDataLst>
              <p:tags r:id="rId3"/>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FA33807D-5FF4-2847-9F93-EE19DAF5E580}" type="slidenum">
              <a:rPr lang="en-US"/>
              <a:pPr>
                <a:defRPr/>
              </a:pPr>
              <a:t>‹#›</a:t>
            </a:fld>
            <a:endParaRPr lang="en-US"/>
          </a:p>
        </p:txBody>
      </p:sp>
    </p:spTree>
    <p:extLst>
      <p:ext uri="{BB962C8B-B14F-4D97-AF65-F5344CB8AC3E}">
        <p14:creationId xmlns:p14="http://schemas.microsoft.com/office/powerpoint/2010/main" val="2951648520"/>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4" indent="0">
              <a:buNone/>
              <a:defRPr sz="2000" b="1"/>
            </a:lvl2pPr>
            <a:lvl3pPr marL="914349" indent="0">
              <a:buNone/>
              <a:defRPr sz="1800" b="1"/>
            </a:lvl3pPr>
            <a:lvl4pPr marL="1371523" indent="0">
              <a:buNone/>
              <a:defRPr sz="1600" b="1"/>
            </a:lvl4pPr>
            <a:lvl5pPr marL="1828698" indent="0">
              <a:buNone/>
              <a:defRPr sz="1600" b="1"/>
            </a:lvl5pPr>
            <a:lvl6pPr marL="2285872" indent="0">
              <a:buNone/>
              <a:defRPr sz="1600" b="1"/>
            </a:lvl6pPr>
            <a:lvl7pPr marL="2743046" indent="0">
              <a:buNone/>
              <a:defRPr sz="1600" b="1"/>
            </a:lvl7pPr>
            <a:lvl8pPr marL="3200220" indent="0">
              <a:buNone/>
              <a:defRPr sz="1600" b="1"/>
            </a:lvl8pPr>
            <a:lvl9pPr marL="3657396"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7174" indent="0">
              <a:buNone/>
              <a:defRPr sz="2000" b="1"/>
            </a:lvl2pPr>
            <a:lvl3pPr marL="914349" indent="0">
              <a:buNone/>
              <a:defRPr sz="1800" b="1"/>
            </a:lvl3pPr>
            <a:lvl4pPr marL="1371523" indent="0">
              <a:buNone/>
              <a:defRPr sz="1600" b="1"/>
            </a:lvl4pPr>
            <a:lvl5pPr marL="1828698" indent="0">
              <a:buNone/>
              <a:defRPr sz="1600" b="1"/>
            </a:lvl5pPr>
            <a:lvl6pPr marL="2285872" indent="0">
              <a:buNone/>
              <a:defRPr sz="1600" b="1"/>
            </a:lvl6pPr>
            <a:lvl7pPr marL="2743046" indent="0">
              <a:buNone/>
              <a:defRPr sz="1600" b="1"/>
            </a:lvl7pPr>
            <a:lvl8pPr marL="3200220" indent="0">
              <a:buNone/>
              <a:defRPr sz="1600" b="1"/>
            </a:lvl8pPr>
            <a:lvl9pPr marL="3657396"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custDataLst>
              <p:tags r:id="rId1"/>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CF47C5DF-5232-B845-A787-AC6A9F2B800A}" type="datetimeFigureOut">
              <a:rPr lang="en-US"/>
              <a:pPr>
                <a:defRPr/>
              </a:pPr>
              <a:t>10/22/15</a:t>
            </a:fld>
            <a:endParaRPr lang="en-US"/>
          </a:p>
        </p:txBody>
      </p:sp>
      <p:sp>
        <p:nvSpPr>
          <p:cNvPr id="8" name="Footer Placeholder 7"/>
          <p:cNvSpPr>
            <a:spLocks noGrp="1"/>
          </p:cNvSpPr>
          <p:nvPr>
            <p:ph type="ftr" sz="quarter" idx="11"/>
            <p:custDataLst>
              <p:tags r:id="rId2"/>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custDataLst>
              <p:tags r:id="rId3"/>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85B97006-B3D6-634F-9C89-EC0828C4B889}" type="slidenum">
              <a:rPr lang="en-US"/>
              <a:pPr>
                <a:defRPr/>
              </a:pPr>
              <a:t>‹#›</a:t>
            </a:fld>
            <a:endParaRPr lang="en-US"/>
          </a:p>
        </p:txBody>
      </p:sp>
    </p:spTree>
    <p:extLst>
      <p:ext uri="{BB962C8B-B14F-4D97-AF65-F5344CB8AC3E}">
        <p14:creationId xmlns:p14="http://schemas.microsoft.com/office/powerpoint/2010/main" val="2319735231"/>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custDataLst>
              <p:tags r:id="rId1"/>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CF47C5DF-5232-B845-A787-AC6A9F2B800A}" type="datetimeFigureOut">
              <a:rPr lang="en-US"/>
              <a:pPr>
                <a:defRPr/>
              </a:pPr>
              <a:t>10/22/15</a:t>
            </a:fld>
            <a:endParaRPr lang="en-US"/>
          </a:p>
        </p:txBody>
      </p:sp>
      <p:sp>
        <p:nvSpPr>
          <p:cNvPr id="4" name="Footer Placeholder 3"/>
          <p:cNvSpPr>
            <a:spLocks noGrp="1"/>
          </p:cNvSpPr>
          <p:nvPr>
            <p:ph type="ftr" sz="quarter" idx="11"/>
            <p:custDataLst>
              <p:tags r:id="rId2"/>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custDataLst>
              <p:tags r:id="rId3"/>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D7E00E04-4FA5-9D41-9FEC-78F4C4BEAA9B}" type="slidenum">
              <a:rPr lang="en-US"/>
              <a:pPr>
                <a:defRPr/>
              </a:pPr>
              <a:t>‹#›</a:t>
            </a:fld>
            <a:endParaRPr lang="en-US"/>
          </a:p>
        </p:txBody>
      </p:sp>
    </p:spTree>
    <p:extLst>
      <p:ext uri="{BB962C8B-B14F-4D97-AF65-F5344CB8AC3E}">
        <p14:creationId xmlns:p14="http://schemas.microsoft.com/office/powerpoint/2010/main" val="1301724975"/>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custDataLst>
              <p:tags r:id="rId1"/>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CF47C5DF-5232-B845-A787-AC6A9F2B800A}" type="datetimeFigureOut">
              <a:rPr lang="en-US"/>
              <a:pPr>
                <a:defRPr/>
              </a:pPr>
              <a:t>10/22/15</a:t>
            </a:fld>
            <a:endParaRPr lang="en-US"/>
          </a:p>
        </p:txBody>
      </p:sp>
      <p:sp>
        <p:nvSpPr>
          <p:cNvPr id="3" name="Footer Placeholder 2"/>
          <p:cNvSpPr>
            <a:spLocks noGrp="1"/>
          </p:cNvSpPr>
          <p:nvPr>
            <p:ph type="ftr" sz="quarter" idx="11"/>
            <p:custDataLst>
              <p:tags r:id="rId2"/>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custDataLst>
              <p:tags r:id="rId3"/>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16AE6DF3-8AAD-C641-B942-C103310F3F8A}" type="slidenum">
              <a:rPr lang="en-US"/>
              <a:pPr>
                <a:defRPr/>
              </a:pPr>
              <a:t>‹#›</a:t>
            </a:fld>
            <a:endParaRPr lang="en-US"/>
          </a:p>
        </p:txBody>
      </p:sp>
    </p:spTree>
    <p:extLst>
      <p:ext uri="{BB962C8B-B14F-4D97-AF65-F5344CB8AC3E}">
        <p14:creationId xmlns:p14="http://schemas.microsoft.com/office/powerpoint/2010/main" val="3341129148"/>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04"/>
            <a:ext cx="3008313" cy="4691063"/>
          </a:xfrm>
        </p:spPr>
        <p:txBody>
          <a:bodyPr/>
          <a:lstStyle>
            <a:lvl1pPr marL="0" indent="0">
              <a:buNone/>
              <a:defRPr sz="1400"/>
            </a:lvl1pPr>
            <a:lvl2pPr marL="457174" indent="0">
              <a:buNone/>
              <a:defRPr sz="1200"/>
            </a:lvl2pPr>
            <a:lvl3pPr marL="914349" indent="0">
              <a:buNone/>
              <a:defRPr sz="1000"/>
            </a:lvl3pPr>
            <a:lvl4pPr marL="1371523" indent="0">
              <a:buNone/>
              <a:defRPr sz="900"/>
            </a:lvl4pPr>
            <a:lvl5pPr marL="1828698" indent="0">
              <a:buNone/>
              <a:defRPr sz="900"/>
            </a:lvl5pPr>
            <a:lvl6pPr marL="2285872" indent="0">
              <a:buNone/>
              <a:defRPr sz="900"/>
            </a:lvl6pPr>
            <a:lvl7pPr marL="2743046" indent="0">
              <a:buNone/>
              <a:defRPr sz="900"/>
            </a:lvl7pPr>
            <a:lvl8pPr marL="3200220" indent="0">
              <a:buNone/>
              <a:defRPr sz="900"/>
            </a:lvl8pPr>
            <a:lvl9pPr marL="3657396" indent="0">
              <a:buNone/>
              <a:defRPr sz="900"/>
            </a:lvl9pPr>
          </a:lstStyle>
          <a:p>
            <a:pPr lvl="0"/>
            <a:r>
              <a:rPr lang="en-US" smtClean="0"/>
              <a:t>Click to edit Master text styles</a:t>
            </a:r>
          </a:p>
        </p:txBody>
      </p:sp>
      <p:sp>
        <p:nvSpPr>
          <p:cNvPr id="5" name="Date Placeholder 4"/>
          <p:cNvSpPr>
            <a:spLocks noGrp="1"/>
          </p:cNvSpPr>
          <p:nvPr>
            <p:ph type="dt" sz="half" idx="10"/>
            <p:custDataLst>
              <p:tags r:id="rId1"/>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CF47C5DF-5232-B845-A787-AC6A9F2B800A}" type="datetimeFigureOut">
              <a:rPr lang="en-US"/>
              <a:pPr>
                <a:defRPr/>
              </a:pPr>
              <a:t>10/22/15</a:t>
            </a:fld>
            <a:endParaRPr lang="en-US"/>
          </a:p>
        </p:txBody>
      </p:sp>
      <p:sp>
        <p:nvSpPr>
          <p:cNvPr id="6" name="Footer Placeholder 5"/>
          <p:cNvSpPr>
            <a:spLocks noGrp="1"/>
          </p:cNvSpPr>
          <p:nvPr>
            <p:ph type="ftr" sz="quarter" idx="11"/>
            <p:custDataLst>
              <p:tags r:id="rId2"/>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custDataLst>
              <p:tags r:id="rId3"/>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9E9D7921-7D05-954D-AA08-B9AC24F62D26}" type="slidenum">
              <a:rPr lang="en-US"/>
              <a:pPr>
                <a:defRPr/>
              </a:pPr>
              <a:t>‹#›</a:t>
            </a:fld>
            <a:endParaRPr lang="en-US"/>
          </a:p>
        </p:txBody>
      </p:sp>
    </p:spTree>
    <p:extLst>
      <p:ext uri="{BB962C8B-B14F-4D97-AF65-F5344CB8AC3E}">
        <p14:creationId xmlns:p14="http://schemas.microsoft.com/office/powerpoint/2010/main" val="3331466051"/>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174" indent="0">
              <a:buNone/>
              <a:defRPr sz="2800"/>
            </a:lvl2pPr>
            <a:lvl3pPr marL="914349" indent="0">
              <a:buNone/>
              <a:defRPr sz="2400"/>
            </a:lvl3pPr>
            <a:lvl4pPr marL="1371523" indent="0">
              <a:buNone/>
              <a:defRPr sz="2000"/>
            </a:lvl4pPr>
            <a:lvl5pPr marL="1828698" indent="0">
              <a:buNone/>
              <a:defRPr sz="2000"/>
            </a:lvl5pPr>
            <a:lvl6pPr marL="2285872" indent="0">
              <a:buNone/>
              <a:defRPr sz="2000"/>
            </a:lvl6pPr>
            <a:lvl7pPr marL="2743046" indent="0">
              <a:buNone/>
              <a:defRPr sz="2000"/>
            </a:lvl7pPr>
            <a:lvl8pPr marL="3200220" indent="0">
              <a:buNone/>
              <a:defRPr sz="2000"/>
            </a:lvl8pPr>
            <a:lvl9pPr marL="3657396" indent="0">
              <a:buNone/>
              <a:defRPr sz="2000"/>
            </a:lvl9pPr>
          </a:lstStyle>
          <a:p>
            <a:pPr lvl="0"/>
            <a:r>
              <a:rPr lang="en-US" noProof="0" smtClean="0"/>
              <a:t>Drag picture to placeholder or click icon to add</a:t>
            </a:r>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4" indent="0">
              <a:buNone/>
              <a:defRPr sz="1200"/>
            </a:lvl2pPr>
            <a:lvl3pPr marL="914349" indent="0">
              <a:buNone/>
              <a:defRPr sz="1000"/>
            </a:lvl3pPr>
            <a:lvl4pPr marL="1371523" indent="0">
              <a:buNone/>
              <a:defRPr sz="900"/>
            </a:lvl4pPr>
            <a:lvl5pPr marL="1828698" indent="0">
              <a:buNone/>
              <a:defRPr sz="900"/>
            </a:lvl5pPr>
            <a:lvl6pPr marL="2285872" indent="0">
              <a:buNone/>
              <a:defRPr sz="900"/>
            </a:lvl6pPr>
            <a:lvl7pPr marL="2743046" indent="0">
              <a:buNone/>
              <a:defRPr sz="900"/>
            </a:lvl7pPr>
            <a:lvl8pPr marL="3200220" indent="0">
              <a:buNone/>
              <a:defRPr sz="900"/>
            </a:lvl8pPr>
            <a:lvl9pPr marL="3657396" indent="0">
              <a:buNone/>
              <a:defRPr sz="900"/>
            </a:lvl9pPr>
          </a:lstStyle>
          <a:p>
            <a:pPr lvl="0"/>
            <a:r>
              <a:rPr lang="en-US" smtClean="0"/>
              <a:t>Click to edit Master text styles</a:t>
            </a:r>
          </a:p>
        </p:txBody>
      </p:sp>
      <p:sp>
        <p:nvSpPr>
          <p:cNvPr id="5" name="Date Placeholder 4"/>
          <p:cNvSpPr>
            <a:spLocks noGrp="1"/>
          </p:cNvSpPr>
          <p:nvPr>
            <p:ph type="dt" sz="half" idx="10"/>
            <p:custDataLst>
              <p:tags r:id="rId1"/>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CF47C5DF-5232-B845-A787-AC6A9F2B800A}" type="datetimeFigureOut">
              <a:rPr lang="en-US"/>
              <a:pPr>
                <a:defRPr/>
              </a:pPr>
              <a:t>10/22/15</a:t>
            </a:fld>
            <a:endParaRPr lang="en-US"/>
          </a:p>
        </p:txBody>
      </p:sp>
      <p:sp>
        <p:nvSpPr>
          <p:cNvPr id="6" name="Footer Placeholder 5"/>
          <p:cNvSpPr>
            <a:spLocks noGrp="1"/>
          </p:cNvSpPr>
          <p:nvPr>
            <p:ph type="ftr" sz="quarter" idx="11"/>
            <p:custDataLst>
              <p:tags r:id="rId2"/>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custDataLst>
              <p:tags r:id="rId3"/>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0A27E512-2E96-7D47-8AE0-1BC973BE7DF1}" type="slidenum">
              <a:rPr lang="en-US"/>
              <a:pPr>
                <a:defRPr/>
              </a:pPr>
              <a:t>‹#›</a:t>
            </a:fld>
            <a:endParaRPr lang="en-US"/>
          </a:p>
        </p:txBody>
      </p:sp>
    </p:spTree>
    <p:extLst>
      <p:ext uri="{BB962C8B-B14F-4D97-AF65-F5344CB8AC3E}">
        <p14:creationId xmlns:p14="http://schemas.microsoft.com/office/powerpoint/2010/main" val="995277927"/>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1"/>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CF47C5DF-5232-B845-A787-AC6A9F2B800A}" type="datetimeFigureOut">
              <a:rPr lang="en-US"/>
              <a:pPr>
                <a:defRPr/>
              </a:pPr>
              <a:t>10/22/15</a:t>
            </a:fld>
            <a:endParaRPr lang="en-US"/>
          </a:p>
        </p:txBody>
      </p:sp>
      <p:sp>
        <p:nvSpPr>
          <p:cNvPr id="5" name="Footer Placeholder 4"/>
          <p:cNvSpPr>
            <a:spLocks noGrp="1"/>
          </p:cNvSpPr>
          <p:nvPr>
            <p:ph type="ftr" sz="quarter" idx="11"/>
            <p:custDataLst>
              <p:tags r:id="rId2"/>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AFE83A0E-885F-B942-9A45-9A5F11942CA0}" type="slidenum">
              <a:rPr lang="en-US"/>
              <a:pPr>
                <a:defRPr/>
              </a:pPr>
              <a:t>‹#›</a:t>
            </a:fld>
            <a:endParaRPr lang="en-US"/>
          </a:p>
        </p:txBody>
      </p:sp>
    </p:spTree>
    <p:extLst>
      <p:ext uri="{BB962C8B-B14F-4D97-AF65-F5344CB8AC3E}">
        <p14:creationId xmlns:p14="http://schemas.microsoft.com/office/powerpoint/2010/main" val="112929989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24078278"/>
      </p:ext>
    </p:extLst>
  </p:cSld>
  <p:clrMapOvr>
    <a:masterClrMapping/>
  </p:clrMapOvr>
  <p:transition xmlns:p14="http://schemas.microsoft.com/office/powerpoint/2010/main"/>
</p:sldLayout>
</file>

<file path=ppt/slideLayouts/slideLayout4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7"/>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7"/>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1"/>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CF47C5DF-5232-B845-A787-AC6A9F2B800A}" type="datetimeFigureOut">
              <a:rPr lang="en-US"/>
              <a:pPr>
                <a:defRPr/>
              </a:pPr>
              <a:t>10/22/15</a:t>
            </a:fld>
            <a:endParaRPr lang="en-US"/>
          </a:p>
        </p:txBody>
      </p:sp>
      <p:sp>
        <p:nvSpPr>
          <p:cNvPr id="5" name="Footer Placeholder 4"/>
          <p:cNvSpPr>
            <a:spLocks noGrp="1"/>
          </p:cNvSpPr>
          <p:nvPr>
            <p:ph type="ftr" sz="quarter" idx="11"/>
            <p:custDataLst>
              <p:tags r:id="rId2"/>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34BDAFD9-77F7-EA44-BA74-8D871AB245D3}" type="slidenum">
              <a:rPr lang="en-US"/>
              <a:pPr>
                <a:defRPr/>
              </a:pPr>
              <a:t>‹#›</a:t>
            </a:fld>
            <a:endParaRPr lang="en-US"/>
          </a:p>
        </p:txBody>
      </p:sp>
    </p:spTree>
    <p:extLst>
      <p:ext uri="{BB962C8B-B14F-4D97-AF65-F5344CB8AC3E}">
        <p14:creationId xmlns:p14="http://schemas.microsoft.com/office/powerpoint/2010/main" val="791409875"/>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74" indent="0" algn="ctr">
              <a:buNone/>
              <a:defRPr/>
            </a:lvl2pPr>
            <a:lvl3pPr marL="914349" indent="0" algn="ctr">
              <a:buNone/>
              <a:defRPr/>
            </a:lvl3pPr>
            <a:lvl4pPr marL="1371523" indent="0" algn="ctr">
              <a:buNone/>
              <a:defRPr/>
            </a:lvl4pPr>
            <a:lvl5pPr marL="1828698" indent="0" algn="ctr">
              <a:buNone/>
              <a:defRPr/>
            </a:lvl5pPr>
            <a:lvl6pPr marL="2285872" indent="0" algn="ctr">
              <a:buNone/>
              <a:defRPr/>
            </a:lvl6pPr>
            <a:lvl7pPr marL="2743046" indent="0" algn="ctr">
              <a:buNone/>
              <a:defRPr/>
            </a:lvl7pPr>
            <a:lvl8pPr marL="3200220" indent="0" algn="ctr">
              <a:buNone/>
              <a:defRPr/>
            </a:lvl8pPr>
            <a:lvl9pPr marL="3657396" indent="0" algn="ctr">
              <a:buNone/>
              <a:defRPr/>
            </a:lvl9pPr>
          </a:lstStyle>
          <a:p>
            <a:r>
              <a:rPr lang="en-US" smtClean="0"/>
              <a:t>Click to edit Master subtitle style</a:t>
            </a:r>
            <a:endParaRPr lang="en-US"/>
          </a:p>
        </p:txBody>
      </p:sp>
      <p:sp>
        <p:nvSpPr>
          <p:cNvPr id="4" name="Slide Number Placeholder 3"/>
          <p:cNvSpPr>
            <a:spLocks noGrp="1"/>
          </p:cNvSpPr>
          <p:nvPr>
            <p:ph type="sldNum" sz="quarter" idx="10"/>
            <p:custDataLst>
              <p:tags r:id="rId1"/>
            </p:custDataLst>
          </p:nvPr>
        </p:nvSpPr>
        <p:spPr/>
        <p:txBody>
          <a:bodyPr/>
          <a:lstStyle>
            <a:lvl1pPr>
              <a:defRPr>
                <a:cs typeface="ＭＳ Ｐゴシック" charset="0"/>
              </a:defRPr>
            </a:lvl1pPr>
          </a:lstStyle>
          <a:p>
            <a:pPr>
              <a:defRPr/>
            </a:pPr>
            <a:fld id="{87D5FA52-1876-2A4F-9EA5-B31DC4D6F356}" type="slidenum">
              <a:rPr lang="en-US"/>
              <a:pPr>
                <a:defRPr/>
              </a:pPr>
              <a:t>‹#›</a:t>
            </a:fld>
            <a:r>
              <a:rPr lang="en-US"/>
              <a:t>   (c) Mark Gerstein, 2002, Yale, bioinfo.mbb.yale.edu</a:t>
            </a:r>
          </a:p>
        </p:txBody>
      </p:sp>
    </p:spTree>
    <p:extLst>
      <p:ext uri="{BB962C8B-B14F-4D97-AF65-F5344CB8AC3E}">
        <p14:creationId xmlns:p14="http://schemas.microsoft.com/office/powerpoint/2010/main" val="2062802651"/>
      </p:ext>
    </p:extLst>
  </p:cSld>
  <p:clrMapOvr>
    <a:masterClrMapping/>
  </p:clrMapOvr>
  <p:transition xmlns:p14="http://schemas.microsoft.com/office/powerpoint/2010/main"/>
</p:sldLayout>
</file>

<file path=ppt/slideLayouts/slideLayout4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custDataLst>
              <p:tags r:id="rId1"/>
            </p:custDataLst>
          </p:nvPr>
        </p:nvSpPr>
        <p:spPr/>
        <p:txBody>
          <a:bodyPr/>
          <a:lstStyle>
            <a:lvl1pPr>
              <a:defRPr>
                <a:cs typeface="ＭＳ Ｐゴシック" charset="0"/>
              </a:defRPr>
            </a:lvl1pPr>
          </a:lstStyle>
          <a:p>
            <a:pPr>
              <a:defRPr/>
            </a:pPr>
            <a:fld id="{0207DE0A-CB2D-1149-9D79-67EBEE3EF389}" type="slidenum">
              <a:rPr lang="en-US"/>
              <a:pPr>
                <a:defRPr/>
              </a:pPr>
              <a:t>‹#›</a:t>
            </a:fld>
            <a:r>
              <a:rPr lang="en-US"/>
              <a:t>   (c) Mark Gerstein, 2002, Yale, bioinfo.mbb.yale.edu</a:t>
            </a:r>
          </a:p>
        </p:txBody>
      </p:sp>
    </p:spTree>
    <p:extLst>
      <p:ext uri="{BB962C8B-B14F-4D97-AF65-F5344CB8AC3E}">
        <p14:creationId xmlns:p14="http://schemas.microsoft.com/office/powerpoint/2010/main" val="620210936"/>
      </p:ext>
    </p:extLst>
  </p:cSld>
  <p:clrMapOvr>
    <a:masterClrMapping/>
  </p:clrMapOvr>
  <p:transition xmlns:p14="http://schemas.microsoft.com/office/powerpoint/2010/main"/>
</p:sldLayout>
</file>

<file path=ppt/slideLayouts/slideLayout4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5"/>
            <a:ext cx="7772400" cy="1500187"/>
          </a:xfrm>
        </p:spPr>
        <p:txBody>
          <a:bodyPr anchor="b"/>
          <a:lstStyle>
            <a:lvl1pPr marL="0" indent="0">
              <a:buNone/>
              <a:defRPr sz="2000"/>
            </a:lvl1pPr>
            <a:lvl2pPr marL="457174" indent="0">
              <a:buNone/>
              <a:defRPr sz="1800"/>
            </a:lvl2pPr>
            <a:lvl3pPr marL="914349" indent="0">
              <a:buNone/>
              <a:defRPr sz="1600"/>
            </a:lvl3pPr>
            <a:lvl4pPr marL="1371523" indent="0">
              <a:buNone/>
              <a:defRPr sz="1400"/>
            </a:lvl4pPr>
            <a:lvl5pPr marL="1828698" indent="0">
              <a:buNone/>
              <a:defRPr sz="1400"/>
            </a:lvl5pPr>
            <a:lvl6pPr marL="2285872" indent="0">
              <a:buNone/>
              <a:defRPr sz="1400"/>
            </a:lvl6pPr>
            <a:lvl7pPr marL="2743046" indent="0">
              <a:buNone/>
              <a:defRPr sz="1400"/>
            </a:lvl7pPr>
            <a:lvl8pPr marL="3200220" indent="0">
              <a:buNone/>
              <a:defRPr sz="1400"/>
            </a:lvl8pPr>
            <a:lvl9pPr marL="3657396" indent="0">
              <a:buNone/>
              <a:defRPr sz="1400"/>
            </a:lvl9pPr>
          </a:lstStyle>
          <a:p>
            <a:pPr lvl="0"/>
            <a:r>
              <a:rPr lang="en-US" smtClean="0"/>
              <a:t>Click to edit Master text styles</a:t>
            </a:r>
          </a:p>
        </p:txBody>
      </p:sp>
      <p:sp>
        <p:nvSpPr>
          <p:cNvPr id="4" name="Slide Number Placeholder 3"/>
          <p:cNvSpPr>
            <a:spLocks noGrp="1"/>
          </p:cNvSpPr>
          <p:nvPr>
            <p:ph type="sldNum" sz="quarter" idx="10"/>
            <p:custDataLst>
              <p:tags r:id="rId1"/>
            </p:custDataLst>
          </p:nvPr>
        </p:nvSpPr>
        <p:spPr/>
        <p:txBody>
          <a:bodyPr/>
          <a:lstStyle>
            <a:lvl1pPr>
              <a:defRPr>
                <a:cs typeface="ＭＳ Ｐゴシック" charset="0"/>
              </a:defRPr>
            </a:lvl1pPr>
          </a:lstStyle>
          <a:p>
            <a:pPr>
              <a:defRPr/>
            </a:pPr>
            <a:fld id="{03724DC6-BC47-D445-AEBE-3B460775FEFF}" type="slidenum">
              <a:rPr lang="en-US"/>
              <a:pPr>
                <a:defRPr/>
              </a:pPr>
              <a:t>‹#›</a:t>
            </a:fld>
            <a:r>
              <a:rPr lang="en-US"/>
              <a:t>   (c) Mark Gerstein, 2002, Yale, bioinfo.mbb.yale.edu</a:t>
            </a:r>
          </a:p>
        </p:txBody>
      </p:sp>
    </p:spTree>
    <p:extLst>
      <p:ext uri="{BB962C8B-B14F-4D97-AF65-F5344CB8AC3E}">
        <p14:creationId xmlns:p14="http://schemas.microsoft.com/office/powerpoint/2010/main" val="1805385151"/>
      </p:ext>
    </p:extLst>
  </p:cSld>
  <p:clrMapOvr>
    <a:masterClrMapping/>
  </p:clrMapOvr>
  <p:transition xmlns:p14="http://schemas.microsoft.com/office/powerpoint/2010/main"/>
</p:sldLayout>
</file>

<file path=ppt/slideLayouts/slideLayout4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1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1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custDataLst>
              <p:tags r:id="rId1"/>
            </p:custDataLst>
          </p:nvPr>
        </p:nvSpPr>
        <p:spPr/>
        <p:txBody>
          <a:bodyPr/>
          <a:lstStyle>
            <a:lvl1pPr>
              <a:defRPr>
                <a:cs typeface="ＭＳ Ｐゴシック" charset="0"/>
              </a:defRPr>
            </a:lvl1pPr>
          </a:lstStyle>
          <a:p>
            <a:pPr>
              <a:defRPr/>
            </a:pPr>
            <a:fld id="{01F91B25-6DF1-014B-BC81-9922B092AC30}" type="slidenum">
              <a:rPr lang="en-US"/>
              <a:pPr>
                <a:defRPr/>
              </a:pPr>
              <a:t>‹#›</a:t>
            </a:fld>
            <a:r>
              <a:rPr lang="en-US"/>
              <a:t>   (c) Mark Gerstein, 2002, Yale, bioinfo.mbb.yale.edu</a:t>
            </a:r>
          </a:p>
        </p:txBody>
      </p:sp>
    </p:spTree>
    <p:extLst>
      <p:ext uri="{BB962C8B-B14F-4D97-AF65-F5344CB8AC3E}">
        <p14:creationId xmlns:p14="http://schemas.microsoft.com/office/powerpoint/2010/main" val="1096766795"/>
      </p:ext>
    </p:extLst>
  </p:cSld>
  <p:clrMapOvr>
    <a:masterClrMapping/>
  </p:clrMapOvr>
  <p:transition xmlns:p14="http://schemas.microsoft.com/office/powerpoint/2010/main"/>
</p:sldLayout>
</file>

<file path=ppt/slideLayouts/slideLayout4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4" indent="0">
              <a:buNone/>
              <a:defRPr sz="2000" b="1"/>
            </a:lvl2pPr>
            <a:lvl3pPr marL="914349" indent="0">
              <a:buNone/>
              <a:defRPr sz="1800" b="1"/>
            </a:lvl3pPr>
            <a:lvl4pPr marL="1371523" indent="0">
              <a:buNone/>
              <a:defRPr sz="1600" b="1"/>
            </a:lvl4pPr>
            <a:lvl5pPr marL="1828698" indent="0">
              <a:buNone/>
              <a:defRPr sz="1600" b="1"/>
            </a:lvl5pPr>
            <a:lvl6pPr marL="2285872" indent="0">
              <a:buNone/>
              <a:defRPr sz="1600" b="1"/>
            </a:lvl6pPr>
            <a:lvl7pPr marL="2743046" indent="0">
              <a:buNone/>
              <a:defRPr sz="1600" b="1"/>
            </a:lvl7pPr>
            <a:lvl8pPr marL="3200220" indent="0">
              <a:buNone/>
              <a:defRPr sz="1600" b="1"/>
            </a:lvl8pPr>
            <a:lvl9pPr marL="3657396"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7174" indent="0">
              <a:buNone/>
              <a:defRPr sz="2000" b="1"/>
            </a:lvl2pPr>
            <a:lvl3pPr marL="914349" indent="0">
              <a:buNone/>
              <a:defRPr sz="1800" b="1"/>
            </a:lvl3pPr>
            <a:lvl4pPr marL="1371523" indent="0">
              <a:buNone/>
              <a:defRPr sz="1600" b="1"/>
            </a:lvl4pPr>
            <a:lvl5pPr marL="1828698" indent="0">
              <a:buNone/>
              <a:defRPr sz="1600" b="1"/>
            </a:lvl5pPr>
            <a:lvl6pPr marL="2285872" indent="0">
              <a:buNone/>
              <a:defRPr sz="1600" b="1"/>
            </a:lvl6pPr>
            <a:lvl7pPr marL="2743046" indent="0">
              <a:buNone/>
              <a:defRPr sz="1600" b="1"/>
            </a:lvl7pPr>
            <a:lvl8pPr marL="3200220" indent="0">
              <a:buNone/>
              <a:defRPr sz="1600" b="1"/>
            </a:lvl8pPr>
            <a:lvl9pPr marL="3657396"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custDataLst>
              <p:tags r:id="rId1"/>
            </p:custDataLst>
          </p:nvPr>
        </p:nvSpPr>
        <p:spPr/>
        <p:txBody>
          <a:bodyPr/>
          <a:lstStyle>
            <a:lvl1pPr>
              <a:defRPr>
                <a:cs typeface="ＭＳ Ｐゴシック" charset="0"/>
              </a:defRPr>
            </a:lvl1pPr>
          </a:lstStyle>
          <a:p>
            <a:pPr>
              <a:defRPr/>
            </a:pPr>
            <a:fld id="{C5088B38-BD33-B542-B48E-D44666B4D088}" type="slidenum">
              <a:rPr lang="en-US"/>
              <a:pPr>
                <a:defRPr/>
              </a:pPr>
              <a:t>‹#›</a:t>
            </a:fld>
            <a:r>
              <a:rPr lang="en-US"/>
              <a:t>   (c) Mark Gerstein, 2002, Yale, bioinfo.mbb.yale.edu</a:t>
            </a:r>
          </a:p>
        </p:txBody>
      </p:sp>
    </p:spTree>
    <p:extLst>
      <p:ext uri="{BB962C8B-B14F-4D97-AF65-F5344CB8AC3E}">
        <p14:creationId xmlns:p14="http://schemas.microsoft.com/office/powerpoint/2010/main" val="766723386"/>
      </p:ext>
    </p:extLst>
  </p:cSld>
  <p:clrMapOvr>
    <a:masterClrMapping/>
  </p:clrMapOvr>
  <p:transition xmlns:p14="http://schemas.microsoft.com/office/powerpoint/2010/main"/>
</p:sldLayout>
</file>

<file path=ppt/slideLayouts/slideLayout4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custDataLst>
              <p:tags r:id="rId1"/>
            </p:custDataLst>
          </p:nvPr>
        </p:nvSpPr>
        <p:spPr/>
        <p:txBody>
          <a:bodyPr/>
          <a:lstStyle>
            <a:lvl1pPr>
              <a:defRPr>
                <a:cs typeface="ＭＳ Ｐゴシック" charset="0"/>
              </a:defRPr>
            </a:lvl1pPr>
          </a:lstStyle>
          <a:p>
            <a:pPr>
              <a:defRPr/>
            </a:pPr>
            <a:fld id="{4FA6250B-8E98-ED4E-8753-C976709B52B0}" type="slidenum">
              <a:rPr lang="en-US"/>
              <a:pPr>
                <a:defRPr/>
              </a:pPr>
              <a:t>‹#›</a:t>
            </a:fld>
            <a:r>
              <a:rPr lang="en-US"/>
              <a:t>   (c) Mark Gerstein, 2002, Yale, bioinfo.mbb.yale.edu</a:t>
            </a:r>
          </a:p>
        </p:txBody>
      </p:sp>
    </p:spTree>
    <p:extLst>
      <p:ext uri="{BB962C8B-B14F-4D97-AF65-F5344CB8AC3E}">
        <p14:creationId xmlns:p14="http://schemas.microsoft.com/office/powerpoint/2010/main" val="1468954798"/>
      </p:ext>
    </p:extLst>
  </p:cSld>
  <p:clrMapOvr>
    <a:masterClrMapping/>
  </p:clrMapOvr>
  <p:transition xmlns:p14="http://schemas.microsoft.com/office/powerpoint/2010/main"/>
</p:sldLayout>
</file>

<file path=ppt/slideLayouts/slideLayout4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custDataLst>
              <p:tags r:id="rId1"/>
            </p:custDataLst>
          </p:nvPr>
        </p:nvSpPr>
        <p:spPr/>
        <p:txBody>
          <a:bodyPr/>
          <a:lstStyle>
            <a:lvl1pPr>
              <a:defRPr>
                <a:cs typeface="ＭＳ Ｐゴシック" charset="0"/>
              </a:defRPr>
            </a:lvl1pPr>
          </a:lstStyle>
          <a:p>
            <a:pPr>
              <a:defRPr/>
            </a:pPr>
            <a:fld id="{6279CCE2-724A-864D-B3F1-5F3E8585F426}" type="slidenum">
              <a:rPr lang="en-US"/>
              <a:pPr>
                <a:defRPr/>
              </a:pPr>
              <a:t>‹#›</a:t>
            </a:fld>
            <a:r>
              <a:rPr lang="en-US"/>
              <a:t>   (c) Mark Gerstein, 2002, Yale, bioinfo.mbb.yale.edu</a:t>
            </a:r>
          </a:p>
        </p:txBody>
      </p:sp>
    </p:spTree>
    <p:extLst>
      <p:ext uri="{BB962C8B-B14F-4D97-AF65-F5344CB8AC3E}">
        <p14:creationId xmlns:p14="http://schemas.microsoft.com/office/powerpoint/2010/main" val="1292714664"/>
      </p:ext>
    </p:extLst>
  </p:cSld>
  <p:clrMapOvr>
    <a:masterClrMapping/>
  </p:clrMapOvr>
  <p:transition xmlns:p14="http://schemas.microsoft.com/office/powerpoint/2010/main"/>
</p:sldLayout>
</file>

<file path=ppt/slideLayouts/slideLayout4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04"/>
            <a:ext cx="3008313" cy="4691063"/>
          </a:xfrm>
        </p:spPr>
        <p:txBody>
          <a:bodyPr/>
          <a:lstStyle>
            <a:lvl1pPr marL="0" indent="0">
              <a:buNone/>
              <a:defRPr sz="1400"/>
            </a:lvl1pPr>
            <a:lvl2pPr marL="457174" indent="0">
              <a:buNone/>
              <a:defRPr sz="1200"/>
            </a:lvl2pPr>
            <a:lvl3pPr marL="914349" indent="0">
              <a:buNone/>
              <a:defRPr sz="1000"/>
            </a:lvl3pPr>
            <a:lvl4pPr marL="1371523" indent="0">
              <a:buNone/>
              <a:defRPr sz="900"/>
            </a:lvl4pPr>
            <a:lvl5pPr marL="1828698" indent="0">
              <a:buNone/>
              <a:defRPr sz="900"/>
            </a:lvl5pPr>
            <a:lvl6pPr marL="2285872" indent="0">
              <a:buNone/>
              <a:defRPr sz="900"/>
            </a:lvl6pPr>
            <a:lvl7pPr marL="2743046" indent="0">
              <a:buNone/>
              <a:defRPr sz="900"/>
            </a:lvl7pPr>
            <a:lvl8pPr marL="3200220" indent="0">
              <a:buNone/>
              <a:defRPr sz="900"/>
            </a:lvl8pPr>
            <a:lvl9pPr marL="3657396" indent="0">
              <a:buNone/>
              <a:defRPr sz="900"/>
            </a:lvl9pPr>
          </a:lstStyle>
          <a:p>
            <a:pPr lvl="0"/>
            <a:r>
              <a:rPr lang="en-US" smtClean="0"/>
              <a:t>Click to edit Master text styles</a:t>
            </a:r>
          </a:p>
        </p:txBody>
      </p:sp>
      <p:sp>
        <p:nvSpPr>
          <p:cNvPr id="5" name="Slide Number Placeholder 4"/>
          <p:cNvSpPr>
            <a:spLocks noGrp="1"/>
          </p:cNvSpPr>
          <p:nvPr>
            <p:ph type="sldNum" sz="quarter" idx="10"/>
            <p:custDataLst>
              <p:tags r:id="rId1"/>
            </p:custDataLst>
          </p:nvPr>
        </p:nvSpPr>
        <p:spPr/>
        <p:txBody>
          <a:bodyPr/>
          <a:lstStyle>
            <a:lvl1pPr>
              <a:defRPr>
                <a:cs typeface="ＭＳ Ｐゴシック" charset="0"/>
              </a:defRPr>
            </a:lvl1pPr>
          </a:lstStyle>
          <a:p>
            <a:pPr>
              <a:defRPr/>
            </a:pPr>
            <a:fld id="{1CEBDA7E-7AAC-2744-AAB2-C4EF24DD4FFD}" type="slidenum">
              <a:rPr lang="en-US"/>
              <a:pPr>
                <a:defRPr/>
              </a:pPr>
              <a:t>‹#›</a:t>
            </a:fld>
            <a:r>
              <a:rPr lang="en-US"/>
              <a:t>   (c) Mark Gerstein, 2002, Yale, bioinfo.mbb.yale.edu</a:t>
            </a:r>
          </a:p>
        </p:txBody>
      </p:sp>
    </p:spTree>
    <p:extLst>
      <p:ext uri="{BB962C8B-B14F-4D97-AF65-F5344CB8AC3E}">
        <p14:creationId xmlns:p14="http://schemas.microsoft.com/office/powerpoint/2010/main" val="2288288948"/>
      </p:ext>
    </p:extLst>
  </p:cSld>
  <p:clrMapOvr>
    <a:masterClrMapping/>
  </p:clrMapOvr>
  <p:transition xmlns:p14="http://schemas.microsoft.com/office/powerpoint/2010/main"/>
</p:sldLayout>
</file>

<file path=ppt/slideLayouts/slideLayout4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4" indent="0">
              <a:buNone/>
              <a:defRPr sz="2800"/>
            </a:lvl2pPr>
            <a:lvl3pPr marL="914349" indent="0">
              <a:buNone/>
              <a:defRPr sz="2400"/>
            </a:lvl3pPr>
            <a:lvl4pPr marL="1371523" indent="0">
              <a:buNone/>
              <a:defRPr sz="2000"/>
            </a:lvl4pPr>
            <a:lvl5pPr marL="1828698" indent="0">
              <a:buNone/>
              <a:defRPr sz="2000"/>
            </a:lvl5pPr>
            <a:lvl6pPr marL="2285872" indent="0">
              <a:buNone/>
              <a:defRPr sz="2000"/>
            </a:lvl6pPr>
            <a:lvl7pPr marL="2743046" indent="0">
              <a:buNone/>
              <a:defRPr sz="2000"/>
            </a:lvl7pPr>
            <a:lvl8pPr marL="3200220" indent="0">
              <a:buNone/>
              <a:defRPr sz="2000"/>
            </a:lvl8pPr>
            <a:lvl9pPr marL="3657396"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4" indent="0">
              <a:buNone/>
              <a:defRPr sz="1200"/>
            </a:lvl2pPr>
            <a:lvl3pPr marL="914349" indent="0">
              <a:buNone/>
              <a:defRPr sz="1000"/>
            </a:lvl3pPr>
            <a:lvl4pPr marL="1371523" indent="0">
              <a:buNone/>
              <a:defRPr sz="900"/>
            </a:lvl4pPr>
            <a:lvl5pPr marL="1828698" indent="0">
              <a:buNone/>
              <a:defRPr sz="900"/>
            </a:lvl5pPr>
            <a:lvl6pPr marL="2285872" indent="0">
              <a:buNone/>
              <a:defRPr sz="900"/>
            </a:lvl6pPr>
            <a:lvl7pPr marL="2743046" indent="0">
              <a:buNone/>
              <a:defRPr sz="900"/>
            </a:lvl7pPr>
            <a:lvl8pPr marL="3200220" indent="0">
              <a:buNone/>
              <a:defRPr sz="900"/>
            </a:lvl8pPr>
            <a:lvl9pPr marL="3657396" indent="0">
              <a:buNone/>
              <a:defRPr sz="900"/>
            </a:lvl9pPr>
          </a:lstStyle>
          <a:p>
            <a:pPr lvl="0"/>
            <a:r>
              <a:rPr lang="en-US" smtClean="0"/>
              <a:t>Click to edit Master text styles</a:t>
            </a:r>
          </a:p>
        </p:txBody>
      </p:sp>
      <p:sp>
        <p:nvSpPr>
          <p:cNvPr id="5" name="Slide Number Placeholder 4"/>
          <p:cNvSpPr>
            <a:spLocks noGrp="1"/>
          </p:cNvSpPr>
          <p:nvPr>
            <p:ph type="sldNum" sz="quarter" idx="10"/>
            <p:custDataLst>
              <p:tags r:id="rId1"/>
            </p:custDataLst>
          </p:nvPr>
        </p:nvSpPr>
        <p:spPr/>
        <p:txBody>
          <a:bodyPr/>
          <a:lstStyle>
            <a:lvl1pPr>
              <a:defRPr>
                <a:cs typeface="ＭＳ Ｐゴシック" charset="0"/>
              </a:defRPr>
            </a:lvl1pPr>
          </a:lstStyle>
          <a:p>
            <a:pPr>
              <a:defRPr/>
            </a:pPr>
            <a:fld id="{73855F6F-2E71-A845-A1BA-3BD18A57B91F}" type="slidenum">
              <a:rPr lang="en-US"/>
              <a:pPr>
                <a:defRPr/>
              </a:pPr>
              <a:t>‹#›</a:t>
            </a:fld>
            <a:r>
              <a:rPr lang="en-US"/>
              <a:t>   (c) Mark Gerstein, 2002, Yale, bioinfo.mbb.yale.edu</a:t>
            </a:r>
          </a:p>
        </p:txBody>
      </p:sp>
    </p:spTree>
    <p:extLst>
      <p:ext uri="{BB962C8B-B14F-4D97-AF65-F5344CB8AC3E}">
        <p14:creationId xmlns:p14="http://schemas.microsoft.com/office/powerpoint/2010/main" val="3427073938"/>
      </p:ext>
    </p:extLst>
  </p:cSld>
  <p:clrMapOvr>
    <a:masterClrMapping/>
  </p:clrMapOvr>
  <p:transition xmlns:p14="http://schemas.microsoft.com/office/powerpoint/2010/main"/>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5"/>
            <a:ext cx="7772400" cy="1500187"/>
          </a:xfrm>
        </p:spPr>
        <p:txBody>
          <a:bodyPr anchor="b"/>
          <a:lstStyle>
            <a:lvl1pPr marL="0" indent="0">
              <a:buNone/>
              <a:defRPr sz="2000"/>
            </a:lvl1pPr>
            <a:lvl2pPr marL="457174" indent="0">
              <a:buNone/>
              <a:defRPr sz="1800"/>
            </a:lvl2pPr>
            <a:lvl3pPr marL="914349" indent="0">
              <a:buNone/>
              <a:defRPr sz="1600"/>
            </a:lvl3pPr>
            <a:lvl4pPr marL="1371523" indent="0">
              <a:buNone/>
              <a:defRPr sz="1400"/>
            </a:lvl4pPr>
            <a:lvl5pPr marL="1828698" indent="0">
              <a:buNone/>
              <a:defRPr sz="1400"/>
            </a:lvl5pPr>
            <a:lvl6pPr marL="2285872" indent="0">
              <a:buNone/>
              <a:defRPr sz="1400"/>
            </a:lvl6pPr>
            <a:lvl7pPr marL="2743046" indent="0">
              <a:buNone/>
              <a:defRPr sz="1400"/>
            </a:lvl7pPr>
            <a:lvl8pPr marL="3200220" indent="0">
              <a:buNone/>
              <a:defRPr sz="1400"/>
            </a:lvl8pPr>
            <a:lvl9pPr marL="3657396" indent="0">
              <a:buNone/>
              <a:defRPr sz="1400"/>
            </a:lvl9pPr>
          </a:lstStyle>
          <a:p>
            <a:pPr lvl="0"/>
            <a:r>
              <a:rPr lang="en-US" smtClean="0"/>
              <a:t>Click to edit Master text styles</a:t>
            </a:r>
          </a:p>
        </p:txBody>
      </p:sp>
    </p:spTree>
    <p:extLst>
      <p:ext uri="{BB962C8B-B14F-4D97-AF65-F5344CB8AC3E}">
        <p14:creationId xmlns:p14="http://schemas.microsoft.com/office/powerpoint/2010/main" val="3504959384"/>
      </p:ext>
    </p:extLst>
  </p:cSld>
  <p:clrMapOvr>
    <a:masterClrMapping/>
  </p:clrMapOvr>
  <p:transition xmlns:p14="http://schemas.microsoft.com/office/powerpoint/2010/main"/>
</p:sldLayout>
</file>

<file path=ppt/slideLayouts/slideLayout4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custDataLst>
              <p:tags r:id="rId1"/>
            </p:custDataLst>
          </p:nvPr>
        </p:nvSpPr>
        <p:spPr/>
        <p:txBody>
          <a:bodyPr/>
          <a:lstStyle>
            <a:lvl1pPr>
              <a:defRPr>
                <a:cs typeface="ＭＳ Ｐゴシック" charset="0"/>
              </a:defRPr>
            </a:lvl1pPr>
          </a:lstStyle>
          <a:p>
            <a:pPr>
              <a:defRPr/>
            </a:pPr>
            <a:fld id="{D5FEBD20-4686-4A48-8037-1CD6D9C01234}" type="slidenum">
              <a:rPr lang="en-US"/>
              <a:pPr>
                <a:defRPr/>
              </a:pPr>
              <a:t>‹#›</a:t>
            </a:fld>
            <a:r>
              <a:rPr lang="en-US"/>
              <a:t>   (c) Mark Gerstein, 2002, Yale, bioinfo.mbb.yale.edu</a:t>
            </a:r>
          </a:p>
        </p:txBody>
      </p:sp>
    </p:spTree>
    <p:extLst>
      <p:ext uri="{BB962C8B-B14F-4D97-AF65-F5344CB8AC3E}">
        <p14:creationId xmlns:p14="http://schemas.microsoft.com/office/powerpoint/2010/main" val="876196139"/>
      </p:ext>
    </p:extLst>
  </p:cSld>
  <p:clrMapOvr>
    <a:masterClrMapping/>
  </p:clrMapOvr>
  <p:transition xmlns:p14="http://schemas.microsoft.com/office/powerpoint/2010/main"/>
</p:sldLayout>
</file>

<file path=ppt/slideLayouts/slideLayout4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6"/>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6"/>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custDataLst>
              <p:tags r:id="rId1"/>
            </p:custDataLst>
          </p:nvPr>
        </p:nvSpPr>
        <p:spPr/>
        <p:txBody>
          <a:bodyPr/>
          <a:lstStyle>
            <a:lvl1pPr>
              <a:defRPr>
                <a:cs typeface="ＭＳ Ｐゴシック" charset="0"/>
              </a:defRPr>
            </a:lvl1pPr>
          </a:lstStyle>
          <a:p>
            <a:pPr>
              <a:defRPr/>
            </a:pPr>
            <a:fld id="{5038871F-DEDB-1B4E-94E1-F9F3F9F1358A}" type="slidenum">
              <a:rPr lang="en-US"/>
              <a:pPr>
                <a:defRPr/>
              </a:pPr>
              <a:t>‹#›</a:t>
            </a:fld>
            <a:r>
              <a:rPr lang="en-US"/>
              <a:t>   (c) Mark Gerstein, 2002, Yale, bioinfo.mbb.yale.edu</a:t>
            </a:r>
          </a:p>
        </p:txBody>
      </p:sp>
    </p:spTree>
    <p:extLst>
      <p:ext uri="{BB962C8B-B14F-4D97-AF65-F5344CB8AC3E}">
        <p14:creationId xmlns:p14="http://schemas.microsoft.com/office/powerpoint/2010/main" val="1791732817"/>
      </p:ext>
    </p:extLst>
  </p:cSld>
  <p:clrMapOvr>
    <a:masterClrMapping/>
  </p:clrMapOvr>
  <p:transition xmlns:p14="http://schemas.microsoft.com/office/powerpoint/2010/main"/>
</p:sldLayout>
</file>

<file path=ppt/slideLayouts/slideLayout42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1981210"/>
            <a:ext cx="7772400" cy="4638675"/>
          </a:xfrm>
        </p:spPr>
        <p:txBody>
          <a:bodyPr/>
          <a:lstStyle/>
          <a:p>
            <a:pPr lvl="0"/>
            <a:r>
              <a:rPr lang="en-US" noProof="0" smtClean="0"/>
              <a:t>Click icon to add table</a:t>
            </a:r>
          </a:p>
        </p:txBody>
      </p:sp>
      <p:sp>
        <p:nvSpPr>
          <p:cNvPr id="4" name="Slide Number Placeholder 3"/>
          <p:cNvSpPr>
            <a:spLocks noGrp="1"/>
          </p:cNvSpPr>
          <p:nvPr>
            <p:ph type="sldNum" sz="quarter" idx="10"/>
            <p:custDataLst>
              <p:tags r:id="rId1"/>
            </p:custDataLst>
          </p:nvPr>
        </p:nvSpPr>
        <p:spPr/>
        <p:txBody>
          <a:bodyPr/>
          <a:lstStyle>
            <a:lvl1pPr>
              <a:defRPr>
                <a:cs typeface="ＭＳ Ｐゴシック" charset="0"/>
              </a:defRPr>
            </a:lvl1pPr>
          </a:lstStyle>
          <a:p>
            <a:pPr>
              <a:defRPr/>
            </a:pPr>
            <a:fld id="{8E09B92C-5AAF-DC4B-B60E-8579AD020847}" type="slidenum">
              <a:rPr lang="en-US"/>
              <a:pPr>
                <a:defRPr/>
              </a:pPr>
              <a:t>‹#›</a:t>
            </a:fld>
            <a:r>
              <a:rPr lang="en-US"/>
              <a:t>   (c) Mark Gerstein, 2002, Yale, bioinfo.mbb.yale.edu</a:t>
            </a:r>
          </a:p>
        </p:txBody>
      </p:sp>
    </p:spTree>
    <p:extLst>
      <p:ext uri="{BB962C8B-B14F-4D97-AF65-F5344CB8AC3E}">
        <p14:creationId xmlns:p14="http://schemas.microsoft.com/office/powerpoint/2010/main" val="290651374"/>
      </p:ext>
    </p:extLst>
  </p:cSld>
  <p:clrMapOvr>
    <a:masterClrMapping/>
  </p:clrMapOvr>
  <p:transition xmlns:p14="http://schemas.microsoft.com/office/powerpoint/2010/main"/>
</p:sldLayout>
</file>

<file path=ppt/slideLayouts/slideLayout42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22431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22431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376748"/>
            <a:ext cx="3810000" cy="22431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376748"/>
            <a:ext cx="3810000" cy="22431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custDataLst>
              <p:tags r:id="rId1"/>
            </p:custDataLst>
          </p:nvPr>
        </p:nvSpPr>
        <p:spPr/>
        <p:txBody>
          <a:bodyPr/>
          <a:lstStyle>
            <a:lvl1pPr>
              <a:defRPr>
                <a:cs typeface="ＭＳ Ｐゴシック" charset="0"/>
              </a:defRPr>
            </a:lvl1pPr>
          </a:lstStyle>
          <a:p>
            <a:pPr>
              <a:defRPr/>
            </a:pPr>
            <a:fld id="{6392855B-3229-6D43-BCF3-61EBEC2328FA}" type="slidenum">
              <a:rPr lang="en-US"/>
              <a:pPr>
                <a:defRPr/>
              </a:pPr>
              <a:t>‹#›</a:t>
            </a:fld>
            <a:r>
              <a:rPr lang="en-US"/>
              <a:t>   (c) Mark Gerstein, 2002, Yale, bioinfo.mbb.yale.edu</a:t>
            </a:r>
          </a:p>
        </p:txBody>
      </p:sp>
    </p:spTree>
    <p:extLst>
      <p:ext uri="{BB962C8B-B14F-4D97-AF65-F5344CB8AC3E}">
        <p14:creationId xmlns:p14="http://schemas.microsoft.com/office/powerpoint/2010/main" val="3400570459"/>
      </p:ext>
    </p:extLst>
  </p:cSld>
  <p:clrMapOvr>
    <a:masterClrMapping/>
  </p:clrMapOvr>
  <p:transition xmlns:p14="http://schemas.microsoft.com/office/powerpoint/2010/main"/>
</p:sldLayout>
</file>

<file path=ppt/slideLayouts/slideLayout424.xml><?xml version="1.0" encoding="utf-8"?>
<p:sldLayout xmlns:a="http://schemas.openxmlformats.org/drawingml/2006/main" xmlns:r="http://schemas.openxmlformats.org/officeDocument/2006/relationships" xmlns:p="http://schemas.openxmlformats.org/presentationml/2006/main"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1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hart Placeholder 3"/>
          <p:cNvSpPr>
            <a:spLocks noGrp="1"/>
          </p:cNvSpPr>
          <p:nvPr>
            <p:ph type="chart" sz="half" idx="2"/>
          </p:nvPr>
        </p:nvSpPr>
        <p:spPr>
          <a:xfrm>
            <a:off x="4648200" y="1981210"/>
            <a:ext cx="3810000" cy="4638675"/>
          </a:xfrm>
        </p:spPr>
        <p:txBody>
          <a:bodyPr/>
          <a:lstStyle/>
          <a:p>
            <a:pPr lvl="0"/>
            <a:r>
              <a:rPr lang="en-US" noProof="0" smtClean="0"/>
              <a:t>Click icon to add chart</a:t>
            </a:r>
          </a:p>
        </p:txBody>
      </p:sp>
      <p:sp>
        <p:nvSpPr>
          <p:cNvPr id="5" name="Slide Number Placeholder 4"/>
          <p:cNvSpPr>
            <a:spLocks noGrp="1"/>
          </p:cNvSpPr>
          <p:nvPr>
            <p:ph type="sldNum" sz="quarter" idx="10"/>
            <p:custDataLst>
              <p:tags r:id="rId1"/>
            </p:custDataLst>
          </p:nvPr>
        </p:nvSpPr>
        <p:spPr/>
        <p:txBody>
          <a:bodyPr/>
          <a:lstStyle>
            <a:lvl1pPr>
              <a:defRPr>
                <a:cs typeface="ＭＳ Ｐゴシック" charset="0"/>
              </a:defRPr>
            </a:lvl1pPr>
          </a:lstStyle>
          <a:p>
            <a:pPr>
              <a:defRPr/>
            </a:pPr>
            <a:fld id="{692559D1-65C5-2B4B-BD66-AFF4F4837256}" type="slidenum">
              <a:rPr lang="en-US"/>
              <a:pPr>
                <a:defRPr/>
              </a:pPr>
              <a:t>‹#›</a:t>
            </a:fld>
            <a:r>
              <a:rPr lang="en-US"/>
              <a:t>   (c) Mark Gerstein, 2002, Yale, bioinfo.mbb.yale.edu</a:t>
            </a:r>
          </a:p>
        </p:txBody>
      </p:sp>
    </p:spTree>
    <p:extLst>
      <p:ext uri="{BB962C8B-B14F-4D97-AF65-F5344CB8AC3E}">
        <p14:creationId xmlns:p14="http://schemas.microsoft.com/office/powerpoint/2010/main" val="615958150"/>
      </p:ext>
    </p:extLst>
  </p:cSld>
  <p:clrMapOvr>
    <a:masterClrMapping/>
  </p:clrMapOvr>
  <p:transition xmlns:p14="http://schemas.microsoft.com/office/powerpoint/2010/main"/>
</p:sldLayout>
</file>

<file path=ppt/slideLayouts/slideLayout4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174" indent="0" algn="ctr">
              <a:buNone/>
              <a:defRPr>
                <a:solidFill>
                  <a:schemeClr val="tx1">
                    <a:tint val="75000"/>
                  </a:schemeClr>
                </a:solidFill>
              </a:defRPr>
            </a:lvl2pPr>
            <a:lvl3pPr marL="914349" indent="0" algn="ctr">
              <a:buNone/>
              <a:defRPr>
                <a:solidFill>
                  <a:schemeClr val="tx1">
                    <a:tint val="75000"/>
                  </a:schemeClr>
                </a:solidFill>
              </a:defRPr>
            </a:lvl3pPr>
            <a:lvl4pPr marL="1371523" indent="0" algn="ctr">
              <a:buNone/>
              <a:defRPr>
                <a:solidFill>
                  <a:schemeClr val="tx1">
                    <a:tint val="75000"/>
                  </a:schemeClr>
                </a:solidFill>
              </a:defRPr>
            </a:lvl4pPr>
            <a:lvl5pPr marL="1828698" indent="0" algn="ctr">
              <a:buNone/>
              <a:defRPr>
                <a:solidFill>
                  <a:schemeClr val="tx1">
                    <a:tint val="75000"/>
                  </a:schemeClr>
                </a:solidFill>
              </a:defRPr>
            </a:lvl5pPr>
            <a:lvl6pPr marL="2285872" indent="0" algn="ctr">
              <a:buNone/>
              <a:defRPr>
                <a:solidFill>
                  <a:schemeClr val="tx1">
                    <a:tint val="75000"/>
                  </a:schemeClr>
                </a:solidFill>
              </a:defRPr>
            </a:lvl6pPr>
            <a:lvl7pPr marL="2743046" indent="0" algn="ctr">
              <a:buNone/>
              <a:defRPr>
                <a:solidFill>
                  <a:schemeClr val="tx1">
                    <a:tint val="75000"/>
                  </a:schemeClr>
                </a:solidFill>
              </a:defRPr>
            </a:lvl7pPr>
            <a:lvl8pPr marL="3200220" indent="0" algn="ctr">
              <a:buNone/>
              <a:defRPr>
                <a:solidFill>
                  <a:schemeClr val="tx1">
                    <a:tint val="75000"/>
                  </a:schemeClr>
                </a:solidFill>
              </a:defRPr>
            </a:lvl8pPr>
            <a:lvl9pPr marL="3657396"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custDataLst>
              <p:tags r:id="rId1"/>
            </p:custDataLst>
          </p:nvPr>
        </p:nvSpPr>
        <p:spPr/>
        <p:txBody>
          <a:bodyPr/>
          <a:lstStyle>
            <a:lvl1pPr defTabSz="914349">
              <a:defRPr b="1"/>
            </a:lvl1pPr>
          </a:lstStyle>
          <a:p>
            <a:pPr>
              <a:defRPr/>
            </a:pPr>
            <a:fld id="{698ADB06-2F24-1944-95FE-BC7CC26569E5}" type="datetimeFigureOut">
              <a:rPr lang="en-US"/>
              <a:pPr>
                <a:defRPr/>
              </a:pPr>
              <a:t>10/22/15</a:t>
            </a:fld>
            <a:endParaRPr lang="en-US"/>
          </a:p>
        </p:txBody>
      </p:sp>
      <p:sp>
        <p:nvSpPr>
          <p:cNvPr id="5" name="Footer Placeholder 4"/>
          <p:cNvSpPr>
            <a:spLocks noGrp="1"/>
          </p:cNvSpPr>
          <p:nvPr>
            <p:ph type="ftr" sz="quarter" idx="11"/>
            <p:custDataLst>
              <p:tags r:id="rId2"/>
            </p:custDataLst>
          </p:nvPr>
        </p:nvSpPr>
        <p:spPr/>
        <p:txBody>
          <a:bodyPr/>
          <a:lstStyle>
            <a:lvl1pPr defTabSz="914349">
              <a:defRPr b="1"/>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defTabSz="914349">
              <a:defRPr b="1"/>
            </a:lvl1pPr>
          </a:lstStyle>
          <a:p>
            <a:pPr>
              <a:defRPr/>
            </a:pPr>
            <a:fld id="{B5264EEA-B17F-624F-BB7D-AB06F35A506C}" type="slidenum">
              <a:rPr lang="en-US"/>
              <a:pPr>
                <a:defRPr/>
              </a:pPr>
              <a:t>‹#›</a:t>
            </a:fld>
            <a:endParaRPr lang="en-US"/>
          </a:p>
        </p:txBody>
      </p:sp>
    </p:spTree>
    <p:extLst>
      <p:ext uri="{BB962C8B-B14F-4D97-AF65-F5344CB8AC3E}">
        <p14:creationId xmlns:p14="http://schemas.microsoft.com/office/powerpoint/2010/main" val="2413637945"/>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1"/>
            </p:custDataLst>
          </p:nvPr>
        </p:nvSpPr>
        <p:spPr/>
        <p:txBody>
          <a:bodyPr/>
          <a:lstStyle>
            <a:lvl1pPr defTabSz="914349">
              <a:defRPr b="1"/>
            </a:lvl1pPr>
          </a:lstStyle>
          <a:p>
            <a:pPr>
              <a:defRPr/>
            </a:pPr>
            <a:fld id="{FB2D63FE-5809-BF4B-A217-B24888F2BD41}" type="datetimeFigureOut">
              <a:rPr lang="en-US"/>
              <a:pPr>
                <a:defRPr/>
              </a:pPr>
              <a:t>10/22/15</a:t>
            </a:fld>
            <a:endParaRPr lang="en-US"/>
          </a:p>
        </p:txBody>
      </p:sp>
      <p:sp>
        <p:nvSpPr>
          <p:cNvPr id="5" name="Footer Placeholder 4"/>
          <p:cNvSpPr>
            <a:spLocks noGrp="1"/>
          </p:cNvSpPr>
          <p:nvPr>
            <p:ph type="ftr" sz="quarter" idx="11"/>
            <p:custDataLst>
              <p:tags r:id="rId2"/>
            </p:custDataLst>
          </p:nvPr>
        </p:nvSpPr>
        <p:spPr/>
        <p:txBody>
          <a:bodyPr/>
          <a:lstStyle>
            <a:lvl1pPr defTabSz="914349">
              <a:defRPr b="1"/>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defTabSz="914349">
              <a:defRPr b="1"/>
            </a:lvl1pPr>
          </a:lstStyle>
          <a:p>
            <a:pPr>
              <a:defRPr/>
            </a:pPr>
            <a:fld id="{097387C6-F072-5848-8AA5-403B170EDDB7}" type="slidenum">
              <a:rPr lang="en-US"/>
              <a:pPr>
                <a:defRPr/>
              </a:pPr>
              <a:t>‹#›</a:t>
            </a:fld>
            <a:endParaRPr lang="en-US"/>
          </a:p>
        </p:txBody>
      </p:sp>
    </p:spTree>
    <p:extLst>
      <p:ext uri="{BB962C8B-B14F-4D97-AF65-F5344CB8AC3E}">
        <p14:creationId xmlns:p14="http://schemas.microsoft.com/office/powerpoint/2010/main" val="138565476"/>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5"/>
            <a:ext cx="7772400" cy="1500187"/>
          </a:xfrm>
        </p:spPr>
        <p:txBody>
          <a:bodyPr anchor="b"/>
          <a:lstStyle>
            <a:lvl1pPr marL="0" indent="0">
              <a:buNone/>
              <a:defRPr sz="2000">
                <a:solidFill>
                  <a:schemeClr val="tx1">
                    <a:tint val="75000"/>
                  </a:schemeClr>
                </a:solidFill>
              </a:defRPr>
            </a:lvl1pPr>
            <a:lvl2pPr marL="457174" indent="0">
              <a:buNone/>
              <a:defRPr sz="1800">
                <a:solidFill>
                  <a:schemeClr val="tx1">
                    <a:tint val="75000"/>
                  </a:schemeClr>
                </a:solidFill>
              </a:defRPr>
            </a:lvl2pPr>
            <a:lvl3pPr marL="914349" indent="0">
              <a:buNone/>
              <a:defRPr sz="1600">
                <a:solidFill>
                  <a:schemeClr val="tx1">
                    <a:tint val="75000"/>
                  </a:schemeClr>
                </a:solidFill>
              </a:defRPr>
            </a:lvl3pPr>
            <a:lvl4pPr marL="1371523" indent="0">
              <a:buNone/>
              <a:defRPr sz="1400">
                <a:solidFill>
                  <a:schemeClr val="tx1">
                    <a:tint val="75000"/>
                  </a:schemeClr>
                </a:solidFill>
              </a:defRPr>
            </a:lvl4pPr>
            <a:lvl5pPr marL="1828698" indent="0">
              <a:buNone/>
              <a:defRPr sz="1400">
                <a:solidFill>
                  <a:schemeClr val="tx1">
                    <a:tint val="75000"/>
                  </a:schemeClr>
                </a:solidFill>
              </a:defRPr>
            </a:lvl5pPr>
            <a:lvl6pPr marL="2285872" indent="0">
              <a:buNone/>
              <a:defRPr sz="1400">
                <a:solidFill>
                  <a:schemeClr val="tx1">
                    <a:tint val="75000"/>
                  </a:schemeClr>
                </a:solidFill>
              </a:defRPr>
            </a:lvl6pPr>
            <a:lvl7pPr marL="2743046" indent="0">
              <a:buNone/>
              <a:defRPr sz="1400">
                <a:solidFill>
                  <a:schemeClr val="tx1">
                    <a:tint val="75000"/>
                  </a:schemeClr>
                </a:solidFill>
              </a:defRPr>
            </a:lvl7pPr>
            <a:lvl8pPr marL="3200220" indent="0">
              <a:buNone/>
              <a:defRPr sz="1400">
                <a:solidFill>
                  <a:schemeClr val="tx1">
                    <a:tint val="75000"/>
                  </a:schemeClr>
                </a:solidFill>
              </a:defRPr>
            </a:lvl8pPr>
            <a:lvl9pPr marL="3657396"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custDataLst>
              <p:tags r:id="rId1"/>
            </p:custDataLst>
          </p:nvPr>
        </p:nvSpPr>
        <p:spPr/>
        <p:txBody>
          <a:bodyPr/>
          <a:lstStyle>
            <a:lvl1pPr defTabSz="914349">
              <a:defRPr b="1"/>
            </a:lvl1pPr>
          </a:lstStyle>
          <a:p>
            <a:pPr>
              <a:defRPr/>
            </a:pPr>
            <a:fld id="{246C117C-DEC6-D546-8FD5-3B3FB2E66135}" type="datetimeFigureOut">
              <a:rPr lang="en-US"/>
              <a:pPr>
                <a:defRPr/>
              </a:pPr>
              <a:t>10/22/15</a:t>
            </a:fld>
            <a:endParaRPr lang="en-US"/>
          </a:p>
        </p:txBody>
      </p:sp>
      <p:sp>
        <p:nvSpPr>
          <p:cNvPr id="5" name="Footer Placeholder 4"/>
          <p:cNvSpPr>
            <a:spLocks noGrp="1"/>
          </p:cNvSpPr>
          <p:nvPr>
            <p:ph type="ftr" sz="quarter" idx="11"/>
            <p:custDataLst>
              <p:tags r:id="rId2"/>
            </p:custDataLst>
          </p:nvPr>
        </p:nvSpPr>
        <p:spPr/>
        <p:txBody>
          <a:bodyPr/>
          <a:lstStyle>
            <a:lvl1pPr defTabSz="914349">
              <a:defRPr b="1"/>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defTabSz="914349">
              <a:defRPr b="1"/>
            </a:lvl1pPr>
          </a:lstStyle>
          <a:p>
            <a:pPr>
              <a:defRPr/>
            </a:pPr>
            <a:fld id="{D5DA45A9-585C-7848-853B-15112B405EE2}" type="slidenum">
              <a:rPr lang="en-US"/>
              <a:pPr>
                <a:defRPr/>
              </a:pPr>
              <a:t>‹#›</a:t>
            </a:fld>
            <a:endParaRPr lang="en-US"/>
          </a:p>
        </p:txBody>
      </p:sp>
    </p:spTree>
    <p:extLst>
      <p:ext uri="{BB962C8B-B14F-4D97-AF65-F5344CB8AC3E}">
        <p14:creationId xmlns:p14="http://schemas.microsoft.com/office/powerpoint/2010/main" val="1205435035"/>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custDataLst>
              <p:tags r:id="rId1"/>
            </p:custDataLst>
          </p:nvPr>
        </p:nvSpPr>
        <p:spPr/>
        <p:txBody>
          <a:bodyPr/>
          <a:lstStyle>
            <a:lvl1pPr defTabSz="914349">
              <a:defRPr b="1"/>
            </a:lvl1pPr>
          </a:lstStyle>
          <a:p>
            <a:pPr>
              <a:defRPr/>
            </a:pPr>
            <a:fld id="{FA5BD970-7762-5D41-A0A9-D63012DA9283}" type="datetimeFigureOut">
              <a:rPr lang="en-US"/>
              <a:pPr>
                <a:defRPr/>
              </a:pPr>
              <a:t>10/22/15</a:t>
            </a:fld>
            <a:endParaRPr lang="en-US"/>
          </a:p>
        </p:txBody>
      </p:sp>
      <p:sp>
        <p:nvSpPr>
          <p:cNvPr id="6" name="Footer Placeholder 4"/>
          <p:cNvSpPr>
            <a:spLocks noGrp="1"/>
          </p:cNvSpPr>
          <p:nvPr>
            <p:ph type="ftr" sz="quarter" idx="11"/>
            <p:custDataLst>
              <p:tags r:id="rId2"/>
            </p:custDataLst>
          </p:nvPr>
        </p:nvSpPr>
        <p:spPr/>
        <p:txBody>
          <a:bodyPr/>
          <a:lstStyle>
            <a:lvl1pPr defTabSz="914349">
              <a:defRPr b="1"/>
            </a:lvl1pPr>
          </a:lstStyle>
          <a:p>
            <a:pPr>
              <a:defRPr/>
            </a:pPr>
            <a:endParaRPr lang="en-US"/>
          </a:p>
        </p:txBody>
      </p:sp>
      <p:sp>
        <p:nvSpPr>
          <p:cNvPr id="7" name="Slide Number Placeholder 5"/>
          <p:cNvSpPr>
            <a:spLocks noGrp="1"/>
          </p:cNvSpPr>
          <p:nvPr>
            <p:ph type="sldNum" sz="quarter" idx="12"/>
            <p:custDataLst>
              <p:tags r:id="rId3"/>
            </p:custDataLst>
          </p:nvPr>
        </p:nvSpPr>
        <p:spPr/>
        <p:txBody>
          <a:bodyPr/>
          <a:lstStyle>
            <a:lvl1pPr defTabSz="914349">
              <a:defRPr b="1"/>
            </a:lvl1pPr>
          </a:lstStyle>
          <a:p>
            <a:pPr>
              <a:defRPr/>
            </a:pPr>
            <a:fld id="{A8849F8E-2AA7-AB4B-AF6C-FD925BA04485}" type="slidenum">
              <a:rPr lang="en-US"/>
              <a:pPr>
                <a:defRPr/>
              </a:pPr>
              <a:t>‹#›</a:t>
            </a:fld>
            <a:endParaRPr lang="en-US"/>
          </a:p>
        </p:txBody>
      </p:sp>
    </p:spTree>
    <p:extLst>
      <p:ext uri="{BB962C8B-B14F-4D97-AF65-F5344CB8AC3E}">
        <p14:creationId xmlns:p14="http://schemas.microsoft.com/office/powerpoint/2010/main" val="1796494894"/>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4" indent="0">
              <a:buNone/>
              <a:defRPr sz="2000" b="1"/>
            </a:lvl2pPr>
            <a:lvl3pPr marL="914349" indent="0">
              <a:buNone/>
              <a:defRPr sz="1800" b="1"/>
            </a:lvl3pPr>
            <a:lvl4pPr marL="1371523" indent="0">
              <a:buNone/>
              <a:defRPr sz="1600" b="1"/>
            </a:lvl4pPr>
            <a:lvl5pPr marL="1828698" indent="0">
              <a:buNone/>
              <a:defRPr sz="1600" b="1"/>
            </a:lvl5pPr>
            <a:lvl6pPr marL="2285872" indent="0">
              <a:buNone/>
              <a:defRPr sz="1600" b="1"/>
            </a:lvl6pPr>
            <a:lvl7pPr marL="2743046" indent="0">
              <a:buNone/>
              <a:defRPr sz="1600" b="1"/>
            </a:lvl7pPr>
            <a:lvl8pPr marL="3200220" indent="0">
              <a:buNone/>
              <a:defRPr sz="1600" b="1"/>
            </a:lvl8pPr>
            <a:lvl9pPr marL="3657396"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7174" indent="0">
              <a:buNone/>
              <a:defRPr sz="2000" b="1"/>
            </a:lvl2pPr>
            <a:lvl3pPr marL="914349" indent="0">
              <a:buNone/>
              <a:defRPr sz="1800" b="1"/>
            </a:lvl3pPr>
            <a:lvl4pPr marL="1371523" indent="0">
              <a:buNone/>
              <a:defRPr sz="1600" b="1"/>
            </a:lvl4pPr>
            <a:lvl5pPr marL="1828698" indent="0">
              <a:buNone/>
              <a:defRPr sz="1600" b="1"/>
            </a:lvl5pPr>
            <a:lvl6pPr marL="2285872" indent="0">
              <a:buNone/>
              <a:defRPr sz="1600" b="1"/>
            </a:lvl6pPr>
            <a:lvl7pPr marL="2743046" indent="0">
              <a:buNone/>
              <a:defRPr sz="1600" b="1"/>
            </a:lvl7pPr>
            <a:lvl8pPr marL="3200220" indent="0">
              <a:buNone/>
              <a:defRPr sz="1600" b="1"/>
            </a:lvl8pPr>
            <a:lvl9pPr marL="3657396"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custDataLst>
              <p:tags r:id="rId1"/>
            </p:custDataLst>
          </p:nvPr>
        </p:nvSpPr>
        <p:spPr/>
        <p:txBody>
          <a:bodyPr/>
          <a:lstStyle>
            <a:lvl1pPr defTabSz="914349">
              <a:defRPr b="1"/>
            </a:lvl1pPr>
          </a:lstStyle>
          <a:p>
            <a:pPr>
              <a:defRPr/>
            </a:pPr>
            <a:fld id="{289DF90E-A866-DB47-9953-0F2740AD048C}" type="datetimeFigureOut">
              <a:rPr lang="en-US"/>
              <a:pPr>
                <a:defRPr/>
              </a:pPr>
              <a:t>10/22/15</a:t>
            </a:fld>
            <a:endParaRPr lang="en-US"/>
          </a:p>
        </p:txBody>
      </p:sp>
      <p:sp>
        <p:nvSpPr>
          <p:cNvPr id="8" name="Footer Placeholder 4"/>
          <p:cNvSpPr>
            <a:spLocks noGrp="1"/>
          </p:cNvSpPr>
          <p:nvPr>
            <p:ph type="ftr" sz="quarter" idx="11"/>
            <p:custDataLst>
              <p:tags r:id="rId2"/>
            </p:custDataLst>
          </p:nvPr>
        </p:nvSpPr>
        <p:spPr/>
        <p:txBody>
          <a:bodyPr/>
          <a:lstStyle>
            <a:lvl1pPr defTabSz="914349">
              <a:defRPr b="1"/>
            </a:lvl1pPr>
          </a:lstStyle>
          <a:p>
            <a:pPr>
              <a:defRPr/>
            </a:pPr>
            <a:endParaRPr lang="en-US"/>
          </a:p>
        </p:txBody>
      </p:sp>
      <p:sp>
        <p:nvSpPr>
          <p:cNvPr id="9" name="Slide Number Placeholder 5"/>
          <p:cNvSpPr>
            <a:spLocks noGrp="1"/>
          </p:cNvSpPr>
          <p:nvPr>
            <p:ph type="sldNum" sz="quarter" idx="12"/>
            <p:custDataLst>
              <p:tags r:id="rId3"/>
            </p:custDataLst>
          </p:nvPr>
        </p:nvSpPr>
        <p:spPr/>
        <p:txBody>
          <a:bodyPr/>
          <a:lstStyle>
            <a:lvl1pPr defTabSz="914349">
              <a:defRPr b="1"/>
            </a:lvl1pPr>
          </a:lstStyle>
          <a:p>
            <a:pPr>
              <a:defRPr/>
            </a:pPr>
            <a:fld id="{8176655E-B052-E14C-A161-D61A158512F1}" type="slidenum">
              <a:rPr lang="en-US"/>
              <a:pPr>
                <a:defRPr/>
              </a:pPr>
              <a:t>‹#›</a:t>
            </a:fld>
            <a:endParaRPr lang="en-US"/>
          </a:p>
        </p:txBody>
      </p:sp>
    </p:spTree>
    <p:extLst>
      <p:ext uri="{BB962C8B-B14F-4D97-AF65-F5344CB8AC3E}">
        <p14:creationId xmlns:p14="http://schemas.microsoft.com/office/powerpoint/2010/main" val="350052470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1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1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53285051"/>
      </p:ext>
    </p:extLst>
  </p:cSld>
  <p:clrMapOvr>
    <a:masterClrMapping/>
  </p:clrMapOvr>
  <p:transition xmlns:p14="http://schemas.microsoft.com/office/powerpoint/2010/main"/>
</p:sldLayout>
</file>

<file path=ppt/slideLayouts/slideLayout4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custDataLst>
              <p:tags r:id="rId1"/>
            </p:custDataLst>
          </p:nvPr>
        </p:nvSpPr>
        <p:spPr/>
        <p:txBody>
          <a:bodyPr/>
          <a:lstStyle>
            <a:lvl1pPr defTabSz="914349">
              <a:defRPr b="1"/>
            </a:lvl1pPr>
          </a:lstStyle>
          <a:p>
            <a:pPr>
              <a:defRPr/>
            </a:pPr>
            <a:fld id="{D5814AB7-F95E-804D-AE38-921E1A5E7587}" type="datetimeFigureOut">
              <a:rPr lang="en-US"/>
              <a:pPr>
                <a:defRPr/>
              </a:pPr>
              <a:t>10/22/15</a:t>
            </a:fld>
            <a:endParaRPr lang="en-US"/>
          </a:p>
        </p:txBody>
      </p:sp>
      <p:sp>
        <p:nvSpPr>
          <p:cNvPr id="4" name="Footer Placeholder 4"/>
          <p:cNvSpPr>
            <a:spLocks noGrp="1"/>
          </p:cNvSpPr>
          <p:nvPr>
            <p:ph type="ftr" sz="quarter" idx="11"/>
            <p:custDataLst>
              <p:tags r:id="rId2"/>
            </p:custDataLst>
          </p:nvPr>
        </p:nvSpPr>
        <p:spPr/>
        <p:txBody>
          <a:bodyPr/>
          <a:lstStyle>
            <a:lvl1pPr defTabSz="914349">
              <a:defRPr b="1"/>
            </a:lvl1pPr>
          </a:lstStyle>
          <a:p>
            <a:pPr>
              <a:defRPr/>
            </a:pPr>
            <a:endParaRPr lang="en-US"/>
          </a:p>
        </p:txBody>
      </p:sp>
      <p:sp>
        <p:nvSpPr>
          <p:cNvPr id="5" name="Slide Number Placeholder 5"/>
          <p:cNvSpPr>
            <a:spLocks noGrp="1"/>
          </p:cNvSpPr>
          <p:nvPr>
            <p:ph type="sldNum" sz="quarter" idx="12"/>
            <p:custDataLst>
              <p:tags r:id="rId3"/>
            </p:custDataLst>
          </p:nvPr>
        </p:nvSpPr>
        <p:spPr/>
        <p:txBody>
          <a:bodyPr/>
          <a:lstStyle>
            <a:lvl1pPr defTabSz="914349">
              <a:defRPr b="1"/>
            </a:lvl1pPr>
          </a:lstStyle>
          <a:p>
            <a:pPr>
              <a:defRPr/>
            </a:pPr>
            <a:fld id="{12CAB6F9-A14A-034F-BFF4-79DC9F86A4C0}" type="slidenum">
              <a:rPr lang="en-US"/>
              <a:pPr>
                <a:defRPr/>
              </a:pPr>
              <a:t>‹#›</a:t>
            </a:fld>
            <a:endParaRPr lang="en-US"/>
          </a:p>
        </p:txBody>
      </p:sp>
    </p:spTree>
    <p:extLst>
      <p:ext uri="{BB962C8B-B14F-4D97-AF65-F5344CB8AC3E}">
        <p14:creationId xmlns:p14="http://schemas.microsoft.com/office/powerpoint/2010/main" val="1925666850"/>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custDataLst>
              <p:tags r:id="rId1"/>
            </p:custDataLst>
          </p:nvPr>
        </p:nvSpPr>
        <p:spPr/>
        <p:txBody>
          <a:bodyPr/>
          <a:lstStyle>
            <a:lvl1pPr defTabSz="914349">
              <a:defRPr b="1"/>
            </a:lvl1pPr>
          </a:lstStyle>
          <a:p>
            <a:pPr>
              <a:defRPr/>
            </a:pPr>
            <a:fld id="{9C29E5B6-4158-EF4A-964E-97C0621F8ED4}" type="datetimeFigureOut">
              <a:rPr lang="en-US"/>
              <a:pPr>
                <a:defRPr/>
              </a:pPr>
              <a:t>10/22/15</a:t>
            </a:fld>
            <a:endParaRPr lang="en-US"/>
          </a:p>
        </p:txBody>
      </p:sp>
      <p:sp>
        <p:nvSpPr>
          <p:cNvPr id="3" name="Footer Placeholder 4"/>
          <p:cNvSpPr>
            <a:spLocks noGrp="1"/>
          </p:cNvSpPr>
          <p:nvPr>
            <p:ph type="ftr" sz="quarter" idx="11"/>
            <p:custDataLst>
              <p:tags r:id="rId2"/>
            </p:custDataLst>
          </p:nvPr>
        </p:nvSpPr>
        <p:spPr/>
        <p:txBody>
          <a:bodyPr/>
          <a:lstStyle>
            <a:lvl1pPr defTabSz="914349">
              <a:defRPr b="1"/>
            </a:lvl1pPr>
          </a:lstStyle>
          <a:p>
            <a:pPr>
              <a:defRPr/>
            </a:pPr>
            <a:endParaRPr lang="en-US"/>
          </a:p>
        </p:txBody>
      </p:sp>
      <p:sp>
        <p:nvSpPr>
          <p:cNvPr id="4" name="Slide Number Placeholder 5"/>
          <p:cNvSpPr>
            <a:spLocks noGrp="1"/>
          </p:cNvSpPr>
          <p:nvPr>
            <p:ph type="sldNum" sz="quarter" idx="12"/>
            <p:custDataLst>
              <p:tags r:id="rId3"/>
            </p:custDataLst>
          </p:nvPr>
        </p:nvSpPr>
        <p:spPr/>
        <p:txBody>
          <a:bodyPr/>
          <a:lstStyle>
            <a:lvl1pPr defTabSz="914349">
              <a:defRPr b="1"/>
            </a:lvl1pPr>
          </a:lstStyle>
          <a:p>
            <a:pPr>
              <a:defRPr/>
            </a:pPr>
            <a:fld id="{6E46974B-F574-2947-94B7-0789EEBE958E}" type="slidenum">
              <a:rPr lang="en-US"/>
              <a:pPr>
                <a:defRPr/>
              </a:pPr>
              <a:t>‹#›</a:t>
            </a:fld>
            <a:endParaRPr lang="en-US"/>
          </a:p>
        </p:txBody>
      </p:sp>
    </p:spTree>
    <p:extLst>
      <p:ext uri="{BB962C8B-B14F-4D97-AF65-F5344CB8AC3E}">
        <p14:creationId xmlns:p14="http://schemas.microsoft.com/office/powerpoint/2010/main" val="1092523331"/>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04"/>
            <a:ext cx="3008313" cy="4691063"/>
          </a:xfrm>
        </p:spPr>
        <p:txBody>
          <a:bodyPr/>
          <a:lstStyle>
            <a:lvl1pPr marL="0" indent="0">
              <a:buNone/>
              <a:defRPr sz="1400"/>
            </a:lvl1pPr>
            <a:lvl2pPr marL="457174" indent="0">
              <a:buNone/>
              <a:defRPr sz="1200"/>
            </a:lvl2pPr>
            <a:lvl3pPr marL="914349" indent="0">
              <a:buNone/>
              <a:defRPr sz="1000"/>
            </a:lvl3pPr>
            <a:lvl4pPr marL="1371523" indent="0">
              <a:buNone/>
              <a:defRPr sz="900"/>
            </a:lvl4pPr>
            <a:lvl5pPr marL="1828698" indent="0">
              <a:buNone/>
              <a:defRPr sz="900"/>
            </a:lvl5pPr>
            <a:lvl6pPr marL="2285872" indent="0">
              <a:buNone/>
              <a:defRPr sz="900"/>
            </a:lvl6pPr>
            <a:lvl7pPr marL="2743046" indent="0">
              <a:buNone/>
              <a:defRPr sz="900"/>
            </a:lvl7pPr>
            <a:lvl8pPr marL="3200220" indent="0">
              <a:buNone/>
              <a:defRPr sz="900"/>
            </a:lvl8pPr>
            <a:lvl9pPr marL="3657396" indent="0">
              <a:buNone/>
              <a:defRPr sz="900"/>
            </a:lvl9pPr>
          </a:lstStyle>
          <a:p>
            <a:pPr lvl="0"/>
            <a:r>
              <a:rPr lang="en-US" smtClean="0"/>
              <a:t>Click to edit Master text styles</a:t>
            </a:r>
          </a:p>
        </p:txBody>
      </p:sp>
      <p:sp>
        <p:nvSpPr>
          <p:cNvPr id="5" name="Date Placeholder 3"/>
          <p:cNvSpPr>
            <a:spLocks noGrp="1"/>
          </p:cNvSpPr>
          <p:nvPr>
            <p:ph type="dt" sz="half" idx="10"/>
            <p:custDataLst>
              <p:tags r:id="rId1"/>
            </p:custDataLst>
          </p:nvPr>
        </p:nvSpPr>
        <p:spPr/>
        <p:txBody>
          <a:bodyPr/>
          <a:lstStyle>
            <a:lvl1pPr defTabSz="914349">
              <a:defRPr b="1"/>
            </a:lvl1pPr>
          </a:lstStyle>
          <a:p>
            <a:pPr>
              <a:defRPr/>
            </a:pPr>
            <a:fld id="{857A736B-D3C4-E94B-881D-F28FBCB778ED}" type="datetimeFigureOut">
              <a:rPr lang="en-US"/>
              <a:pPr>
                <a:defRPr/>
              </a:pPr>
              <a:t>10/22/15</a:t>
            </a:fld>
            <a:endParaRPr lang="en-US"/>
          </a:p>
        </p:txBody>
      </p:sp>
      <p:sp>
        <p:nvSpPr>
          <p:cNvPr id="6" name="Footer Placeholder 4"/>
          <p:cNvSpPr>
            <a:spLocks noGrp="1"/>
          </p:cNvSpPr>
          <p:nvPr>
            <p:ph type="ftr" sz="quarter" idx="11"/>
            <p:custDataLst>
              <p:tags r:id="rId2"/>
            </p:custDataLst>
          </p:nvPr>
        </p:nvSpPr>
        <p:spPr/>
        <p:txBody>
          <a:bodyPr/>
          <a:lstStyle>
            <a:lvl1pPr defTabSz="914349">
              <a:defRPr b="1"/>
            </a:lvl1pPr>
          </a:lstStyle>
          <a:p>
            <a:pPr>
              <a:defRPr/>
            </a:pPr>
            <a:endParaRPr lang="en-US"/>
          </a:p>
        </p:txBody>
      </p:sp>
      <p:sp>
        <p:nvSpPr>
          <p:cNvPr id="7" name="Slide Number Placeholder 5"/>
          <p:cNvSpPr>
            <a:spLocks noGrp="1"/>
          </p:cNvSpPr>
          <p:nvPr>
            <p:ph type="sldNum" sz="quarter" idx="12"/>
            <p:custDataLst>
              <p:tags r:id="rId3"/>
            </p:custDataLst>
          </p:nvPr>
        </p:nvSpPr>
        <p:spPr/>
        <p:txBody>
          <a:bodyPr/>
          <a:lstStyle>
            <a:lvl1pPr defTabSz="914349">
              <a:defRPr b="1"/>
            </a:lvl1pPr>
          </a:lstStyle>
          <a:p>
            <a:pPr>
              <a:defRPr/>
            </a:pPr>
            <a:fld id="{BEF9BAA3-5CE0-D946-98AC-D373A424F1D2}" type="slidenum">
              <a:rPr lang="en-US"/>
              <a:pPr>
                <a:defRPr/>
              </a:pPr>
              <a:t>‹#›</a:t>
            </a:fld>
            <a:endParaRPr lang="en-US"/>
          </a:p>
        </p:txBody>
      </p:sp>
    </p:spTree>
    <p:extLst>
      <p:ext uri="{BB962C8B-B14F-4D97-AF65-F5344CB8AC3E}">
        <p14:creationId xmlns:p14="http://schemas.microsoft.com/office/powerpoint/2010/main" val="1292832024"/>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174" indent="0">
              <a:buNone/>
              <a:defRPr sz="2800"/>
            </a:lvl2pPr>
            <a:lvl3pPr marL="914349" indent="0">
              <a:buNone/>
              <a:defRPr sz="2400"/>
            </a:lvl3pPr>
            <a:lvl4pPr marL="1371523" indent="0">
              <a:buNone/>
              <a:defRPr sz="2000"/>
            </a:lvl4pPr>
            <a:lvl5pPr marL="1828698" indent="0">
              <a:buNone/>
              <a:defRPr sz="2000"/>
            </a:lvl5pPr>
            <a:lvl6pPr marL="2285872" indent="0">
              <a:buNone/>
              <a:defRPr sz="2000"/>
            </a:lvl6pPr>
            <a:lvl7pPr marL="2743046" indent="0">
              <a:buNone/>
              <a:defRPr sz="2000"/>
            </a:lvl7pPr>
            <a:lvl8pPr marL="3200220" indent="0">
              <a:buNone/>
              <a:defRPr sz="2000"/>
            </a:lvl8pPr>
            <a:lvl9pPr marL="3657396"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4" indent="0">
              <a:buNone/>
              <a:defRPr sz="1200"/>
            </a:lvl2pPr>
            <a:lvl3pPr marL="914349" indent="0">
              <a:buNone/>
              <a:defRPr sz="1000"/>
            </a:lvl3pPr>
            <a:lvl4pPr marL="1371523" indent="0">
              <a:buNone/>
              <a:defRPr sz="900"/>
            </a:lvl4pPr>
            <a:lvl5pPr marL="1828698" indent="0">
              <a:buNone/>
              <a:defRPr sz="900"/>
            </a:lvl5pPr>
            <a:lvl6pPr marL="2285872" indent="0">
              <a:buNone/>
              <a:defRPr sz="900"/>
            </a:lvl6pPr>
            <a:lvl7pPr marL="2743046" indent="0">
              <a:buNone/>
              <a:defRPr sz="900"/>
            </a:lvl7pPr>
            <a:lvl8pPr marL="3200220" indent="0">
              <a:buNone/>
              <a:defRPr sz="900"/>
            </a:lvl8pPr>
            <a:lvl9pPr marL="3657396" indent="0">
              <a:buNone/>
              <a:defRPr sz="900"/>
            </a:lvl9pPr>
          </a:lstStyle>
          <a:p>
            <a:pPr lvl="0"/>
            <a:r>
              <a:rPr lang="en-US" smtClean="0"/>
              <a:t>Click to edit Master text styles</a:t>
            </a:r>
          </a:p>
        </p:txBody>
      </p:sp>
      <p:sp>
        <p:nvSpPr>
          <p:cNvPr id="5" name="Date Placeholder 3"/>
          <p:cNvSpPr>
            <a:spLocks noGrp="1"/>
          </p:cNvSpPr>
          <p:nvPr>
            <p:ph type="dt" sz="half" idx="10"/>
            <p:custDataLst>
              <p:tags r:id="rId1"/>
            </p:custDataLst>
          </p:nvPr>
        </p:nvSpPr>
        <p:spPr/>
        <p:txBody>
          <a:bodyPr/>
          <a:lstStyle>
            <a:lvl1pPr defTabSz="914349">
              <a:defRPr b="1"/>
            </a:lvl1pPr>
          </a:lstStyle>
          <a:p>
            <a:pPr>
              <a:defRPr/>
            </a:pPr>
            <a:fld id="{94E11824-07D4-CB43-8FB2-106F5A3510DA}" type="datetimeFigureOut">
              <a:rPr lang="en-US"/>
              <a:pPr>
                <a:defRPr/>
              </a:pPr>
              <a:t>10/22/15</a:t>
            </a:fld>
            <a:endParaRPr lang="en-US"/>
          </a:p>
        </p:txBody>
      </p:sp>
      <p:sp>
        <p:nvSpPr>
          <p:cNvPr id="6" name="Footer Placeholder 4"/>
          <p:cNvSpPr>
            <a:spLocks noGrp="1"/>
          </p:cNvSpPr>
          <p:nvPr>
            <p:ph type="ftr" sz="quarter" idx="11"/>
            <p:custDataLst>
              <p:tags r:id="rId2"/>
            </p:custDataLst>
          </p:nvPr>
        </p:nvSpPr>
        <p:spPr/>
        <p:txBody>
          <a:bodyPr/>
          <a:lstStyle>
            <a:lvl1pPr defTabSz="914349">
              <a:defRPr b="1"/>
            </a:lvl1pPr>
          </a:lstStyle>
          <a:p>
            <a:pPr>
              <a:defRPr/>
            </a:pPr>
            <a:endParaRPr lang="en-US"/>
          </a:p>
        </p:txBody>
      </p:sp>
      <p:sp>
        <p:nvSpPr>
          <p:cNvPr id="7" name="Slide Number Placeholder 5"/>
          <p:cNvSpPr>
            <a:spLocks noGrp="1"/>
          </p:cNvSpPr>
          <p:nvPr>
            <p:ph type="sldNum" sz="quarter" idx="12"/>
            <p:custDataLst>
              <p:tags r:id="rId3"/>
            </p:custDataLst>
          </p:nvPr>
        </p:nvSpPr>
        <p:spPr/>
        <p:txBody>
          <a:bodyPr/>
          <a:lstStyle>
            <a:lvl1pPr defTabSz="914349">
              <a:defRPr b="1"/>
            </a:lvl1pPr>
          </a:lstStyle>
          <a:p>
            <a:pPr>
              <a:defRPr/>
            </a:pPr>
            <a:fld id="{D245DDD5-76BF-2144-B316-7EE8640CD3E9}" type="slidenum">
              <a:rPr lang="en-US"/>
              <a:pPr>
                <a:defRPr/>
              </a:pPr>
              <a:t>‹#›</a:t>
            </a:fld>
            <a:endParaRPr lang="en-US"/>
          </a:p>
        </p:txBody>
      </p:sp>
    </p:spTree>
    <p:extLst>
      <p:ext uri="{BB962C8B-B14F-4D97-AF65-F5344CB8AC3E}">
        <p14:creationId xmlns:p14="http://schemas.microsoft.com/office/powerpoint/2010/main" val="3570406463"/>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1"/>
            </p:custDataLst>
          </p:nvPr>
        </p:nvSpPr>
        <p:spPr/>
        <p:txBody>
          <a:bodyPr/>
          <a:lstStyle>
            <a:lvl1pPr defTabSz="914349">
              <a:defRPr b="1"/>
            </a:lvl1pPr>
          </a:lstStyle>
          <a:p>
            <a:pPr>
              <a:defRPr/>
            </a:pPr>
            <a:fld id="{B863D5F3-6018-564B-9E89-A7C0F1EDAB0C}" type="datetimeFigureOut">
              <a:rPr lang="en-US"/>
              <a:pPr>
                <a:defRPr/>
              </a:pPr>
              <a:t>10/22/15</a:t>
            </a:fld>
            <a:endParaRPr lang="en-US"/>
          </a:p>
        </p:txBody>
      </p:sp>
      <p:sp>
        <p:nvSpPr>
          <p:cNvPr id="5" name="Footer Placeholder 4"/>
          <p:cNvSpPr>
            <a:spLocks noGrp="1"/>
          </p:cNvSpPr>
          <p:nvPr>
            <p:ph type="ftr" sz="quarter" idx="11"/>
            <p:custDataLst>
              <p:tags r:id="rId2"/>
            </p:custDataLst>
          </p:nvPr>
        </p:nvSpPr>
        <p:spPr/>
        <p:txBody>
          <a:bodyPr/>
          <a:lstStyle>
            <a:lvl1pPr defTabSz="914349">
              <a:defRPr b="1"/>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defTabSz="914349">
              <a:defRPr b="1"/>
            </a:lvl1pPr>
          </a:lstStyle>
          <a:p>
            <a:pPr>
              <a:defRPr/>
            </a:pPr>
            <a:fld id="{F85F424D-4A5F-FE4B-A33C-D18326A7E938}" type="slidenum">
              <a:rPr lang="en-US"/>
              <a:pPr>
                <a:defRPr/>
              </a:pPr>
              <a:t>‹#›</a:t>
            </a:fld>
            <a:endParaRPr lang="en-US"/>
          </a:p>
        </p:txBody>
      </p:sp>
    </p:spTree>
    <p:extLst>
      <p:ext uri="{BB962C8B-B14F-4D97-AF65-F5344CB8AC3E}">
        <p14:creationId xmlns:p14="http://schemas.microsoft.com/office/powerpoint/2010/main" val="4075713136"/>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7"/>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7"/>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1"/>
            </p:custDataLst>
          </p:nvPr>
        </p:nvSpPr>
        <p:spPr/>
        <p:txBody>
          <a:bodyPr/>
          <a:lstStyle>
            <a:lvl1pPr defTabSz="914349">
              <a:defRPr b="1"/>
            </a:lvl1pPr>
          </a:lstStyle>
          <a:p>
            <a:pPr>
              <a:defRPr/>
            </a:pPr>
            <a:fld id="{2F6CA1FF-AB9F-E947-A1D2-116EC7881DF0}" type="datetimeFigureOut">
              <a:rPr lang="en-US"/>
              <a:pPr>
                <a:defRPr/>
              </a:pPr>
              <a:t>10/22/15</a:t>
            </a:fld>
            <a:endParaRPr lang="en-US"/>
          </a:p>
        </p:txBody>
      </p:sp>
      <p:sp>
        <p:nvSpPr>
          <p:cNvPr id="5" name="Footer Placeholder 4"/>
          <p:cNvSpPr>
            <a:spLocks noGrp="1"/>
          </p:cNvSpPr>
          <p:nvPr>
            <p:ph type="ftr" sz="quarter" idx="11"/>
            <p:custDataLst>
              <p:tags r:id="rId2"/>
            </p:custDataLst>
          </p:nvPr>
        </p:nvSpPr>
        <p:spPr/>
        <p:txBody>
          <a:bodyPr/>
          <a:lstStyle>
            <a:lvl1pPr defTabSz="914349">
              <a:defRPr b="1"/>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defTabSz="914349">
              <a:defRPr b="1"/>
            </a:lvl1pPr>
          </a:lstStyle>
          <a:p>
            <a:pPr>
              <a:defRPr/>
            </a:pPr>
            <a:fld id="{C0E1E04A-C28C-B440-821C-E191654E884C}" type="slidenum">
              <a:rPr lang="en-US"/>
              <a:pPr>
                <a:defRPr/>
              </a:pPr>
              <a:t>‹#›</a:t>
            </a:fld>
            <a:endParaRPr lang="en-US"/>
          </a:p>
        </p:txBody>
      </p:sp>
    </p:spTree>
    <p:extLst>
      <p:ext uri="{BB962C8B-B14F-4D97-AF65-F5344CB8AC3E}">
        <p14:creationId xmlns:p14="http://schemas.microsoft.com/office/powerpoint/2010/main" val="4141241842"/>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9"/>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174" indent="0" algn="ctr">
              <a:buNone/>
              <a:defRPr/>
            </a:lvl2pPr>
            <a:lvl3pPr marL="914349" indent="0" algn="ctr">
              <a:buNone/>
              <a:defRPr/>
            </a:lvl3pPr>
            <a:lvl4pPr marL="1371523" indent="0" algn="ctr">
              <a:buNone/>
              <a:defRPr/>
            </a:lvl4pPr>
            <a:lvl5pPr marL="1828698" indent="0" algn="ctr">
              <a:buNone/>
              <a:defRPr/>
            </a:lvl5pPr>
            <a:lvl6pPr marL="2285872" indent="0" algn="ctr">
              <a:buNone/>
              <a:defRPr/>
            </a:lvl6pPr>
            <a:lvl7pPr marL="2743046" indent="0" algn="ctr">
              <a:buNone/>
              <a:defRPr/>
            </a:lvl7pPr>
            <a:lvl8pPr marL="3200220" indent="0" algn="ctr">
              <a:buNone/>
              <a:defRPr/>
            </a:lvl8pPr>
            <a:lvl9pPr marL="3657396"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890013081"/>
      </p:ext>
    </p:extLst>
  </p:cSld>
  <p:clrMapOvr>
    <a:masterClrMapping/>
  </p:clrMapOvr>
  <p:transition xmlns:p14="http://schemas.microsoft.com/office/powerpoint/2010/main"/>
</p:sldLayout>
</file>

<file path=ppt/slideLayouts/slideLayout4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83198284"/>
      </p:ext>
    </p:extLst>
  </p:cSld>
  <p:clrMapOvr>
    <a:masterClrMapping/>
  </p:clrMapOvr>
  <p:transition xmlns:p14="http://schemas.microsoft.com/office/powerpoint/2010/main"/>
</p:sldLayout>
</file>

<file path=ppt/slideLayouts/slideLayout4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5"/>
            <a:ext cx="7772400" cy="1500187"/>
          </a:xfrm>
        </p:spPr>
        <p:txBody>
          <a:bodyPr anchor="b"/>
          <a:lstStyle>
            <a:lvl1pPr marL="0" indent="0">
              <a:buNone/>
              <a:defRPr sz="2000"/>
            </a:lvl1pPr>
            <a:lvl2pPr marL="457174" indent="0">
              <a:buNone/>
              <a:defRPr sz="1800"/>
            </a:lvl2pPr>
            <a:lvl3pPr marL="914349" indent="0">
              <a:buNone/>
              <a:defRPr sz="1600"/>
            </a:lvl3pPr>
            <a:lvl4pPr marL="1371523" indent="0">
              <a:buNone/>
              <a:defRPr sz="1400"/>
            </a:lvl4pPr>
            <a:lvl5pPr marL="1828698" indent="0">
              <a:buNone/>
              <a:defRPr sz="1400"/>
            </a:lvl5pPr>
            <a:lvl6pPr marL="2285872" indent="0">
              <a:buNone/>
              <a:defRPr sz="1400"/>
            </a:lvl6pPr>
            <a:lvl7pPr marL="2743046" indent="0">
              <a:buNone/>
              <a:defRPr sz="1400"/>
            </a:lvl7pPr>
            <a:lvl8pPr marL="3200220" indent="0">
              <a:buNone/>
              <a:defRPr sz="1400"/>
            </a:lvl8pPr>
            <a:lvl9pPr marL="3657396" indent="0">
              <a:buNone/>
              <a:defRPr sz="1400"/>
            </a:lvl9pPr>
          </a:lstStyle>
          <a:p>
            <a:pPr lvl="0"/>
            <a:r>
              <a:rPr lang="en-US" smtClean="0"/>
              <a:t>Click to edit Master text styles</a:t>
            </a:r>
          </a:p>
        </p:txBody>
      </p:sp>
    </p:spTree>
    <p:extLst>
      <p:ext uri="{BB962C8B-B14F-4D97-AF65-F5344CB8AC3E}">
        <p14:creationId xmlns:p14="http://schemas.microsoft.com/office/powerpoint/2010/main" val="3942141657"/>
      </p:ext>
    </p:extLst>
  </p:cSld>
  <p:clrMapOvr>
    <a:masterClrMapping/>
  </p:clrMapOvr>
  <p:transition xmlns:p14="http://schemas.microsoft.com/office/powerpoint/2010/main"/>
</p:sldLayout>
</file>

<file path=ppt/slideLayouts/slideLayout4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1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1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12242673"/>
      </p:ext>
    </p:extLst>
  </p:cSld>
  <p:clrMapOvr>
    <a:masterClrMapping/>
  </p:clrMapOvr>
  <p:transition xmlns:p14="http://schemas.microsoft.com/office/powerpoint/2010/main"/>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4" indent="0">
              <a:buNone/>
              <a:defRPr sz="2000" b="1"/>
            </a:lvl2pPr>
            <a:lvl3pPr marL="914349" indent="0">
              <a:buNone/>
              <a:defRPr sz="1800" b="1"/>
            </a:lvl3pPr>
            <a:lvl4pPr marL="1371523" indent="0">
              <a:buNone/>
              <a:defRPr sz="1600" b="1"/>
            </a:lvl4pPr>
            <a:lvl5pPr marL="1828698" indent="0">
              <a:buNone/>
              <a:defRPr sz="1600" b="1"/>
            </a:lvl5pPr>
            <a:lvl6pPr marL="2285872" indent="0">
              <a:buNone/>
              <a:defRPr sz="1600" b="1"/>
            </a:lvl6pPr>
            <a:lvl7pPr marL="2743046" indent="0">
              <a:buNone/>
              <a:defRPr sz="1600" b="1"/>
            </a:lvl7pPr>
            <a:lvl8pPr marL="3200220" indent="0">
              <a:buNone/>
              <a:defRPr sz="1600" b="1"/>
            </a:lvl8pPr>
            <a:lvl9pPr marL="3657396"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7174" indent="0">
              <a:buNone/>
              <a:defRPr sz="2000" b="1"/>
            </a:lvl2pPr>
            <a:lvl3pPr marL="914349" indent="0">
              <a:buNone/>
              <a:defRPr sz="1800" b="1"/>
            </a:lvl3pPr>
            <a:lvl4pPr marL="1371523" indent="0">
              <a:buNone/>
              <a:defRPr sz="1600" b="1"/>
            </a:lvl4pPr>
            <a:lvl5pPr marL="1828698" indent="0">
              <a:buNone/>
              <a:defRPr sz="1600" b="1"/>
            </a:lvl5pPr>
            <a:lvl6pPr marL="2285872" indent="0">
              <a:buNone/>
              <a:defRPr sz="1600" b="1"/>
            </a:lvl6pPr>
            <a:lvl7pPr marL="2743046" indent="0">
              <a:buNone/>
              <a:defRPr sz="1600" b="1"/>
            </a:lvl7pPr>
            <a:lvl8pPr marL="3200220" indent="0">
              <a:buNone/>
              <a:defRPr sz="1600" b="1"/>
            </a:lvl8pPr>
            <a:lvl9pPr marL="3657396"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63583875"/>
      </p:ext>
    </p:extLst>
  </p:cSld>
  <p:clrMapOvr>
    <a:masterClrMapping/>
  </p:clrMapOvr>
  <p:transition xmlns:p14="http://schemas.microsoft.com/office/powerpoint/2010/main"/>
</p:sldLayout>
</file>

<file path=ppt/slideLayouts/slideLayout4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4" indent="0">
              <a:buNone/>
              <a:defRPr sz="2000" b="1"/>
            </a:lvl2pPr>
            <a:lvl3pPr marL="914349" indent="0">
              <a:buNone/>
              <a:defRPr sz="1800" b="1"/>
            </a:lvl3pPr>
            <a:lvl4pPr marL="1371523" indent="0">
              <a:buNone/>
              <a:defRPr sz="1600" b="1"/>
            </a:lvl4pPr>
            <a:lvl5pPr marL="1828698" indent="0">
              <a:buNone/>
              <a:defRPr sz="1600" b="1"/>
            </a:lvl5pPr>
            <a:lvl6pPr marL="2285872" indent="0">
              <a:buNone/>
              <a:defRPr sz="1600" b="1"/>
            </a:lvl6pPr>
            <a:lvl7pPr marL="2743046" indent="0">
              <a:buNone/>
              <a:defRPr sz="1600" b="1"/>
            </a:lvl7pPr>
            <a:lvl8pPr marL="3200220" indent="0">
              <a:buNone/>
              <a:defRPr sz="1600" b="1"/>
            </a:lvl8pPr>
            <a:lvl9pPr marL="3657396"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7174" indent="0">
              <a:buNone/>
              <a:defRPr sz="2000" b="1"/>
            </a:lvl2pPr>
            <a:lvl3pPr marL="914349" indent="0">
              <a:buNone/>
              <a:defRPr sz="1800" b="1"/>
            </a:lvl3pPr>
            <a:lvl4pPr marL="1371523" indent="0">
              <a:buNone/>
              <a:defRPr sz="1600" b="1"/>
            </a:lvl4pPr>
            <a:lvl5pPr marL="1828698" indent="0">
              <a:buNone/>
              <a:defRPr sz="1600" b="1"/>
            </a:lvl5pPr>
            <a:lvl6pPr marL="2285872" indent="0">
              <a:buNone/>
              <a:defRPr sz="1600" b="1"/>
            </a:lvl6pPr>
            <a:lvl7pPr marL="2743046" indent="0">
              <a:buNone/>
              <a:defRPr sz="1600" b="1"/>
            </a:lvl7pPr>
            <a:lvl8pPr marL="3200220" indent="0">
              <a:buNone/>
              <a:defRPr sz="1600" b="1"/>
            </a:lvl8pPr>
            <a:lvl9pPr marL="3657396"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7934299"/>
      </p:ext>
    </p:extLst>
  </p:cSld>
  <p:clrMapOvr>
    <a:masterClrMapping/>
  </p:clrMapOvr>
  <p:transition xmlns:p14="http://schemas.microsoft.com/office/powerpoint/2010/main"/>
</p:sldLayout>
</file>

<file path=ppt/slideLayouts/slideLayout4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482489345"/>
      </p:ext>
    </p:extLst>
  </p:cSld>
  <p:clrMapOvr>
    <a:masterClrMapping/>
  </p:clrMapOvr>
  <p:transition xmlns:p14="http://schemas.microsoft.com/office/powerpoint/2010/main"/>
</p:sldLayout>
</file>

<file path=ppt/slideLayouts/slideLayout4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2023031"/>
      </p:ext>
    </p:extLst>
  </p:cSld>
  <p:clrMapOvr>
    <a:masterClrMapping/>
  </p:clrMapOvr>
  <p:transition xmlns:p14="http://schemas.microsoft.com/office/powerpoint/2010/main"/>
</p:sldLayout>
</file>

<file path=ppt/slideLayouts/slideLayout4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04"/>
            <a:ext cx="3008313" cy="4691063"/>
          </a:xfrm>
        </p:spPr>
        <p:txBody>
          <a:bodyPr/>
          <a:lstStyle>
            <a:lvl1pPr marL="0" indent="0">
              <a:buNone/>
              <a:defRPr sz="1400"/>
            </a:lvl1pPr>
            <a:lvl2pPr marL="457174" indent="0">
              <a:buNone/>
              <a:defRPr sz="1200"/>
            </a:lvl2pPr>
            <a:lvl3pPr marL="914349" indent="0">
              <a:buNone/>
              <a:defRPr sz="1000"/>
            </a:lvl3pPr>
            <a:lvl4pPr marL="1371523" indent="0">
              <a:buNone/>
              <a:defRPr sz="900"/>
            </a:lvl4pPr>
            <a:lvl5pPr marL="1828698" indent="0">
              <a:buNone/>
              <a:defRPr sz="900"/>
            </a:lvl5pPr>
            <a:lvl6pPr marL="2285872" indent="0">
              <a:buNone/>
              <a:defRPr sz="900"/>
            </a:lvl6pPr>
            <a:lvl7pPr marL="2743046" indent="0">
              <a:buNone/>
              <a:defRPr sz="900"/>
            </a:lvl7pPr>
            <a:lvl8pPr marL="3200220" indent="0">
              <a:buNone/>
              <a:defRPr sz="900"/>
            </a:lvl8pPr>
            <a:lvl9pPr marL="3657396" indent="0">
              <a:buNone/>
              <a:defRPr sz="900"/>
            </a:lvl9pPr>
          </a:lstStyle>
          <a:p>
            <a:pPr lvl="0"/>
            <a:r>
              <a:rPr lang="en-US" smtClean="0"/>
              <a:t>Click to edit Master text styles</a:t>
            </a:r>
          </a:p>
        </p:txBody>
      </p:sp>
    </p:spTree>
    <p:extLst>
      <p:ext uri="{BB962C8B-B14F-4D97-AF65-F5344CB8AC3E}">
        <p14:creationId xmlns:p14="http://schemas.microsoft.com/office/powerpoint/2010/main" val="1915664143"/>
      </p:ext>
    </p:extLst>
  </p:cSld>
  <p:clrMapOvr>
    <a:masterClrMapping/>
  </p:clrMapOvr>
  <p:transition xmlns:p14="http://schemas.microsoft.com/office/powerpoint/2010/main"/>
</p:sldLayout>
</file>

<file path=ppt/slideLayouts/slideLayout4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4" indent="0">
              <a:buNone/>
              <a:defRPr sz="2800"/>
            </a:lvl2pPr>
            <a:lvl3pPr marL="914349" indent="0">
              <a:buNone/>
              <a:defRPr sz="2400"/>
            </a:lvl3pPr>
            <a:lvl4pPr marL="1371523" indent="0">
              <a:buNone/>
              <a:defRPr sz="2000"/>
            </a:lvl4pPr>
            <a:lvl5pPr marL="1828698" indent="0">
              <a:buNone/>
              <a:defRPr sz="2000"/>
            </a:lvl5pPr>
            <a:lvl6pPr marL="2285872" indent="0">
              <a:buNone/>
              <a:defRPr sz="2000"/>
            </a:lvl6pPr>
            <a:lvl7pPr marL="2743046" indent="0">
              <a:buNone/>
              <a:defRPr sz="2000"/>
            </a:lvl7pPr>
            <a:lvl8pPr marL="3200220" indent="0">
              <a:buNone/>
              <a:defRPr sz="2000"/>
            </a:lvl8pPr>
            <a:lvl9pPr marL="3657396"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4" indent="0">
              <a:buNone/>
              <a:defRPr sz="1200"/>
            </a:lvl2pPr>
            <a:lvl3pPr marL="914349" indent="0">
              <a:buNone/>
              <a:defRPr sz="1000"/>
            </a:lvl3pPr>
            <a:lvl4pPr marL="1371523" indent="0">
              <a:buNone/>
              <a:defRPr sz="900"/>
            </a:lvl4pPr>
            <a:lvl5pPr marL="1828698" indent="0">
              <a:buNone/>
              <a:defRPr sz="900"/>
            </a:lvl5pPr>
            <a:lvl6pPr marL="2285872" indent="0">
              <a:buNone/>
              <a:defRPr sz="900"/>
            </a:lvl6pPr>
            <a:lvl7pPr marL="2743046" indent="0">
              <a:buNone/>
              <a:defRPr sz="900"/>
            </a:lvl7pPr>
            <a:lvl8pPr marL="3200220" indent="0">
              <a:buNone/>
              <a:defRPr sz="900"/>
            </a:lvl8pPr>
            <a:lvl9pPr marL="3657396" indent="0">
              <a:buNone/>
              <a:defRPr sz="900"/>
            </a:lvl9pPr>
          </a:lstStyle>
          <a:p>
            <a:pPr lvl="0"/>
            <a:r>
              <a:rPr lang="en-US" smtClean="0"/>
              <a:t>Click to edit Master text styles</a:t>
            </a:r>
          </a:p>
        </p:txBody>
      </p:sp>
    </p:spTree>
    <p:extLst>
      <p:ext uri="{BB962C8B-B14F-4D97-AF65-F5344CB8AC3E}">
        <p14:creationId xmlns:p14="http://schemas.microsoft.com/office/powerpoint/2010/main" val="2579834029"/>
      </p:ext>
    </p:extLst>
  </p:cSld>
  <p:clrMapOvr>
    <a:masterClrMapping/>
  </p:clrMapOvr>
  <p:transition xmlns:p14="http://schemas.microsoft.com/office/powerpoint/2010/main"/>
</p:sldLayout>
</file>

<file path=ppt/slideLayouts/slideLayout4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39510952"/>
      </p:ext>
    </p:extLst>
  </p:cSld>
  <p:clrMapOvr>
    <a:masterClrMapping/>
  </p:clrMapOvr>
  <p:transition xmlns:p14="http://schemas.microsoft.com/office/powerpoint/2010/main"/>
</p:sldLayout>
</file>

<file path=ppt/slideLayouts/slideLayout4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6"/>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6"/>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56529895"/>
      </p:ext>
    </p:extLst>
  </p:cSld>
  <p:clrMapOvr>
    <a:masterClrMapping/>
  </p:clrMapOvr>
  <p:transition xmlns:p14="http://schemas.microsoft.com/office/powerpoint/2010/main"/>
</p:sldLayout>
</file>

<file path=ppt/slideLayouts/slideLayout44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1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1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18518932"/>
      </p:ext>
    </p:extLst>
  </p:cSld>
  <p:clrMapOvr>
    <a:masterClrMapping/>
  </p:clrMapOvr>
  <p:transition xmlns:p14="http://schemas.microsoft.com/office/powerpoint/2010/main"/>
</p:sldLayout>
</file>

<file path=ppt/slideLayouts/slideLayout448.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2858594368"/>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9"/>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174" indent="0" algn="ctr">
              <a:buNone/>
              <a:defRPr/>
            </a:lvl2pPr>
            <a:lvl3pPr marL="914349" indent="0" algn="ctr">
              <a:buNone/>
              <a:defRPr/>
            </a:lvl3pPr>
            <a:lvl4pPr marL="1371523" indent="0" algn="ctr">
              <a:buNone/>
              <a:defRPr/>
            </a:lvl4pPr>
            <a:lvl5pPr marL="1828698" indent="0" algn="ctr">
              <a:buNone/>
              <a:defRPr/>
            </a:lvl5pPr>
            <a:lvl6pPr marL="2285872" indent="0" algn="ctr">
              <a:buNone/>
              <a:defRPr/>
            </a:lvl6pPr>
            <a:lvl7pPr marL="2743046" indent="0" algn="ctr">
              <a:buNone/>
              <a:defRPr/>
            </a:lvl7pPr>
            <a:lvl8pPr marL="3200220" indent="0" algn="ctr">
              <a:buNone/>
              <a:defRPr/>
            </a:lvl8pPr>
            <a:lvl9pPr marL="3657396"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439729306"/>
      </p:ext>
    </p:extLst>
  </p:cSld>
  <p:clrMapOvr>
    <a:masterClrMapping/>
  </p:clrMapOvr>
  <p:transition xmlns:p14="http://schemas.microsoft.com/office/powerpoint/2010/main"/>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601138992"/>
      </p:ext>
    </p:extLst>
  </p:cSld>
  <p:clrMapOvr>
    <a:masterClrMapping/>
  </p:clrMapOvr>
  <p:transition xmlns:p14="http://schemas.microsoft.com/office/powerpoint/2010/main"/>
</p:sldLayout>
</file>

<file path=ppt/slideLayouts/slideLayout4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68879956"/>
      </p:ext>
    </p:extLst>
  </p:cSld>
  <p:clrMapOvr>
    <a:masterClrMapping/>
  </p:clrMapOvr>
  <p:transition xmlns:p14="http://schemas.microsoft.com/office/powerpoint/2010/main"/>
</p:sldLayout>
</file>

<file path=ppt/slideLayouts/slideLayout4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5"/>
            <a:ext cx="7772400" cy="1500187"/>
          </a:xfrm>
        </p:spPr>
        <p:txBody>
          <a:bodyPr anchor="b"/>
          <a:lstStyle>
            <a:lvl1pPr marL="0" indent="0">
              <a:buNone/>
              <a:defRPr sz="2000"/>
            </a:lvl1pPr>
            <a:lvl2pPr marL="457174" indent="0">
              <a:buNone/>
              <a:defRPr sz="1800"/>
            </a:lvl2pPr>
            <a:lvl3pPr marL="914349" indent="0">
              <a:buNone/>
              <a:defRPr sz="1600"/>
            </a:lvl3pPr>
            <a:lvl4pPr marL="1371523" indent="0">
              <a:buNone/>
              <a:defRPr sz="1400"/>
            </a:lvl4pPr>
            <a:lvl5pPr marL="1828698" indent="0">
              <a:buNone/>
              <a:defRPr sz="1400"/>
            </a:lvl5pPr>
            <a:lvl6pPr marL="2285872" indent="0">
              <a:buNone/>
              <a:defRPr sz="1400"/>
            </a:lvl6pPr>
            <a:lvl7pPr marL="2743046" indent="0">
              <a:buNone/>
              <a:defRPr sz="1400"/>
            </a:lvl7pPr>
            <a:lvl8pPr marL="3200220" indent="0">
              <a:buNone/>
              <a:defRPr sz="1400"/>
            </a:lvl8pPr>
            <a:lvl9pPr marL="3657396" indent="0">
              <a:buNone/>
              <a:defRPr sz="1400"/>
            </a:lvl9pPr>
          </a:lstStyle>
          <a:p>
            <a:pPr lvl="0"/>
            <a:r>
              <a:rPr lang="en-US" smtClean="0"/>
              <a:t>Click to edit Master text styles</a:t>
            </a:r>
          </a:p>
        </p:txBody>
      </p:sp>
    </p:spTree>
    <p:extLst>
      <p:ext uri="{BB962C8B-B14F-4D97-AF65-F5344CB8AC3E}">
        <p14:creationId xmlns:p14="http://schemas.microsoft.com/office/powerpoint/2010/main" val="2052267990"/>
      </p:ext>
    </p:extLst>
  </p:cSld>
  <p:clrMapOvr>
    <a:masterClrMapping/>
  </p:clrMapOvr>
  <p:transition xmlns:p14="http://schemas.microsoft.com/office/powerpoint/2010/main"/>
</p:sldLayout>
</file>

<file path=ppt/slideLayouts/slideLayout4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1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1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29002206"/>
      </p:ext>
    </p:extLst>
  </p:cSld>
  <p:clrMapOvr>
    <a:masterClrMapping/>
  </p:clrMapOvr>
  <p:transition xmlns:p14="http://schemas.microsoft.com/office/powerpoint/2010/main"/>
</p:sldLayout>
</file>

<file path=ppt/slideLayouts/slideLayout4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4" indent="0">
              <a:buNone/>
              <a:defRPr sz="2000" b="1"/>
            </a:lvl2pPr>
            <a:lvl3pPr marL="914349" indent="0">
              <a:buNone/>
              <a:defRPr sz="1800" b="1"/>
            </a:lvl3pPr>
            <a:lvl4pPr marL="1371523" indent="0">
              <a:buNone/>
              <a:defRPr sz="1600" b="1"/>
            </a:lvl4pPr>
            <a:lvl5pPr marL="1828698" indent="0">
              <a:buNone/>
              <a:defRPr sz="1600" b="1"/>
            </a:lvl5pPr>
            <a:lvl6pPr marL="2285872" indent="0">
              <a:buNone/>
              <a:defRPr sz="1600" b="1"/>
            </a:lvl6pPr>
            <a:lvl7pPr marL="2743046" indent="0">
              <a:buNone/>
              <a:defRPr sz="1600" b="1"/>
            </a:lvl7pPr>
            <a:lvl8pPr marL="3200220" indent="0">
              <a:buNone/>
              <a:defRPr sz="1600" b="1"/>
            </a:lvl8pPr>
            <a:lvl9pPr marL="3657396"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7174" indent="0">
              <a:buNone/>
              <a:defRPr sz="2000" b="1"/>
            </a:lvl2pPr>
            <a:lvl3pPr marL="914349" indent="0">
              <a:buNone/>
              <a:defRPr sz="1800" b="1"/>
            </a:lvl3pPr>
            <a:lvl4pPr marL="1371523" indent="0">
              <a:buNone/>
              <a:defRPr sz="1600" b="1"/>
            </a:lvl4pPr>
            <a:lvl5pPr marL="1828698" indent="0">
              <a:buNone/>
              <a:defRPr sz="1600" b="1"/>
            </a:lvl5pPr>
            <a:lvl6pPr marL="2285872" indent="0">
              <a:buNone/>
              <a:defRPr sz="1600" b="1"/>
            </a:lvl6pPr>
            <a:lvl7pPr marL="2743046" indent="0">
              <a:buNone/>
              <a:defRPr sz="1600" b="1"/>
            </a:lvl7pPr>
            <a:lvl8pPr marL="3200220" indent="0">
              <a:buNone/>
              <a:defRPr sz="1600" b="1"/>
            </a:lvl8pPr>
            <a:lvl9pPr marL="3657396"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55760868"/>
      </p:ext>
    </p:extLst>
  </p:cSld>
  <p:clrMapOvr>
    <a:masterClrMapping/>
  </p:clrMapOvr>
  <p:transition xmlns:p14="http://schemas.microsoft.com/office/powerpoint/2010/main"/>
</p:sldLayout>
</file>

<file path=ppt/slideLayouts/slideLayout4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334726458"/>
      </p:ext>
    </p:extLst>
  </p:cSld>
  <p:clrMapOvr>
    <a:masterClrMapping/>
  </p:clrMapOvr>
  <p:transition xmlns:p14="http://schemas.microsoft.com/office/powerpoint/2010/main"/>
</p:sldLayout>
</file>

<file path=ppt/slideLayouts/slideLayout4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9697481"/>
      </p:ext>
    </p:extLst>
  </p:cSld>
  <p:clrMapOvr>
    <a:masterClrMapping/>
  </p:clrMapOvr>
  <p:transition xmlns:p14="http://schemas.microsoft.com/office/powerpoint/2010/main"/>
</p:sldLayout>
</file>

<file path=ppt/slideLayouts/slideLayout4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04"/>
            <a:ext cx="3008313" cy="4691063"/>
          </a:xfrm>
        </p:spPr>
        <p:txBody>
          <a:bodyPr/>
          <a:lstStyle>
            <a:lvl1pPr marL="0" indent="0">
              <a:buNone/>
              <a:defRPr sz="1400"/>
            </a:lvl1pPr>
            <a:lvl2pPr marL="457174" indent="0">
              <a:buNone/>
              <a:defRPr sz="1200"/>
            </a:lvl2pPr>
            <a:lvl3pPr marL="914349" indent="0">
              <a:buNone/>
              <a:defRPr sz="1000"/>
            </a:lvl3pPr>
            <a:lvl4pPr marL="1371523" indent="0">
              <a:buNone/>
              <a:defRPr sz="900"/>
            </a:lvl4pPr>
            <a:lvl5pPr marL="1828698" indent="0">
              <a:buNone/>
              <a:defRPr sz="900"/>
            </a:lvl5pPr>
            <a:lvl6pPr marL="2285872" indent="0">
              <a:buNone/>
              <a:defRPr sz="900"/>
            </a:lvl6pPr>
            <a:lvl7pPr marL="2743046" indent="0">
              <a:buNone/>
              <a:defRPr sz="900"/>
            </a:lvl7pPr>
            <a:lvl8pPr marL="3200220" indent="0">
              <a:buNone/>
              <a:defRPr sz="900"/>
            </a:lvl8pPr>
            <a:lvl9pPr marL="3657396" indent="0">
              <a:buNone/>
              <a:defRPr sz="900"/>
            </a:lvl9pPr>
          </a:lstStyle>
          <a:p>
            <a:pPr lvl="0"/>
            <a:r>
              <a:rPr lang="en-US" smtClean="0"/>
              <a:t>Click to edit Master text styles</a:t>
            </a:r>
          </a:p>
        </p:txBody>
      </p:sp>
    </p:spTree>
    <p:extLst>
      <p:ext uri="{BB962C8B-B14F-4D97-AF65-F5344CB8AC3E}">
        <p14:creationId xmlns:p14="http://schemas.microsoft.com/office/powerpoint/2010/main" val="4233943024"/>
      </p:ext>
    </p:extLst>
  </p:cSld>
  <p:clrMapOvr>
    <a:masterClrMapping/>
  </p:clrMapOvr>
  <p:transition xmlns:p14="http://schemas.microsoft.com/office/powerpoint/2010/main"/>
</p:sldLayout>
</file>

<file path=ppt/slideLayouts/slideLayout4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4" indent="0">
              <a:buNone/>
              <a:defRPr sz="2800"/>
            </a:lvl2pPr>
            <a:lvl3pPr marL="914349" indent="0">
              <a:buNone/>
              <a:defRPr sz="2400"/>
            </a:lvl3pPr>
            <a:lvl4pPr marL="1371523" indent="0">
              <a:buNone/>
              <a:defRPr sz="2000"/>
            </a:lvl4pPr>
            <a:lvl5pPr marL="1828698" indent="0">
              <a:buNone/>
              <a:defRPr sz="2000"/>
            </a:lvl5pPr>
            <a:lvl6pPr marL="2285872" indent="0">
              <a:buNone/>
              <a:defRPr sz="2000"/>
            </a:lvl6pPr>
            <a:lvl7pPr marL="2743046" indent="0">
              <a:buNone/>
              <a:defRPr sz="2000"/>
            </a:lvl7pPr>
            <a:lvl8pPr marL="3200220" indent="0">
              <a:buNone/>
              <a:defRPr sz="2000"/>
            </a:lvl8pPr>
            <a:lvl9pPr marL="3657396"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4" indent="0">
              <a:buNone/>
              <a:defRPr sz="1200"/>
            </a:lvl2pPr>
            <a:lvl3pPr marL="914349" indent="0">
              <a:buNone/>
              <a:defRPr sz="1000"/>
            </a:lvl3pPr>
            <a:lvl4pPr marL="1371523" indent="0">
              <a:buNone/>
              <a:defRPr sz="900"/>
            </a:lvl4pPr>
            <a:lvl5pPr marL="1828698" indent="0">
              <a:buNone/>
              <a:defRPr sz="900"/>
            </a:lvl5pPr>
            <a:lvl6pPr marL="2285872" indent="0">
              <a:buNone/>
              <a:defRPr sz="900"/>
            </a:lvl6pPr>
            <a:lvl7pPr marL="2743046" indent="0">
              <a:buNone/>
              <a:defRPr sz="900"/>
            </a:lvl7pPr>
            <a:lvl8pPr marL="3200220" indent="0">
              <a:buNone/>
              <a:defRPr sz="900"/>
            </a:lvl8pPr>
            <a:lvl9pPr marL="3657396" indent="0">
              <a:buNone/>
              <a:defRPr sz="900"/>
            </a:lvl9pPr>
          </a:lstStyle>
          <a:p>
            <a:pPr lvl="0"/>
            <a:r>
              <a:rPr lang="en-US" smtClean="0"/>
              <a:t>Click to edit Master text styles</a:t>
            </a:r>
          </a:p>
        </p:txBody>
      </p:sp>
    </p:spTree>
    <p:extLst>
      <p:ext uri="{BB962C8B-B14F-4D97-AF65-F5344CB8AC3E}">
        <p14:creationId xmlns:p14="http://schemas.microsoft.com/office/powerpoint/2010/main" val="2077109934"/>
      </p:ext>
    </p:extLst>
  </p:cSld>
  <p:clrMapOvr>
    <a:masterClrMapping/>
  </p:clrMapOvr>
  <p:transition xmlns:p14="http://schemas.microsoft.com/office/powerpoint/2010/main"/>
</p:sldLayout>
</file>

<file path=ppt/slideLayouts/slideLayout4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12207601"/>
      </p:ext>
    </p:extLst>
  </p:cSld>
  <p:clrMapOvr>
    <a:masterClrMapping/>
  </p:clrMapOvr>
  <p:transition xmlns:p14="http://schemas.microsoft.com/office/powerpoint/2010/main"/>
</p:sldLayout>
</file>

<file path=ppt/slideLayouts/slideLayout4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6"/>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6"/>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09321119"/>
      </p:ext>
    </p:extLst>
  </p:cSld>
  <p:clrMapOvr>
    <a:masterClrMapping/>
  </p:clrMapOvr>
  <p:transition xmlns:p14="http://schemas.microsoft.com/office/powerpoint/2010/main"/>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1691443"/>
      </p:ext>
    </p:extLst>
  </p:cSld>
  <p:clrMapOvr>
    <a:masterClrMapping/>
  </p:clrMapOvr>
  <p:transition xmlns:p14="http://schemas.microsoft.com/office/powerpoint/2010/main"/>
</p:sldLayout>
</file>

<file path=ppt/slideLayouts/slideLayout46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1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1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92906861"/>
      </p:ext>
    </p:extLst>
  </p:cSld>
  <p:clrMapOvr>
    <a:masterClrMapping/>
  </p:clrMapOvr>
  <p:transition xmlns:p14="http://schemas.microsoft.com/office/powerpoint/2010/main"/>
</p:sldLayout>
</file>

<file path=ppt/slideLayouts/slideLayout461.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2222801128"/>
      </p:ext>
    </p:extLst>
  </p:cSld>
  <p:clrMapOvr>
    <a:masterClrMapping/>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9"/>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884" indent="0" algn="ctr">
              <a:buNone/>
              <a:defRPr/>
            </a:lvl2pPr>
            <a:lvl3pPr marL="913770" indent="0" algn="ctr">
              <a:buNone/>
              <a:defRPr/>
            </a:lvl3pPr>
            <a:lvl4pPr marL="1370658" indent="0" algn="ctr">
              <a:buNone/>
              <a:defRPr/>
            </a:lvl4pPr>
            <a:lvl5pPr marL="1827542" indent="0" algn="ctr">
              <a:buNone/>
              <a:defRPr/>
            </a:lvl5pPr>
            <a:lvl6pPr marL="2284429" indent="0" algn="ctr">
              <a:buNone/>
              <a:defRPr/>
            </a:lvl6pPr>
            <a:lvl7pPr marL="2741313" indent="0" algn="ctr">
              <a:buNone/>
              <a:defRPr/>
            </a:lvl7pPr>
            <a:lvl8pPr marL="3198199" indent="0" algn="ctr">
              <a:buNone/>
              <a:defRPr/>
            </a:lvl8pPr>
            <a:lvl9pPr marL="3655085"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021609554"/>
      </p:ext>
    </p:extLst>
  </p:cSld>
  <p:clrMapOvr>
    <a:masterClrMapping/>
  </p:clrMapOvr>
  <p:transition xmlns:p14="http://schemas.microsoft.com/office/powerpoint/2010/main"/>
</p:sldLayout>
</file>

<file path=ppt/slideLayouts/slideLayout4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35064274"/>
      </p:ext>
    </p:extLst>
  </p:cSld>
  <p:clrMapOvr>
    <a:masterClrMapping/>
  </p:clrMapOvr>
  <p:transition xmlns:p14="http://schemas.microsoft.com/office/powerpoint/2010/main"/>
</p:sldLayout>
</file>

<file path=ppt/slideLayouts/slideLayout4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7"/>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3"/>
            <a:ext cx="7772400" cy="1500187"/>
          </a:xfrm>
        </p:spPr>
        <p:txBody>
          <a:bodyPr anchor="b"/>
          <a:lstStyle>
            <a:lvl1pPr marL="0" indent="0">
              <a:buNone/>
              <a:defRPr sz="2000"/>
            </a:lvl1pPr>
            <a:lvl2pPr marL="456884" indent="0">
              <a:buNone/>
              <a:defRPr sz="1800"/>
            </a:lvl2pPr>
            <a:lvl3pPr marL="913770" indent="0">
              <a:buNone/>
              <a:defRPr sz="1600"/>
            </a:lvl3pPr>
            <a:lvl4pPr marL="1370658" indent="0">
              <a:buNone/>
              <a:defRPr sz="1400"/>
            </a:lvl4pPr>
            <a:lvl5pPr marL="1827542" indent="0">
              <a:buNone/>
              <a:defRPr sz="1400"/>
            </a:lvl5pPr>
            <a:lvl6pPr marL="2284429" indent="0">
              <a:buNone/>
              <a:defRPr sz="1400"/>
            </a:lvl6pPr>
            <a:lvl7pPr marL="2741313" indent="0">
              <a:buNone/>
              <a:defRPr sz="1400"/>
            </a:lvl7pPr>
            <a:lvl8pPr marL="3198199" indent="0">
              <a:buNone/>
              <a:defRPr sz="1400"/>
            </a:lvl8pPr>
            <a:lvl9pPr marL="3655085" indent="0">
              <a:buNone/>
              <a:defRPr sz="1400"/>
            </a:lvl9pPr>
          </a:lstStyle>
          <a:p>
            <a:pPr lvl="0"/>
            <a:r>
              <a:rPr lang="en-US" smtClean="0"/>
              <a:t>Click to edit Master text styles</a:t>
            </a:r>
          </a:p>
        </p:txBody>
      </p:sp>
    </p:spTree>
    <p:extLst>
      <p:ext uri="{BB962C8B-B14F-4D97-AF65-F5344CB8AC3E}">
        <p14:creationId xmlns:p14="http://schemas.microsoft.com/office/powerpoint/2010/main" val="2440963728"/>
      </p:ext>
    </p:extLst>
  </p:cSld>
  <p:clrMapOvr>
    <a:masterClrMapping/>
  </p:clrMapOvr>
  <p:transition xmlns:p14="http://schemas.microsoft.com/office/powerpoint/2010/main"/>
</p:sldLayout>
</file>

<file path=ppt/slideLayouts/slideLayout4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1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1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53540385"/>
      </p:ext>
    </p:extLst>
  </p:cSld>
  <p:clrMapOvr>
    <a:masterClrMapping/>
  </p:clrMapOvr>
  <p:transition xmlns:p14="http://schemas.microsoft.com/office/powerpoint/2010/main"/>
</p:sldLayout>
</file>

<file path=ppt/slideLayouts/slideLayout4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884" indent="0">
              <a:buNone/>
              <a:defRPr sz="2000" b="1"/>
            </a:lvl2pPr>
            <a:lvl3pPr marL="913770" indent="0">
              <a:buNone/>
              <a:defRPr sz="1800" b="1"/>
            </a:lvl3pPr>
            <a:lvl4pPr marL="1370658" indent="0">
              <a:buNone/>
              <a:defRPr sz="1600" b="1"/>
            </a:lvl4pPr>
            <a:lvl5pPr marL="1827542" indent="0">
              <a:buNone/>
              <a:defRPr sz="1600" b="1"/>
            </a:lvl5pPr>
            <a:lvl6pPr marL="2284429" indent="0">
              <a:buNone/>
              <a:defRPr sz="1600" b="1"/>
            </a:lvl6pPr>
            <a:lvl7pPr marL="2741313" indent="0">
              <a:buNone/>
              <a:defRPr sz="1600" b="1"/>
            </a:lvl7pPr>
            <a:lvl8pPr marL="3198199" indent="0">
              <a:buNone/>
              <a:defRPr sz="1600" b="1"/>
            </a:lvl8pPr>
            <a:lvl9pPr marL="365508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2" y="1535114"/>
            <a:ext cx="4041775" cy="639762"/>
          </a:xfrm>
        </p:spPr>
        <p:txBody>
          <a:bodyPr anchor="b"/>
          <a:lstStyle>
            <a:lvl1pPr marL="0" indent="0">
              <a:buNone/>
              <a:defRPr sz="2400" b="1"/>
            </a:lvl1pPr>
            <a:lvl2pPr marL="456884" indent="0">
              <a:buNone/>
              <a:defRPr sz="2000" b="1"/>
            </a:lvl2pPr>
            <a:lvl3pPr marL="913770" indent="0">
              <a:buNone/>
              <a:defRPr sz="1800" b="1"/>
            </a:lvl3pPr>
            <a:lvl4pPr marL="1370658" indent="0">
              <a:buNone/>
              <a:defRPr sz="1600" b="1"/>
            </a:lvl4pPr>
            <a:lvl5pPr marL="1827542" indent="0">
              <a:buNone/>
              <a:defRPr sz="1600" b="1"/>
            </a:lvl5pPr>
            <a:lvl6pPr marL="2284429" indent="0">
              <a:buNone/>
              <a:defRPr sz="1600" b="1"/>
            </a:lvl6pPr>
            <a:lvl7pPr marL="2741313" indent="0">
              <a:buNone/>
              <a:defRPr sz="1600" b="1"/>
            </a:lvl7pPr>
            <a:lvl8pPr marL="3198199" indent="0">
              <a:buNone/>
              <a:defRPr sz="1600" b="1"/>
            </a:lvl8pPr>
            <a:lvl9pPr marL="365508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12390113"/>
      </p:ext>
    </p:extLst>
  </p:cSld>
  <p:clrMapOvr>
    <a:masterClrMapping/>
  </p:clrMapOvr>
  <p:transition xmlns:p14="http://schemas.microsoft.com/office/powerpoint/2010/main"/>
</p:sldLayout>
</file>

<file path=ppt/slideLayouts/slideLayout4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802461056"/>
      </p:ext>
    </p:extLst>
  </p:cSld>
  <p:clrMapOvr>
    <a:masterClrMapping/>
  </p:clrMapOvr>
  <p:transition xmlns:p14="http://schemas.microsoft.com/office/powerpoint/2010/main"/>
</p:sldLayout>
</file>

<file path=ppt/slideLayouts/slideLayout4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11296"/>
      </p:ext>
    </p:extLst>
  </p:cSld>
  <p:clrMapOvr>
    <a:masterClrMapping/>
  </p:clrMapOvr>
  <p:transition xmlns:p14="http://schemas.microsoft.com/office/powerpoint/2010/main"/>
</p:sldLayout>
</file>

<file path=ppt/slideLayouts/slideLayout4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6" y="27306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04"/>
            <a:ext cx="3008313" cy="4691063"/>
          </a:xfrm>
        </p:spPr>
        <p:txBody>
          <a:bodyPr/>
          <a:lstStyle>
            <a:lvl1pPr marL="0" indent="0">
              <a:buNone/>
              <a:defRPr sz="1400"/>
            </a:lvl1pPr>
            <a:lvl2pPr marL="456884" indent="0">
              <a:buNone/>
              <a:defRPr sz="1200"/>
            </a:lvl2pPr>
            <a:lvl3pPr marL="913770" indent="0">
              <a:buNone/>
              <a:defRPr sz="1000"/>
            </a:lvl3pPr>
            <a:lvl4pPr marL="1370658" indent="0">
              <a:buNone/>
              <a:defRPr sz="900"/>
            </a:lvl4pPr>
            <a:lvl5pPr marL="1827542" indent="0">
              <a:buNone/>
              <a:defRPr sz="900"/>
            </a:lvl5pPr>
            <a:lvl6pPr marL="2284429" indent="0">
              <a:buNone/>
              <a:defRPr sz="900"/>
            </a:lvl6pPr>
            <a:lvl7pPr marL="2741313" indent="0">
              <a:buNone/>
              <a:defRPr sz="900"/>
            </a:lvl7pPr>
            <a:lvl8pPr marL="3198199" indent="0">
              <a:buNone/>
              <a:defRPr sz="900"/>
            </a:lvl8pPr>
            <a:lvl9pPr marL="3655085" indent="0">
              <a:buNone/>
              <a:defRPr sz="900"/>
            </a:lvl9pPr>
          </a:lstStyle>
          <a:p>
            <a:pPr lvl="0"/>
            <a:r>
              <a:rPr lang="en-US" smtClean="0"/>
              <a:t>Click to edit Master text styles</a:t>
            </a:r>
          </a:p>
        </p:txBody>
      </p:sp>
    </p:spTree>
    <p:extLst>
      <p:ext uri="{BB962C8B-B14F-4D97-AF65-F5344CB8AC3E}">
        <p14:creationId xmlns:p14="http://schemas.microsoft.com/office/powerpoint/2010/main" val="1385556585"/>
      </p:ext>
    </p:extLst>
  </p:cSld>
  <p:clrMapOvr>
    <a:masterClrMapping/>
  </p:clrMapOvr>
  <p:transition xmlns:p14="http://schemas.microsoft.com/office/powerpoint/2010/main"/>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04"/>
            <a:ext cx="3008313" cy="4691063"/>
          </a:xfrm>
        </p:spPr>
        <p:txBody>
          <a:bodyPr/>
          <a:lstStyle>
            <a:lvl1pPr marL="0" indent="0">
              <a:buNone/>
              <a:defRPr sz="1400"/>
            </a:lvl1pPr>
            <a:lvl2pPr marL="457174" indent="0">
              <a:buNone/>
              <a:defRPr sz="1200"/>
            </a:lvl2pPr>
            <a:lvl3pPr marL="914349" indent="0">
              <a:buNone/>
              <a:defRPr sz="1000"/>
            </a:lvl3pPr>
            <a:lvl4pPr marL="1371523" indent="0">
              <a:buNone/>
              <a:defRPr sz="900"/>
            </a:lvl4pPr>
            <a:lvl5pPr marL="1828698" indent="0">
              <a:buNone/>
              <a:defRPr sz="900"/>
            </a:lvl5pPr>
            <a:lvl6pPr marL="2285872" indent="0">
              <a:buNone/>
              <a:defRPr sz="900"/>
            </a:lvl6pPr>
            <a:lvl7pPr marL="2743046" indent="0">
              <a:buNone/>
              <a:defRPr sz="900"/>
            </a:lvl7pPr>
            <a:lvl8pPr marL="3200220" indent="0">
              <a:buNone/>
              <a:defRPr sz="900"/>
            </a:lvl8pPr>
            <a:lvl9pPr marL="3657396" indent="0">
              <a:buNone/>
              <a:defRPr sz="900"/>
            </a:lvl9pPr>
          </a:lstStyle>
          <a:p>
            <a:pPr lvl="0"/>
            <a:r>
              <a:rPr lang="en-US" smtClean="0"/>
              <a:t>Click to edit Master text styles</a:t>
            </a:r>
          </a:p>
        </p:txBody>
      </p:sp>
    </p:spTree>
    <p:extLst>
      <p:ext uri="{BB962C8B-B14F-4D97-AF65-F5344CB8AC3E}">
        <p14:creationId xmlns:p14="http://schemas.microsoft.com/office/powerpoint/2010/main" val="2069065003"/>
      </p:ext>
    </p:extLst>
  </p:cSld>
  <p:clrMapOvr>
    <a:masterClrMapping/>
  </p:clrMapOvr>
  <p:transition xmlns:p14="http://schemas.microsoft.com/office/powerpoint/2010/main"/>
</p:sldLayout>
</file>

<file path=ppt/slideLayouts/slideLayout4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84" indent="0">
              <a:buNone/>
              <a:defRPr sz="2800"/>
            </a:lvl2pPr>
            <a:lvl3pPr marL="913770" indent="0">
              <a:buNone/>
              <a:defRPr sz="2400"/>
            </a:lvl3pPr>
            <a:lvl4pPr marL="1370658" indent="0">
              <a:buNone/>
              <a:defRPr sz="2000"/>
            </a:lvl4pPr>
            <a:lvl5pPr marL="1827542" indent="0">
              <a:buNone/>
              <a:defRPr sz="2000"/>
            </a:lvl5pPr>
            <a:lvl6pPr marL="2284429" indent="0">
              <a:buNone/>
              <a:defRPr sz="2000"/>
            </a:lvl6pPr>
            <a:lvl7pPr marL="2741313" indent="0">
              <a:buNone/>
              <a:defRPr sz="2000"/>
            </a:lvl7pPr>
            <a:lvl8pPr marL="3198199" indent="0">
              <a:buNone/>
              <a:defRPr sz="2000"/>
            </a:lvl8pPr>
            <a:lvl9pPr marL="3655085"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6884" indent="0">
              <a:buNone/>
              <a:defRPr sz="1200"/>
            </a:lvl2pPr>
            <a:lvl3pPr marL="913770" indent="0">
              <a:buNone/>
              <a:defRPr sz="1000"/>
            </a:lvl3pPr>
            <a:lvl4pPr marL="1370658" indent="0">
              <a:buNone/>
              <a:defRPr sz="900"/>
            </a:lvl4pPr>
            <a:lvl5pPr marL="1827542" indent="0">
              <a:buNone/>
              <a:defRPr sz="900"/>
            </a:lvl5pPr>
            <a:lvl6pPr marL="2284429" indent="0">
              <a:buNone/>
              <a:defRPr sz="900"/>
            </a:lvl6pPr>
            <a:lvl7pPr marL="2741313" indent="0">
              <a:buNone/>
              <a:defRPr sz="900"/>
            </a:lvl7pPr>
            <a:lvl8pPr marL="3198199" indent="0">
              <a:buNone/>
              <a:defRPr sz="900"/>
            </a:lvl8pPr>
            <a:lvl9pPr marL="3655085" indent="0">
              <a:buNone/>
              <a:defRPr sz="900"/>
            </a:lvl9pPr>
          </a:lstStyle>
          <a:p>
            <a:pPr lvl="0"/>
            <a:r>
              <a:rPr lang="en-US" smtClean="0"/>
              <a:t>Click to edit Master text styles</a:t>
            </a:r>
          </a:p>
        </p:txBody>
      </p:sp>
    </p:spTree>
    <p:extLst>
      <p:ext uri="{BB962C8B-B14F-4D97-AF65-F5344CB8AC3E}">
        <p14:creationId xmlns:p14="http://schemas.microsoft.com/office/powerpoint/2010/main" val="1518152118"/>
      </p:ext>
    </p:extLst>
  </p:cSld>
  <p:clrMapOvr>
    <a:masterClrMapping/>
  </p:clrMapOvr>
  <p:transition xmlns:p14="http://schemas.microsoft.com/office/powerpoint/2010/main"/>
</p:sldLayout>
</file>

<file path=ppt/slideLayouts/slideLayout4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34139899"/>
      </p:ext>
    </p:extLst>
  </p:cSld>
  <p:clrMapOvr>
    <a:masterClrMapping/>
  </p:clrMapOvr>
  <p:transition xmlns:p14="http://schemas.microsoft.com/office/powerpoint/2010/main"/>
</p:sldLayout>
</file>

<file path=ppt/slideLayouts/slideLayout4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6"/>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16"/>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77548432"/>
      </p:ext>
    </p:extLst>
  </p:cSld>
  <p:clrMapOvr>
    <a:masterClrMapping/>
  </p:clrMapOvr>
  <p:transition xmlns:p14="http://schemas.microsoft.com/office/powerpoint/2010/main"/>
</p:sldLayout>
</file>

<file path=ppt/slideLayouts/slideLayout47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1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1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79925991"/>
      </p:ext>
    </p:extLst>
  </p:cSld>
  <p:clrMapOvr>
    <a:masterClrMapping/>
  </p:clrMapOvr>
  <p:transition xmlns:p14="http://schemas.microsoft.com/office/powerpoint/2010/main"/>
</p:sldLayout>
</file>

<file path=ppt/slideLayouts/slideLayout474.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2912627305"/>
      </p:ext>
    </p:extLst>
  </p:cSld>
  <p:clrMapOvr>
    <a:masterClrMapping/>
  </p:clrMapOvr>
</p:sldLayout>
</file>

<file path=ppt/slideLayouts/slideLayout4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9"/>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174" indent="0" algn="ctr">
              <a:buNone/>
              <a:defRPr/>
            </a:lvl2pPr>
            <a:lvl3pPr marL="914349" indent="0" algn="ctr">
              <a:buNone/>
              <a:defRPr/>
            </a:lvl3pPr>
            <a:lvl4pPr marL="1371523" indent="0" algn="ctr">
              <a:buNone/>
              <a:defRPr/>
            </a:lvl4pPr>
            <a:lvl5pPr marL="1828698" indent="0" algn="ctr">
              <a:buNone/>
              <a:defRPr/>
            </a:lvl5pPr>
            <a:lvl6pPr marL="2285872" indent="0" algn="ctr">
              <a:buNone/>
              <a:defRPr/>
            </a:lvl6pPr>
            <a:lvl7pPr marL="2743046" indent="0" algn="ctr">
              <a:buNone/>
              <a:defRPr/>
            </a:lvl7pPr>
            <a:lvl8pPr marL="3200220" indent="0" algn="ctr">
              <a:buNone/>
              <a:defRPr/>
            </a:lvl8pPr>
            <a:lvl9pPr marL="3657396"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938845875"/>
      </p:ext>
    </p:extLst>
  </p:cSld>
  <p:clrMapOvr>
    <a:masterClrMapping/>
  </p:clrMapOvr>
  <p:transition xmlns:p14="http://schemas.microsoft.com/office/powerpoint/2010/main"/>
</p:sldLayout>
</file>

<file path=ppt/slideLayouts/slideLayout4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21841315"/>
      </p:ext>
    </p:extLst>
  </p:cSld>
  <p:clrMapOvr>
    <a:masterClrMapping/>
  </p:clrMapOvr>
  <p:transition xmlns:p14="http://schemas.microsoft.com/office/powerpoint/2010/main"/>
</p:sldLayout>
</file>

<file path=ppt/slideLayouts/slideLayout4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5"/>
            <a:ext cx="7772400" cy="1500187"/>
          </a:xfrm>
        </p:spPr>
        <p:txBody>
          <a:bodyPr anchor="b"/>
          <a:lstStyle>
            <a:lvl1pPr marL="0" indent="0">
              <a:buNone/>
              <a:defRPr sz="2000"/>
            </a:lvl1pPr>
            <a:lvl2pPr marL="457174" indent="0">
              <a:buNone/>
              <a:defRPr sz="1800"/>
            </a:lvl2pPr>
            <a:lvl3pPr marL="914349" indent="0">
              <a:buNone/>
              <a:defRPr sz="1600"/>
            </a:lvl3pPr>
            <a:lvl4pPr marL="1371523" indent="0">
              <a:buNone/>
              <a:defRPr sz="1400"/>
            </a:lvl4pPr>
            <a:lvl5pPr marL="1828698" indent="0">
              <a:buNone/>
              <a:defRPr sz="1400"/>
            </a:lvl5pPr>
            <a:lvl6pPr marL="2285872" indent="0">
              <a:buNone/>
              <a:defRPr sz="1400"/>
            </a:lvl6pPr>
            <a:lvl7pPr marL="2743046" indent="0">
              <a:buNone/>
              <a:defRPr sz="1400"/>
            </a:lvl7pPr>
            <a:lvl8pPr marL="3200220" indent="0">
              <a:buNone/>
              <a:defRPr sz="1400"/>
            </a:lvl8pPr>
            <a:lvl9pPr marL="3657396" indent="0">
              <a:buNone/>
              <a:defRPr sz="1400"/>
            </a:lvl9pPr>
          </a:lstStyle>
          <a:p>
            <a:pPr lvl="0"/>
            <a:r>
              <a:rPr lang="en-US" smtClean="0"/>
              <a:t>Click to edit Master text styles</a:t>
            </a:r>
          </a:p>
        </p:txBody>
      </p:sp>
    </p:spTree>
    <p:extLst>
      <p:ext uri="{BB962C8B-B14F-4D97-AF65-F5344CB8AC3E}">
        <p14:creationId xmlns:p14="http://schemas.microsoft.com/office/powerpoint/2010/main" val="3717553981"/>
      </p:ext>
    </p:extLst>
  </p:cSld>
  <p:clrMapOvr>
    <a:masterClrMapping/>
  </p:clrMapOvr>
  <p:transition xmlns:p14="http://schemas.microsoft.com/office/powerpoint/2010/main"/>
</p:sldLayout>
</file>

<file path=ppt/slideLayouts/slideLayout4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1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1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96012936"/>
      </p:ext>
    </p:extLst>
  </p:cSld>
  <p:clrMapOvr>
    <a:masterClrMapping/>
  </p:clrMapOvr>
  <p:transition xmlns:p14="http://schemas.microsoft.com/office/powerpoint/2010/main"/>
</p:sldLayout>
</file>

<file path=ppt/slideLayouts/slideLayout4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4" indent="0">
              <a:buNone/>
              <a:defRPr sz="2000" b="1"/>
            </a:lvl2pPr>
            <a:lvl3pPr marL="914349" indent="0">
              <a:buNone/>
              <a:defRPr sz="1800" b="1"/>
            </a:lvl3pPr>
            <a:lvl4pPr marL="1371523" indent="0">
              <a:buNone/>
              <a:defRPr sz="1600" b="1"/>
            </a:lvl4pPr>
            <a:lvl5pPr marL="1828698" indent="0">
              <a:buNone/>
              <a:defRPr sz="1600" b="1"/>
            </a:lvl5pPr>
            <a:lvl6pPr marL="2285872" indent="0">
              <a:buNone/>
              <a:defRPr sz="1600" b="1"/>
            </a:lvl6pPr>
            <a:lvl7pPr marL="2743046" indent="0">
              <a:buNone/>
              <a:defRPr sz="1600" b="1"/>
            </a:lvl7pPr>
            <a:lvl8pPr marL="3200220" indent="0">
              <a:buNone/>
              <a:defRPr sz="1600" b="1"/>
            </a:lvl8pPr>
            <a:lvl9pPr marL="3657396"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7174" indent="0">
              <a:buNone/>
              <a:defRPr sz="2000" b="1"/>
            </a:lvl2pPr>
            <a:lvl3pPr marL="914349" indent="0">
              <a:buNone/>
              <a:defRPr sz="1800" b="1"/>
            </a:lvl3pPr>
            <a:lvl4pPr marL="1371523" indent="0">
              <a:buNone/>
              <a:defRPr sz="1600" b="1"/>
            </a:lvl4pPr>
            <a:lvl5pPr marL="1828698" indent="0">
              <a:buNone/>
              <a:defRPr sz="1600" b="1"/>
            </a:lvl5pPr>
            <a:lvl6pPr marL="2285872" indent="0">
              <a:buNone/>
              <a:defRPr sz="1600" b="1"/>
            </a:lvl6pPr>
            <a:lvl7pPr marL="2743046" indent="0">
              <a:buNone/>
              <a:defRPr sz="1600" b="1"/>
            </a:lvl7pPr>
            <a:lvl8pPr marL="3200220" indent="0">
              <a:buNone/>
              <a:defRPr sz="1600" b="1"/>
            </a:lvl8pPr>
            <a:lvl9pPr marL="3657396"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77054964"/>
      </p:ext>
    </p:extLst>
  </p:cSld>
  <p:clrMapOvr>
    <a:masterClrMapping/>
  </p:clrMapOvr>
  <p:transition xmlns:p14="http://schemas.microsoft.com/office/powerpoint/2010/main"/>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4" indent="0">
              <a:buNone/>
              <a:defRPr sz="2800"/>
            </a:lvl2pPr>
            <a:lvl3pPr marL="914349" indent="0">
              <a:buNone/>
              <a:defRPr sz="2400"/>
            </a:lvl3pPr>
            <a:lvl4pPr marL="1371523" indent="0">
              <a:buNone/>
              <a:defRPr sz="2000"/>
            </a:lvl4pPr>
            <a:lvl5pPr marL="1828698" indent="0">
              <a:buNone/>
              <a:defRPr sz="2000"/>
            </a:lvl5pPr>
            <a:lvl6pPr marL="2285872" indent="0">
              <a:buNone/>
              <a:defRPr sz="2000"/>
            </a:lvl6pPr>
            <a:lvl7pPr marL="2743046" indent="0">
              <a:buNone/>
              <a:defRPr sz="2000"/>
            </a:lvl7pPr>
            <a:lvl8pPr marL="3200220" indent="0">
              <a:buNone/>
              <a:defRPr sz="2000"/>
            </a:lvl8pPr>
            <a:lvl9pPr marL="3657396"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4" indent="0">
              <a:buNone/>
              <a:defRPr sz="1200"/>
            </a:lvl2pPr>
            <a:lvl3pPr marL="914349" indent="0">
              <a:buNone/>
              <a:defRPr sz="1000"/>
            </a:lvl3pPr>
            <a:lvl4pPr marL="1371523" indent="0">
              <a:buNone/>
              <a:defRPr sz="900"/>
            </a:lvl4pPr>
            <a:lvl5pPr marL="1828698" indent="0">
              <a:buNone/>
              <a:defRPr sz="900"/>
            </a:lvl5pPr>
            <a:lvl6pPr marL="2285872" indent="0">
              <a:buNone/>
              <a:defRPr sz="900"/>
            </a:lvl6pPr>
            <a:lvl7pPr marL="2743046" indent="0">
              <a:buNone/>
              <a:defRPr sz="900"/>
            </a:lvl7pPr>
            <a:lvl8pPr marL="3200220" indent="0">
              <a:buNone/>
              <a:defRPr sz="900"/>
            </a:lvl8pPr>
            <a:lvl9pPr marL="3657396" indent="0">
              <a:buNone/>
              <a:defRPr sz="900"/>
            </a:lvl9pPr>
          </a:lstStyle>
          <a:p>
            <a:pPr lvl="0"/>
            <a:r>
              <a:rPr lang="en-US" smtClean="0"/>
              <a:t>Click to edit Master text styles</a:t>
            </a:r>
          </a:p>
        </p:txBody>
      </p:sp>
    </p:spTree>
    <p:extLst>
      <p:ext uri="{BB962C8B-B14F-4D97-AF65-F5344CB8AC3E}">
        <p14:creationId xmlns:p14="http://schemas.microsoft.com/office/powerpoint/2010/main" val="2435077870"/>
      </p:ext>
    </p:extLst>
  </p:cSld>
  <p:clrMapOvr>
    <a:masterClrMapping/>
  </p:clrMapOvr>
  <p:transition xmlns:p14="http://schemas.microsoft.com/office/powerpoint/2010/main"/>
</p:sldLayout>
</file>

<file path=ppt/slideLayouts/slideLayout4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235403956"/>
      </p:ext>
    </p:extLst>
  </p:cSld>
  <p:clrMapOvr>
    <a:masterClrMapping/>
  </p:clrMapOvr>
  <p:transition xmlns:p14="http://schemas.microsoft.com/office/powerpoint/2010/main"/>
</p:sldLayout>
</file>

<file path=ppt/slideLayouts/slideLayout4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28060412"/>
      </p:ext>
    </p:extLst>
  </p:cSld>
  <p:clrMapOvr>
    <a:masterClrMapping/>
  </p:clrMapOvr>
  <p:transition xmlns:p14="http://schemas.microsoft.com/office/powerpoint/2010/main"/>
</p:sldLayout>
</file>

<file path=ppt/slideLayouts/slideLayout4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04"/>
            <a:ext cx="3008313" cy="4691063"/>
          </a:xfrm>
        </p:spPr>
        <p:txBody>
          <a:bodyPr/>
          <a:lstStyle>
            <a:lvl1pPr marL="0" indent="0">
              <a:buNone/>
              <a:defRPr sz="1400"/>
            </a:lvl1pPr>
            <a:lvl2pPr marL="457174" indent="0">
              <a:buNone/>
              <a:defRPr sz="1200"/>
            </a:lvl2pPr>
            <a:lvl3pPr marL="914349" indent="0">
              <a:buNone/>
              <a:defRPr sz="1000"/>
            </a:lvl3pPr>
            <a:lvl4pPr marL="1371523" indent="0">
              <a:buNone/>
              <a:defRPr sz="900"/>
            </a:lvl4pPr>
            <a:lvl5pPr marL="1828698" indent="0">
              <a:buNone/>
              <a:defRPr sz="900"/>
            </a:lvl5pPr>
            <a:lvl6pPr marL="2285872" indent="0">
              <a:buNone/>
              <a:defRPr sz="900"/>
            </a:lvl6pPr>
            <a:lvl7pPr marL="2743046" indent="0">
              <a:buNone/>
              <a:defRPr sz="900"/>
            </a:lvl7pPr>
            <a:lvl8pPr marL="3200220" indent="0">
              <a:buNone/>
              <a:defRPr sz="900"/>
            </a:lvl8pPr>
            <a:lvl9pPr marL="3657396" indent="0">
              <a:buNone/>
              <a:defRPr sz="900"/>
            </a:lvl9pPr>
          </a:lstStyle>
          <a:p>
            <a:pPr lvl="0"/>
            <a:r>
              <a:rPr lang="en-US" smtClean="0"/>
              <a:t>Click to edit Master text styles</a:t>
            </a:r>
          </a:p>
        </p:txBody>
      </p:sp>
    </p:spTree>
    <p:extLst>
      <p:ext uri="{BB962C8B-B14F-4D97-AF65-F5344CB8AC3E}">
        <p14:creationId xmlns:p14="http://schemas.microsoft.com/office/powerpoint/2010/main" val="3906195648"/>
      </p:ext>
    </p:extLst>
  </p:cSld>
  <p:clrMapOvr>
    <a:masterClrMapping/>
  </p:clrMapOvr>
  <p:transition xmlns:p14="http://schemas.microsoft.com/office/powerpoint/2010/main"/>
</p:sldLayout>
</file>

<file path=ppt/slideLayouts/slideLayout4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4" indent="0">
              <a:buNone/>
              <a:defRPr sz="2800"/>
            </a:lvl2pPr>
            <a:lvl3pPr marL="914349" indent="0">
              <a:buNone/>
              <a:defRPr sz="2400"/>
            </a:lvl3pPr>
            <a:lvl4pPr marL="1371523" indent="0">
              <a:buNone/>
              <a:defRPr sz="2000"/>
            </a:lvl4pPr>
            <a:lvl5pPr marL="1828698" indent="0">
              <a:buNone/>
              <a:defRPr sz="2000"/>
            </a:lvl5pPr>
            <a:lvl6pPr marL="2285872" indent="0">
              <a:buNone/>
              <a:defRPr sz="2000"/>
            </a:lvl6pPr>
            <a:lvl7pPr marL="2743046" indent="0">
              <a:buNone/>
              <a:defRPr sz="2000"/>
            </a:lvl7pPr>
            <a:lvl8pPr marL="3200220" indent="0">
              <a:buNone/>
              <a:defRPr sz="2000"/>
            </a:lvl8pPr>
            <a:lvl9pPr marL="3657396"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4" indent="0">
              <a:buNone/>
              <a:defRPr sz="1200"/>
            </a:lvl2pPr>
            <a:lvl3pPr marL="914349" indent="0">
              <a:buNone/>
              <a:defRPr sz="1000"/>
            </a:lvl3pPr>
            <a:lvl4pPr marL="1371523" indent="0">
              <a:buNone/>
              <a:defRPr sz="900"/>
            </a:lvl4pPr>
            <a:lvl5pPr marL="1828698" indent="0">
              <a:buNone/>
              <a:defRPr sz="900"/>
            </a:lvl5pPr>
            <a:lvl6pPr marL="2285872" indent="0">
              <a:buNone/>
              <a:defRPr sz="900"/>
            </a:lvl6pPr>
            <a:lvl7pPr marL="2743046" indent="0">
              <a:buNone/>
              <a:defRPr sz="900"/>
            </a:lvl7pPr>
            <a:lvl8pPr marL="3200220" indent="0">
              <a:buNone/>
              <a:defRPr sz="900"/>
            </a:lvl8pPr>
            <a:lvl9pPr marL="3657396" indent="0">
              <a:buNone/>
              <a:defRPr sz="900"/>
            </a:lvl9pPr>
          </a:lstStyle>
          <a:p>
            <a:pPr lvl="0"/>
            <a:r>
              <a:rPr lang="en-US" smtClean="0"/>
              <a:t>Click to edit Master text styles</a:t>
            </a:r>
          </a:p>
        </p:txBody>
      </p:sp>
    </p:spTree>
    <p:extLst>
      <p:ext uri="{BB962C8B-B14F-4D97-AF65-F5344CB8AC3E}">
        <p14:creationId xmlns:p14="http://schemas.microsoft.com/office/powerpoint/2010/main" val="3307587162"/>
      </p:ext>
    </p:extLst>
  </p:cSld>
  <p:clrMapOvr>
    <a:masterClrMapping/>
  </p:clrMapOvr>
  <p:transition xmlns:p14="http://schemas.microsoft.com/office/powerpoint/2010/main"/>
</p:sldLayout>
</file>

<file path=ppt/slideLayouts/slideLayout4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51894597"/>
      </p:ext>
    </p:extLst>
  </p:cSld>
  <p:clrMapOvr>
    <a:masterClrMapping/>
  </p:clrMapOvr>
  <p:transition xmlns:p14="http://schemas.microsoft.com/office/powerpoint/2010/main"/>
</p:sldLayout>
</file>

<file path=ppt/slideLayouts/slideLayout4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6"/>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6"/>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2862077"/>
      </p:ext>
    </p:extLst>
  </p:cSld>
  <p:clrMapOvr>
    <a:masterClrMapping/>
  </p:clrMapOvr>
  <p:transition xmlns:p14="http://schemas.microsoft.com/office/powerpoint/2010/main"/>
</p:sldLayout>
</file>

<file path=ppt/slideLayouts/slideLayout48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1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1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14037014"/>
      </p:ext>
    </p:extLst>
  </p:cSld>
  <p:clrMapOvr>
    <a:masterClrMapping/>
  </p:clrMapOvr>
  <p:transition xmlns:p14="http://schemas.microsoft.com/office/powerpoint/2010/main"/>
</p:sldLayout>
</file>

<file path=ppt/slideLayouts/slideLayout487.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2387915440"/>
      </p:ext>
    </p:extLst>
  </p:cSld>
  <p:clrMapOvr>
    <a:masterClrMapping/>
  </p:clrMapOvr>
</p:sldLayout>
</file>

<file path=ppt/slideLayouts/slideLayout4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9"/>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174" indent="0" algn="ctr">
              <a:buNone/>
              <a:defRPr/>
            </a:lvl2pPr>
            <a:lvl3pPr marL="914349" indent="0" algn="ctr">
              <a:buNone/>
              <a:defRPr/>
            </a:lvl3pPr>
            <a:lvl4pPr marL="1371523" indent="0" algn="ctr">
              <a:buNone/>
              <a:defRPr/>
            </a:lvl4pPr>
            <a:lvl5pPr marL="1828698" indent="0" algn="ctr">
              <a:buNone/>
              <a:defRPr/>
            </a:lvl5pPr>
            <a:lvl6pPr marL="2285872" indent="0" algn="ctr">
              <a:buNone/>
              <a:defRPr/>
            </a:lvl6pPr>
            <a:lvl7pPr marL="2743046" indent="0" algn="ctr">
              <a:buNone/>
              <a:defRPr/>
            </a:lvl7pPr>
            <a:lvl8pPr marL="3200220" indent="0" algn="ctr">
              <a:buNone/>
              <a:defRPr/>
            </a:lvl8pPr>
            <a:lvl9pPr marL="3657396"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584642928"/>
      </p:ext>
    </p:extLst>
  </p:cSld>
  <p:clrMapOvr>
    <a:masterClrMapping/>
  </p:clrMapOvr>
  <p:transition xmlns:p14="http://schemas.microsoft.com/office/powerpoint/2010/main"/>
</p:sldLayout>
</file>

<file path=ppt/slideLayouts/slideLayout4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34120593"/>
      </p:ext>
    </p:extLst>
  </p:cSld>
  <p:clrMapOvr>
    <a:masterClrMapping/>
  </p:clrMapOvr>
  <p:transition xmlns:p14="http://schemas.microsoft.com/office/powerpoint/2010/main"/>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58081661"/>
      </p:ext>
    </p:extLst>
  </p:cSld>
  <p:clrMapOvr>
    <a:masterClrMapping/>
  </p:clrMapOvr>
  <p:transition xmlns:p14="http://schemas.microsoft.com/office/powerpoint/2010/main"/>
</p:sldLayout>
</file>

<file path=ppt/slideLayouts/slideLayout4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5"/>
            <a:ext cx="7772400" cy="1500187"/>
          </a:xfrm>
        </p:spPr>
        <p:txBody>
          <a:bodyPr anchor="b"/>
          <a:lstStyle>
            <a:lvl1pPr marL="0" indent="0">
              <a:buNone/>
              <a:defRPr sz="2000"/>
            </a:lvl1pPr>
            <a:lvl2pPr marL="457174" indent="0">
              <a:buNone/>
              <a:defRPr sz="1800"/>
            </a:lvl2pPr>
            <a:lvl3pPr marL="914349" indent="0">
              <a:buNone/>
              <a:defRPr sz="1600"/>
            </a:lvl3pPr>
            <a:lvl4pPr marL="1371523" indent="0">
              <a:buNone/>
              <a:defRPr sz="1400"/>
            </a:lvl4pPr>
            <a:lvl5pPr marL="1828698" indent="0">
              <a:buNone/>
              <a:defRPr sz="1400"/>
            </a:lvl5pPr>
            <a:lvl6pPr marL="2285872" indent="0">
              <a:buNone/>
              <a:defRPr sz="1400"/>
            </a:lvl6pPr>
            <a:lvl7pPr marL="2743046" indent="0">
              <a:buNone/>
              <a:defRPr sz="1400"/>
            </a:lvl7pPr>
            <a:lvl8pPr marL="3200220" indent="0">
              <a:buNone/>
              <a:defRPr sz="1400"/>
            </a:lvl8pPr>
            <a:lvl9pPr marL="3657396" indent="0">
              <a:buNone/>
              <a:defRPr sz="1400"/>
            </a:lvl9pPr>
          </a:lstStyle>
          <a:p>
            <a:pPr lvl="0"/>
            <a:r>
              <a:rPr lang="en-US" smtClean="0"/>
              <a:t>Click to edit Master text styles</a:t>
            </a:r>
          </a:p>
        </p:txBody>
      </p:sp>
    </p:spTree>
    <p:extLst>
      <p:ext uri="{BB962C8B-B14F-4D97-AF65-F5344CB8AC3E}">
        <p14:creationId xmlns:p14="http://schemas.microsoft.com/office/powerpoint/2010/main" val="700997077"/>
      </p:ext>
    </p:extLst>
  </p:cSld>
  <p:clrMapOvr>
    <a:masterClrMapping/>
  </p:clrMapOvr>
  <p:transition xmlns:p14="http://schemas.microsoft.com/office/powerpoint/2010/main"/>
</p:sldLayout>
</file>

<file path=ppt/slideLayouts/slideLayout4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1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1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07868569"/>
      </p:ext>
    </p:extLst>
  </p:cSld>
  <p:clrMapOvr>
    <a:masterClrMapping/>
  </p:clrMapOvr>
  <p:transition xmlns:p14="http://schemas.microsoft.com/office/powerpoint/2010/main"/>
</p:sldLayout>
</file>

<file path=ppt/slideLayouts/slideLayout4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4" indent="0">
              <a:buNone/>
              <a:defRPr sz="2000" b="1"/>
            </a:lvl2pPr>
            <a:lvl3pPr marL="914349" indent="0">
              <a:buNone/>
              <a:defRPr sz="1800" b="1"/>
            </a:lvl3pPr>
            <a:lvl4pPr marL="1371523" indent="0">
              <a:buNone/>
              <a:defRPr sz="1600" b="1"/>
            </a:lvl4pPr>
            <a:lvl5pPr marL="1828698" indent="0">
              <a:buNone/>
              <a:defRPr sz="1600" b="1"/>
            </a:lvl5pPr>
            <a:lvl6pPr marL="2285872" indent="0">
              <a:buNone/>
              <a:defRPr sz="1600" b="1"/>
            </a:lvl6pPr>
            <a:lvl7pPr marL="2743046" indent="0">
              <a:buNone/>
              <a:defRPr sz="1600" b="1"/>
            </a:lvl7pPr>
            <a:lvl8pPr marL="3200220" indent="0">
              <a:buNone/>
              <a:defRPr sz="1600" b="1"/>
            </a:lvl8pPr>
            <a:lvl9pPr marL="3657396"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7174" indent="0">
              <a:buNone/>
              <a:defRPr sz="2000" b="1"/>
            </a:lvl2pPr>
            <a:lvl3pPr marL="914349" indent="0">
              <a:buNone/>
              <a:defRPr sz="1800" b="1"/>
            </a:lvl3pPr>
            <a:lvl4pPr marL="1371523" indent="0">
              <a:buNone/>
              <a:defRPr sz="1600" b="1"/>
            </a:lvl4pPr>
            <a:lvl5pPr marL="1828698" indent="0">
              <a:buNone/>
              <a:defRPr sz="1600" b="1"/>
            </a:lvl5pPr>
            <a:lvl6pPr marL="2285872" indent="0">
              <a:buNone/>
              <a:defRPr sz="1600" b="1"/>
            </a:lvl6pPr>
            <a:lvl7pPr marL="2743046" indent="0">
              <a:buNone/>
              <a:defRPr sz="1600" b="1"/>
            </a:lvl7pPr>
            <a:lvl8pPr marL="3200220" indent="0">
              <a:buNone/>
              <a:defRPr sz="1600" b="1"/>
            </a:lvl8pPr>
            <a:lvl9pPr marL="3657396"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29742637"/>
      </p:ext>
    </p:extLst>
  </p:cSld>
  <p:clrMapOvr>
    <a:masterClrMapping/>
  </p:clrMapOvr>
  <p:transition xmlns:p14="http://schemas.microsoft.com/office/powerpoint/2010/main"/>
</p:sldLayout>
</file>

<file path=ppt/slideLayouts/slideLayout4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566721250"/>
      </p:ext>
    </p:extLst>
  </p:cSld>
  <p:clrMapOvr>
    <a:masterClrMapping/>
  </p:clrMapOvr>
  <p:transition xmlns:p14="http://schemas.microsoft.com/office/powerpoint/2010/main"/>
</p:sldLayout>
</file>

<file path=ppt/slideLayouts/slideLayout4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7624930"/>
      </p:ext>
    </p:extLst>
  </p:cSld>
  <p:clrMapOvr>
    <a:masterClrMapping/>
  </p:clrMapOvr>
  <p:transition xmlns:p14="http://schemas.microsoft.com/office/powerpoint/2010/main"/>
</p:sldLayout>
</file>

<file path=ppt/slideLayouts/slideLayout4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04"/>
            <a:ext cx="3008313" cy="4691063"/>
          </a:xfrm>
        </p:spPr>
        <p:txBody>
          <a:bodyPr/>
          <a:lstStyle>
            <a:lvl1pPr marL="0" indent="0">
              <a:buNone/>
              <a:defRPr sz="1400"/>
            </a:lvl1pPr>
            <a:lvl2pPr marL="457174" indent="0">
              <a:buNone/>
              <a:defRPr sz="1200"/>
            </a:lvl2pPr>
            <a:lvl3pPr marL="914349" indent="0">
              <a:buNone/>
              <a:defRPr sz="1000"/>
            </a:lvl3pPr>
            <a:lvl4pPr marL="1371523" indent="0">
              <a:buNone/>
              <a:defRPr sz="900"/>
            </a:lvl4pPr>
            <a:lvl5pPr marL="1828698" indent="0">
              <a:buNone/>
              <a:defRPr sz="900"/>
            </a:lvl5pPr>
            <a:lvl6pPr marL="2285872" indent="0">
              <a:buNone/>
              <a:defRPr sz="900"/>
            </a:lvl6pPr>
            <a:lvl7pPr marL="2743046" indent="0">
              <a:buNone/>
              <a:defRPr sz="900"/>
            </a:lvl7pPr>
            <a:lvl8pPr marL="3200220" indent="0">
              <a:buNone/>
              <a:defRPr sz="900"/>
            </a:lvl8pPr>
            <a:lvl9pPr marL="3657396" indent="0">
              <a:buNone/>
              <a:defRPr sz="900"/>
            </a:lvl9pPr>
          </a:lstStyle>
          <a:p>
            <a:pPr lvl="0"/>
            <a:r>
              <a:rPr lang="en-US" smtClean="0"/>
              <a:t>Click to edit Master text styles</a:t>
            </a:r>
          </a:p>
        </p:txBody>
      </p:sp>
    </p:spTree>
    <p:extLst>
      <p:ext uri="{BB962C8B-B14F-4D97-AF65-F5344CB8AC3E}">
        <p14:creationId xmlns:p14="http://schemas.microsoft.com/office/powerpoint/2010/main" val="3339917684"/>
      </p:ext>
    </p:extLst>
  </p:cSld>
  <p:clrMapOvr>
    <a:masterClrMapping/>
  </p:clrMapOvr>
  <p:transition xmlns:p14="http://schemas.microsoft.com/office/powerpoint/2010/main"/>
</p:sldLayout>
</file>

<file path=ppt/slideLayouts/slideLayout4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4" indent="0">
              <a:buNone/>
              <a:defRPr sz="2800"/>
            </a:lvl2pPr>
            <a:lvl3pPr marL="914349" indent="0">
              <a:buNone/>
              <a:defRPr sz="2400"/>
            </a:lvl3pPr>
            <a:lvl4pPr marL="1371523" indent="0">
              <a:buNone/>
              <a:defRPr sz="2000"/>
            </a:lvl4pPr>
            <a:lvl5pPr marL="1828698" indent="0">
              <a:buNone/>
              <a:defRPr sz="2000"/>
            </a:lvl5pPr>
            <a:lvl6pPr marL="2285872" indent="0">
              <a:buNone/>
              <a:defRPr sz="2000"/>
            </a:lvl6pPr>
            <a:lvl7pPr marL="2743046" indent="0">
              <a:buNone/>
              <a:defRPr sz="2000"/>
            </a:lvl7pPr>
            <a:lvl8pPr marL="3200220" indent="0">
              <a:buNone/>
              <a:defRPr sz="2000"/>
            </a:lvl8pPr>
            <a:lvl9pPr marL="3657396"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4" indent="0">
              <a:buNone/>
              <a:defRPr sz="1200"/>
            </a:lvl2pPr>
            <a:lvl3pPr marL="914349" indent="0">
              <a:buNone/>
              <a:defRPr sz="1000"/>
            </a:lvl3pPr>
            <a:lvl4pPr marL="1371523" indent="0">
              <a:buNone/>
              <a:defRPr sz="900"/>
            </a:lvl4pPr>
            <a:lvl5pPr marL="1828698" indent="0">
              <a:buNone/>
              <a:defRPr sz="900"/>
            </a:lvl5pPr>
            <a:lvl6pPr marL="2285872" indent="0">
              <a:buNone/>
              <a:defRPr sz="900"/>
            </a:lvl6pPr>
            <a:lvl7pPr marL="2743046" indent="0">
              <a:buNone/>
              <a:defRPr sz="900"/>
            </a:lvl7pPr>
            <a:lvl8pPr marL="3200220" indent="0">
              <a:buNone/>
              <a:defRPr sz="900"/>
            </a:lvl8pPr>
            <a:lvl9pPr marL="3657396" indent="0">
              <a:buNone/>
              <a:defRPr sz="900"/>
            </a:lvl9pPr>
          </a:lstStyle>
          <a:p>
            <a:pPr lvl="0"/>
            <a:r>
              <a:rPr lang="en-US" smtClean="0"/>
              <a:t>Click to edit Master text styles</a:t>
            </a:r>
          </a:p>
        </p:txBody>
      </p:sp>
    </p:spTree>
    <p:extLst>
      <p:ext uri="{BB962C8B-B14F-4D97-AF65-F5344CB8AC3E}">
        <p14:creationId xmlns:p14="http://schemas.microsoft.com/office/powerpoint/2010/main" val="1698791815"/>
      </p:ext>
    </p:extLst>
  </p:cSld>
  <p:clrMapOvr>
    <a:masterClrMapping/>
  </p:clrMapOvr>
  <p:transition xmlns:p14="http://schemas.microsoft.com/office/powerpoint/2010/main"/>
</p:sldLayout>
</file>

<file path=ppt/slideLayouts/slideLayout4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04854475"/>
      </p:ext>
    </p:extLst>
  </p:cSld>
  <p:clrMapOvr>
    <a:masterClrMapping/>
  </p:clrMapOvr>
  <p:transition xmlns:p14="http://schemas.microsoft.com/office/powerpoint/2010/main"/>
</p:sldLayout>
</file>

<file path=ppt/slideLayouts/slideLayout4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6"/>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6"/>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84848475"/>
      </p:ext>
    </p:extLst>
  </p:cSld>
  <p:clrMapOvr>
    <a:masterClrMapping/>
  </p:clrMapOvr>
  <p:transition xmlns:p14="http://schemas.microsoft.com/office/powerpoint/2010/main"/>
</p:sldLayout>
</file>

<file path=ppt/slideLayouts/slideLayout49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1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1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48571605"/>
      </p:ext>
    </p:extLst>
  </p:cSld>
  <p:clrMapOvr>
    <a:masterClrMapping/>
  </p:clrMapOvr>
  <p:transition xmlns:p14="http://schemas.microsoft.com/office/powerpoint/2010/mai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4" indent="0">
              <a:buNone/>
              <a:defRPr sz="2000" b="1"/>
            </a:lvl2pPr>
            <a:lvl3pPr marL="914349" indent="0">
              <a:buNone/>
              <a:defRPr sz="1800" b="1"/>
            </a:lvl3pPr>
            <a:lvl4pPr marL="1371523" indent="0">
              <a:buNone/>
              <a:defRPr sz="1600" b="1"/>
            </a:lvl4pPr>
            <a:lvl5pPr marL="1828698" indent="0">
              <a:buNone/>
              <a:defRPr sz="1600" b="1"/>
            </a:lvl5pPr>
            <a:lvl6pPr marL="2285872" indent="0">
              <a:buNone/>
              <a:defRPr sz="1600" b="1"/>
            </a:lvl6pPr>
            <a:lvl7pPr marL="2743046" indent="0">
              <a:buNone/>
              <a:defRPr sz="1600" b="1"/>
            </a:lvl7pPr>
            <a:lvl8pPr marL="3200220" indent="0">
              <a:buNone/>
              <a:defRPr sz="1600" b="1"/>
            </a:lvl8pPr>
            <a:lvl9pPr marL="3657396"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7174" indent="0">
              <a:buNone/>
              <a:defRPr sz="2000" b="1"/>
            </a:lvl2pPr>
            <a:lvl3pPr marL="914349" indent="0">
              <a:buNone/>
              <a:defRPr sz="1800" b="1"/>
            </a:lvl3pPr>
            <a:lvl4pPr marL="1371523" indent="0">
              <a:buNone/>
              <a:defRPr sz="1600" b="1"/>
            </a:lvl4pPr>
            <a:lvl5pPr marL="1828698" indent="0">
              <a:buNone/>
              <a:defRPr sz="1600" b="1"/>
            </a:lvl5pPr>
            <a:lvl6pPr marL="2285872" indent="0">
              <a:buNone/>
              <a:defRPr sz="1600" b="1"/>
            </a:lvl6pPr>
            <a:lvl7pPr marL="2743046" indent="0">
              <a:buNone/>
              <a:defRPr sz="1600" b="1"/>
            </a:lvl7pPr>
            <a:lvl8pPr marL="3200220" indent="0">
              <a:buNone/>
              <a:defRPr sz="1600" b="1"/>
            </a:lvl8pPr>
            <a:lvl9pPr marL="3657396"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83806927"/>
      </p:ext>
    </p:extLst>
  </p:cSld>
  <p:clrMapOvr>
    <a:masterClrMapping/>
  </p:clrMapOvr>
  <p:transition xmlns:p14="http://schemas.microsoft.com/office/powerpoint/2010/main"/>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6"/>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6"/>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09543553"/>
      </p:ext>
    </p:extLst>
  </p:cSld>
  <p:clrMapOvr>
    <a:masterClrMapping/>
  </p:clrMapOvr>
  <p:transition xmlns:p14="http://schemas.microsoft.com/office/powerpoint/2010/main"/>
</p:sldLayout>
</file>

<file path=ppt/slideLayouts/slideLayout500.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2144259067"/>
      </p:ext>
    </p:extLst>
  </p:cSld>
  <p:clrMapOvr>
    <a:masterClrMapping/>
  </p:clrMapOvr>
</p:sldLayout>
</file>

<file path=ppt/slideLayouts/slideLayout5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9"/>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7170" indent="0" algn="ctr">
              <a:buNone/>
              <a:defRPr/>
            </a:lvl2pPr>
            <a:lvl3pPr marL="914340" indent="0" algn="ctr">
              <a:buNone/>
              <a:defRPr/>
            </a:lvl3pPr>
            <a:lvl4pPr marL="1371511" indent="0" algn="ctr">
              <a:buNone/>
              <a:defRPr/>
            </a:lvl4pPr>
            <a:lvl5pPr marL="1828680" indent="0" algn="ctr">
              <a:buNone/>
              <a:defRPr/>
            </a:lvl5pPr>
            <a:lvl6pPr marL="2285850" indent="0" algn="ctr">
              <a:buNone/>
              <a:defRPr/>
            </a:lvl6pPr>
            <a:lvl7pPr marL="2743019" indent="0" algn="ctr">
              <a:buNone/>
              <a:defRPr/>
            </a:lvl7pPr>
            <a:lvl8pPr marL="3200188" indent="0" algn="ctr">
              <a:buNone/>
              <a:defRPr/>
            </a:lvl8pPr>
            <a:lvl9pPr marL="3657358"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897725210"/>
      </p:ext>
    </p:extLst>
  </p:cSld>
  <p:clrMapOvr>
    <a:masterClrMapping/>
  </p:clrMapOvr>
  <p:transition xmlns:p14="http://schemas.microsoft.com/office/powerpoint/2010/main"/>
</p:sldLayout>
</file>

<file path=ppt/slideLayouts/slideLayout5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00652116"/>
      </p:ext>
    </p:extLst>
  </p:cSld>
  <p:clrMapOvr>
    <a:masterClrMapping/>
  </p:clrMapOvr>
  <p:transition xmlns:p14="http://schemas.microsoft.com/office/powerpoint/2010/main"/>
</p:sldLayout>
</file>

<file path=ppt/slideLayouts/slideLayout5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3"/>
            <a:ext cx="7772400" cy="1500187"/>
          </a:xfrm>
        </p:spPr>
        <p:txBody>
          <a:bodyPr anchor="b"/>
          <a:lstStyle>
            <a:lvl1pPr marL="0" indent="0">
              <a:buNone/>
              <a:defRPr sz="2000"/>
            </a:lvl1pPr>
            <a:lvl2pPr marL="457170" indent="0">
              <a:buNone/>
              <a:defRPr sz="1800"/>
            </a:lvl2pPr>
            <a:lvl3pPr marL="914340" indent="0">
              <a:buNone/>
              <a:defRPr sz="1600"/>
            </a:lvl3pPr>
            <a:lvl4pPr marL="1371511" indent="0">
              <a:buNone/>
              <a:defRPr sz="1400"/>
            </a:lvl4pPr>
            <a:lvl5pPr marL="1828680" indent="0">
              <a:buNone/>
              <a:defRPr sz="1400"/>
            </a:lvl5pPr>
            <a:lvl6pPr marL="2285850" indent="0">
              <a:buNone/>
              <a:defRPr sz="1400"/>
            </a:lvl6pPr>
            <a:lvl7pPr marL="2743019" indent="0">
              <a:buNone/>
              <a:defRPr sz="1400"/>
            </a:lvl7pPr>
            <a:lvl8pPr marL="3200188" indent="0">
              <a:buNone/>
              <a:defRPr sz="1400"/>
            </a:lvl8pPr>
            <a:lvl9pPr marL="3657358" indent="0">
              <a:buNone/>
              <a:defRPr sz="1400"/>
            </a:lvl9pPr>
          </a:lstStyle>
          <a:p>
            <a:pPr lvl="0"/>
            <a:r>
              <a:rPr lang="en-US" smtClean="0"/>
              <a:t>Click to edit Master text styles</a:t>
            </a:r>
          </a:p>
        </p:txBody>
      </p:sp>
    </p:spTree>
    <p:extLst>
      <p:ext uri="{BB962C8B-B14F-4D97-AF65-F5344CB8AC3E}">
        <p14:creationId xmlns:p14="http://schemas.microsoft.com/office/powerpoint/2010/main" val="1665954688"/>
      </p:ext>
    </p:extLst>
  </p:cSld>
  <p:clrMapOvr>
    <a:masterClrMapping/>
  </p:clrMapOvr>
  <p:transition xmlns:p14="http://schemas.microsoft.com/office/powerpoint/2010/main"/>
</p:sldLayout>
</file>

<file path=ppt/slideLayouts/slideLayout5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11"/>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11"/>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58644591"/>
      </p:ext>
    </p:extLst>
  </p:cSld>
  <p:clrMapOvr>
    <a:masterClrMapping/>
  </p:clrMapOvr>
  <p:transition xmlns:p14="http://schemas.microsoft.com/office/powerpoint/2010/main"/>
</p:sldLayout>
</file>

<file path=ppt/slideLayouts/slideLayout5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0" indent="0">
              <a:buNone/>
              <a:defRPr sz="2000" b="1"/>
            </a:lvl2pPr>
            <a:lvl3pPr marL="914340" indent="0">
              <a:buNone/>
              <a:defRPr sz="1800" b="1"/>
            </a:lvl3pPr>
            <a:lvl4pPr marL="1371511" indent="0">
              <a:buNone/>
              <a:defRPr sz="1600" b="1"/>
            </a:lvl4pPr>
            <a:lvl5pPr marL="1828680" indent="0">
              <a:buNone/>
              <a:defRPr sz="1600" b="1"/>
            </a:lvl5pPr>
            <a:lvl6pPr marL="2285850" indent="0">
              <a:buNone/>
              <a:defRPr sz="1600" b="1"/>
            </a:lvl6pPr>
            <a:lvl7pPr marL="2743019" indent="0">
              <a:buNone/>
              <a:defRPr sz="1600" b="1"/>
            </a:lvl7pPr>
            <a:lvl8pPr marL="3200188" indent="0">
              <a:buNone/>
              <a:defRPr sz="1600" b="1"/>
            </a:lvl8pPr>
            <a:lvl9pPr marL="3657358"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a:lvl1pPr>
            <a:lvl2pPr marL="457170" indent="0">
              <a:buNone/>
              <a:defRPr sz="2000" b="1"/>
            </a:lvl2pPr>
            <a:lvl3pPr marL="914340" indent="0">
              <a:buNone/>
              <a:defRPr sz="1800" b="1"/>
            </a:lvl3pPr>
            <a:lvl4pPr marL="1371511" indent="0">
              <a:buNone/>
              <a:defRPr sz="1600" b="1"/>
            </a:lvl4pPr>
            <a:lvl5pPr marL="1828680" indent="0">
              <a:buNone/>
              <a:defRPr sz="1600" b="1"/>
            </a:lvl5pPr>
            <a:lvl6pPr marL="2285850" indent="0">
              <a:buNone/>
              <a:defRPr sz="1600" b="1"/>
            </a:lvl6pPr>
            <a:lvl7pPr marL="2743019" indent="0">
              <a:buNone/>
              <a:defRPr sz="1600" b="1"/>
            </a:lvl7pPr>
            <a:lvl8pPr marL="3200188" indent="0">
              <a:buNone/>
              <a:defRPr sz="1600" b="1"/>
            </a:lvl8pPr>
            <a:lvl9pPr marL="365735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06144573"/>
      </p:ext>
    </p:extLst>
  </p:cSld>
  <p:clrMapOvr>
    <a:masterClrMapping/>
  </p:clrMapOvr>
  <p:transition xmlns:p14="http://schemas.microsoft.com/office/powerpoint/2010/main"/>
</p:sldLayout>
</file>

<file path=ppt/slideLayouts/slideLayout5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543377564"/>
      </p:ext>
    </p:extLst>
  </p:cSld>
  <p:clrMapOvr>
    <a:masterClrMapping/>
  </p:clrMapOvr>
  <p:transition xmlns:p14="http://schemas.microsoft.com/office/powerpoint/2010/main"/>
</p:sldLayout>
</file>

<file path=ppt/slideLayouts/slideLayout5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7713673"/>
      </p:ext>
    </p:extLst>
  </p:cSld>
  <p:clrMapOvr>
    <a:masterClrMapping/>
  </p:clrMapOvr>
  <p:transition xmlns:p14="http://schemas.microsoft.com/office/powerpoint/2010/main"/>
</p:sldLayout>
</file>

<file path=ppt/slideLayouts/slideLayout5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6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04"/>
            <a:ext cx="3008313" cy="4691063"/>
          </a:xfrm>
        </p:spPr>
        <p:txBody>
          <a:bodyPr/>
          <a:lstStyle>
            <a:lvl1pPr marL="0" indent="0">
              <a:buNone/>
              <a:defRPr sz="1400"/>
            </a:lvl1pPr>
            <a:lvl2pPr marL="457170" indent="0">
              <a:buNone/>
              <a:defRPr sz="1200"/>
            </a:lvl2pPr>
            <a:lvl3pPr marL="914340" indent="0">
              <a:buNone/>
              <a:defRPr sz="1000"/>
            </a:lvl3pPr>
            <a:lvl4pPr marL="1371511" indent="0">
              <a:buNone/>
              <a:defRPr sz="900"/>
            </a:lvl4pPr>
            <a:lvl5pPr marL="1828680" indent="0">
              <a:buNone/>
              <a:defRPr sz="900"/>
            </a:lvl5pPr>
            <a:lvl6pPr marL="2285850" indent="0">
              <a:buNone/>
              <a:defRPr sz="900"/>
            </a:lvl6pPr>
            <a:lvl7pPr marL="2743019" indent="0">
              <a:buNone/>
              <a:defRPr sz="900"/>
            </a:lvl7pPr>
            <a:lvl8pPr marL="3200188" indent="0">
              <a:buNone/>
              <a:defRPr sz="900"/>
            </a:lvl8pPr>
            <a:lvl9pPr marL="3657358" indent="0">
              <a:buNone/>
              <a:defRPr sz="900"/>
            </a:lvl9pPr>
          </a:lstStyle>
          <a:p>
            <a:pPr lvl="0"/>
            <a:r>
              <a:rPr lang="en-US" smtClean="0"/>
              <a:t>Click to edit Master text styles</a:t>
            </a:r>
          </a:p>
        </p:txBody>
      </p:sp>
    </p:spTree>
    <p:extLst>
      <p:ext uri="{BB962C8B-B14F-4D97-AF65-F5344CB8AC3E}">
        <p14:creationId xmlns:p14="http://schemas.microsoft.com/office/powerpoint/2010/main" val="4079718838"/>
      </p:ext>
    </p:extLst>
  </p:cSld>
  <p:clrMapOvr>
    <a:masterClrMapping/>
  </p:clrMapOvr>
  <p:transition xmlns:p14="http://schemas.microsoft.com/office/powerpoint/2010/main"/>
</p:sldLayout>
</file>

<file path=ppt/slideLayouts/slideLayout5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0" indent="0">
              <a:buNone/>
              <a:defRPr sz="2800"/>
            </a:lvl2pPr>
            <a:lvl3pPr marL="914340" indent="0">
              <a:buNone/>
              <a:defRPr sz="2400"/>
            </a:lvl3pPr>
            <a:lvl4pPr marL="1371511" indent="0">
              <a:buNone/>
              <a:defRPr sz="2000"/>
            </a:lvl4pPr>
            <a:lvl5pPr marL="1828680" indent="0">
              <a:buNone/>
              <a:defRPr sz="2000"/>
            </a:lvl5pPr>
            <a:lvl6pPr marL="2285850" indent="0">
              <a:buNone/>
              <a:defRPr sz="2000"/>
            </a:lvl6pPr>
            <a:lvl7pPr marL="2743019" indent="0">
              <a:buNone/>
              <a:defRPr sz="2000"/>
            </a:lvl7pPr>
            <a:lvl8pPr marL="3200188" indent="0">
              <a:buNone/>
              <a:defRPr sz="2000"/>
            </a:lvl8pPr>
            <a:lvl9pPr marL="3657358"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170" indent="0">
              <a:buNone/>
              <a:defRPr sz="1200"/>
            </a:lvl2pPr>
            <a:lvl3pPr marL="914340" indent="0">
              <a:buNone/>
              <a:defRPr sz="1000"/>
            </a:lvl3pPr>
            <a:lvl4pPr marL="1371511" indent="0">
              <a:buNone/>
              <a:defRPr sz="900"/>
            </a:lvl4pPr>
            <a:lvl5pPr marL="1828680" indent="0">
              <a:buNone/>
              <a:defRPr sz="900"/>
            </a:lvl5pPr>
            <a:lvl6pPr marL="2285850" indent="0">
              <a:buNone/>
              <a:defRPr sz="900"/>
            </a:lvl6pPr>
            <a:lvl7pPr marL="2743019" indent="0">
              <a:buNone/>
              <a:defRPr sz="900"/>
            </a:lvl7pPr>
            <a:lvl8pPr marL="3200188" indent="0">
              <a:buNone/>
              <a:defRPr sz="900"/>
            </a:lvl8pPr>
            <a:lvl9pPr marL="3657358" indent="0">
              <a:buNone/>
              <a:defRPr sz="900"/>
            </a:lvl9pPr>
          </a:lstStyle>
          <a:p>
            <a:pPr lvl="0"/>
            <a:r>
              <a:rPr lang="en-US" smtClean="0"/>
              <a:t>Click to edit Master text styles</a:t>
            </a:r>
          </a:p>
        </p:txBody>
      </p:sp>
    </p:spTree>
    <p:extLst>
      <p:ext uri="{BB962C8B-B14F-4D97-AF65-F5344CB8AC3E}">
        <p14:creationId xmlns:p14="http://schemas.microsoft.com/office/powerpoint/2010/main" val="2098906153"/>
      </p:ext>
    </p:extLst>
  </p:cSld>
  <p:clrMapOvr>
    <a:masterClrMapping/>
  </p:clrMapOvr>
  <p:transition xmlns:p14="http://schemas.microsoft.com/office/powerpoint/2010/main"/>
</p:sldLayout>
</file>

<file path=ppt/slideLayouts/slideLayout5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1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1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06535695"/>
      </p:ext>
    </p:extLst>
  </p:cSld>
  <p:clrMapOvr>
    <a:masterClrMapping/>
  </p:clrMapOvr>
  <p:transition xmlns:p14="http://schemas.microsoft.com/office/powerpoint/2010/main"/>
  <p:hf hdr="0" ftr="0" dt="0"/>
</p:sldLayout>
</file>

<file path=ppt/slideLayouts/slideLayout5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77606586"/>
      </p:ext>
    </p:extLst>
  </p:cSld>
  <p:clrMapOvr>
    <a:masterClrMapping/>
  </p:clrMapOvr>
  <p:transition xmlns:p14="http://schemas.microsoft.com/office/powerpoint/2010/main"/>
</p:sldLayout>
</file>

<file path=ppt/slideLayouts/slideLayout5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6"/>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06"/>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01466852"/>
      </p:ext>
    </p:extLst>
  </p:cSld>
  <p:clrMapOvr>
    <a:masterClrMapping/>
  </p:clrMapOvr>
  <p:transition xmlns:p14="http://schemas.microsoft.com/office/powerpoint/2010/main"/>
</p:sldLayout>
</file>

<file path=ppt/slideLayouts/slideLayout5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11"/>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11"/>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54461241"/>
      </p:ext>
    </p:extLst>
  </p:cSld>
  <p:clrMapOvr>
    <a:masterClrMapping/>
  </p:clrMapOvr>
  <p:transition xmlns:p14="http://schemas.microsoft.com/office/powerpoint/2010/main"/>
</p:sldLayout>
</file>

<file path=ppt/slideLayouts/slideLayout513.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544639454"/>
      </p:ext>
    </p:extLst>
  </p:cSld>
  <p:clrMapOvr>
    <a:masterClrMapping/>
  </p:clrMapOvr>
</p:sldLayout>
</file>

<file path=ppt/slideLayouts/slideLayout5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9"/>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174" indent="0" algn="ctr">
              <a:buNone/>
              <a:defRPr/>
            </a:lvl2pPr>
            <a:lvl3pPr marL="914349" indent="0" algn="ctr">
              <a:buNone/>
              <a:defRPr/>
            </a:lvl3pPr>
            <a:lvl4pPr marL="1371523" indent="0" algn="ctr">
              <a:buNone/>
              <a:defRPr/>
            </a:lvl4pPr>
            <a:lvl5pPr marL="1828698" indent="0" algn="ctr">
              <a:buNone/>
              <a:defRPr/>
            </a:lvl5pPr>
            <a:lvl6pPr marL="2285872" indent="0" algn="ctr">
              <a:buNone/>
              <a:defRPr/>
            </a:lvl6pPr>
            <a:lvl7pPr marL="2743046" indent="0" algn="ctr">
              <a:buNone/>
              <a:defRPr/>
            </a:lvl7pPr>
            <a:lvl8pPr marL="3200220" indent="0" algn="ctr">
              <a:buNone/>
              <a:defRPr/>
            </a:lvl8pPr>
            <a:lvl9pPr marL="3657396"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474411741"/>
      </p:ext>
    </p:extLst>
  </p:cSld>
  <p:clrMapOvr>
    <a:masterClrMapping/>
  </p:clrMapOvr>
  <p:transition xmlns:p14="http://schemas.microsoft.com/office/powerpoint/2010/main"/>
</p:sldLayout>
</file>

<file path=ppt/slideLayouts/slideLayout5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95422846"/>
      </p:ext>
    </p:extLst>
  </p:cSld>
  <p:clrMapOvr>
    <a:masterClrMapping/>
  </p:clrMapOvr>
  <p:transition xmlns:p14="http://schemas.microsoft.com/office/powerpoint/2010/main"/>
</p:sldLayout>
</file>

<file path=ppt/slideLayouts/slideLayout5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5"/>
            <a:ext cx="7772400" cy="1500187"/>
          </a:xfrm>
        </p:spPr>
        <p:txBody>
          <a:bodyPr anchor="b"/>
          <a:lstStyle>
            <a:lvl1pPr marL="0" indent="0">
              <a:buNone/>
              <a:defRPr sz="2000"/>
            </a:lvl1pPr>
            <a:lvl2pPr marL="457174" indent="0">
              <a:buNone/>
              <a:defRPr sz="1800"/>
            </a:lvl2pPr>
            <a:lvl3pPr marL="914349" indent="0">
              <a:buNone/>
              <a:defRPr sz="1600"/>
            </a:lvl3pPr>
            <a:lvl4pPr marL="1371523" indent="0">
              <a:buNone/>
              <a:defRPr sz="1400"/>
            </a:lvl4pPr>
            <a:lvl5pPr marL="1828698" indent="0">
              <a:buNone/>
              <a:defRPr sz="1400"/>
            </a:lvl5pPr>
            <a:lvl6pPr marL="2285872" indent="0">
              <a:buNone/>
              <a:defRPr sz="1400"/>
            </a:lvl6pPr>
            <a:lvl7pPr marL="2743046" indent="0">
              <a:buNone/>
              <a:defRPr sz="1400"/>
            </a:lvl7pPr>
            <a:lvl8pPr marL="3200220" indent="0">
              <a:buNone/>
              <a:defRPr sz="1400"/>
            </a:lvl8pPr>
            <a:lvl9pPr marL="3657396" indent="0">
              <a:buNone/>
              <a:defRPr sz="1400"/>
            </a:lvl9pPr>
          </a:lstStyle>
          <a:p>
            <a:pPr lvl="0"/>
            <a:r>
              <a:rPr lang="en-US" smtClean="0"/>
              <a:t>Click to edit Master text styles</a:t>
            </a:r>
          </a:p>
        </p:txBody>
      </p:sp>
    </p:spTree>
    <p:extLst>
      <p:ext uri="{BB962C8B-B14F-4D97-AF65-F5344CB8AC3E}">
        <p14:creationId xmlns:p14="http://schemas.microsoft.com/office/powerpoint/2010/main" val="4187944392"/>
      </p:ext>
    </p:extLst>
  </p:cSld>
  <p:clrMapOvr>
    <a:masterClrMapping/>
  </p:clrMapOvr>
  <p:transition xmlns:p14="http://schemas.microsoft.com/office/powerpoint/2010/main"/>
</p:sldLayout>
</file>

<file path=ppt/slideLayouts/slideLayout5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1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1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12440753"/>
      </p:ext>
    </p:extLst>
  </p:cSld>
  <p:clrMapOvr>
    <a:masterClrMapping/>
  </p:clrMapOvr>
  <p:transition xmlns:p14="http://schemas.microsoft.com/office/powerpoint/2010/main"/>
</p:sldLayout>
</file>

<file path=ppt/slideLayouts/slideLayout5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4" indent="0">
              <a:buNone/>
              <a:defRPr sz="2000" b="1"/>
            </a:lvl2pPr>
            <a:lvl3pPr marL="914349" indent="0">
              <a:buNone/>
              <a:defRPr sz="1800" b="1"/>
            </a:lvl3pPr>
            <a:lvl4pPr marL="1371523" indent="0">
              <a:buNone/>
              <a:defRPr sz="1600" b="1"/>
            </a:lvl4pPr>
            <a:lvl5pPr marL="1828698" indent="0">
              <a:buNone/>
              <a:defRPr sz="1600" b="1"/>
            </a:lvl5pPr>
            <a:lvl6pPr marL="2285872" indent="0">
              <a:buNone/>
              <a:defRPr sz="1600" b="1"/>
            </a:lvl6pPr>
            <a:lvl7pPr marL="2743046" indent="0">
              <a:buNone/>
              <a:defRPr sz="1600" b="1"/>
            </a:lvl7pPr>
            <a:lvl8pPr marL="3200220" indent="0">
              <a:buNone/>
              <a:defRPr sz="1600" b="1"/>
            </a:lvl8pPr>
            <a:lvl9pPr marL="3657396"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7174" indent="0">
              <a:buNone/>
              <a:defRPr sz="2000" b="1"/>
            </a:lvl2pPr>
            <a:lvl3pPr marL="914349" indent="0">
              <a:buNone/>
              <a:defRPr sz="1800" b="1"/>
            </a:lvl3pPr>
            <a:lvl4pPr marL="1371523" indent="0">
              <a:buNone/>
              <a:defRPr sz="1600" b="1"/>
            </a:lvl4pPr>
            <a:lvl5pPr marL="1828698" indent="0">
              <a:buNone/>
              <a:defRPr sz="1600" b="1"/>
            </a:lvl5pPr>
            <a:lvl6pPr marL="2285872" indent="0">
              <a:buNone/>
              <a:defRPr sz="1600" b="1"/>
            </a:lvl6pPr>
            <a:lvl7pPr marL="2743046" indent="0">
              <a:buNone/>
              <a:defRPr sz="1600" b="1"/>
            </a:lvl7pPr>
            <a:lvl8pPr marL="3200220" indent="0">
              <a:buNone/>
              <a:defRPr sz="1600" b="1"/>
            </a:lvl8pPr>
            <a:lvl9pPr marL="3657396"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87409753"/>
      </p:ext>
    </p:extLst>
  </p:cSld>
  <p:clrMapOvr>
    <a:masterClrMapping/>
  </p:clrMapOvr>
  <p:transition xmlns:p14="http://schemas.microsoft.com/office/powerpoint/2010/main"/>
</p:sldLayout>
</file>

<file path=ppt/slideLayouts/slideLayout5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762136109"/>
      </p:ext>
    </p:extLst>
  </p:cSld>
  <p:clrMapOvr>
    <a:masterClrMapping/>
  </p:clrMapOvr>
  <p:transition xmlns:p14="http://schemas.microsoft.com/office/powerpoint/2010/main"/>
</p:sldLayout>
</file>

<file path=ppt/slideLayouts/slideLayout52.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016769536"/>
      </p:ext>
    </p:extLst>
  </p:cSld>
  <p:clrMapOvr>
    <a:masterClrMapping/>
  </p:clrMapOvr>
  <p:hf hdr="0" ftr="0" dt="0"/>
</p:sldLayout>
</file>

<file path=ppt/slideLayouts/slideLayout5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56476555"/>
      </p:ext>
    </p:extLst>
  </p:cSld>
  <p:clrMapOvr>
    <a:masterClrMapping/>
  </p:clrMapOvr>
  <p:transition xmlns:p14="http://schemas.microsoft.com/office/powerpoint/2010/main"/>
</p:sldLayout>
</file>

<file path=ppt/slideLayouts/slideLayout5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04"/>
            <a:ext cx="3008313" cy="4691063"/>
          </a:xfrm>
        </p:spPr>
        <p:txBody>
          <a:bodyPr/>
          <a:lstStyle>
            <a:lvl1pPr marL="0" indent="0">
              <a:buNone/>
              <a:defRPr sz="1400"/>
            </a:lvl1pPr>
            <a:lvl2pPr marL="457174" indent="0">
              <a:buNone/>
              <a:defRPr sz="1200"/>
            </a:lvl2pPr>
            <a:lvl3pPr marL="914349" indent="0">
              <a:buNone/>
              <a:defRPr sz="1000"/>
            </a:lvl3pPr>
            <a:lvl4pPr marL="1371523" indent="0">
              <a:buNone/>
              <a:defRPr sz="900"/>
            </a:lvl4pPr>
            <a:lvl5pPr marL="1828698" indent="0">
              <a:buNone/>
              <a:defRPr sz="900"/>
            </a:lvl5pPr>
            <a:lvl6pPr marL="2285872" indent="0">
              <a:buNone/>
              <a:defRPr sz="900"/>
            </a:lvl6pPr>
            <a:lvl7pPr marL="2743046" indent="0">
              <a:buNone/>
              <a:defRPr sz="900"/>
            </a:lvl7pPr>
            <a:lvl8pPr marL="3200220" indent="0">
              <a:buNone/>
              <a:defRPr sz="900"/>
            </a:lvl8pPr>
            <a:lvl9pPr marL="3657396" indent="0">
              <a:buNone/>
              <a:defRPr sz="900"/>
            </a:lvl9pPr>
          </a:lstStyle>
          <a:p>
            <a:pPr lvl="0"/>
            <a:r>
              <a:rPr lang="en-US" smtClean="0"/>
              <a:t>Click to edit Master text styles</a:t>
            </a:r>
          </a:p>
        </p:txBody>
      </p:sp>
    </p:spTree>
    <p:extLst>
      <p:ext uri="{BB962C8B-B14F-4D97-AF65-F5344CB8AC3E}">
        <p14:creationId xmlns:p14="http://schemas.microsoft.com/office/powerpoint/2010/main" val="2967980820"/>
      </p:ext>
    </p:extLst>
  </p:cSld>
  <p:clrMapOvr>
    <a:masterClrMapping/>
  </p:clrMapOvr>
  <p:transition xmlns:p14="http://schemas.microsoft.com/office/powerpoint/2010/main"/>
</p:sldLayout>
</file>

<file path=ppt/slideLayouts/slideLayout5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4" indent="0">
              <a:buNone/>
              <a:defRPr sz="2800"/>
            </a:lvl2pPr>
            <a:lvl3pPr marL="914349" indent="0">
              <a:buNone/>
              <a:defRPr sz="2400"/>
            </a:lvl3pPr>
            <a:lvl4pPr marL="1371523" indent="0">
              <a:buNone/>
              <a:defRPr sz="2000"/>
            </a:lvl4pPr>
            <a:lvl5pPr marL="1828698" indent="0">
              <a:buNone/>
              <a:defRPr sz="2000"/>
            </a:lvl5pPr>
            <a:lvl6pPr marL="2285872" indent="0">
              <a:buNone/>
              <a:defRPr sz="2000"/>
            </a:lvl6pPr>
            <a:lvl7pPr marL="2743046" indent="0">
              <a:buNone/>
              <a:defRPr sz="2000"/>
            </a:lvl7pPr>
            <a:lvl8pPr marL="3200220" indent="0">
              <a:buNone/>
              <a:defRPr sz="2000"/>
            </a:lvl8pPr>
            <a:lvl9pPr marL="3657396"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4" indent="0">
              <a:buNone/>
              <a:defRPr sz="1200"/>
            </a:lvl2pPr>
            <a:lvl3pPr marL="914349" indent="0">
              <a:buNone/>
              <a:defRPr sz="1000"/>
            </a:lvl3pPr>
            <a:lvl4pPr marL="1371523" indent="0">
              <a:buNone/>
              <a:defRPr sz="900"/>
            </a:lvl4pPr>
            <a:lvl5pPr marL="1828698" indent="0">
              <a:buNone/>
              <a:defRPr sz="900"/>
            </a:lvl5pPr>
            <a:lvl6pPr marL="2285872" indent="0">
              <a:buNone/>
              <a:defRPr sz="900"/>
            </a:lvl6pPr>
            <a:lvl7pPr marL="2743046" indent="0">
              <a:buNone/>
              <a:defRPr sz="900"/>
            </a:lvl7pPr>
            <a:lvl8pPr marL="3200220" indent="0">
              <a:buNone/>
              <a:defRPr sz="900"/>
            </a:lvl8pPr>
            <a:lvl9pPr marL="3657396" indent="0">
              <a:buNone/>
              <a:defRPr sz="900"/>
            </a:lvl9pPr>
          </a:lstStyle>
          <a:p>
            <a:pPr lvl="0"/>
            <a:r>
              <a:rPr lang="en-US" smtClean="0"/>
              <a:t>Click to edit Master text styles</a:t>
            </a:r>
          </a:p>
        </p:txBody>
      </p:sp>
    </p:spTree>
    <p:extLst>
      <p:ext uri="{BB962C8B-B14F-4D97-AF65-F5344CB8AC3E}">
        <p14:creationId xmlns:p14="http://schemas.microsoft.com/office/powerpoint/2010/main" val="365516413"/>
      </p:ext>
    </p:extLst>
  </p:cSld>
  <p:clrMapOvr>
    <a:masterClrMapping/>
  </p:clrMapOvr>
  <p:transition xmlns:p14="http://schemas.microsoft.com/office/powerpoint/2010/main"/>
</p:sldLayout>
</file>

<file path=ppt/slideLayouts/slideLayout5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3848498"/>
      </p:ext>
    </p:extLst>
  </p:cSld>
  <p:clrMapOvr>
    <a:masterClrMapping/>
  </p:clrMapOvr>
  <p:transition xmlns:p14="http://schemas.microsoft.com/office/powerpoint/2010/main"/>
</p:sldLayout>
</file>

<file path=ppt/slideLayouts/slideLayout5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6"/>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6"/>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38544681"/>
      </p:ext>
    </p:extLst>
  </p:cSld>
  <p:clrMapOvr>
    <a:masterClrMapping/>
  </p:clrMapOvr>
  <p:transition xmlns:p14="http://schemas.microsoft.com/office/powerpoint/2010/main"/>
</p:sldLayout>
</file>

<file path=ppt/slideLayouts/slideLayout52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1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1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55623463"/>
      </p:ext>
    </p:extLst>
  </p:cSld>
  <p:clrMapOvr>
    <a:masterClrMapping/>
  </p:clrMapOvr>
  <p:transition xmlns:p14="http://schemas.microsoft.com/office/powerpoint/2010/main"/>
</p:sldLayout>
</file>

<file path=ppt/slideLayouts/slideLayout526.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2508238151"/>
      </p:ext>
    </p:extLst>
  </p:cSld>
  <p:clrMapOvr>
    <a:masterClrMapping/>
  </p:clrMapOvr>
</p:sldLayout>
</file>

<file path=ppt/slideLayouts/slideLayout527.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6"/>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96"/>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custDataLst>
              <p:tags r:id="rId1"/>
            </p:custDataLst>
          </p:nvPr>
        </p:nvSpPr>
        <p:spPr>
          <a:xfrm>
            <a:off x="457200" y="6245225"/>
            <a:ext cx="2133600" cy="476250"/>
          </a:xfrm>
          <a:prstGeom prst="rect">
            <a:avLst/>
          </a:prstGeom>
        </p:spPr>
        <p:txBody>
          <a:bodyPr lIns="91435" tIns="45718" rIns="91435" bIns="45718"/>
          <a:lstStyle>
            <a:lvl1pPr>
              <a:defRPr>
                <a:solidFill>
                  <a:srgbClr val="000000"/>
                </a:solidFill>
                <a:latin typeface="Arial" pitchFamily="-111" charset="0"/>
                <a:ea typeface="ＭＳ Ｐゴシック" pitchFamily="-111" charset="-128"/>
                <a:cs typeface="ＭＳ Ｐゴシック" pitchFamily="-111" charset="-128"/>
              </a:defRPr>
            </a:lvl1pPr>
          </a:lstStyle>
          <a:p>
            <a:pPr>
              <a:defRPr/>
            </a:pPr>
            <a:endParaRPr lang="en-US"/>
          </a:p>
        </p:txBody>
      </p:sp>
      <p:sp>
        <p:nvSpPr>
          <p:cNvPr id="7" name="Footer Placeholder 6"/>
          <p:cNvSpPr>
            <a:spLocks noGrp="1"/>
          </p:cNvSpPr>
          <p:nvPr>
            <p:ph type="ftr" sz="quarter" idx="11"/>
            <p:custDataLst>
              <p:tags r:id="rId2"/>
            </p:custDataLst>
          </p:nvPr>
        </p:nvSpPr>
        <p:spPr>
          <a:xfrm>
            <a:off x="3124200" y="6245225"/>
            <a:ext cx="2895600" cy="476250"/>
          </a:xfrm>
          <a:prstGeom prst="rect">
            <a:avLst/>
          </a:prstGeom>
        </p:spPr>
        <p:txBody>
          <a:bodyPr lIns="91435" tIns="45718" rIns="91435" bIns="45718"/>
          <a:lstStyle>
            <a:lvl1pPr>
              <a:defRPr>
                <a:solidFill>
                  <a:srgbClr val="000000"/>
                </a:solidFill>
                <a:latin typeface="Arial" pitchFamily="-111" charset="0"/>
                <a:ea typeface="ＭＳ Ｐゴシック" pitchFamily="-111" charset="-128"/>
                <a:cs typeface="ＭＳ Ｐゴシック" pitchFamily="-111" charset="-128"/>
              </a:defRPr>
            </a:lvl1pPr>
          </a:lstStyle>
          <a:p>
            <a:pPr>
              <a:defRPr/>
            </a:pPr>
            <a:endParaRPr lang="en-US"/>
          </a:p>
        </p:txBody>
      </p:sp>
      <p:sp>
        <p:nvSpPr>
          <p:cNvPr id="8" name="Slide Number Placeholder 7"/>
          <p:cNvSpPr>
            <a:spLocks noGrp="1"/>
          </p:cNvSpPr>
          <p:nvPr>
            <p:ph type="sldNum" sz="quarter" idx="12"/>
            <p:custDataLst>
              <p:tags r:id="rId3"/>
            </p:custDataLst>
          </p:nvPr>
        </p:nvSpPr>
        <p:spPr>
          <a:xfrm>
            <a:off x="6553200" y="6245225"/>
            <a:ext cx="2133600" cy="476250"/>
          </a:xfrm>
          <a:prstGeom prst="rect">
            <a:avLst/>
          </a:prstGeom>
        </p:spPr>
        <p:txBody>
          <a:bodyPr lIns="91435" tIns="45718" rIns="91435" bIns="45718"/>
          <a:lstStyle>
            <a:lvl1pPr>
              <a:defRPr>
                <a:solidFill>
                  <a:srgbClr val="000000"/>
                </a:solidFill>
                <a:ea typeface="ＭＳ Ｐゴシック" charset="0"/>
                <a:cs typeface="ＭＳ Ｐゴシック" charset="0"/>
              </a:defRPr>
            </a:lvl1pPr>
          </a:lstStyle>
          <a:p>
            <a:pPr>
              <a:defRPr/>
            </a:pPr>
            <a:fld id="{B0F8D57B-0FFA-0644-B6C7-BD318C114A35}" type="slidenum">
              <a:rPr lang="en-US"/>
              <a:pPr>
                <a:defRPr/>
              </a:pPr>
              <a:t>‹#›</a:t>
            </a:fld>
            <a:endParaRPr lang="en-US"/>
          </a:p>
        </p:txBody>
      </p:sp>
    </p:spTree>
    <p:extLst>
      <p:ext uri="{BB962C8B-B14F-4D97-AF65-F5344CB8AC3E}">
        <p14:creationId xmlns:p14="http://schemas.microsoft.com/office/powerpoint/2010/main" val="2782909165"/>
      </p:ext>
    </p:extLst>
  </p:cSld>
  <p:clrMapOvr>
    <a:masterClrMapping/>
  </p:clrMapOvr>
</p:sldLayout>
</file>

<file path=ppt/slideLayouts/slideLayout5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9"/>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174" indent="0" algn="ctr">
              <a:buNone/>
              <a:defRPr/>
            </a:lvl2pPr>
            <a:lvl3pPr marL="914349" indent="0" algn="ctr">
              <a:buNone/>
              <a:defRPr/>
            </a:lvl3pPr>
            <a:lvl4pPr marL="1371523" indent="0" algn="ctr">
              <a:buNone/>
              <a:defRPr/>
            </a:lvl4pPr>
            <a:lvl5pPr marL="1828698" indent="0" algn="ctr">
              <a:buNone/>
              <a:defRPr/>
            </a:lvl5pPr>
            <a:lvl6pPr marL="2285872" indent="0" algn="ctr">
              <a:buNone/>
              <a:defRPr/>
            </a:lvl6pPr>
            <a:lvl7pPr marL="2743046" indent="0" algn="ctr">
              <a:buNone/>
              <a:defRPr/>
            </a:lvl7pPr>
            <a:lvl8pPr marL="3200220" indent="0" algn="ctr">
              <a:buNone/>
              <a:defRPr/>
            </a:lvl8pPr>
            <a:lvl9pPr marL="3657396"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501149897"/>
      </p:ext>
    </p:extLst>
  </p:cSld>
  <p:clrMapOvr>
    <a:masterClrMapping/>
  </p:clrMapOvr>
  <p:transition xmlns:p14="http://schemas.microsoft.com/office/powerpoint/2010/main"/>
</p:sldLayout>
</file>

<file path=ppt/slideLayouts/slideLayout5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80731209"/>
      </p:ext>
    </p:extLst>
  </p:cSld>
  <p:clrMapOvr>
    <a:masterClrMapping/>
  </p:clrMapOvr>
  <p:transition xmlns:p14="http://schemas.microsoft.com/office/powerpoint/2010/main"/>
</p:sldLayout>
</file>

<file path=ppt/slideLayouts/slideLayout53.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22431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22431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376748"/>
            <a:ext cx="3810000" cy="22431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376748"/>
            <a:ext cx="3810000" cy="22431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sldNum" sz="quarter" idx="10"/>
            <p:custDataLst>
              <p:tags r:id="rId1"/>
            </p:custDataLst>
          </p:nvPr>
        </p:nvSpPr>
        <p:spPr>
          <a:xfrm>
            <a:off x="6553200" y="6356358"/>
            <a:ext cx="2133600" cy="365125"/>
          </a:xfrm>
          <a:prstGeom prst="rect">
            <a:avLst/>
          </a:prstGeom>
        </p:spPr>
        <p:txBody>
          <a:bodyPr lIns="91435" tIns="45718" rIns="91435" bIns="45718"/>
          <a:lstStyle>
            <a:lvl1pPr>
              <a:defRPr/>
            </a:lvl1pPr>
          </a:lstStyle>
          <a:p>
            <a:pPr>
              <a:defRPr/>
            </a:pPr>
            <a:fld id="{535C3C53-9B54-A842-9F89-89EE34C2502D}" type="slidenum">
              <a:rPr lang="en-US"/>
              <a:pPr>
                <a:defRPr/>
              </a:pPr>
              <a:t>‹#›</a:t>
            </a:fld>
            <a:r>
              <a:rPr lang="en-US"/>
              <a:t>   (c) Mark Gerstein, 2002, Yale, bioinfo.mbb.yale.edu</a:t>
            </a:r>
          </a:p>
        </p:txBody>
      </p:sp>
    </p:spTree>
    <p:extLst>
      <p:ext uri="{BB962C8B-B14F-4D97-AF65-F5344CB8AC3E}">
        <p14:creationId xmlns:p14="http://schemas.microsoft.com/office/powerpoint/2010/main" val="3011932225"/>
      </p:ext>
    </p:extLst>
  </p:cSld>
  <p:clrMapOvr>
    <a:masterClrMapping/>
  </p:clrMapOvr>
  <p:transition xmlns:p14="http://schemas.microsoft.com/office/powerpoint/2010/main"/>
</p:sldLayout>
</file>

<file path=ppt/slideLayouts/slideLayout5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5"/>
            <a:ext cx="7772400" cy="1500187"/>
          </a:xfrm>
        </p:spPr>
        <p:txBody>
          <a:bodyPr anchor="b"/>
          <a:lstStyle>
            <a:lvl1pPr marL="0" indent="0">
              <a:buNone/>
              <a:defRPr sz="2000"/>
            </a:lvl1pPr>
            <a:lvl2pPr marL="457174" indent="0">
              <a:buNone/>
              <a:defRPr sz="1800"/>
            </a:lvl2pPr>
            <a:lvl3pPr marL="914349" indent="0">
              <a:buNone/>
              <a:defRPr sz="1600"/>
            </a:lvl3pPr>
            <a:lvl4pPr marL="1371523" indent="0">
              <a:buNone/>
              <a:defRPr sz="1400"/>
            </a:lvl4pPr>
            <a:lvl5pPr marL="1828698" indent="0">
              <a:buNone/>
              <a:defRPr sz="1400"/>
            </a:lvl5pPr>
            <a:lvl6pPr marL="2285872" indent="0">
              <a:buNone/>
              <a:defRPr sz="1400"/>
            </a:lvl6pPr>
            <a:lvl7pPr marL="2743046" indent="0">
              <a:buNone/>
              <a:defRPr sz="1400"/>
            </a:lvl7pPr>
            <a:lvl8pPr marL="3200220" indent="0">
              <a:buNone/>
              <a:defRPr sz="1400"/>
            </a:lvl8pPr>
            <a:lvl9pPr marL="3657396" indent="0">
              <a:buNone/>
              <a:defRPr sz="1400"/>
            </a:lvl9pPr>
          </a:lstStyle>
          <a:p>
            <a:pPr lvl="0"/>
            <a:r>
              <a:rPr lang="en-US" smtClean="0"/>
              <a:t>Click to edit Master text styles</a:t>
            </a:r>
          </a:p>
        </p:txBody>
      </p:sp>
    </p:spTree>
    <p:extLst>
      <p:ext uri="{BB962C8B-B14F-4D97-AF65-F5344CB8AC3E}">
        <p14:creationId xmlns:p14="http://schemas.microsoft.com/office/powerpoint/2010/main" val="76025237"/>
      </p:ext>
    </p:extLst>
  </p:cSld>
  <p:clrMapOvr>
    <a:masterClrMapping/>
  </p:clrMapOvr>
  <p:transition xmlns:p14="http://schemas.microsoft.com/office/powerpoint/2010/main"/>
</p:sldLayout>
</file>

<file path=ppt/slideLayouts/slideLayout5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1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1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6680170"/>
      </p:ext>
    </p:extLst>
  </p:cSld>
  <p:clrMapOvr>
    <a:masterClrMapping/>
  </p:clrMapOvr>
  <p:transition xmlns:p14="http://schemas.microsoft.com/office/powerpoint/2010/main"/>
</p:sldLayout>
</file>

<file path=ppt/slideLayouts/slideLayout5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4" indent="0">
              <a:buNone/>
              <a:defRPr sz="2000" b="1"/>
            </a:lvl2pPr>
            <a:lvl3pPr marL="914349" indent="0">
              <a:buNone/>
              <a:defRPr sz="1800" b="1"/>
            </a:lvl3pPr>
            <a:lvl4pPr marL="1371523" indent="0">
              <a:buNone/>
              <a:defRPr sz="1600" b="1"/>
            </a:lvl4pPr>
            <a:lvl5pPr marL="1828698" indent="0">
              <a:buNone/>
              <a:defRPr sz="1600" b="1"/>
            </a:lvl5pPr>
            <a:lvl6pPr marL="2285872" indent="0">
              <a:buNone/>
              <a:defRPr sz="1600" b="1"/>
            </a:lvl6pPr>
            <a:lvl7pPr marL="2743046" indent="0">
              <a:buNone/>
              <a:defRPr sz="1600" b="1"/>
            </a:lvl7pPr>
            <a:lvl8pPr marL="3200220" indent="0">
              <a:buNone/>
              <a:defRPr sz="1600" b="1"/>
            </a:lvl8pPr>
            <a:lvl9pPr marL="3657396"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7174" indent="0">
              <a:buNone/>
              <a:defRPr sz="2000" b="1"/>
            </a:lvl2pPr>
            <a:lvl3pPr marL="914349" indent="0">
              <a:buNone/>
              <a:defRPr sz="1800" b="1"/>
            </a:lvl3pPr>
            <a:lvl4pPr marL="1371523" indent="0">
              <a:buNone/>
              <a:defRPr sz="1600" b="1"/>
            </a:lvl4pPr>
            <a:lvl5pPr marL="1828698" indent="0">
              <a:buNone/>
              <a:defRPr sz="1600" b="1"/>
            </a:lvl5pPr>
            <a:lvl6pPr marL="2285872" indent="0">
              <a:buNone/>
              <a:defRPr sz="1600" b="1"/>
            </a:lvl6pPr>
            <a:lvl7pPr marL="2743046" indent="0">
              <a:buNone/>
              <a:defRPr sz="1600" b="1"/>
            </a:lvl7pPr>
            <a:lvl8pPr marL="3200220" indent="0">
              <a:buNone/>
              <a:defRPr sz="1600" b="1"/>
            </a:lvl8pPr>
            <a:lvl9pPr marL="3657396"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98418159"/>
      </p:ext>
    </p:extLst>
  </p:cSld>
  <p:clrMapOvr>
    <a:masterClrMapping/>
  </p:clrMapOvr>
  <p:transition xmlns:p14="http://schemas.microsoft.com/office/powerpoint/2010/main"/>
</p:sldLayout>
</file>

<file path=ppt/slideLayouts/slideLayout5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01953145"/>
      </p:ext>
    </p:extLst>
  </p:cSld>
  <p:clrMapOvr>
    <a:masterClrMapping/>
  </p:clrMapOvr>
  <p:transition xmlns:p14="http://schemas.microsoft.com/office/powerpoint/2010/main"/>
</p:sldLayout>
</file>

<file path=ppt/slideLayouts/slideLayout5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9424816"/>
      </p:ext>
    </p:extLst>
  </p:cSld>
  <p:clrMapOvr>
    <a:masterClrMapping/>
  </p:clrMapOvr>
  <p:transition xmlns:p14="http://schemas.microsoft.com/office/powerpoint/2010/main"/>
</p:sldLayout>
</file>

<file path=ppt/slideLayouts/slideLayout5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04"/>
            <a:ext cx="3008313" cy="4691063"/>
          </a:xfrm>
        </p:spPr>
        <p:txBody>
          <a:bodyPr/>
          <a:lstStyle>
            <a:lvl1pPr marL="0" indent="0">
              <a:buNone/>
              <a:defRPr sz="1400"/>
            </a:lvl1pPr>
            <a:lvl2pPr marL="457174" indent="0">
              <a:buNone/>
              <a:defRPr sz="1200"/>
            </a:lvl2pPr>
            <a:lvl3pPr marL="914349" indent="0">
              <a:buNone/>
              <a:defRPr sz="1000"/>
            </a:lvl3pPr>
            <a:lvl4pPr marL="1371523" indent="0">
              <a:buNone/>
              <a:defRPr sz="900"/>
            </a:lvl4pPr>
            <a:lvl5pPr marL="1828698" indent="0">
              <a:buNone/>
              <a:defRPr sz="900"/>
            </a:lvl5pPr>
            <a:lvl6pPr marL="2285872" indent="0">
              <a:buNone/>
              <a:defRPr sz="900"/>
            </a:lvl6pPr>
            <a:lvl7pPr marL="2743046" indent="0">
              <a:buNone/>
              <a:defRPr sz="900"/>
            </a:lvl7pPr>
            <a:lvl8pPr marL="3200220" indent="0">
              <a:buNone/>
              <a:defRPr sz="900"/>
            </a:lvl8pPr>
            <a:lvl9pPr marL="3657396" indent="0">
              <a:buNone/>
              <a:defRPr sz="900"/>
            </a:lvl9pPr>
          </a:lstStyle>
          <a:p>
            <a:pPr lvl="0"/>
            <a:r>
              <a:rPr lang="en-US" smtClean="0"/>
              <a:t>Click to edit Master text styles</a:t>
            </a:r>
          </a:p>
        </p:txBody>
      </p:sp>
    </p:spTree>
    <p:extLst>
      <p:ext uri="{BB962C8B-B14F-4D97-AF65-F5344CB8AC3E}">
        <p14:creationId xmlns:p14="http://schemas.microsoft.com/office/powerpoint/2010/main" val="2141552197"/>
      </p:ext>
    </p:extLst>
  </p:cSld>
  <p:clrMapOvr>
    <a:masterClrMapping/>
  </p:clrMapOvr>
  <p:transition xmlns:p14="http://schemas.microsoft.com/office/powerpoint/2010/main"/>
</p:sldLayout>
</file>

<file path=ppt/slideLayouts/slideLayout5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4" indent="0">
              <a:buNone/>
              <a:defRPr sz="2800"/>
            </a:lvl2pPr>
            <a:lvl3pPr marL="914349" indent="0">
              <a:buNone/>
              <a:defRPr sz="2400"/>
            </a:lvl3pPr>
            <a:lvl4pPr marL="1371523" indent="0">
              <a:buNone/>
              <a:defRPr sz="2000"/>
            </a:lvl4pPr>
            <a:lvl5pPr marL="1828698" indent="0">
              <a:buNone/>
              <a:defRPr sz="2000"/>
            </a:lvl5pPr>
            <a:lvl6pPr marL="2285872" indent="0">
              <a:buNone/>
              <a:defRPr sz="2000"/>
            </a:lvl6pPr>
            <a:lvl7pPr marL="2743046" indent="0">
              <a:buNone/>
              <a:defRPr sz="2000"/>
            </a:lvl7pPr>
            <a:lvl8pPr marL="3200220" indent="0">
              <a:buNone/>
              <a:defRPr sz="2000"/>
            </a:lvl8pPr>
            <a:lvl9pPr marL="3657396"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4" indent="0">
              <a:buNone/>
              <a:defRPr sz="1200"/>
            </a:lvl2pPr>
            <a:lvl3pPr marL="914349" indent="0">
              <a:buNone/>
              <a:defRPr sz="1000"/>
            </a:lvl3pPr>
            <a:lvl4pPr marL="1371523" indent="0">
              <a:buNone/>
              <a:defRPr sz="900"/>
            </a:lvl4pPr>
            <a:lvl5pPr marL="1828698" indent="0">
              <a:buNone/>
              <a:defRPr sz="900"/>
            </a:lvl5pPr>
            <a:lvl6pPr marL="2285872" indent="0">
              <a:buNone/>
              <a:defRPr sz="900"/>
            </a:lvl6pPr>
            <a:lvl7pPr marL="2743046" indent="0">
              <a:buNone/>
              <a:defRPr sz="900"/>
            </a:lvl7pPr>
            <a:lvl8pPr marL="3200220" indent="0">
              <a:buNone/>
              <a:defRPr sz="900"/>
            </a:lvl8pPr>
            <a:lvl9pPr marL="3657396" indent="0">
              <a:buNone/>
              <a:defRPr sz="900"/>
            </a:lvl9pPr>
          </a:lstStyle>
          <a:p>
            <a:pPr lvl="0"/>
            <a:r>
              <a:rPr lang="en-US" smtClean="0"/>
              <a:t>Click to edit Master text styles</a:t>
            </a:r>
          </a:p>
        </p:txBody>
      </p:sp>
    </p:spTree>
    <p:extLst>
      <p:ext uri="{BB962C8B-B14F-4D97-AF65-F5344CB8AC3E}">
        <p14:creationId xmlns:p14="http://schemas.microsoft.com/office/powerpoint/2010/main" val="2752652758"/>
      </p:ext>
    </p:extLst>
  </p:cSld>
  <p:clrMapOvr>
    <a:masterClrMapping/>
  </p:clrMapOvr>
  <p:transition xmlns:p14="http://schemas.microsoft.com/office/powerpoint/2010/main"/>
</p:sldLayout>
</file>

<file path=ppt/slideLayouts/slideLayout5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7678977"/>
      </p:ext>
    </p:extLst>
  </p:cSld>
  <p:clrMapOvr>
    <a:masterClrMapping/>
  </p:clrMapOvr>
  <p:transition xmlns:p14="http://schemas.microsoft.com/office/powerpoint/2010/main"/>
</p:sldLayout>
</file>

<file path=ppt/slideLayouts/slideLayout5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6"/>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6"/>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94585259"/>
      </p:ext>
    </p:extLst>
  </p:cSld>
  <p:clrMapOvr>
    <a:masterClrMapping/>
  </p:clrMapOvr>
  <p:transition xmlns:p14="http://schemas.microsoft.com/office/powerpoint/2010/main"/>
</p:sldLayout>
</file>

<file path=ppt/slideLayouts/slideLayout53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1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1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77010440"/>
      </p:ext>
    </p:extLst>
  </p:cSld>
  <p:clrMapOvr>
    <a:masterClrMapping/>
  </p:clrMapOvr>
  <p:transition xmlns:p14="http://schemas.microsoft.com/office/powerpoint/2010/main"/>
</p:sldLayout>
</file>

<file path=ppt/slideLayouts/slideLayout54.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6"/>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96"/>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custDataLst>
              <p:tags r:id="rId1"/>
            </p:custDataLst>
          </p:nvPr>
        </p:nvSpPr>
        <p:spPr>
          <a:xfrm>
            <a:off x="457200" y="6245225"/>
            <a:ext cx="2133600" cy="476250"/>
          </a:xfrm>
          <a:prstGeom prst="rect">
            <a:avLst/>
          </a:prstGeom>
        </p:spPr>
        <p:txBody>
          <a:bodyPr lIns="91435" tIns="45718" rIns="91435" bIns="45718"/>
          <a:lstStyle>
            <a:lvl1pPr>
              <a:defRPr>
                <a:latin typeface="Arial" pitchFamily="-111" charset="0"/>
                <a:ea typeface="ＭＳ Ｐゴシック" pitchFamily="-111" charset="-128"/>
                <a:cs typeface="ＭＳ Ｐゴシック" pitchFamily="-111" charset="-128"/>
              </a:defRPr>
            </a:lvl1pPr>
          </a:lstStyle>
          <a:p>
            <a:pPr>
              <a:defRPr/>
            </a:pPr>
            <a:endParaRPr lang="en-US"/>
          </a:p>
        </p:txBody>
      </p:sp>
      <p:sp>
        <p:nvSpPr>
          <p:cNvPr id="7" name="Footer Placeholder 6"/>
          <p:cNvSpPr>
            <a:spLocks noGrp="1"/>
          </p:cNvSpPr>
          <p:nvPr>
            <p:ph type="ftr" sz="quarter" idx="11"/>
            <p:custDataLst>
              <p:tags r:id="rId2"/>
            </p:custDataLst>
          </p:nvPr>
        </p:nvSpPr>
        <p:spPr>
          <a:xfrm>
            <a:off x="3124200" y="6245225"/>
            <a:ext cx="2895600" cy="476250"/>
          </a:xfrm>
          <a:prstGeom prst="rect">
            <a:avLst/>
          </a:prstGeom>
        </p:spPr>
        <p:txBody>
          <a:bodyPr lIns="91435" tIns="45718" rIns="91435" bIns="45718"/>
          <a:lstStyle>
            <a:lvl1pPr>
              <a:defRPr>
                <a:latin typeface="Arial" pitchFamily="-111" charset="0"/>
                <a:ea typeface="ＭＳ Ｐゴシック" pitchFamily="-111" charset="-128"/>
                <a:cs typeface="ＭＳ Ｐゴシック" pitchFamily="-111" charset="-128"/>
              </a:defRPr>
            </a:lvl1pPr>
          </a:lstStyle>
          <a:p>
            <a:pPr>
              <a:defRPr/>
            </a:pPr>
            <a:endParaRPr lang="en-US"/>
          </a:p>
        </p:txBody>
      </p:sp>
      <p:sp>
        <p:nvSpPr>
          <p:cNvPr id="8" name="Slide Number Placeholder 7"/>
          <p:cNvSpPr>
            <a:spLocks noGrp="1"/>
          </p:cNvSpPr>
          <p:nvPr>
            <p:ph type="sldNum" sz="quarter" idx="12"/>
            <p:custDataLst>
              <p:tags r:id="rId3"/>
            </p:custDataLst>
          </p:nvPr>
        </p:nvSpPr>
        <p:spPr>
          <a:xfrm>
            <a:off x="6553200" y="6245225"/>
            <a:ext cx="2133600" cy="476250"/>
          </a:xfrm>
          <a:prstGeom prst="rect">
            <a:avLst/>
          </a:prstGeom>
        </p:spPr>
        <p:txBody>
          <a:bodyPr lIns="91435" tIns="45718" rIns="91435" bIns="45718"/>
          <a:lstStyle>
            <a:lvl1pPr>
              <a:defRPr>
                <a:ea typeface="ＭＳ Ｐゴシック" charset="0"/>
                <a:cs typeface="ＭＳ Ｐゴシック" charset="0"/>
              </a:defRPr>
            </a:lvl1pPr>
          </a:lstStyle>
          <a:p>
            <a:pPr>
              <a:defRPr/>
            </a:pPr>
            <a:fld id="{EC5ED1DF-B8EC-CC42-AF0C-6E453862677B}" type="slidenum">
              <a:rPr lang="en-US"/>
              <a:pPr>
                <a:defRPr/>
              </a:pPr>
              <a:t>‹#›</a:t>
            </a:fld>
            <a:endParaRPr lang="en-US"/>
          </a:p>
        </p:txBody>
      </p:sp>
    </p:spTree>
    <p:extLst>
      <p:ext uri="{BB962C8B-B14F-4D97-AF65-F5344CB8AC3E}">
        <p14:creationId xmlns:p14="http://schemas.microsoft.com/office/powerpoint/2010/main" val="1084630364"/>
      </p:ext>
    </p:extLst>
  </p:cSld>
  <p:clrMapOvr>
    <a:masterClrMapping/>
  </p:clrMapOvr>
</p:sldLayout>
</file>

<file path=ppt/slideLayouts/slideLayout540.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658184118"/>
      </p:ext>
    </p:extLst>
  </p:cSld>
  <p:clrMapOvr>
    <a:masterClrMapping/>
  </p:clrMapOvr>
</p:sldLayout>
</file>

<file path=ppt/slideLayouts/slideLayout5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9"/>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174" indent="0" algn="ctr">
              <a:buNone/>
              <a:defRPr/>
            </a:lvl2pPr>
            <a:lvl3pPr marL="914349" indent="0" algn="ctr">
              <a:buNone/>
              <a:defRPr/>
            </a:lvl3pPr>
            <a:lvl4pPr marL="1371523" indent="0" algn="ctr">
              <a:buNone/>
              <a:defRPr/>
            </a:lvl4pPr>
            <a:lvl5pPr marL="1828698" indent="0" algn="ctr">
              <a:buNone/>
              <a:defRPr/>
            </a:lvl5pPr>
            <a:lvl6pPr marL="2285872" indent="0" algn="ctr">
              <a:buNone/>
              <a:defRPr/>
            </a:lvl6pPr>
            <a:lvl7pPr marL="2743046" indent="0" algn="ctr">
              <a:buNone/>
              <a:defRPr/>
            </a:lvl7pPr>
            <a:lvl8pPr marL="3200220" indent="0" algn="ctr">
              <a:buNone/>
              <a:defRPr/>
            </a:lvl8pPr>
            <a:lvl9pPr marL="3657396"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870744561"/>
      </p:ext>
    </p:extLst>
  </p:cSld>
  <p:clrMapOvr>
    <a:masterClrMapping/>
  </p:clrMapOvr>
  <p:transition xmlns:p14="http://schemas.microsoft.com/office/powerpoint/2010/main"/>
</p:sldLayout>
</file>

<file path=ppt/slideLayouts/slideLayout5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06236242"/>
      </p:ext>
    </p:extLst>
  </p:cSld>
  <p:clrMapOvr>
    <a:masterClrMapping/>
  </p:clrMapOvr>
  <p:transition xmlns:p14="http://schemas.microsoft.com/office/powerpoint/2010/main"/>
</p:sldLayout>
</file>

<file path=ppt/slideLayouts/slideLayout5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5"/>
            <a:ext cx="7772400" cy="1500187"/>
          </a:xfrm>
        </p:spPr>
        <p:txBody>
          <a:bodyPr anchor="b"/>
          <a:lstStyle>
            <a:lvl1pPr marL="0" indent="0">
              <a:buNone/>
              <a:defRPr sz="2000"/>
            </a:lvl1pPr>
            <a:lvl2pPr marL="457174" indent="0">
              <a:buNone/>
              <a:defRPr sz="1800"/>
            </a:lvl2pPr>
            <a:lvl3pPr marL="914349" indent="0">
              <a:buNone/>
              <a:defRPr sz="1600"/>
            </a:lvl3pPr>
            <a:lvl4pPr marL="1371523" indent="0">
              <a:buNone/>
              <a:defRPr sz="1400"/>
            </a:lvl4pPr>
            <a:lvl5pPr marL="1828698" indent="0">
              <a:buNone/>
              <a:defRPr sz="1400"/>
            </a:lvl5pPr>
            <a:lvl6pPr marL="2285872" indent="0">
              <a:buNone/>
              <a:defRPr sz="1400"/>
            </a:lvl6pPr>
            <a:lvl7pPr marL="2743046" indent="0">
              <a:buNone/>
              <a:defRPr sz="1400"/>
            </a:lvl7pPr>
            <a:lvl8pPr marL="3200220" indent="0">
              <a:buNone/>
              <a:defRPr sz="1400"/>
            </a:lvl8pPr>
            <a:lvl9pPr marL="3657396" indent="0">
              <a:buNone/>
              <a:defRPr sz="1400"/>
            </a:lvl9pPr>
          </a:lstStyle>
          <a:p>
            <a:pPr lvl="0"/>
            <a:r>
              <a:rPr lang="en-US" smtClean="0"/>
              <a:t>Click to edit Master text styles</a:t>
            </a:r>
          </a:p>
        </p:txBody>
      </p:sp>
    </p:spTree>
    <p:extLst>
      <p:ext uri="{BB962C8B-B14F-4D97-AF65-F5344CB8AC3E}">
        <p14:creationId xmlns:p14="http://schemas.microsoft.com/office/powerpoint/2010/main" val="2087219930"/>
      </p:ext>
    </p:extLst>
  </p:cSld>
  <p:clrMapOvr>
    <a:masterClrMapping/>
  </p:clrMapOvr>
  <p:transition xmlns:p14="http://schemas.microsoft.com/office/powerpoint/2010/main"/>
</p:sldLayout>
</file>

<file path=ppt/slideLayouts/slideLayout5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1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1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56392704"/>
      </p:ext>
    </p:extLst>
  </p:cSld>
  <p:clrMapOvr>
    <a:masterClrMapping/>
  </p:clrMapOvr>
  <p:transition xmlns:p14="http://schemas.microsoft.com/office/powerpoint/2010/main"/>
</p:sldLayout>
</file>

<file path=ppt/slideLayouts/slideLayout5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4" indent="0">
              <a:buNone/>
              <a:defRPr sz="2000" b="1"/>
            </a:lvl2pPr>
            <a:lvl3pPr marL="914349" indent="0">
              <a:buNone/>
              <a:defRPr sz="1800" b="1"/>
            </a:lvl3pPr>
            <a:lvl4pPr marL="1371523" indent="0">
              <a:buNone/>
              <a:defRPr sz="1600" b="1"/>
            </a:lvl4pPr>
            <a:lvl5pPr marL="1828698" indent="0">
              <a:buNone/>
              <a:defRPr sz="1600" b="1"/>
            </a:lvl5pPr>
            <a:lvl6pPr marL="2285872" indent="0">
              <a:buNone/>
              <a:defRPr sz="1600" b="1"/>
            </a:lvl6pPr>
            <a:lvl7pPr marL="2743046" indent="0">
              <a:buNone/>
              <a:defRPr sz="1600" b="1"/>
            </a:lvl7pPr>
            <a:lvl8pPr marL="3200220" indent="0">
              <a:buNone/>
              <a:defRPr sz="1600" b="1"/>
            </a:lvl8pPr>
            <a:lvl9pPr marL="3657396"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7174" indent="0">
              <a:buNone/>
              <a:defRPr sz="2000" b="1"/>
            </a:lvl2pPr>
            <a:lvl3pPr marL="914349" indent="0">
              <a:buNone/>
              <a:defRPr sz="1800" b="1"/>
            </a:lvl3pPr>
            <a:lvl4pPr marL="1371523" indent="0">
              <a:buNone/>
              <a:defRPr sz="1600" b="1"/>
            </a:lvl4pPr>
            <a:lvl5pPr marL="1828698" indent="0">
              <a:buNone/>
              <a:defRPr sz="1600" b="1"/>
            </a:lvl5pPr>
            <a:lvl6pPr marL="2285872" indent="0">
              <a:buNone/>
              <a:defRPr sz="1600" b="1"/>
            </a:lvl6pPr>
            <a:lvl7pPr marL="2743046" indent="0">
              <a:buNone/>
              <a:defRPr sz="1600" b="1"/>
            </a:lvl7pPr>
            <a:lvl8pPr marL="3200220" indent="0">
              <a:buNone/>
              <a:defRPr sz="1600" b="1"/>
            </a:lvl8pPr>
            <a:lvl9pPr marL="3657396"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4368499"/>
      </p:ext>
    </p:extLst>
  </p:cSld>
  <p:clrMapOvr>
    <a:masterClrMapping/>
  </p:clrMapOvr>
  <p:transition xmlns:p14="http://schemas.microsoft.com/office/powerpoint/2010/main"/>
</p:sldLayout>
</file>

<file path=ppt/slideLayouts/slideLayout5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830884609"/>
      </p:ext>
    </p:extLst>
  </p:cSld>
  <p:clrMapOvr>
    <a:masterClrMapping/>
  </p:clrMapOvr>
  <p:transition xmlns:p14="http://schemas.microsoft.com/office/powerpoint/2010/main"/>
</p:sldLayout>
</file>

<file path=ppt/slideLayouts/slideLayout5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7180824"/>
      </p:ext>
    </p:extLst>
  </p:cSld>
  <p:clrMapOvr>
    <a:masterClrMapping/>
  </p:clrMapOvr>
  <p:transition xmlns:p14="http://schemas.microsoft.com/office/powerpoint/2010/main"/>
</p:sldLayout>
</file>

<file path=ppt/slideLayouts/slideLayout5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04"/>
            <a:ext cx="3008313" cy="4691063"/>
          </a:xfrm>
        </p:spPr>
        <p:txBody>
          <a:bodyPr/>
          <a:lstStyle>
            <a:lvl1pPr marL="0" indent="0">
              <a:buNone/>
              <a:defRPr sz="1400"/>
            </a:lvl1pPr>
            <a:lvl2pPr marL="457174" indent="0">
              <a:buNone/>
              <a:defRPr sz="1200"/>
            </a:lvl2pPr>
            <a:lvl3pPr marL="914349" indent="0">
              <a:buNone/>
              <a:defRPr sz="1000"/>
            </a:lvl3pPr>
            <a:lvl4pPr marL="1371523" indent="0">
              <a:buNone/>
              <a:defRPr sz="900"/>
            </a:lvl4pPr>
            <a:lvl5pPr marL="1828698" indent="0">
              <a:buNone/>
              <a:defRPr sz="900"/>
            </a:lvl5pPr>
            <a:lvl6pPr marL="2285872" indent="0">
              <a:buNone/>
              <a:defRPr sz="900"/>
            </a:lvl6pPr>
            <a:lvl7pPr marL="2743046" indent="0">
              <a:buNone/>
              <a:defRPr sz="900"/>
            </a:lvl7pPr>
            <a:lvl8pPr marL="3200220" indent="0">
              <a:buNone/>
              <a:defRPr sz="900"/>
            </a:lvl8pPr>
            <a:lvl9pPr marL="3657396" indent="0">
              <a:buNone/>
              <a:defRPr sz="900"/>
            </a:lvl9pPr>
          </a:lstStyle>
          <a:p>
            <a:pPr lvl="0"/>
            <a:r>
              <a:rPr lang="en-US" smtClean="0"/>
              <a:t>Click to edit Master text styles</a:t>
            </a:r>
          </a:p>
        </p:txBody>
      </p:sp>
    </p:spTree>
    <p:extLst>
      <p:ext uri="{BB962C8B-B14F-4D97-AF65-F5344CB8AC3E}">
        <p14:creationId xmlns:p14="http://schemas.microsoft.com/office/powerpoint/2010/main" val="1721005991"/>
      </p:ext>
    </p:extLst>
  </p:cSld>
  <p:clrMapOvr>
    <a:masterClrMapping/>
  </p:clrMapOvr>
  <p:transition xmlns:p14="http://schemas.microsoft.com/office/powerpoint/2010/main"/>
</p:sldLayout>
</file>

<file path=ppt/slideLayouts/slideLayout5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4" indent="0">
              <a:buNone/>
              <a:defRPr sz="2800"/>
            </a:lvl2pPr>
            <a:lvl3pPr marL="914349" indent="0">
              <a:buNone/>
              <a:defRPr sz="2400"/>
            </a:lvl3pPr>
            <a:lvl4pPr marL="1371523" indent="0">
              <a:buNone/>
              <a:defRPr sz="2000"/>
            </a:lvl4pPr>
            <a:lvl5pPr marL="1828698" indent="0">
              <a:buNone/>
              <a:defRPr sz="2000"/>
            </a:lvl5pPr>
            <a:lvl6pPr marL="2285872" indent="0">
              <a:buNone/>
              <a:defRPr sz="2000"/>
            </a:lvl6pPr>
            <a:lvl7pPr marL="2743046" indent="0">
              <a:buNone/>
              <a:defRPr sz="2000"/>
            </a:lvl7pPr>
            <a:lvl8pPr marL="3200220" indent="0">
              <a:buNone/>
              <a:defRPr sz="2000"/>
            </a:lvl8pPr>
            <a:lvl9pPr marL="3657396"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4" indent="0">
              <a:buNone/>
              <a:defRPr sz="1200"/>
            </a:lvl2pPr>
            <a:lvl3pPr marL="914349" indent="0">
              <a:buNone/>
              <a:defRPr sz="1000"/>
            </a:lvl3pPr>
            <a:lvl4pPr marL="1371523" indent="0">
              <a:buNone/>
              <a:defRPr sz="900"/>
            </a:lvl4pPr>
            <a:lvl5pPr marL="1828698" indent="0">
              <a:buNone/>
              <a:defRPr sz="900"/>
            </a:lvl5pPr>
            <a:lvl6pPr marL="2285872" indent="0">
              <a:buNone/>
              <a:defRPr sz="900"/>
            </a:lvl6pPr>
            <a:lvl7pPr marL="2743046" indent="0">
              <a:buNone/>
              <a:defRPr sz="900"/>
            </a:lvl7pPr>
            <a:lvl8pPr marL="3200220" indent="0">
              <a:buNone/>
              <a:defRPr sz="900"/>
            </a:lvl8pPr>
            <a:lvl9pPr marL="3657396" indent="0">
              <a:buNone/>
              <a:defRPr sz="900"/>
            </a:lvl9pPr>
          </a:lstStyle>
          <a:p>
            <a:pPr lvl="0"/>
            <a:r>
              <a:rPr lang="en-US" smtClean="0"/>
              <a:t>Click to edit Master text styles</a:t>
            </a:r>
          </a:p>
        </p:txBody>
      </p:sp>
    </p:spTree>
    <p:extLst>
      <p:ext uri="{BB962C8B-B14F-4D97-AF65-F5344CB8AC3E}">
        <p14:creationId xmlns:p14="http://schemas.microsoft.com/office/powerpoint/2010/main" val="3151231469"/>
      </p:ext>
    </p:extLst>
  </p:cSld>
  <p:clrMapOvr>
    <a:masterClrMapping/>
  </p:clrMapOvr>
  <p:transition xmlns:p14="http://schemas.microsoft.com/office/powerpoint/2010/main"/>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9"/>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174" indent="0" algn="ctr">
              <a:buNone/>
              <a:defRPr/>
            </a:lvl2pPr>
            <a:lvl3pPr marL="914349" indent="0" algn="ctr">
              <a:buNone/>
              <a:defRPr/>
            </a:lvl3pPr>
            <a:lvl4pPr marL="1371523" indent="0" algn="ctr">
              <a:buNone/>
              <a:defRPr/>
            </a:lvl4pPr>
            <a:lvl5pPr marL="1828698" indent="0" algn="ctr">
              <a:buNone/>
              <a:defRPr/>
            </a:lvl5pPr>
            <a:lvl6pPr marL="2285872" indent="0" algn="ctr">
              <a:buNone/>
              <a:defRPr/>
            </a:lvl6pPr>
            <a:lvl7pPr marL="2743046" indent="0" algn="ctr">
              <a:buNone/>
              <a:defRPr/>
            </a:lvl7pPr>
            <a:lvl8pPr marL="3200220" indent="0" algn="ctr">
              <a:buNone/>
              <a:defRPr/>
            </a:lvl8pPr>
            <a:lvl9pPr marL="3657396"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871254974"/>
      </p:ext>
    </p:extLst>
  </p:cSld>
  <p:clrMapOvr>
    <a:masterClrMapping/>
  </p:clrMapOvr>
  <p:transition xmlns:p14="http://schemas.microsoft.com/office/powerpoint/2010/main"/>
</p:sldLayout>
</file>

<file path=ppt/slideLayouts/slideLayout5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10911099"/>
      </p:ext>
    </p:extLst>
  </p:cSld>
  <p:clrMapOvr>
    <a:masterClrMapping/>
  </p:clrMapOvr>
  <p:transition xmlns:p14="http://schemas.microsoft.com/office/powerpoint/2010/main"/>
</p:sldLayout>
</file>

<file path=ppt/slideLayouts/slideLayout5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6"/>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6"/>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91715865"/>
      </p:ext>
    </p:extLst>
  </p:cSld>
  <p:clrMapOvr>
    <a:masterClrMapping/>
  </p:clrMapOvr>
  <p:transition xmlns:p14="http://schemas.microsoft.com/office/powerpoint/2010/main"/>
</p:sldLayout>
</file>

<file path=ppt/slideLayouts/slideLayout55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1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1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90542882"/>
      </p:ext>
    </p:extLst>
  </p:cSld>
  <p:clrMapOvr>
    <a:masterClrMapping/>
  </p:clrMapOvr>
  <p:transition xmlns:p14="http://schemas.microsoft.com/office/powerpoint/2010/main"/>
</p:sldLayout>
</file>

<file path=ppt/slideLayouts/slideLayout553.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3411370070"/>
      </p:ext>
    </p:extLst>
  </p:cSld>
  <p:clrMapOvr>
    <a:masterClrMapping/>
  </p:clrMapOvr>
</p:sldLayout>
</file>

<file path=ppt/slideLayouts/slideLayout554.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6"/>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96"/>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custDataLst>
              <p:tags r:id="rId1"/>
            </p:custDataLst>
          </p:nvPr>
        </p:nvSpPr>
        <p:spPr>
          <a:xfrm>
            <a:off x="457200" y="6245225"/>
            <a:ext cx="2133600" cy="476250"/>
          </a:xfrm>
          <a:prstGeom prst="rect">
            <a:avLst/>
          </a:prstGeom>
        </p:spPr>
        <p:txBody>
          <a:bodyPr lIns="91435" tIns="45718" rIns="91435" bIns="45718"/>
          <a:lstStyle>
            <a:lvl1pPr>
              <a:defRPr>
                <a:solidFill>
                  <a:srgbClr val="000000"/>
                </a:solidFill>
                <a:latin typeface="Arial" pitchFamily="-111" charset="0"/>
                <a:ea typeface="ＭＳ Ｐゴシック" pitchFamily="-111" charset="-128"/>
                <a:cs typeface="ＭＳ Ｐゴシック" pitchFamily="-111" charset="-128"/>
              </a:defRPr>
            </a:lvl1pPr>
          </a:lstStyle>
          <a:p>
            <a:pPr>
              <a:defRPr/>
            </a:pPr>
            <a:endParaRPr lang="en-US"/>
          </a:p>
        </p:txBody>
      </p:sp>
      <p:sp>
        <p:nvSpPr>
          <p:cNvPr id="7" name="Footer Placeholder 6"/>
          <p:cNvSpPr>
            <a:spLocks noGrp="1"/>
          </p:cNvSpPr>
          <p:nvPr>
            <p:ph type="ftr" sz="quarter" idx="11"/>
            <p:custDataLst>
              <p:tags r:id="rId2"/>
            </p:custDataLst>
          </p:nvPr>
        </p:nvSpPr>
        <p:spPr>
          <a:xfrm>
            <a:off x="3124200" y="6245225"/>
            <a:ext cx="2895600" cy="476250"/>
          </a:xfrm>
          <a:prstGeom prst="rect">
            <a:avLst/>
          </a:prstGeom>
        </p:spPr>
        <p:txBody>
          <a:bodyPr lIns="91435" tIns="45718" rIns="91435" bIns="45718"/>
          <a:lstStyle>
            <a:lvl1pPr>
              <a:defRPr>
                <a:solidFill>
                  <a:srgbClr val="000000"/>
                </a:solidFill>
                <a:latin typeface="Arial" pitchFamily="-111" charset="0"/>
                <a:ea typeface="ＭＳ Ｐゴシック" pitchFamily="-111" charset="-128"/>
                <a:cs typeface="ＭＳ Ｐゴシック" pitchFamily="-111" charset="-128"/>
              </a:defRPr>
            </a:lvl1pPr>
          </a:lstStyle>
          <a:p>
            <a:pPr>
              <a:defRPr/>
            </a:pPr>
            <a:endParaRPr lang="en-US"/>
          </a:p>
        </p:txBody>
      </p:sp>
      <p:sp>
        <p:nvSpPr>
          <p:cNvPr id="8" name="Slide Number Placeholder 7"/>
          <p:cNvSpPr>
            <a:spLocks noGrp="1"/>
          </p:cNvSpPr>
          <p:nvPr>
            <p:ph type="sldNum" sz="quarter" idx="12"/>
            <p:custDataLst>
              <p:tags r:id="rId3"/>
            </p:custDataLst>
          </p:nvPr>
        </p:nvSpPr>
        <p:spPr>
          <a:xfrm>
            <a:off x="6553200" y="6245225"/>
            <a:ext cx="2133600" cy="476250"/>
          </a:xfrm>
          <a:prstGeom prst="rect">
            <a:avLst/>
          </a:prstGeom>
        </p:spPr>
        <p:txBody>
          <a:bodyPr lIns="91435" tIns="45718" rIns="91435" bIns="45718"/>
          <a:lstStyle>
            <a:lvl1pPr>
              <a:defRPr>
                <a:solidFill>
                  <a:srgbClr val="000000"/>
                </a:solidFill>
                <a:ea typeface="ＭＳ Ｐゴシック" charset="0"/>
                <a:cs typeface="ＭＳ Ｐゴシック" charset="0"/>
              </a:defRPr>
            </a:lvl1pPr>
          </a:lstStyle>
          <a:p>
            <a:pPr>
              <a:defRPr/>
            </a:pPr>
            <a:fld id="{BE80E3F5-0DA2-4041-A0A4-0ABEE5A5A8B5}" type="slidenum">
              <a:rPr lang="en-US"/>
              <a:pPr>
                <a:defRPr/>
              </a:pPr>
              <a:t>‹#›</a:t>
            </a:fld>
            <a:endParaRPr lang="en-US"/>
          </a:p>
        </p:txBody>
      </p:sp>
    </p:spTree>
    <p:extLst>
      <p:ext uri="{BB962C8B-B14F-4D97-AF65-F5344CB8AC3E}">
        <p14:creationId xmlns:p14="http://schemas.microsoft.com/office/powerpoint/2010/main" val="3437267099"/>
      </p:ext>
    </p:extLst>
  </p:cSld>
  <p:clrMapOvr>
    <a:masterClrMapping/>
  </p:clrMapOvr>
</p:sldLayout>
</file>

<file path=ppt/slideLayouts/slideLayout5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9"/>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174" indent="0" algn="ctr">
              <a:buNone/>
              <a:defRPr/>
            </a:lvl2pPr>
            <a:lvl3pPr marL="914349" indent="0" algn="ctr">
              <a:buNone/>
              <a:defRPr/>
            </a:lvl3pPr>
            <a:lvl4pPr marL="1371523" indent="0" algn="ctr">
              <a:buNone/>
              <a:defRPr/>
            </a:lvl4pPr>
            <a:lvl5pPr marL="1828698" indent="0" algn="ctr">
              <a:buNone/>
              <a:defRPr/>
            </a:lvl5pPr>
            <a:lvl6pPr marL="2285872" indent="0" algn="ctr">
              <a:buNone/>
              <a:defRPr/>
            </a:lvl6pPr>
            <a:lvl7pPr marL="2743046" indent="0" algn="ctr">
              <a:buNone/>
              <a:defRPr/>
            </a:lvl7pPr>
            <a:lvl8pPr marL="3200220" indent="0" algn="ctr">
              <a:buNone/>
              <a:defRPr/>
            </a:lvl8pPr>
            <a:lvl9pPr marL="3657396"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878508479"/>
      </p:ext>
    </p:extLst>
  </p:cSld>
  <p:clrMapOvr>
    <a:masterClrMapping/>
  </p:clrMapOvr>
  <p:transition xmlns:p14="http://schemas.microsoft.com/office/powerpoint/2010/main"/>
</p:sldLayout>
</file>

<file path=ppt/slideLayouts/slideLayout5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05801392"/>
      </p:ext>
    </p:extLst>
  </p:cSld>
  <p:clrMapOvr>
    <a:masterClrMapping/>
  </p:clrMapOvr>
  <p:transition xmlns:p14="http://schemas.microsoft.com/office/powerpoint/2010/main"/>
</p:sldLayout>
</file>

<file path=ppt/slideLayouts/slideLayout5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5"/>
            <a:ext cx="7772400" cy="1500187"/>
          </a:xfrm>
        </p:spPr>
        <p:txBody>
          <a:bodyPr anchor="b"/>
          <a:lstStyle>
            <a:lvl1pPr marL="0" indent="0">
              <a:buNone/>
              <a:defRPr sz="2000"/>
            </a:lvl1pPr>
            <a:lvl2pPr marL="457174" indent="0">
              <a:buNone/>
              <a:defRPr sz="1800"/>
            </a:lvl2pPr>
            <a:lvl3pPr marL="914349" indent="0">
              <a:buNone/>
              <a:defRPr sz="1600"/>
            </a:lvl3pPr>
            <a:lvl4pPr marL="1371523" indent="0">
              <a:buNone/>
              <a:defRPr sz="1400"/>
            </a:lvl4pPr>
            <a:lvl5pPr marL="1828698" indent="0">
              <a:buNone/>
              <a:defRPr sz="1400"/>
            </a:lvl5pPr>
            <a:lvl6pPr marL="2285872" indent="0">
              <a:buNone/>
              <a:defRPr sz="1400"/>
            </a:lvl6pPr>
            <a:lvl7pPr marL="2743046" indent="0">
              <a:buNone/>
              <a:defRPr sz="1400"/>
            </a:lvl7pPr>
            <a:lvl8pPr marL="3200220" indent="0">
              <a:buNone/>
              <a:defRPr sz="1400"/>
            </a:lvl8pPr>
            <a:lvl9pPr marL="3657396" indent="0">
              <a:buNone/>
              <a:defRPr sz="1400"/>
            </a:lvl9pPr>
          </a:lstStyle>
          <a:p>
            <a:pPr lvl="0"/>
            <a:r>
              <a:rPr lang="en-US" smtClean="0"/>
              <a:t>Click to edit Master text styles</a:t>
            </a:r>
          </a:p>
        </p:txBody>
      </p:sp>
    </p:spTree>
    <p:extLst>
      <p:ext uri="{BB962C8B-B14F-4D97-AF65-F5344CB8AC3E}">
        <p14:creationId xmlns:p14="http://schemas.microsoft.com/office/powerpoint/2010/main" val="442552011"/>
      </p:ext>
    </p:extLst>
  </p:cSld>
  <p:clrMapOvr>
    <a:masterClrMapping/>
  </p:clrMapOvr>
  <p:transition xmlns:p14="http://schemas.microsoft.com/office/powerpoint/2010/main"/>
</p:sldLayout>
</file>

<file path=ppt/slideLayouts/slideLayout5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1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1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87661042"/>
      </p:ext>
    </p:extLst>
  </p:cSld>
  <p:clrMapOvr>
    <a:masterClrMapping/>
  </p:clrMapOvr>
  <p:transition xmlns:p14="http://schemas.microsoft.com/office/powerpoint/2010/main"/>
</p:sldLayout>
</file>

<file path=ppt/slideLayouts/slideLayout5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4" indent="0">
              <a:buNone/>
              <a:defRPr sz="2000" b="1"/>
            </a:lvl2pPr>
            <a:lvl3pPr marL="914349" indent="0">
              <a:buNone/>
              <a:defRPr sz="1800" b="1"/>
            </a:lvl3pPr>
            <a:lvl4pPr marL="1371523" indent="0">
              <a:buNone/>
              <a:defRPr sz="1600" b="1"/>
            </a:lvl4pPr>
            <a:lvl5pPr marL="1828698" indent="0">
              <a:buNone/>
              <a:defRPr sz="1600" b="1"/>
            </a:lvl5pPr>
            <a:lvl6pPr marL="2285872" indent="0">
              <a:buNone/>
              <a:defRPr sz="1600" b="1"/>
            </a:lvl6pPr>
            <a:lvl7pPr marL="2743046" indent="0">
              <a:buNone/>
              <a:defRPr sz="1600" b="1"/>
            </a:lvl7pPr>
            <a:lvl8pPr marL="3200220" indent="0">
              <a:buNone/>
              <a:defRPr sz="1600" b="1"/>
            </a:lvl8pPr>
            <a:lvl9pPr marL="3657396"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7174" indent="0">
              <a:buNone/>
              <a:defRPr sz="2000" b="1"/>
            </a:lvl2pPr>
            <a:lvl3pPr marL="914349" indent="0">
              <a:buNone/>
              <a:defRPr sz="1800" b="1"/>
            </a:lvl3pPr>
            <a:lvl4pPr marL="1371523" indent="0">
              <a:buNone/>
              <a:defRPr sz="1600" b="1"/>
            </a:lvl4pPr>
            <a:lvl5pPr marL="1828698" indent="0">
              <a:buNone/>
              <a:defRPr sz="1600" b="1"/>
            </a:lvl5pPr>
            <a:lvl6pPr marL="2285872" indent="0">
              <a:buNone/>
              <a:defRPr sz="1600" b="1"/>
            </a:lvl6pPr>
            <a:lvl7pPr marL="2743046" indent="0">
              <a:buNone/>
              <a:defRPr sz="1600" b="1"/>
            </a:lvl7pPr>
            <a:lvl8pPr marL="3200220" indent="0">
              <a:buNone/>
              <a:defRPr sz="1600" b="1"/>
            </a:lvl8pPr>
            <a:lvl9pPr marL="3657396"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85808491"/>
      </p:ext>
    </p:extLst>
  </p:cSld>
  <p:clrMapOvr>
    <a:masterClrMapping/>
  </p:clrMapOvr>
  <p:transition xmlns:p14="http://schemas.microsoft.com/office/powerpoint/2010/main"/>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05083220"/>
      </p:ext>
    </p:extLst>
  </p:cSld>
  <p:clrMapOvr>
    <a:masterClrMapping/>
  </p:clrMapOvr>
  <p:transition xmlns:p14="http://schemas.microsoft.com/office/powerpoint/2010/main"/>
</p:sldLayout>
</file>

<file path=ppt/slideLayouts/slideLayout5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087950180"/>
      </p:ext>
    </p:extLst>
  </p:cSld>
  <p:clrMapOvr>
    <a:masterClrMapping/>
  </p:clrMapOvr>
  <p:transition xmlns:p14="http://schemas.microsoft.com/office/powerpoint/2010/main"/>
</p:sldLayout>
</file>

<file path=ppt/slideLayouts/slideLayout5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85219440"/>
      </p:ext>
    </p:extLst>
  </p:cSld>
  <p:clrMapOvr>
    <a:masterClrMapping/>
  </p:clrMapOvr>
  <p:transition xmlns:p14="http://schemas.microsoft.com/office/powerpoint/2010/main"/>
</p:sldLayout>
</file>

<file path=ppt/slideLayouts/slideLayout5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04"/>
            <a:ext cx="3008313" cy="4691063"/>
          </a:xfrm>
        </p:spPr>
        <p:txBody>
          <a:bodyPr/>
          <a:lstStyle>
            <a:lvl1pPr marL="0" indent="0">
              <a:buNone/>
              <a:defRPr sz="1400"/>
            </a:lvl1pPr>
            <a:lvl2pPr marL="457174" indent="0">
              <a:buNone/>
              <a:defRPr sz="1200"/>
            </a:lvl2pPr>
            <a:lvl3pPr marL="914349" indent="0">
              <a:buNone/>
              <a:defRPr sz="1000"/>
            </a:lvl3pPr>
            <a:lvl4pPr marL="1371523" indent="0">
              <a:buNone/>
              <a:defRPr sz="900"/>
            </a:lvl4pPr>
            <a:lvl5pPr marL="1828698" indent="0">
              <a:buNone/>
              <a:defRPr sz="900"/>
            </a:lvl5pPr>
            <a:lvl6pPr marL="2285872" indent="0">
              <a:buNone/>
              <a:defRPr sz="900"/>
            </a:lvl6pPr>
            <a:lvl7pPr marL="2743046" indent="0">
              <a:buNone/>
              <a:defRPr sz="900"/>
            </a:lvl7pPr>
            <a:lvl8pPr marL="3200220" indent="0">
              <a:buNone/>
              <a:defRPr sz="900"/>
            </a:lvl8pPr>
            <a:lvl9pPr marL="3657396" indent="0">
              <a:buNone/>
              <a:defRPr sz="900"/>
            </a:lvl9pPr>
          </a:lstStyle>
          <a:p>
            <a:pPr lvl="0"/>
            <a:r>
              <a:rPr lang="en-US" smtClean="0"/>
              <a:t>Click to edit Master text styles</a:t>
            </a:r>
          </a:p>
        </p:txBody>
      </p:sp>
    </p:spTree>
    <p:extLst>
      <p:ext uri="{BB962C8B-B14F-4D97-AF65-F5344CB8AC3E}">
        <p14:creationId xmlns:p14="http://schemas.microsoft.com/office/powerpoint/2010/main" val="3532004138"/>
      </p:ext>
    </p:extLst>
  </p:cSld>
  <p:clrMapOvr>
    <a:masterClrMapping/>
  </p:clrMapOvr>
  <p:transition xmlns:p14="http://schemas.microsoft.com/office/powerpoint/2010/main"/>
</p:sldLayout>
</file>

<file path=ppt/slideLayouts/slideLayout5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4" indent="0">
              <a:buNone/>
              <a:defRPr sz="2800"/>
            </a:lvl2pPr>
            <a:lvl3pPr marL="914349" indent="0">
              <a:buNone/>
              <a:defRPr sz="2400"/>
            </a:lvl3pPr>
            <a:lvl4pPr marL="1371523" indent="0">
              <a:buNone/>
              <a:defRPr sz="2000"/>
            </a:lvl4pPr>
            <a:lvl5pPr marL="1828698" indent="0">
              <a:buNone/>
              <a:defRPr sz="2000"/>
            </a:lvl5pPr>
            <a:lvl6pPr marL="2285872" indent="0">
              <a:buNone/>
              <a:defRPr sz="2000"/>
            </a:lvl6pPr>
            <a:lvl7pPr marL="2743046" indent="0">
              <a:buNone/>
              <a:defRPr sz="2000"/>
            </a:lvl7pPr>
            <a:lvl8pPr marL="3200220" indent="0">
              <a:buNone/>
              <a:defRPr sz="2000"/>
            </a:lvl8pPr>
            <a:lvl9pPr marL="3657396"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4" indent="0">
              <a:buNone/>
              <a:defRPr sz="1200"/>
            </a:lvl2pPr>
            <a:lvl3pPr marL="914349" indent="0">
              <a:buNone/>
              <a:defRPr sz="1000"/>
            </a:lvl3pPr>
            <a:lvl4pPr marL="1371523" indent="0">
              <a:buNone/>
              <a:defRPr sz="900"/>
            </a:lvl4pPr>
            <a:lvl5pPr marL="1828698" indent="0">
              <a:buNone/>
              <a:defRPr sz="900"/>
            </a:lvl5pPr>
            <a:lvl6pPr marL="2285872" indent="0">
              <a:buNone/>
              <a:defRPr sz="900"/>
            </a:lvl6pPr>
            <a:lvl7pPr marL="2743046" indent="0">
              <a:buNone/>
              <a:defRPr sz="900"/>
            </a:lvl7pPr>
            <a:lvl8pPr marL="3200220" indent="0">
              <a:buNone/>
              <a:defRPr sz="900"/>
            </a:lvl8pPr>
            <a:lvl9pPr marL="3657396" indent="0">
              <a:buNone/>
              <a:defRPr sz="900"/>
            </a:lvl9pPr>
          </a:lstStyle>
          <a:p>
            <a:pPr lvl="0"/>
            <a:r>
              <a:rPr lang="en-US" smtClean="0"/>
              <a:t>Click to edit Master text styles</a:t>
            </a:r>
          </a:p>
        </p:txBody>
      </p:sp>
    </p:spTree>
    <p:extLst>
      <p:ext uri="{BB962C8B-B14F-4D97-AF65-F5344CB8AC3E}">
        <p14:creationId xmlns:p14="http://schemas.microsoft.com/office/powerpoint/2010/main" val="599899783"/>
      </p:ext>
    </p:extLst>
  </p:cSld>
  <p:clrMapOvr>
    <a:masterClrMapping/>
  </p:clrMapOvr>
  <p:transition xmlns:p14="http://schemas.microsoft.com/office/powerpoint/2010/main"/>
</p:sldLayout>
</file>

<file path=ppt/slideLayouts/slideLayout5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08333078"/>
      </p:ext>
    </p:extLst>
  </p:cSld>
  <p:clrMapOvr>
    <a:masterClrMapping/>
  </p:clrMapOvr>
  <p:transition xmlns:p14="http://schemas.microsoft.com/office/powerpoint/2010/main"/>
</p:sldLayout>
</file>

<file path=ppt/slideLayouts/slideLayout5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6"/>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6"/>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81449329"/>
      </p:ext>
    </p:extLst>
  </p:cSld>
  <p:clrMapOvr>
    <a:masterClrMapping/>
  </p:clrMapOvr>
  <p:transition xmlns:p14="http://schemas.microsoft.com/office/powerpoint/2010/main"/>
</p:sldLayout>
</file>

<file path=ppt/slideLayouts/slideLayout56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1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1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38459450"/>
      </p:ext>
    </p:extLst>
  </p:cSld>
  <p:clrMapOvr>
    <a:masterClrMapping/>
  </p:clrMapOvr>
  <p:transition xmlns:p14="http://schemas.microsoft.com/office/powerpoint/2010/main"/>
</p:sldLayout>
</file>

<file path=ppt/slideLayouts/slideLayout567.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2393671228"/>
      </p:ext>
    </p:extLst>
  </p:cSld>
  <p:clrMapOvr>
    <a:masterClrMapping/>
  </p:clrMapOvr>
</p:sldLayout>
</file>

<file path=ppt/slideLayouts/slideLayout5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9"/>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174" indent="0" algn="ctr">
              <a:buNone/>
              <a:defRPr/>
            </a:lvl2pPr>
            <a:lvl3pPr marL="914349" indent="0" algn="ctr">
              <a:buNone/>
              <a:defRPr/>
            </a:lvl3pPr>
            <a:lvl4pPr marL="1371523" indent="0" algn="ctr">
              <a:buNone/>
              <a:defRPr/>
            </a:lvl4pPr>
            <a:lvl5pPr marL="1828698" indent="0" algn="ctr">
              <a:buNone/>
              <a:defRPr/>
            </a:lvl5pPr>
            <a:lvl6pPr marL="2285872" indent="0" algn="ctr">
              <a:buNone/>
              <a:defRPr/>
            </a:lvl6pPr>
            <a:lvl7pPr marL="2743046" indent="0" algn="ctr">
              <a:buNone/>
              <a:defRPr/>
            </a:lvl7pPr>
            <a:lvl8pPr marL="3200220" indent="0" algn="ctr">
              <a:buNone/>
              <a:defRPr/>
            </a:lvl8pPr>
            <a:lvl9pPr marL="3657396"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231950255"/>
      </p:ext>
    </p:extLst>
  </p:cSld>
  <p:clrMapOvr>
    <a:masterClrMapping/>
  </p:clrMapOvr>
  <p:transition xmlns:p14="http://schemas.microsoft.com/office/powerpoint/2010/main"/>
</p:sldLayout>
</file>

<file path=ppt/slideLayouts/slideLayout5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0940357"/>
      </p:ext>
    </p:extLst>
  </p:cSld>
  <p:clrMapOvr>
    <a:masterClrMapping/>
  </p:clrMapOvr>
  <p:transition xmlns:p14="http://schemas.microsoft.com/office/powerpoint/2010/main"/>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5"/>
            <a:ext cx="7772400" cy="1500187"/>
          </a:xfrm>
        </p:spPr>
        <p:txBody>
          <a:bodyPr anchor="b"/>
          <a:lstStyle>
            <a:lvl1pPr marL="0" indent="0">
              <a:buNone/>
              <a:defRPr sz="2000"/>
            </a:lvl1pPr>
            <a:lvl2pPr marL="457174" indent="0">
              <a:buNone/>
              <a:defRPr sz="1800"/>
            </a:lvl2pPr>
            <a:lvl3pPr marL="914349" indent="0">
              <a:buNone/>
              <a:defRPr sz="1600"/>
            </a:lvl3pPr>
            <a:lvl4pPr marL="1371523" indent="0">
              <a:buNone/>
              <a:defRPr sz="1400"/>
            </a:lvl4pPr>
            <a:lvl5pPr marL="1828698" indent="0">
              <a:buNone/>
              <a:defRPr sz="1400"/>
            </a:lvl5pPr>
            <a:lvl6pPr marL="2285872" indent="0">
              <a:buNone/>
              <a:defRPr sz="1400"/>
            </a:lvl6pPr>
            <a:lvl7pPr marL="2743046" indent="0">
              <a:buNone/>
              <a:defRPr sz="1400"/>
            </a:lvl7pPr>
            <a:lvl8pPr marL="3200220" indent="0">
              <a:buNone/>
              <a:defRPr sz="1400"/>
            </a:lvl8pPr>
            <a:lvl9pPr marL="3657396" indent="0">
              <a:buNone/>
              <a:defRPr sz="1400"/>
            </a:lvl9pPr>
          </a:lstStyle>
          <a:p>
            <a:pPr lvl="0"/>
            <a:r>
              <a:rPr lang="en-US" smtClean="0"/>
              <a:t>Click to edit Master text styles</a:t>
            </a:r>
          </a:p>
        </p:txBody>
      </p:sp>
    </p:spTree>
    <p:extLst>
      <p:ext uri="{BB962C8B-B14F-4D97-AF65-F5344CB8AC3E}">
        <p14:creationId xmlns:p14="http://schemas.microsoft.com/office/powerpoint/2010/main" val="3335859157"/>
      </p:ext>
    </p:extLst>
  </p:cSld>
  <p:clrMapOvr>
    <a:masterClrMapping/>
  </p:clrMapOvr>
  <p:transition xmlns:p14="http://schemas.microsoft.com/office/powerpoint/2010/main"/>
</p:sldLayout>
</file>

<file path=ppt/slideLayouts/slideLayout5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5"/>
            <a:ext cx="7772400" cy="1500187"/>
          </a:xfrm>
        </p:spPr>
        <p:txBody>
          <a:bodyPr anchor="b"/>
          <a:lstStyle>
            <a:lvl1pPr marL="0" indent="0">
              <a:buNone/>
              <a:defRPr sz="2000"/>
            </a:lvl1pPr>
            <a:lvl2pPr marL="457174" indent="0">
              <a:buNone/>
              <a:defRPr sz="1800"/>
            </a:lvl2pPr>
            <a:lvl3pPr marL="914349" indent="0">
              <a:buNone/>
              <a:defRPr sz="1600"/>
            </a:lvl3pPr>
            <a:lvl4pPr marL="1371523" indent="0">
              <a:buNone/>
              <a:defRPr sz="1400"/>
            </a:lvl4pPr>
            <a:lvl5pPr marL="1828698" indent="0">
              <a:buNone/>
              <a:defRPr sz="1400"/>
            </a:lvl5pPr>
            <a:lvl6pPr marL="2285872" indent="0">
              <a:buNone/>
              <a:defRPr sz="1400"/>
            </a:lvl6pPr>
            <a:lvl7pPr marL="2743046" indent="0">
              <a:buNone/>
              <a:defRPr sz="1400"/>
            </a:lvl7pPr>
            <a:lvl8pPr marL="3200220" indent="0">
              <a:buNone/>
              <a:defRPr sz="1400"/>
            </a:lvl8pPr>
            <a:lvl9pPr marL="3657396" indent="0">
              <a:buNone/>
              <a:defRPr sz="1400"/>
            </a:lvl9pPr>
          </a:lstStyle>
          <a:p>
            <a:pPr lvl="0"/>
            <a:r>
              <a:rPr lang="en-US" smtClean="0"/>
              <a:t>Click to edit Master text styles</a:t>
            </a:r>
          </a:p>
        </p:txBody>
      </p:sp>
    </p:spTree>
    <p:extLst>
      <p:ext uri="{BB962C8B-B14F-4D97-AF65-F5344CB8AC3E}">
        <p14:creationId xmlns:p14="http://schemas.microsoft.com/office/powerpoint/2010/main" val="1062691922"/>
      </p:ext>
    </p:extLst>
  </p:cSld>
  <p:clrMapOvr>
    <a:masterClrMapping/>
  </p:clrMapOvr>
  <p:transition xmlns:p14="http://schemas.microsoft.com/office/powerpoint/2010/main"/>
</p:sldLayout>
</file>

<file path=ppt/slideLayouts/slideLayout5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1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1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75952139"/>
      </p:ext>
    </p:extLst>
  </p:cSld>
  <p:clrMapOvr>
    <a:masterClrMapping/>
  </p:clrMapOvr>
  <p:transition xmlns:p14="http://schemas.microsoft.com/office/powerpoint/2010/main"/>
</p:sldLayout>
</file>

<file path=ppt/slideLayouts/slideLayout5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4" indent="0">
              <a:buNone/>
              <a:defRPr sz="2000" b="1"/>
            </a:lvl2pPr>
            <a:lvl3pPr marL="914349" indent="0">
              <a:buNone/>
              <a:defRPr sz="1800" b="1"/>
            </a:lvl3pPr>
            <a:lvl4pPr marL="1371523" indent="0">
              <a:buNone/>
              <a:defRPr sz="1600" b="1"/>
            </a:lvl4pPr>
            <a:lvl5pPr marL="1828698" indent="0">
              <a:buNone/>
              <a:defRPr sz="1600" b="1"/>
            </a:lvl5pPr>
            <a:lvl6pPr marL="2285872" indent="0">
              <a:buNone/>
              <a:defRPr sz="1600" b="1"/>
            </a:lvl6pPr>
            <a:lvl7pPr marL="2743046" indent="0">
              <a:buNone/>
              <a:defRPr sz="1600" b="1"/>
            </a:lvl7pPr>
            <a:lvl8pPr marL="3200220" indent="0">
              <a:buNone/>
              <a:defRPr sz="1600" b="1"/>
            </a:lvl8pPr>
            <a:lvl9pPr marL="3657396"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7174" indent="0">
              <a:buNone/>
              <a:defRPr sz="2000" b="1"/>
            </a:lvl2pPr>
            <a:lvl3pPr marL="914349" indent="0">
              <a:buNone/>
              <a:defRPr sz="1800" b="1"/>
            </a:lvl3pPr>
            <a:lvl4pPr marL="1371523" indent="0">
              <a:buNone/>
              <a:defRPr sz="1600" b="1"/>
            </a:lvl4pPr>
            <a:lvl5pPr marL="1828698" indent="0">
              <a:buNone/>
              <a:defRPr sz="1600" b="1"/>
            </a:lvl5pPr>
            <a:lvl6pPr marL="2285872" indent="0">
              <a:buNone/>
              <a:defRPr sz="1600" b="1"/>
            </a:lvl6pPr>
            <a:lvl7pPr marL="2743046" indent="0">
              <a:buNone/>
              <a:defRPr sz="1600" b="1"/>
            </a:lvl7pPr>
            <a:lvl8pPr marL="3200220" indent="0">
              <a:buNone/>
              <a:defRPr sz="1600" b="1"/>
            </a:lvl8pPr>
            <a:lvl9pPr marL="3657396"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6793114"/>
      </p:ext>
    </p:extLst>
  </p:cSld>
  <p:clrMapOvr>
    <a:masterClrMapping/>
  </p:clrMapOvr>
  <p:transition xmlns:p14="http://schemas.microsoft.com/office/powerpoint/2010/main"/>
</p:sldLayout>
</file>

<file path=ppt/slideLayouts/slideLayout5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383720494"/>
      </p:ext>
    </p:extLst>
  </p:cSld>
  <p:clrMapOvr>
    <a:masterClrMapping/>
  </p:clrMapOvr>
  <p:transition xmlns:p14="http://schemas.microsoft.com/office/powerpoint/2010/main"/>
</p:sldLayout>
</file>

<file path=ppt/slideLayouts/slideLayout5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7291678"/>
      </p:ext>
    </p:extLst>
  </p:cSld>
  <p:clrMapOvr>
    <a:masterClrMapping/>
  </p:clrMapOvr>
  <p:transition xmlns:p14="http://schemas.microsoft.com/office/powerpoint/2010/main"/>
</p:sldLayout>
</file>

<file path=ppt/slideLayouts/slideLayout5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04"/>
            <a:ext cx="3008313" cy="4691063"/>
          </a:xfrm>
        </p:spPr>
        <p:txBody>
          <a:bodyPr/>
          <a:lstStyle>
            <a:lvl1pPr marL="0" indent="0">
              <a:buNone/>
              <a:defRPr sz="1400"/>
            </a:lvl1pPr>
            <a:lvl2pPr marL="457174" indent="0">
              <a:buNone/>
              <a:defRPr sz="1200"/>
            </a:lvl2pPr>
            <a:lvl3pPr marL="914349" indent="0">
              <a:buNone/>
              <a:defRPr sz="1000"/>
            </a:lvl3pPr>
            <a:lvl4pPr marL="1371523" indent="0">
              <a:buNone/>
              <a:defRPr sz="900"/>
            </a:lvl4pPr>
            <a:lvl5pPr marL="1828698" indent="0">
              <a:buNone/>
              <a:defRPr sz="900"/>
            </a:lvl5pPr>
            <a:lvl6pPr marL="2285872" indent="0">
              <a:buNone/>
              <a:defRPr sz="900"/>
            </a:lvl6pPr>
            <a:lvl7pPr marL="2743046" indent="0">
              <a:buNone/>
              <a:defRPr sz="900"/>
            </a:lvl7pPr>
            <a:lvl8pPr marL="3200220" indent="0">
              <a:buNone/>
              <a:defRPr sz="900"/>
            </a:lvl8pPr>
            <a:lvl9pPr marL="3657396" indent="0">
              <a:buNone/>
              <a:defRPr sz="900"/>
            </a:lvl9pPr>
          </a:lstStyle>
          <a:p>
            <a:pPr lvl="0"/>
            <a:r>
              <a:rPr lang="en-US" smtClean="0"/>
              <a:t>Click to edit Master text styles</a:t>
            </a:r>
          </a:p>
        </p:txBody>
      </p:sp>
    </p:spTree>
    <p:extLst>
      <p:ext uri="{BB962C8B-B14F-4D97-AF65-F5344CB8AC3E}">
        <p14:creationId xmlns:p14="http://schemas.microsoft.com/office/powerpoint/2010/main" val="2563060404"/>
      </p:ext>
    </p:extLst>
  </p:cSld>
  <p:clrMapOvr>
    <a:masterClrMapping/>
  </p:clrMapOvr>
  <p:transition xmlns:p14="http://schemas.microsoft.com/office/powerpoint/2010/main"/>
</p:sldLayout>
</file>

<file path=ppt/slideLayouts/slideLayout5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4" indent="0">
              <a:buNone/>
              <a:defRPr sz="2800"/>
            </a:lvl2pPr>
            <a:lvl3pPr marL="914349" indent="0">
              <a:buNone/>
              <a:defRPr sz="2400"/>
            </a:lvl3pPr>
            <a:lvl4pPr marL="1371523" indent="0">
              <a:buNone/>
              <a:defRPr sz="2000"/>
            </a:lvl4pPr>
            <a:lvl5pPr marL="1828698" indent="0">
              <a:buNone/>
              <a:defRPr sz="2000"/>
            </a:lvl5pPr>
            <a:lvl6pPr marL="2285872" indent="0">
              <a:buNone/>
              <a:defRPr sz="2000"/>
            </a:lvl6pPr>
            <a:lvl7pPr marL="2743046" indent="0">
              <a:buNone/>
              <a:defRPr sz="2000"/>
            </a:lvl7pPr>
            <a:lvl8pPr marL="3200220" indent="0">
              <a:buNone/>
              <a:defRPr sz="2000"/>
            </a:lvl8pPr>
            <a:lvl9pPr marL="3657396"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4" indent="0">
              <a:buNone/>
              <a:defRPr sz="1200"/>
            </a:lvl2pPr>
            <a:lvl3pPr marL="914349" indent="0">
              <a:buNone/>
              <a:defRPr sz="1000"/>
            </a:lvl3pPr>
            <a:lvl4pPr marL="1371523" indent="0">
              <a:buNone/>
              <a:defRPr sz="900"/>
            </a:lvl4pPr>
            <a:lvl5pPr marL="1828698" indent="0">
              <a:buNone/>
              <a:defRPr sz="900"/>
            </a:lvl5pPr>
            <a:lvl6pPr marL="2285872" indent="0">
              <a:buNone/>
              <a:defRPr sz="900"/>
            </a:lvl6pPr>
            <a:lvl7pPr marL="2743046" indent="0">
              <a:buNone/>
              <a:defRPr sz="900"/>
            </a:lvl7pPr>
            <a:lvl8pPr marL="3200220" indent="0">
              <a:buNone/>
              <a:defRPr sz="900"/>
            </a:lvl8pPr>
            <a:lvl9pPr marL="3657396" indent="0">
              <a:buNone/>
              <a:defRPr sz="900"/>
            </a:lvl9pPr>
          </a:lstStyle>
          <a:p>
            <a:pPr lvl="0"/>
            <a:r>
              <a:rPr lang="en-US" smtClean="0"/>
              <a:t>Click to edit Master text styles</a:t>
            </a:r>
          </a:p>
        </p:txBody>
      </p:sp>
    </p:spTree>
    <p:extLst>
      <p:ext uri="{BB962C8B-B14F-4D97-AF65-F5344CB8AC3E}">
        <p14:creationId xmlns:p14="http://schemas.microsoft.com/office/powerpoint/2010/main" val="3154654210"/>
      </p:ext>
    </p:extLst>
  </p:cSld>
  <p:clrMapOvr>
    <a:masterClrMapping/>
  </p:clrMapOvr>
  <p:transition xmlns:p14="http://schemas.microsoft.com/office/powerpoint/2010/main"/>
</p:sldLayout>
</file>

<file path=ppt/slideLayouts/slideLayout5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01329189"/>
      </p:ext>
    </p:extLst>
  </p:cSld>
  <p:clrMapOvr>
    <a:masterClrMapping/>
  </p:clrMapOvr>
  <p:transition xmlns:p14="http://schemas.microsoft.com/office/powerpoint/2010/main"/>
</p:sldLayout>
</file>

<file path=ppt/slideLayouts/slideLayout5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6"/>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6"/>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19781625"/>
      </p:ext>
    </p:extLst>
  </p:cSld>
  <p:clrMapOvr>
    <a:masterClrMapping/>
  </p:clrMapOvr>
  <p:transition xmlns:p14="http://schemas.microsoft.com/office/powerpoint/2010/main"/>
</p:sldLayout>
</file>

<file path=ppt/slideLayouts/slideLayout57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1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1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53881346"/>
      </p:ext>
    </p:extLst>
  </p:cSld>
  <p:clrMapOvr>
    <a:masterClrMapping/>
  </p:clrMapOvr>
  <p:transition xmlns:p14="http://schemas.microsoft.com/office/powerpoint/2010/main"/>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1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1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7416368"/>
      </p:ext>
    </p:extLst>
  </p:cSld>
  <p:clrMapOvr>
    <a:masterClrMapping/>
  </p:clrMapOvr>
  <p:transition xmlns:p14="http://schemas.microsoft.com/office/powerpoint/2010/main"/>
</p:sldLayout>
</file>

<file path=ppt/slideLayouts/slideLayout580.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95164422"/>
      </p:ext>
    </p:extLst>
  </p:cSld>
  <p:clrMapOvr>
    <a:masterClrMapping/>
  </p:clrMapOvr>
</p:sldLayout>
</file>

<file path=ppt/slideLayouts/slideLayout5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9"/>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884" indent="0" algn="ctr">
              <a:buNone/>
              <a:defRPr/>
            </a:lvl2pPr>
            <a:lvl3pPr marL="913770" indent="0" algn="ctr">
              <a:buNone/>
              <a:defRPr/>
            </a:lvl3pPr>
            <a:lvl4pPr marL="1370658" indent="0" algn="ctr">
              <a:buNone/>
              <a:defRPr/>
            </a:lvl4pPr>
            <a:lvl5pPr marL="1827542" indent="0" algn="ctr">
              <a:buNone/>
              <a:defRPr/>
            </a:lvl5pPr>
            <a:lvl6pPr marL="2284429" indent="0" algn="ctr">
              <a:buNone/>
              <a:defRPr/>
            </a:lvl6pPr>
            <a:lvl7pPr marL="2741313" indent="0" algn="ctr">
              <a:buNone/>
              <a:defRPr/>
            </a:lvl7pPr>
            <a:lvl8pPr marL="3198199" indent="0" algn="ctr">
              <a:buNone/>
              <a:defRPr/>
            </a:lvl8pPr>
            <a:lvl9pPr marL="3655085"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254818439"/>
      </p:ext>
    </p:extLst>
  </p:cSld>
  <p:clrMapOvr>
    <a:masterClrMapping/>
  </p:clrMapOvr>
  <p:transition xmlns:p14="http://schemas.microsoft.com/office/powerpoint/2010/main"/>
</p:sldLayout>
</file>

<file path=ppt/slideLayouts/slideLayout5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0113859"/>
      </p:ext>
    </p:extLst>
  </p:cSld>
  <p:clrMapOvr>
    <a:masterClrMapping/>
  </p:clrMapOvr>
  <p:transition xmlns:p14="http://schemas.microsoft.com/office/powerpoint/2010/main"/>
</p:sldLayout>
</file>

<file path=ppt/slideLayouts/slideLayout5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7"/>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3"/>
            <a:ext cx="7772400" cy="1500187"/>
          </a:xfrm>
        </p:spPr>
        <p:txBody>
          <a:bodyPr anchor="b"/>
          <a:lstStyle>
            <a:lvl1pPr marL="0" indent="0">
              <a:buNone/>
              <a:defRPr sz="2000"/>
            </a:lvl1pPr>
            <a:lvl2pPr marL="456884" indent="0">
              <a:buNone/>
              <a:defRPr sz="1800"/>
            </a:lvl2pPr>
            <a:lvl3pPr marL="913770" indent="0">
              <a:buNone/>
              <a:defRPr sz="1600"/>
            </a:lvl3pPr>
            <a:lvl4pPr marL="1370658" indent="0">
              <a:buNone/>
              <a:defRPr sz="1400"/>
            </a:lvl4pPr>
            <a:lvl5pPr marL="1827542" indent="0">
              <a:buNone/>
              <a:defRPr sz="1400"/>
            </a:lvl5pPr>
            <a:lvl6pPr marL="2284429" indent="0">
              <a:buNone/>
              <a:defRPr sz="1400"/>
            </a:lvl6pPr>
            <a:lvl7pPr marL="2741313" indent="0">
              <a:buNone/>
              <a:defRPr sz="1400"/>
            </a:lvl7pPr>
            <a:lvl8pPr marL="3198199" indent="0">
              <a:buNone/>
              <a:defRPr sz="1400"/>
            </a:lvl8pPr>
            <a:lvl9pPr marL="3655085" indent="0">
              <a:buNone/>
              <a:defRPr sz="1400"/>
            </a:lvl9pPr>
          </a:lstStyle>
          <a:p>
            <a:pPr lvl="0"/>
            <a:r>
              <a:rPr lang="en-US" smtClean="0"/>
              <a:t>Click to edit Master text styles</a:t>
            </a:r>
          </a:p>
        </p:txBody>
      </p:sp>
    </p:spTree>
    <p:extLst>
      <p:ext uri="{BB962C8B-B14F-4D97-AF65-F5344CB8AC3E}">
        <p14:creationId xmlns:p14="http://schemas.microsoft.com/office/powerpoint/2010/main" val="1269294887"/>
      </p:ext>
    </p:extLst>
  </p:cSld>
  <p:clrMapOvr>
    <a:masterClrMapping/>
  </p:clrMapOvr>
  <p:transition xmlns:p14="http://schemas.microsoft.com/office/powerpoint/2010/main"/>
</p:sldLayout>
</file>

<file path=ppt/slideLayouts/slideLayout5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1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1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51640601"/>
      </p:ext>
    </p:extLst>
  </p:cSld>
  <p:clrMapOvr>
    <a:masterClrMapping/>
  </p:clrMapOvr>
  <p:transition xmlns:p14="http://schemas.microsoft.com/office/powerpoint/2010/main"/>
</p:sldLayout>
</file>

<file path=ppt/slideLayouts/slideLayout5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884" indent="0">
              <a:buNone/>
              <a:defRPr sz="2000" b="1"/>
            </a:lvl2pPr>
            <a:lvl3pPr marL="913770" indent="0">
              <a:buNone/>
              <a:defRPr sz="1800" b="1"/>
            </a:lvl3pPr>
            <a:lvl4pPr marL="1370658" indent="0">
              <a:buNone/>
              <a:defRPr sz="1600" b="1"/>
            </a:lvl4pPr>
            <a:lvl5pPr marL="1827542" indent="0">
              <a:buNone/>
              <a:defRPr sz="1600" b="1"/>
            </a:lvl5pPr>
            <a:lvl6pPr marL="2284429" indent="0">
              <a:buNone/>
              <a:defRPr sz="1600" b="1"/>
            </a:lvl6pPr>
            <a:lvl7pPr marL="2741313" indent="0">
              <a:buNone/>
              <a:defRPr sz="1600" b="1"/>
            </a:lvl7pPr>
            <a:lvl8pPr marL="3198199" indent="0">
              <a:buNone/>
              <a:defRPr sz="1600" b="1"/>
            </a:lvl8pPr>
            <a:lvl9pPr marL="365508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2" y="1535114"/>
            <a:ext cx="4041775" cy="639762"/>
          </a:xfrm>
        </p:spPr>
        <p:txBody>
          <a:bodyPr anchor="b"/>
          <a:lstStyle>
            <a:lvl1pPr marL="0" indent="0">
              <a:buNone/>
              <a:defRPr sz="2400" b="1"/>
            </a:lvl1pPr>
            <a:lvl2pPr marL="456884" indent="0">
              <a:buNone/>
              <a:defRPr sz="2000" b="1"/>
            </a:lvl2pPr>
            <a:lvl3pPr marL="913770" indent="0">
              <a:buNone/>
              <a:defRPr sz="1800" b="1"/>
            </a:lvl3pPr>
            <a:lvl4pPr marL="1370658" indent="0">
              <a:buNone/>
              <a:defRPr sz="1600" b="1"/>
            </a:lvl4pPr>
            <a:lvl5pPr marL="1827542" indent="0">
              <a:buNone/>
              <a:defRPr sz="1600" b="1"/>
            </a:lvl5pPr>
            <a:lvl6pPr marL="2284429" indent="0">
              <a:buNone/>
              <a:defRPr sz="1600" b="1"/>
            </a:lvl6pPr>
            <a:lvl7pPr marL="2741313" indent="0">
              <a:buNone/>
              <a:defRPr sz="1600" b="1"/>
            </a:lvl7pPr>
            <a:lvl8pPr marL="3198199" indent="0">
              <a:buNone/>
              <a:defRPr sz="1600" b="1"/>
            </a:lvl8pPr>
            <a:lvl9pPr marL="365508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53308947"/>
      </p:ext>
    </p:extLst>
  </p:cSld>
  <p:clrMapOvr>
    <a:masterClrMapping/>
  </p:clrMapOvr>
  <p:transition xmlns:p14="http://schemas.microsoft.com/office/powerpoint/2010/main"/>
</p:sldLayout>
</file>

<file path=ppt/slideLayouts/slideLayout5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151638435"/>
      </p:ext>
    </p:extLst>
  </p:cSld>
  <p:clrMapOvr>
    <a:masterClrMapping/>
  </p:clrMapOvr>
  <p:transition xmlns:p14="http://schemas.microsoft.com/office/powerpoint/2010/main"/>
</p:sldLayout>
</file>

<file path=ppt/slideLayouts/slideLayout5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1335672"/>
      </p:ext>
    </p:extLst>
  </p:cSld>
  <p:clrMapOvr>
    <a:masterClrMapping/>
  </p:clrMapOvr>
  <p:transition xmlns:p14="http://schemas.microsoft.com/office/powerpoint/2010/main"/>
</p:sldLayout>
</file>

<file path=ppt/slideLayouts/slideLayout5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6" y="27306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04"/>
            <a:ext cx="3008313" cy="4691063"/>
          </a:xfrm>
        </p:spPr>
        <p:txBody>
          <a:bodyPr/>
          <a:lstStyle>
            <a:lvl1pPr marL="0" indent="0">
              <a:buNone/>
              <a:defRPr sz="1400"/>
            </a:lvl1pPr>
            <a:lvl2pPr marL="456884" indent="0">
              <a:buNone/>
              <a:defRPr sz="1200"/>
            </a:lvl2pPr>
            <a:lvl3pPr marL="913770" indent="0">
              <a:buNone/>
              <a:defRPr sz="1000"/>
            </a:lvl3pPr>
            <a:lvl4pPr marL="1370658" indent="0">
              <a:buNone/>
              <a:defRPr sz="900"/>
            </a:lvl4pPr>
            <a:lvl5pPr marL="1827542" indent="0">
              <a:buNone/>
              <a:defRPr sz="900"/>
            </a:lvl5pPr>
            <a:lvl6pPr marL="2284429" indent="0">
              <a:buNone/>
              <a:defRPr sz="900"/>
            </a:lvl6pPr>
            <a:lvl7pPr marL="2741313" indent="0">
              <a:buNone/>
              <a:defRPr sz="900"/>
            </a:lvl7pPr>
            <a:lvl8pPr marL="3198199" indent="0">
              <a:buNone/>
              <a:defRPr sz="900"/>
            </a:lvl8pPr>
            <a:lvl9pPr marL="3655085" indent="0">
              <a:buNone/>
              <a:defRPr sz="900"/>
            </a:lvl9pPr>
          </a:lstStyle>
          <a:p>
            <a:pPr lvl="0"/>
            <a:r>
              <a:rPr lang="en-US" smtClean="0"/>
              <a:t>Click to edit Master text styles</a:t>
            </a:r>
          </a:p>
        </p:txBody>
      </p:sp>
    </p:spTree>
    <p:extLst>
      <p:ext uri="{BB962C8B-B14F-4D97-AF65-F5344CB8AC3E}">
        <p14:creationId xmlns:p14="http://schemas.microsoft.com/office/powerpoint/2010/main" val="3724639997"/>
      </p:ext>
    </p:extLst>
  </p:cSld>
  <p:clrMapOvr>
    <a:masterClrMapping/>
  </p:clrMapOvr>
  <p:transition xmlns:p14="http://schemas.microsoft.com/office/powerpoint/2010/main"/>
</p:sldLayout>
</file>

<file path=ppt/slideLayouts/slideLayout5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84" indent="0">
              <a:buNone/>
              <a:defRPr sz="2800"/>
            </a:lvl2pPr>
            <a:lvl3pPr marL="913770" indent="0">
              <a:buNone/>
              <a:defRPr sz="2400"/>
            </a:lvl3pPr>
            <a:lvl4pPr marL="1370658" indent="0">
              <a:buNone/>
              <a:defRPr sz="2000"/>
            </a:lvl4pPr>
            <a:lvl5pPr marL="1827542" indent="0">
              <a:buNone/>
              <a:defRPr sz="2000"/>
            </a:lvl5pPr>
            <a:lvl6pPr marL="2284429" indent="0">
              <a:buNone/>
              <a:defRPr sz="2000"/>
            </a:lvl6pPr>
            <a:lvl7pPr marL="2741313" indent="0">
              <a:buNone/>
              <a:defRPr sz="2000"/>
            </a:lvl7pPr>
            <a:lvl8pPr marL="3198199" indent="0">
              <a:buNone/>
              <a:defRPr sz="2000"/>
            </a:lvl8pPr>
            <a:lvl9pPr marL="3655085"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6884" indent="0">
              <a:buNone/>
              <a:defRPr sz="1200"/>
            </a:lvl2pPr>
            <a:lvl3pPr marL="913770" indent="0">
              <a:buNone/>
              <a:defRPr sz="1000"/>
            </a:lvl3pPr>
            <a:lvl4pPr marL="1370658" indent="0">
              <a:buNone/>
              <a:defRPr sz="900"/>
            </a:lvl4pPr>
            <a:lvl5pPr marL="1827542" indent="0">
              <a:buNone/>
              <a:defRPr sz="900"/>
            </a:lvl5pPr>
            <a:lvl6pPr marL="2284429" indent="0">
              <a:buNone/>
              <a:defRPr sz="900"/>
            </a:lvl6pPr>
            <a:lvl7pPr marL="2741313" indent="0">
              <a:buNone/>
              <a:defRPr sz="900"/>
            </a:lvl7pPr>
            <a:lvl8pPr marL="3198199" indent="0">
              <a:buNone/>
              <a:defRPr sz="900"/>
            </a:lvl8pPr>
            <a:lvl9pPr marL="3655085" indent="0">
              <a:buNone/>
              <a:defRPr sz="900"/>
            </a:lvl9pPr>
          </a:lstStyle>
          <a:p>
            <a:pPr lvl="0"/>
            <a:r>
              <a:rPr lang="en-US" smtClean="0"/>
              <a:t>Click to edit Master text styles</a:t>
            </a:r>
          </a:p>
        </p:txBody>
      </p:sp>
    </p:spTree>
    <p:extLst>
      <p:ext uri="{BB962C8B-B14F-4D97-AF65-F5344CB8AC3E}">
        <p14:creationId xmlns:p14="http://schemas.microsoft.com/office/powerpoint/2010/main" val="166606483"/>
      </p:ext>
    </p:extLst>
  </p:cSld>
  <p:clrMapOvr>
    <a:masterClrMapping/>
  </p:clrMapOvr>
  <p:transition xmlns:p14="http://schemas.microsoft.com/office/powerpoint/2010/main"/>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4" indent="0">
              <a:buNone/>
              <a:defRPr sz="2000" b="1"/>
            </a:lvl2pPr>
            <a:lvl3pPr marL="914349" indent="0">
              <a:buNone/>
              <a:defRPr sz="1800" b="1"/>
            </a:lvl3pPr>
            <a:lvl4pPr marL="1371523" indent="0">
              <a:buNone/>
              <a:defRPr sz="1600" b="1"/>
            </a:lvl4pPr>
            <a:lvl5pPr marL="1828698" indent="0">
              <a:buNone/>
              <a:defRPr sz="1600" b="1"/>
            </a:lvl5pPr>
            <a:lvl6pPr marL="2285872" indent="0">
              <a:buNone/>
              <a:defRPr sz="1600" b="1"/>
            </a:lvl6pPr>
            <a:lvl7pPr marL="2743046" indent="0">
              <a:buNone/>
              <a:defRPr sz="1600" b="1"/>
            </a:lvl7pPr>
            <a:lvl8pPr marL="3200220" indent="0">
              <a:buNone/>
              <a:defRPr sz="1600" b="1"/>
            </a:lvl8pPr>
            <a:lvl9pPr marL="3657396"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7174" indent="0">
              <a:buNone/>
              <a:defRPr sz="2000" b="1"/>
            </a:lvl2pPr>
            <a:lvl3pPr marL="914349" indent="0">
              <a:buNone/>
              <a:defRPr sz="1800" b="1"/>
            </a:lvl3pPr>
            <a:lvl4pPr marL="1371523" indent="0">
              <a:buNone/>
              <a:defRPr sz="1600" b="1"/>
            </a:lvl4pPr>
            <a:lvl5pPr marL="1828698" indent="0">
              <a:buNone/>
              <a:defRPr sz="1600" b="1"/>
            </a:lvl5pPr>
            <a:lvl6pPr marL="2285872" indent="0">
              <a:buNone/>
              <a:defRPr sz="1600" b="1"/>
            </a:lvl6pPr>
            <a:lvl7pPr marL="2743046" indent="0">
              <a:buNone/>
              <a:defRPr sz="1600" b="1"/>
            </a:lvl7pPr>
            <a:lvl8pPr marL="3200220" indent="0">
              <a:buNone/>
              <a:defRPr sz="1600" b="1"/>
            </a:lvl8pPr>
            <a:lvl9pPr marL="3657396"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08552314"/>
      </p:ext>
    </p:extLst>
  </p:cSld>
  <p:clrMapOvr>
    <a:masterClrMapping/>
  </p:clrMapOvr>
  <p:transition xmlns:p14="http://schemas.microsoft.com/office/powerpoint/2010/main"/>
</p:sldLayout>
</file>

<file path=ppt/slideLayouts/slideLayout5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62371119"/>
      </p:ext>
    </p:extLst>
  </p:cSld>
  <p:clrMapOvr>
    <a:masterClrMapping/>
  </p:clrMapOvr>
  <p:transition xmlns:p14="http://schemas.microsoft.com/office/powerpoint/2010/main"/>
</p:sldLayout>
</file>

<file path=ppt/slideLayouts/slideLayout5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6"/>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16"/>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12443239"/>
      </p:ext>
    </p:extLst>
  </p:cSld>
  <p:clrMapOvr>
    <a:masterClrMapping/>
  </p:clrMapOvr>
  <p:transition xmlns:p14="http://schemas.microsoft.com/office/powerpoint/2010/main"/>
</p:sldLayout>
</file>

<file path=ppt/slideLayouts/slideLayout59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1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1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40882725"/>
      </p:ext>
    </p:extLst>
  </p:cSld>
  <p:clrMapOvr>
    <a:masterClrMapping/>
  </p:clrMapOvr>
  <p:transition xmlns:p14="http://schemas.microsoft.com/office/powerpoint/2010/main"/>
</p:sldLayout>
</file>

<file path=ppt/slideLayouts/slideLayout593.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71239794"/>
      </p:ext>
    </p:extLst>
  </p:cSld>
  <p:clrMapOvr>
    <a:masterClrMapping/>
  </p:clrMapOvr>
</p:sldLayout>
</file>

<file path=ppt/slideLayouts/slideLayout59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9"/>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884" indent="0" algn="ctr">
              <a:buNone/>
              <a:defRPr/>
            </a:lvl2pPr>
            <a:lvl3pPr marL="913770" indent="0" algn="ctr">
              <a:buNone/>
              <a:defRPr/>
            </a:lvl3pPr>
            <a:lvl4pPr marL="1370658" indent="0" algn="ctr">
              <a:buNone/>
              <a:defRPr/>
            </a:lvl4pPr>
            <a:lvl5pPr marL="1827542" indent="0" algn="ctr">
              <a:buNone/>
              <a:defRPr/>
            </a:lvl5pPr>
            <a:lvl6pPr marL="2284429" indent="0" algn="ctr">
              <a:buNone/>
              <a:defRPr/>
            </a:lvl6pPr>
            <a:lvl7pPr marL="2741313" indent="0" algn="ctr">
              <a:buNone/>
              <a:defRPr/>
            </a:lvl7pPr>
            <a:lvl8pPr marL="3198199" indent="0" algn="ctr">
              <a:buNone/>
              <a:defRPr/>
            </a:lvl8pPr>
            <a:lvl9pPr marL="3655085"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690020640"/>
      </p:ext>
    </p:extLst>
  </p:cSld>
  <p:clrMapOvr>
    <a:masterClrMapping/>
  </p:clrMapOvr>
  <p:transition xmlns:p14="http://schemas.microsoft.com/office/powerpoint/2010/main"/>
</p:sldLayout>
</file>

<file path=ppt/slideLayouts/slideLayout5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59210172"/>
      </p:ext>
    </p:extLst>
  </p:cSld>
  <p:clrMapOvr>
    <a:masterClrMapping/>
  </p:clrMapOvr>
  <p:transition xmlns:p14="http://schemas.microsoft.com/office/powerpoint/2010/main"/>
</p:sldLayout>
</file>

<file path=ppt/slideLayouts/slideLayout5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7"/>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3"/>
            <a:ext cx="7772400" cy="1500187"/>
          </a:xfrm>
        </p:spPr>
        <p:txBody>
          <a:bodyPr anchor="b"/>
          <a:lstStyle>
            <a:lvl1pPr marL="0" indent="0">
              <a:buNone/>
              <a:defRPr sz="2000"/>
            </a:lvl1pPr>
            <a:lvl2pPr marL="456884" indent="0">
              <a:buNone/>
              <a:defRPr sz="1800"/>
            </a:lvl2pPr>
            <a:lvl3pPr marL="913770" indent="0">
              <a:buNone/>
              <a:defRPr sz="1600"/>
            </a:lvl3pPr>
            <a:lvl4pPr marL="1370658" indent="0">
              <a:buNone/>
              <a:defRPr sz="1400"/>
            </a:lvl4pPr>
            <a:lvl5pPr marL="1827542" indent="0">
              <a:buNone/>
              <a:defRPr sz="1400"/>
            </a:lvl5pPr>
            <a:lvl6pPr marL="2284429" indent="0">
              <a:buNone/>
              <a:defRPr sz="1400"/>
            </a:lvl6pPr>
            <a:lvl7pPr marL="2741313" indent="0">
              <a:buNone/>
              <a:defRPr sz="1400"/>
            </a:lvl7pPr>
            <a:lvl8pPr marL="3198199" indent="0">
              <a:buNone/>
              <a:defRPr sz="1400"/>
            </a:lvl8pPr>
            <a:lvl9pPr marL="3655085" indent="0">
              <a:buNone/>
              <a:defRPr sz="1400"/>
            </a:lvl9pPr>
          </a:lstStyle>
          <a:p>
            <a:pPr lvl="0"/>
            <a:r>
              <a:rPr lang="en-US" smtClean="0"/>
              <a:t>Click to edit Master text styles</a:t>
            </a:r>
          </a:p>
        </p:txBody>
      </p:sp>
    </p:spTree>
    <p:extLst>
      <p:ext uri="{BB962C8B-B14F-4D97-AF65-F5344CB8AC3E}">
        <p14:creationId xmlns:p14="http://schemas.microsoft.com/office/powerpoint/2010/main" val="3388483904"/>
      </p:ext>
    </p:extLst>
  </p:cSld>
  <p:clrMapOvr>
    <a:masterClrMapping/>
  </p:clrMapOvr>
  <p:transition xmlns:p14="http://schemas.microsoft.com/office/powerpoint/2010/main"/>
</p:sldLayout>
</file>

<file path=ppt/slideLayouts/slideLayout5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1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1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16473672"/>
      </p:ext>
    </p:extLst>
  </p:cSld>
  <p:clrMapOvr>
    <a:masterClrMapping/>
  </p:clrMapOvr>
  <p:transition xmlns:p14="http://schemas.microsoft.com/office/powerpoint/2010/main"/>
</p:sldLayout>
</file>

<file path=ppt/slideLayouts/slideLayout5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884" indent="0">
              <a:buNone/>
              <a:defRPr sz="2000" b="1"/>
            </a:lvl2pPr>
            <a:lvl3pPr marL="913770" indent="0">
              <a:buNone/>
              <a:defRPr sz="1800" b="1"/>
            </a:lvl3pPr>
            <a:lvl4pPr marL="1370658" indent="0">
              <a:buNone/>
              <a:defRPr sz="1600" b="1"/>
            </a:lvl4pPr>
            <a:lvl5pPr marL="1827542" indent="0">
              <a:buNone/>
              <a:defRPr sz="1600" b="1"/>
            </a:lvl5pPr>
            <a:lvl6pPr marL="2284429" indent="0">
              <a:buNone/>
              <a:defRPr sz="1600" b="1"/>
            </a:lvl6pPr>
            <a:lvl7pPr marL="2741313" indent="0">
              <a:buNone/>
              <a:defRPr sz="1600" b="1"/>
            </a:lvl7pPr>
            <a:lvl8pPr marL="3198199" indent="0">
              <a:buNone/>
              <a:defRPr sz="1600" b="1"/>
            </a:lvl8pPr>
            <a:lvl9pPr marL="365508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2" y="1535114"/>
            <a:ext cx="4041775" cy="639762"/>
          </a:xfrm>
        </p:spPr>
        <p:txBody>
          <a:bodyPr anchor="b"/>
          <a:lstStyle>
            <a:lvl1pPr marL="0" indent="0">
              <a:buNone/>
              <a:defRPr sz="2400" b="1"/>
            </a:lvl1pPr>
            <a:lvl2pPr marL="456884" indent="0">
              <a:buNone/>
              <a:defRPr sz="2000" b="1"/>
            </a:lvl2pPr>
            <a:lvl3pPr marL="913770" indent="0">
              <a:buNone/>
              <a:defRPr sz="1800" b="1"/>
            </a:lvl3pPr>
            <a:lvl4pPr marL="1370658" indent="0">
              <a:buNone/>
              <a:defRPr sz="1600" b="1"/>
            </a:lvl4pPr>
            <a:lvl5pPr marL="1827542" indent="0">
              <a:buNone/>
              <a:defRPr sz="1600" b="1"/>
            </a:lvl5pPr>
            <a:lvl6pPr marL="2284429" indent="0">
              <a:buNone/>
              <a:defRPr sz="1600" b="1"/>
            </a:lvl6pPr>
            <a:lvl7pPr marL="2741313" indent="0">
              <a:buNone/>
              <a:defRPr sz="1600" b="1"/>
            </a:lvl7pPr>
            <a:lvl8pPr marL="3198199" indent="0">
              <a:buNone/>
              <a:defRPr sz="1600" b="1"/>
            </a:lvl8pPr>
            <a:lvl9pPr marL="365508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75490635"/>
      </p:ext>
    </p:extLst>
  </p:cSld>
  <p:clrMapOvr>
    <a:masterClrMapping/>
  </p:clrMapOvr>
  <p:transition xmlns:p14="http://schemas.microsoft.com/office/powerpoint/2010/main"/>
</p:sldLayout>
</file>

<file path=ppt/slideLayouts/slideLayout5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753603054"/>
      </p:ext>
    </p:extLst>
  </p:cSld>
  <p:clrMapOvr>
    <a:masterClrMapping/>
  </p:clrMapOvr>
  <p:transition xmlns:p14="http://schemas.microsoft.com/office/powerpoint/2010/mai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822208570"/>
      </p:ext>
    </p:extLst>
  </p:cSld>
  <p:clrMapOvr>
    <a:masterClrMapping/>
  </p:clrMapOvr>
  <p:transition xmlns:p14="http://schemas.microsoft.com/office/powerpoint/2010/main"/>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286234814"/>
      </p:ext>
    </p:extLst>
  </p:cSld>
  <p:clrMapOvr>
    <a:masterClrMapping/>
  </p:clrMapOvr>
  <p:transition xmlns:p14="http://schemas.microsoft.com/office/powerpoint/2010/main"/>
</p:sldLayout>
</file>

<file path=ppt/slideLayouts/slideLayout6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70057974"/>
      </p:ext>
    </p:extLst>
  </p:cSld>
  <p:clrMapOvr>
    <a:masterClrMapping/>
  </p:clrMapOvr>
  <p:transition xmlns:p14="http://schemas.microsoft.com/office/powerpoint/2010/main"/>
</p:sldLayout>
</file>

<file path=ppt/slideLayouts/slideLayout6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6" y="27306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04"/>
            <a:ext cx="3008313" cy="4691063"/>
          </a:xfrm>
        </p:spPr>
        <p:txBody>
          <a:bodyPr/>
          <a:lstStyle>
            <a:lvl1pPr marL="0" indent="0">
              <a:buNone/>
              <a:defRPr sz="1400"/>
            </a:lvl1pPr>
            <a:lvl2pPr marL="456884" indent="0">
              <a:buNone/>
              <a:defRPr sz="1200"/>
            </a:lvl2pPr>
            <a:lvl3pPr marL="913770" indent="0">
              <a:buNone/>
              <a:defRPr sz="1000"/>
            </a:lvl3pPr>
            <a:lvl4pPr marL="1370658" indent="0">
              <a:buNone/>
              <a:defRPr sz="900"/>
            </a:lvl4pPr>
            <a:lvl5pPr marL="1827542" indent="0">
              <a:buNone/>
              <a:defRPr sz="900"/>
            </a:lvl5pPr>
            <a:lvl6pPr marL="2284429" indent="0">
              <a:buNone/>
              <a:defRPr sz="900"/>
            </a:lvl6pPr>
            <a:lvl7pPr marL="2741313" indent="0">
              <a:buNone/>
              <a:defRPr sz="900"/>
            </a:lvl7pPr>
            <a:lvl8pPr marL="3198199" indent="0">
              <a:buNone/>
              <a:defRPr sz="900"/>
            </a:lvl8pPr>
            <a:lvl9pPr marL="3655085" indent="0">
              <a:buNone/>
              <a:defRPr sz="900"/>
            </a:lvl9pPr>
          </a:lstStyle>
          <a:p>
            <a:pPr lvl="0"/>
            <a:r>
              <a:rPr lang="en-US" smtClean="0"/>
              <a:t>Click to edit Master text styles</a:t>
            </a:r>
          </a:p>
        </p:txBody>
      </p:sp>
    </p:spTree>
    <p:extLst>
      <p:ext uri="{BB962C8B-B14F-4D97-AF65-F5344CB8AC3E}">
        <p14:creationId xmlns:p14="http://schemas.microsoft.com/office/powerpoint/2010/main" val="4164347780"/>
      </p:ext>
    </p:extLst>
  </p:cSld>
  <p:clrMapOvr>
    <a:masterClrMapping/>
  </p:clrMapOvr>
  <p:transition xmlns:p14="http://schemas.microsoft.com/office/powerpoint/2010/main"/>
</p:sldLayout>
</file>

<file path=ppt/slideLayouts/slideLayout6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84" indent="0">
              <a:buNone/>
              <a:defRPr sz="2800"/>
            </a:lvl2pPr>
            <a:lvl3pPr marL="913770" indent="0">
              <a:buNone/>
              <a:defRPr sz="2400"/>
            </a:lvl3pPr>
            <a:lvl4pPr marL="1370658" indent="0">
              <a:buNone/>
              <a:defRPr sz="2000"/>
            </a:lvl4pPr>
            <a:lvl5pPr marL="1827542" indent="0">
              <a:buNone/>
              <a:defRPr sz="2000"/>
            </a:lvl5pPr>
            <a:lvl6pPr marL="2284429" indent="0">
              <a:buNone/>
              <a:defRPr sz="2000"/>
            </a:lvl6pPr>
            <a:lvl7pPr marL="2741313" indent="0">
              <a:buNone/>
              <a:defRPr sz="2000"/>
            </a:lvl7pPr>
            <a:lvl8pPr marL="3198199" indent="0">
              <a:buNone/>
              <a:defRPr sz="2000"/>
            </a:lvl8pPr>
            <a:lvl9pPr marL="3655085"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6884" indent="0">
              <a:buNone/>
              <a:defRPr sz="1200"/>
            </a:lvl2pPr>
            <a:lvl3pPr marL="913770" indent="0">
              <a:buNone/>
              <a:defRPr sz="1000"/>
            </a:lvl3pPr>
            <a:lvl4pPr marL="1370658" indent="0">
              <a:buNone/>
              <a:defRPr sz="900"/>
            </a:lvl4pPr>
            <a:lvl5pPr marL="1827542" indent="0">
              <a:buNone/>
              <a:defRPr sz="900"/>
            </a:lvl5pPr>
            <a:lvl6pPr marL="2284429" indent="0">
              <a:buNone/>
              <a:defRPr sz="900"/>
            </a:lvl6pPr>
            <a:lvl7pPr marL="2741313" indent="0">
              <a:buNone/>
              <a:defRPr sz="900"/>
            </a:lvl7pPr>
            <a:lvl8pPr marL="3198199" indent="0">
              <a:buNone/>
              <a:defRPr sz="900"/>
            </a:lvl8pPr>
            <a:lvl9pPr marL="3655085" indent="0">
              <a:buNone/>
              <a:defRPr sz="900"/>
            </a:lvl9pPr>
          </a:lstStyle>
          <a:p>
            <a:pPr lvl="0"/>
            <a:r>
              <a:rPr lang="en-US" smtClean="0"/>
              <a:t>Click to edit Master text styles</a:t>
            </a:r>
          </a:p>
        </p:txBody>
      </p:sp>
    </p:spTree>
    <p:extLst>
      <p:ext uri="{BB962C8B-B14F-4D97-AF65-F5344CB8AC3E}">
        <p14:creationId xmlns:p14="http://schemas.microsoft.com/office/powerpoint/2010/main" val="3411515482"/>
      </p:ext>
    </p:extLst>
  </p:cSld>
  <p:clrMapOvr>
    <a:masterClrMapping/>
  </p:clrMapOvr>
  <p:transition xmlns:p14="http://schemas.microsoft.com/office/powerpoint/2010/main"/>
</p:sldLayout>
</file>

<file path=ppt/slideLayouts/slideLayout6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90594196"/>
      </p:ext>
    </p:extLst>
  </p:cSld>
  <p:clrMapOvr>
    <a:masterClrMapping/>
  </p:clrMapOvr>
  <p:transition xmlns:p14="http://schemas.microsoft.com/office/powerpoint/2010/main"/>
</p:sldLayout>
</file>

<file path=ppt/slideLayouts/slideLayout6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6"/>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16"/>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67853788"/>
      </p:ext>
    </p:extLst>
  </p:cSld>
  <p:clrMapOvr>
    <a:masterClrMapping/>
  </p:clrMapOvr>
  <p:transition xmlns:p14="http://schemas.microsoft.com/office/powerpoint/2010/main"/>
</p:sldLayout>
</file>

<file path=ppt/slideLayouts/slideLayout60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1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1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13723624"/>
      </p:ext>
    </p:extLst>
  </p:cSld>
  <p:clrMapOvr>
    <a:masterClrMapping/>
  </p:clrMapOvr>
  <p:transition xmlns:p14="http://schemas.microsoft.com/office/powerpoint/2010/main"/>
</p:sldLayout>
</file>

<file path=ppt/slideLayouts/slideLayout606.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3238326175"/>
      </p:ext>
    </p:extLst>
  </p:cSld>
  <p:clrMapOvr>
    <a:masterClrMapping/>
  </p:clrMapOvr>
</p:sldLayout>
</file>

<file path=ppt/slideLayouts/slideLayout60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9"/>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884" indent="0" algn="ctr">
              <a:buNone/>
              <a:defRPr/>
            </a:lvl2pPr>
            <a:lvl3pPr marL="913770" indent="0" algn="ctr">
              <a:buNone/>
              <a:defRPr/>
            </a:lvl3pPr>
            <a:lvl4pPr marL="1370658" indent="0" algn="ctr">
              <a:buNone/>
              <a:defRPr/>
            </a:lvl4pPr>
            <a:lvl5pPr marL="1827542" indent="0" algn="ctr">
              <a:buNone/>
              <a:defRPr/>
            </a:lvl5pPr>
            <a:lvl6pPr marL="2284429" indent="0" algn="ctr">
              <a:buNone/>
              <a:defRPr/>
            </a:lvl6pPr>
            <a:lvl7pPr marL="2741313" indent="0" algn="ctr">
              <a:buNone/>
              <a:defRPr/>
            </a:lvl7pPr>
            <a:lvl8pPr marL="3198199" indent="0" algn="ctr">
              <a:buNone/>
              <a:defRPr/>
            </a:lvl8pPr>
            <a:lvl9pPr marL="3655085"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967804229"/>
      </p:ext>
    </p:extLst>
  </p:cSld>
  <p:clrMapOvr>
    <a:masterClrMapping/>
  </p:clrMapOvr>
  <p:transition xmlns:p14="http://schemas.microsoft.com/office/powerpoint/2010/main"/>
</p:sldLayout>
</file>

<file path=ppt/slideLayouts/slideLayout6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80606264"/>
      </p:ext>
    </p:extLst>
  </p:cSld>
  <p:clrMapOvr>
    <a:masterClrMapping/>
  </p:clrMapOvr>
  <p:transition xmlns:p14="http://schemas.microsoft.com/office/powerpoint/2010/main"/>
</p:sldLayout>
</file>

<file path=ppt/slideLayouts/slideLayout6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7"/>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3"/>
            <a:ext cx="7772400" cy="1500187"/>
          </a:xfrm>
        </p:spPr>
        <p:txBody>
          <a:bodyPr anchor="b"/>
          <a:lstStyle>
            <a:lvl1pPr marL="0" indent="0">
              <a:buNone/>
              <a:defRPr sz="2000"/>
            </a:lvl1pPr>
            <a:lvl2pPr marL="456884" indent="0">
              <a:buNone/>
              <a:defRPr sz="1800"/>
            </a:lvl2pPr>
            <a:lvl3pPr marL="913770" indent="0">
              <a:buNone/>
              <a:defRPr sz="1600"/>
            </a:lvl3pPr>
            <a:lvl4pPr marL="1370658" indent="0">
              <a:buNone/>
              <a:defRPr sz="1400"/>
            </a:lvl4pPr>
            <a:lvl5pPr marL="1827542" indent="0">
              <a:buNone/>
              <a:defRPr sz="1400"/>
            </a:lvl5pPr>
            <a:lvl6pPr marL="2284429" indent="0">
              <a:buNone/>
              <a:defRPr sz="1400"/>
            </a:lvl6pPr>
            <a:lvl7pPr marL="2741313" indent="0">
              <a:buNone/>
              <a:defRPr sz="1400"/>
            </a:lvl7pPr>
            <a:lvl8pPr marL="3198199" indent="0">
              <a:buNone/>
              <a:defRPr sz="1400"/>
            </a:lvl8pPr>
            <a:lvl9pPr marL="3655085" indent="0">
              <a:buNone/>
              <a:defRPr sz="1400"/>
            </a:lvl9pPr>
          </a:lstStyle>
          <a:p>
            <a:pPr lvl="0"/>
            <a:r>
              <a:rPr lang="en-US" smtClean="0"/>
              <a:t>Click to edit Master text styles</a:t>
            </a:r>
          </a:p>
        </p:txBody>
      </p:sp>
    </p:spTree>
    <p:extLst>
      <p:ext uri="{BB962C8B-B14F-4D97-AF65-F5344CB8AC3E}">
        <p14:creationId xmlns:p14="http://schemas.microsoft.com/office/powerpoint/2010/main" val="394650311"/>
      </p:ext>
    </p:extLst>
  </p:cSld>
  <p:clrMapOvr>
    <a:masterClrMapping/>
  </p:clrMapOvr>
  <p:transition xmlns:p14="http://schemas.microsoft.com/office/powerpoint/2010/main"/>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10627814"/>
      </p:ext>
    </p:extLst>
  </p:cSld>
  <p:clrMapOvr>
    <a:masterClrMapping/>
  </p:clrMapOvr>
  <p:transition xmlns:p14="http://schemas.microsoft.com/office/powerpoint/2010/main"/>
</p:sldLayout>
</file>

<file path=ppt/slideLayouts/slideLayout6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1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1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50163953"/>
      </p:ext>
    </p:extLst>
  </p:cSld>
  <p:clrMapOvr>
    <a:masterClrMapping/>
  </p:clrMapOvr>
  <p:transition xmlns:p14="http://schemas.microsoft.com/office/powerpoint/2010/main"/>
</p:sldLayout>
</file>

<file path=ppt/slideLayouts/slideLayout6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884" indent="0">
              <a:buNone/>
              <a:defRPr sz="2000" b="1"/>
            </a:lvl2pPr>
            <a:lvl3pPr marL="913770" indent="0">
              <a:buNone/>
              <a:defRPr sz="1800" b="1"/>
            </a:lvl3pPr>
            <a:lvl4pPr marL="1370658" indent="0">
              <a:buNone/>
              <a:defRPr sz="1600" b="1"/>
            </a:lvl4pPr>
            <a:lvl5pPr marL="1827542" indent="0">
              <a:buNone/>
              <a:defRPr sz="1600" b="1"/>
            </a:lvl5pPr>
            <a:lvl6pPr marL="2284429" indent="0">
              <a:buNone/>
              <a:defRPr sz="1600" b="1"/>
            </a:lvl6pPr>
            <a:lvl7pPr marL="2741313" indent="0">
              <a:buNone/>
              <a:defRPr sz="1600" b="1"/>
            </a:lvl7pPr>
            <a:lvl8pPr marL="3198199" indent="0">
              <a:buNone/>
              <a:defRPr sz="1600" b="1"/>
            </a:lvl8pPr>
            <a:lvl9pPr marL="365508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2" y="1535114"/>
            <a:ext cx="4041775" cy="639762"/>
          </a:xfrm>
        </p:spPr>
        <p:txBody>
          <a:bodyPr anchor="b"/>
          <a:lstStyle>
            <a:lvl1pPr marL="0" indent="0">
              <a:buNone/>
              <a:defRPr sz="2400" b="1"/>
            </a:lvl1pPr>
            <a:lvl2pPr marL="456884" indent="0">
              <a:buNone/>
              <a:defRPr sz="2000" b="1"/>
            </a:lvl2pPr>
            <a:lvl3pPr marL="913770" indent="0">
              <a:buNone/>
              <a:defRPr sz="1800" b="1"/>
            </a:lvl3pPr>
            <a:lvl4pPr marL="1370658" indent="0">
              <a:buNone/>
              <a:defRPr sz="1600" b="1"/>
            </a:lvl4pPr>
            <a:lvl5pPr marL="1827542" indent="0">
              <a:buNone/>
              <a:defRPr sz="1600" b="1"/>
            </a:lvl5pPr>
            <a:lvl6pPr marL="2284429" indent="0">
              <a:buNone/>
              <a:defRPr sz="1600" b="1"/>
            </a:lvl6pPr>
            <a:lvl7pPr marL="2741313" indent="0">
              <a:buNone/>
              <a:defRPr sz="1600" b="1"/>
            </a:lvl7pPr>
            <a:lvl8pPr marL="3198199" indent="0">
              <a:buNone/>
              <a:defRPr sz="1600" b="1"/>
            </a:lvl8pPr>
            <a:lvl9pPr marL="365508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48903924"/>
      </p:ext>
    </p:extLst>
  </p:cSld>
  <p:clrMapOvr>
    <a:masterClrMapping/>
  </p:clrMapOvr>
  <p:transition xmlns:p14="http://schemas.microsoft.com/office/powerpoint/2010/main"/>
</p:sldLayout>
</file>

<file path=ppt/slideLayouts/slideLayout6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487451385"/>
      </p:ext>
    </p:extLst>
  </p:cSld>
  <p:clrMapOvr>
    <a:masterClrMapping/>
  </p:clrMapOvr>
  <p:transition xmlns:p14="http://schemas.microsoft.com/office/powerpoint/2010/main"/>
</p:sldLayout>
</file>

<file path=ppt/slideLayouts/slideLayout6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49080650"/>
      </p:ext>
    </p:extLst>
  </p:cSld>
  <p:clrMapOvr>
    <a:masterClrMapping/>
  </p:clrMapOvr>
  <p:transition xmlns:p14="http://schemas.microsoft.com/office/powerpoint/2010/main"/>
</p:sldLayout>
</file>

<file path=ppt/slideLayouts/slideLayout6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6" y="27306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04"/>
            <a:ext cx="3008313" cy="4691063"/>
          </a:xfrm>
        </p:spPr>
        <p:txBody>
          <a:bodyPr/>
          <a:lstStyle>
            <a:lvl1pPr marL="0" indent="0">
              <a:buNone/>
              <a:defRPr sz="1400"/>
            </a:lvl1pPr>
            <a:lvl2pPr marL="456884" indent="0">
              <a:buNone/>
              <a:defRPr sz="1200"/>
            </a:lvl2pPr>
            <a:lvl3pPr marL="913770" indent="0">
              <a:buNone/>
              <a:defRPr sz="1000"/>
            </a:lvl3pPr>
            <a:lvl4pPr marL="1370658" indent="0">
              <a:buNone/>
              <a:defRPr sz="900"/>
            </a:lvl4pPr>
            <a:lvl5pPr marL="1827542" indent="0">
              <a:buNone/>
              <a:defRPr sz="900"/>
            </a:lvl5pPr>
            <a:lvl6pPr marL="2284429" indent="0">
              <a:buNone/>
              <a:defRPr sz="900"/>
            </a:lvl6pPr>
            <a:lvl7pPr marL="2741313" indent="0">
              <a:buNone/>
              <a:defRPr sz="900"/>
            </a:lvl7pPr>
            <a:lvl8pPr marL="3198199" indent="0">
              <a:buNone/>
              <a:defRPr sz="900"/>
            </a:lvl8pPr>
            <a:lvl9pPr marL="3655085" indent="0">
              <a:buNone/>
              <a:defRPr sz="900"/>
            </a:lvl9pPr>
          </a:lstStyle>
          <a:p>
            <a:pPr lvl="0"/>
            <a:r>
              <a:rPr lang="en-US" smtClean="0"/>
              <a:t>Click to edit Master text styles</a:t>
            </a:r>
          </a:p>
        </p:txBody>
      </p:sp>
    </p:spTree>
    <p:extLst>
      <p:ext uri="{BB962C8B-B14F-4D97-AF65-F5344CB8AC3E}">
        <p14:creationId xmlns:p14="http://schemas.microsoft.com/office/powerpoint/2010/main" val="1862482408"/>
      </p:ext>
    </p:extLst>
  </p:cSld>
  <p:clrMapOvr>
    <a:masterClrMapping/>
  </p:clrMapOvr>
  <p:transition xmlns:p14="http://schemas.microsoft.com/office/powerpoint/2010/main"/>
</p:sldLayout>
</file>

<file path=ppt/slideLayouts/slideLayout6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84" indent="0">
              <a:buNone/>
              <a:defRPr sz="2800"/>
            </a:lvl2pPr>
            <a:lvl3pPr marL="913770" indent="0">
              <a:buNone/>
              <a:defRPr sz="2400"/>
            </a:lvl3pPr>
            <a:lvl4pPr marL="1370658" indent="0">
              <a:buNone/>
              <a:defRPr sz="2000"/>
            </a:lvl4pPr>
            <a:lvl5pPr marL="1827542" indent="0">
              <a:buNone/>
              <a:defRPr sz="2000"/>
            </a:lvl5pPr>
            <a:lvl6pPr marL="2284429" indent="0">
              <a:buNone/>
              <a:defRPr sz="2000"/>
            </a:lvl6pPr>
            <a:lvl7pPr marL="2741313" indent="0">
              <a:buNone/>
              <a:defRPr sz="2000"/>
            </a:lvl7pPr>
            <a:lvl8pPr marL="3198199" indent="0">
              <a:buNone/>
              <a:defRPr sz="2000"/>
            </a:lvl8pPr>
            <a:lvl9pPr marL="3655085"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6884" indent="0">
              <a:buNone/>
              <a:defRPr sz="1200"/>
            </a:lvl2pPr>
            <a:lvl3pPr marL="913770" indent="0">
              <a:buNone/>
              <a:defRPr sz="1000"/>
            </a:lvl3pPr>
            <a:lvl4pPr marL="1370658" indent="0">
              <a:buNone/>
              <a:defRPr sz="900"/>
            </a:lvl4pPr>
            <a:lvl5pPr marL="1827542" indent="0">
              <a:buNone/>
              <a:defRPr sz="900"/>
            </a:lvl5pPr>
            <a:lvl6pPr marL="2284429" indent="0">
              <a:buNone/>
              <a:defRPr sz="900"/>
            </a:lvl6pPr>
            <a:lvl7pPr marL="2741313" indent="0">
              <a:buNone/>
              <a:defRPr sz="900"/>
            </a:lvl7pPr>
            <a:lvl8pPr marL="3198199" indent="0">
              <a:buNone/>
              <a:defRPr sz="900"/>
            </a:lvl8pPr>
            <a:lvl9pPr marL="3655085" indent="0">
              <a:buNone/>
              <a:defRPr sz="900"/>
            </a:lvl9pPr>
          </a:lstStyle>
          <a:p>
            <a:pPr lvl="0"/>
            <a:r>
              <a:rPr lang="en-US" smtClean="0"/>
              <a:t>Click to edit Master text styles</a:t>
            </a:r>
          </a:p>
        </p:txBody>
      </p:sp>
    </p:spTree>
    <p:extLst>
      <p:ext uri="{BB962C8B-B14F-4D97-AF65-F5344CB8AC3E}">
        <p14:creationId xmlns:p14="http://schemas.microsoft.com/office/powerpoint/2010/main" val="2790215502"/>
      </p:ext>
    </p:extLst>
  </p:cSld>
  <p:clrMapOvr>
    <a:masterClrMapping/>
  </p:clrMapOvr>
  <p:transition xmlns:p14="http://schemas.microsoft.com/office/powerpoint/2010/main"/>
</p:sldLayout>
</file>

<file path=ppt/slideLayouts/slideLayout6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28589344"/>
      </p:ext>
    </p:extLst>
  </p:cSld>
  <p:clrMapOvr>
    <a:masterClrMapping/>
  </p:clrMapOvr>
  <p:transition xmlns:p14="http://schemas.microsoft.com/office/powerpoint/2010/main"/>
</p:sldLayout>
</file>

<file path=ppt/slideLayouts/slideLayout6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6"/>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16"/>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12838643"/>
      </p:ext>
    </p:extLst>
  </p:cSld>
  <p:clrMapOvr>
    <a:masterClrMapping/>
  </p:clrMapOvr>
  <p:transition xmlns:p14="http://schemas.microsoft.com/office/powerpoint/2010/main"/>
</p:sldLayout>
</file>

<file path=ppt/slideLayouts/slideLayout61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1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1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48701934"/>
      </p:ext>
    </p:extLst>
  </p:cSld>
  <p:clrMapOvr>
    <a:masterClrMapping/>
  </p:clrMapOvr>
  <p:transition xmlns:p14="http://schemas.microsoft.com/office/powerpoint/2010/main"/>
</p:sldLayout>
</file>

<file path=ppt/slideLayouts/slideLayout619.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69062550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04"/>
            <a:ext cx="3008313" cy="4691063"/>
          </a:xfrm>
        </p:spPr>
        <p:txBody>
          <a:bodyPr/>
          <a:lstStyle>
            <a:lvl1pPr marL="0" indent="0">
              <a:buNone/>
              <a:defRPr sz="1400"/>
            </a:lvl1pPr>
            <a:lvl2pPr marL="457174" indent="0">
              <a:buNone/>
              <a:defRPr sz="1200"/>
            </a:lvl2pPr>
            <a:lvl3pPr marL="914349" indent="0">
              <a:buNone/>
              <a:defRPr sz="1000"/>
            </a:lvl3pPr>
            <a:lvl4pPr marL="1371523" indent="0">
              <a:buNone/>
              <a:defRPr sz="900"/>
            </a:lvl4pPr>
            <a:lvl5pPr marL="1828698" indent="0">
              <a:buNone/>
              <a:defRPr sz="900"/>
            </a:lvl5pPr>
            <a:lvl6pPr marL="2285872" indent="0">
              <a:buNone/>
              <a:defRPr sz="900"/>
            </a:lvl6pPr>
            <a:lvl7pPr marL="2743046" indent="0">
              <a:buNone/>
              <a:defRPr sz="900"/>
            </a:lvl7pPr>
            <a:lvl8pPr marL="3200220" indent="0">
              <a:buNone/>
              <a:defRPr sz="900"/>
            </a:lvl8pPr>
            <a:lvl9pPr marL="3657396" indent="0">
              <a:buNone/>
              <a:defRPr sz="900"/>
            </a:lvl9pPr>
          </a:lstStyle>
          <a:p>
            <a:pPr lvl="0"/>
            <a:r>
              <a:rPr lang="en-US" smtClean="0"/>
              <a:t>Click to edit Master text styles</a:t>
            </a:r>
          </a:p>
        </p:txBody>
      </p:sp>
    </p:spTree>
    <p:extLst>
      <p:ext uri="{BB962C8B-B14F-4D97-AF65-F5344CB8AC3E}">
        <p14:creationId xmlns:p14="http://schemas.microsoft.com/office/powerpoint/2010/main" val="2747611529"/>
      </p:ext>
    </p:extLst>
  </p:cSld>
  <p:clrMapOvr>
    <a:masterClrMapping/>
  </p:clrMapOvr>
  <p:transition xmlns:p14="http://schemas.microsoft.com/office/powerpoint/2010/main"/>
</p:sldLayout>
</file>

<file path=ppt/slideLayouts/slideLayout620.xml><?xml version="1.0" encoding="utf-8"?>
<p:sldLayout xmlns:a="http://schemas.openxmlformats.org/drawingml/2006/main" xmlns:r="http://schemas.openxmlformats.org/officeDocument/2006/relationships" xmlns:p="http://schemas.openxmlformats.org/presentationml/2006/main" type="objOverTx">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456481" y="273629"/>
            <a:ext cx="8226720" cy="114348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6481" y="1604339"/>
            <a:ext cx="8226720" cy="219335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6481" y="3935934"/>
            <a:ext cx="8226720" cy="2193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
          <p:cNvSpPr>
            <a:spLocks noGrp="1" noChangeArrowheads="1"/>
          </p:cNvSpPr>
          <p:nvPr>
            <p:ph type="dt" idx="10"/>
          </p:nvPr>
        </p:nvSpPr>
        <p:spPr>
          <a:xfrm>
            <a:off x="457200" y="6246822"/>
            <a:ext cx="2127250" cy="471487"/>
          </a:xfrm>
          <a:prstGeom prst="rect">
            <a:avLst/>
          </a:prstGeom>
        </p:spPr>
        <p:txBody>
          <a:bodyPr lIns="82941" tIns="41471" rIns="82941" bIns="41471"/>
          <a:lstStyle>
            <a:lvl1pPr defTabSz="457174" fontAlgn="auto">
              <a:spcBef>
                <a:spcPts val="0"/>
              </a:spcBef>
              <a:spcAft>
                <a:spcPts val="0"/>
              </a:spcAft>
              <a:defRPr sz="1800" b="0">
                <a:solidFill>
                  <a:srgbClr val="000000"/>
                </a:solidFill>
                <a:latin typeface="Arial"/>
                <a:ea typeface="+mn-ea"/>
                <a:cs typeface="+mn-cs"/>
              </a:defRPr>
            </a:lvl1pPr>
          </a:lstStyle>
          <a:p>
            <a:pPr>
              <a:defRPr/>
            </a:pPr>
            <a:endParaRPr lang="en-US"/>
          </a:p>
        </p:txBody>
      </p:sp>
      <p:sp>
        <p:nvSpPr>
          <p:cNvPr id="6" name="Rectangle 4"/>
          <p:cNvSpPr>
            <a:spLocks noGrp="1" noChangeArrowheads="1"/>
          </p:cNvSpPr>
          <p:nvPr>
            <p:ph type="ftr" idx="11"/>
          </p:nvPr>
        </p:nvSpPr>
        <p:spPr>
          <a:xfrm>
            <a:off x="3127377" y="6246822"/>
            <a:ext cx="2897188" cy="471487"/>
          </a:xfrm>
          <a:prstGeom prst="rect">
            <a:avLst/>
          </a:prstGeom>
        </p:spPr>
        <p:txBody>
          <a:bodyPr lIns="82941" tIns="41471" rIns="82941" bIns="41471"/>
          <a:lstStyle>
            <a:lvl1pPr defTabSz="457174" fontAlgn="auto">
              <a:spcBef>
                <a:spcPts val="0"/>
              </a:spcBef>
              <a:spcAft>
                <a:spcPts val="0"/>
              </a:spcAft>
              <a:defRPr sz="1800" b="0">
                <a:solidFill>
                  <a:srgbClr val="000000"/>
                </a:solidFill>
                <a:latin typeface="Arial"/>
                <a:ea typeface="+mn-ea"/>
                <a:cs typeface="+mn-cs"/>
              </a:defRPr>
            </a:lvl1pPr>
          </a:lstStyle>
          <a:p>
            <a:pPr>
              <a:defRPr/>
            </a:pPr>
            <a:endParaRPr lang="en-US"/>
          </a:p>
        </p:txBody>
      </p:sp>
      <p:sp>
        <p:nvSpPr>
          <p:cNvPr id="7" name="Rectangle 5"/>
          <p:cNvSpPr>
            <a:spLocks noGrp="1" noChangeArrowheads="1"/>
          </p:cNvSpPr>
          <p:nvPr>
            <p:ph type="sldNum" idx="12"/>
          </p:nvPr>
        </p:nvSpPr>
        <p:spPr>
          <a:xfrm>
            <a:off x="6556375" y="6246822"/>
            <a:ext cx="2128838" cy="471487"/>
          </a:xfrm>
          <a:prstGeom prst="rect">
            <a:avLst/>
          </a:prstGeom>
        </p:spPr>
        <p:txBody>
          <a:bodyPr lIns="82941" tIns="41471" rIns="82941" bIns="41471"/>
          <a:lstStyle>
            <a:lvl1pPr defTabSz="457174" fontAlgn="auto">
              <a:spcBef>
                <a:spcPts val="0"/>
              </a:spcBef>
              <a:spcAft>
                <a:spcPts val="0"/>
              </a:spcAft>
              <a:defRPr sz="1800" b="0">
                <a:solidFill>
                  <a:srgbClr val="000000"/>
                </a:solidFill>
                <a:latin typeface="Arial"/>
                <a:ea typeface="+mn-ea"/>
                <a:cs typeface="+mn-cs"/>
              </a:defRPr>
            </a:lvl1pPr>
          </a:lstStyle>
          <a:p>
            <a:pPr>
              <a:defRPr/>
            </a:pPr>
            <a:fld id="{A0051A5C-6566-9D40-9D3E-B18CC43A10FD}" type="slidenum">
              <a:rPr lang="en-GB"/>
              <a:pPr>
                <a:defRPr/>
              </a:pPr>
              <a:t>‹#›</a:t>
            </a:fld>
            <a:endParaRPr lang="en-GB"/>
          </a:p>
        </p:txBody>
      </p:sp>
    </p:spTree>
    <p:extLst>
      <p:ext uri="{BB962C8B-B14F-4D97-AF65-F5344CB8AC3E}">
        <p14:creationId xmlns:p14="http://schemas.microsoft.com/office/powerpoint/2010/main" val="3739442124"/>
      </p:ext>
    </p:extLst>
  </p:cSld>
  <p:clrMapOvr>
    <a:masterClrMapping/>
  </p:clrMapOvr>
</p:sldLayout>
</file>

<file path=ppt/slideLayouts/slideLayout6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9"/>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7170" indent="0" algn="ctr">
              <a:buNone/>
              <a:defRPr/>
            </a:lvl2pPr>
            <a:lvl3pPr marL="914340" indent="0" algn="ctr">
              <a:buNone/>
              <a:defRPr/>
            </a:lvl3pPr>
            <a:lvl4pPr marL="1371511" indent="0" algn="ctr">
              <a:buNone/>
              <a:defRPr/>
            </a:lvl4pPr>
            <a:lvl5pPr marL="1828680" indent="0" algn="ctr">
              <a:buNone/>
              <a:defRPr/>
            </a:lvl5pPr>
            <a:lvl6pPr marL="2285850" indent="0" algn="ctr">
              <a:buNone/>
              <a:defRPr/>
            </a:lvl6pPr>
            <a:lvl7pPr marL="2743019" indent="0" algn="ctr">
              <a:buNone/>
              <a:defRPr/>
            </a:lvl7pPr>
            <a:lvl8pPr marL="3200188" indent="0" algn="ctr">
              <a:buNone/>
              <a:defRPr/>
            </a:lvl8pPr>
            <a:lvl9pPr marL="3657358"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356509495"/>
      </p:ext>
    </p:extLst>
  </p:cSld>
  <p:clrMapOvr>
    <a:masterClrMapping/>
  </p:clrMapOvr>
  <p:transition xmlns:p14="http://schemas.microsoft.com/office/powerpoint/2010/main"/>
</p:sldLayout>
</file>

<file path=ppt/slideLayouts/slideLayout6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67130946"/>
      </p:ext>
    </p:extLst>
  </p:cSld>
  <p:clrMapOvr>
    <a:masterClrMapping/>
  </p:clrMapOvr>
  <p:transition xmlns:p14="http://schemas.microsoft.com/office/powerpoint/2010/main"/>
</p:sldLayout>
</file>

<file path=ppt/slideLayouts/slideLayout6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3"/>
            <a:ext cx="7772400" cy="1500187"/>
          </a:xfrm>
        </p:spPr>
        <p:txBody>
          <a:bodyPr anchor="b"/>
          <a:lstStyle>
            <a:lvl1pPr marL="0" indent="0">
              <a:buNone/>
              <a:defRPr sz="2000"/>
            </a:lvl1pPr>
            <a:lvl2pPr marL="457170" indent="0">
              <a:buNone/>
              <a:defRPr sz="1800"/>
            </a:lvl2pPr>
            <a:lvl3pPr marL="914340" indent="0">
              <a:buNone/>
              <a:defRPr sz="1600"/>
            </a:lvl3pPr>
            <a:lvl4pPr marL="1371511" indent="0">
              <a:buNone/>
              <a:defRPr sz="1400"/>
            </a:lvl4pPr>
            <a:lvl5pPr marL="1828680" indent="0">
              <a:buNone/>
              <a:defRPr sz="1400"/>
            </a:lvl5pPr>
            <a:lvl6pPr marL="2285850" indent="0">
              <a:buNone/>
              <a:defRPr sz="1400"/>
            </a:lvl6pPr>
            <a:lvl7pPr marL="2743019" indent="0">
              <a:buNone/>
              <a:defRPr sz="1400"/>
            </a:lvl7pPr>
            <a:lvl8pPr marL="3200188" indent="0">
              <a:buNone/>
              <a:defRPr sz="1400"/>
            </a:lvl8pPr>
            <a:lvl9pPr marL="3657358" indent="0">
              <a:buNone/>
              <a:defRPr sz="1400"/>
            </a:lvl9pPr>
          </a:lstStyle>
          <a:p>
            <a:pPr lvl="0"/>
            <a:r>
              <a:rPr lang="en-US" smtClean="0"/>
              <a:t>Click to edit Master text styles</a:t>
            </a:r>
          </a:p>
        </p:txBody>
      </p:sp>
    </p:spTree>
    <p:extLst>
      <p:ext uri="{BB962C8B-B14F-4D97-AF65-F5344CB8AC3E}">
        <p14:creationId xmlns:p14="http://schemas.microsoft.com/office/powerpoint/2010/main" val="3827573683"/>
      </p:ext>
    </p:extLst>
  </p:cSld>
  <p:clrMapOvr>
    <a:masterClrMapping/>
  </p:clrMapOvr>
  <p:transition xmlns:p14="http://schemas.microsoft.com/office/powerpoint/2010/main"/>
</p:sldLayout>
</file>

<file path=ppt/slideLayouts/slideLayout6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11"/>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11"/>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17752669"/>
      </p:ext>
    </p:extLst>
  </p:cSld>
  <p:clrMapOvr>
    <a:masterClrMapping/>
  </p:clrMapOvr>
  <p:transition xmlns:p14="http://schemas.microsoft.com/office/powerpoint/2010/main"/>
</p:sldLayout>
</file>

<file path=ppt/slideLayouts/slideLayout6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0" indent="0">
              <a:buNone/>
              <a:defRPr sz="2000" b="1"/>
            </a:lvl2pPr>
            <a:lvl3pPr marL="914340" indent="0">
              <a:buNone/>
              <a:defRPr sz="1800" b="1"/>
            </a:lvl3pPr>
            <a:lvl4pPr marL="1371511" indent="0">
              <a:buNone/>
              <a:defRPr sz="1600" b="1"/>
            </a:lvl4pPr>
            <a:lvl5pPr marL="1828680" indent="0">
              <a:buNone/>
              <a:defRPr sz="1600" b="1"/>
            </a:lvl5pPr>
            <a:lvl6pPr marL="2285850" indent="0">
              <a:buNone/>
              <a:defRPr sz="1600" b="1"/>
            </a:lvl6pPr>
            <a:lvl7pPr marL="2743019" indent="0">
              <a:buNone/>
              <a:defRPr sz="1600" b="1"/>
            </a:lvl7pPr>
            <a:lvl8pPr marL="3200188" indent="0">
              <a:buNone/>
              <a:defRPr sz="1600" b="1"/>
            </a:lvl8pPr>
            <a:lvl9pPr marL="3657358"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a:lvl1pPr>
            <a:lvl2pPr marL="457170" indent="0">
              <a:buNone/>
              <a:defRPr sz="2000" b="1"/>
            </a:lvl2pPr>
            <a:lvl3pPr marL="914340" indent="0">
              <a:buNone/>
              <a:defRPr sz="1800" b="1"/>
            </a:lvl3pPr>
            <a:lvl4pPr marL="1371511" indent="0">
              <a:buNone/>
              <a:defRPr sz="1600" b="1"/>
            </a:lvl4pPr>
            <a:lvl5pPr marL="1828680" indent="0">
              <a:buNone/>
              <a:defRPr sz="1600" b="1"/>
            </a:lvl5pPr>
            <a:lvl6pPr marL="2285850" indent="0">
              <a:buNone/>
              <a:defRPr sz="1600" b="1"/>
            </a:lvl6pPr>
            <a:lvl7pPr marL="2743019" indent="0">
              <a:buNone/>
              <a:defRPr sz="1600" b="1"/>
            </a:lvl7pPr>
            <a:lvl8pPr marL="3200188" indent="0">
              <a:buNone/>
              <a:defRPr sz="1600" b="1"/>
            </a:lvl8pPr>
            <a:lvl9pPr marL="365735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87955477"/>
      </p:ext>
    </p:extLst>
  </p:cSld>
  <p:clrMapOvr>
    <a:masterClrMapping/>
  </p:clrMapOvr>
  <p:transition xmlns:p14="http://schemas.microsoft.com/office/powerpoint/2010/main"/>
</p:sldLayout>
</file>

<file path=ppt/slideLayouts/slideLayout6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808764782"/>
      </p:ext>
    </p:extLst>
  </p:cSld>
  <p:clrMapOvr>
    <a:masterClrMapping/>
  </p:clrMapOvr>
  <p:transition xmlns:p14="http://schemas.microsoft.com/office/powerpoint/2010/main"/>
</p:sldLayout>
</file>

<file path=ppt/slideLayouts/slideLayout6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618069"/>
      </p:ext>
    </p:extLst>
  </p:cSld>
  <p:clrMapOvr>
    <a:masterClrMapping/>
  </p:clrMapOvr>
  <p:transition xmlns:p14="http://schemas.microsoft.com/office/powerpoint/2010/main"/>
</p:sldLayout>
</file>

<file path=ppt/slideLayouts/slideLayout6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6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04"/>
            <a:ext cx="3008313" cy="4691063"/>
          </a:xfrm>
        </p:spPr>
        <p:txBody>
          <a:bodyPr/>
          <a:lstStyle>
            <a:lvl1pPr marL="0" indent="0">
              <a:buNone/>
              <a:defRPr sz="1400"/>
            </a:lvl1pPr>
            <a:lvl2pPr marL="457170" indent="0">
              <a:buNone/>
              <a:defRPr sz="1200"/>
            </a:lvl2pPr>
            <a:lvl3pPr marL="914340" indent="0">
              <a:buNone/>
              <a:defRPr sz="1000"/>
            </a:lvl3pPr>
            <a:lvl4pPr marL="1371511" indent="0">
              <a:buNone/>
              <a:defRPr sz="900"/>
            </a:lvl4pPr>
            <a:lvl5pPr marL="1828680" indent="0">
              <a:buNone/>
              <a:defRPr sz="900"/>
            </a:lvl5pPr>
            <a:lvl6pPr marL="2285850" indent="0">
              <a:buNone/>
              <a:defRPr sz="900"/>
            </a:lvl6pPr>
            <a:lvl7pPr marL="2743019" indent="0">
              <a:buNone/>
              <a:defRPr sz="900"/>
            </a:lvl7pPr>
            <a:lvl8pPr marL="3200188" indent="0">
              <a:buNone/>
              <a:defRPr sz="900"/>
            </a:lvl8pPr>
            <a:lvl9pPr marL="3657358" indent="0">
              <a:buNone/>
              <a:defRPr sz="900"/>
            </a:lvl9pPr>
          </a:lstStyle>
          <a:p>
            <a:pPr lvl="0"/>
            <a:r>
              <a:rPr lang="en-US" smtClean="0"/>
              <a:t>Click to edit Master text styles</a:t>
            </a:r>
          </a:p>
        </p:txBody>
      </p:sp>
    </p:spTree>
    <p:extLst>
      <p:ext uri="{BB962C8B-B14F-4D97-AF65-F5344CB8AC3E}">
        <p14:creationId xmlns:p14="http://schemas.microsoft.com/office/powerpoint/2010/main" val="1301982119"/>
      </p:ext>
    </p:extLst>
  </p:cSld>
  <p:clrMapOvr>
    <a:masterClrMapping/>
  </p:clrMapOvr>
  <p:transition xmlns:p14="http://schemas.microsoft.com/office/powerpoint/2010/main"/>
</p:sldLayout>
</file>

<file path=ppt/slideLayouts/slideLayout6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0" indent="0">
              <a:buNone/>
              <a:defRPr sz="2800"/>
            </a:lvl2pPr>
            <a:lvl3pPr marL="914340" indent="0">
              <a:buNone/>
              <a:defRPr sz="2400"/>
            </a:lvl3pPr>
            <a:lvl4pPr marL="1371511" indent="0">
              <a:buNone/>
              <a:defRPr sz="2000"/>
            </a:lvl4pPr>
            <a:lvl5pPr marL="1828680" indent="0">
              <a:buNone/>
              <a:defRPr sz="2000"/>
            </a:lvl5pPr>
            <a:lvl6pPr marL="2285850" indent="0">
              <a:buNone/>
              <a:defRPr sz="2000"/>
            </a:lvl6pPr>
            <a:lvl7pPr marL="2743019" indent="0">
              <a:buNone/>
              <a:defRPr sz="2000"/>
            </a:lvl7pPr>
            <a:lvl8pPr marL="3200188" indent="0">
              <a:buNone/>
              <a:defRPr sz="2000"/>
            </a:lvl8pPr>
            <a:lvl9pPr marL="3657358"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170" indent="0">
              <a:buNone/>
              <a:defRPr sz="1200"/>
            </a:lvl2pPr>
            <a:lvl3pPr marL="914340" indent="0">
              <a:buNone/>
              <a:defRPr sz="1000"/>
            </a:lvl3pPr>
            <a:lvl4pPr marL="1371511" indent="0">
              <a:buNone/>
              <a:defRPr sz="900"/>
            </a:lvl4pPr>
            <a:lvl5pPr marL="1828680" indent="0">
              <a:buNone/>
              <a:defRPr sz="900"/>
            </a:lvl5pPr>
            <a:lvl6pPr marL="2285850" indent="0">
              <a:buNone/>
              <a:defRPr sz="900"/>
            </a:lvl6pPr>
            <a:lvl7pPr marL="2743019" indent="0">
              <a:buNone/>
              <a:defRPr sz="900"/>
            </a:lvl7pPr>
            <a:lvl8pPr marL="3200188" indent="0">
              <a:buNone/>
              <a:defRPr sz="900"/>
            </a:lvl8pPr>
            <a:lvl9pPr marL="3657358" indent="0">
              <a:buNone/>
              <a:defRPr sz="900"/>
            </a:lvl9pPr>
          </a:lstStyle>
          <a:p>
            <a:pPr lvl="0"/>
            <a:r>
              <a:rPr lang="en-US" smtClean="0"/>
              <a:t>Click to edit Master text styles</a:t>
            </a:r>
          </a:p>
        </p:txBody>
      </p:sp>
    </p:spTree>
    <p:extLst>
      <p:ext uri="{BB962C8B-B14F-4D97-AF65-F5344CB8AC3E}">
        <p14:creationId xmlns:p14="http://schemas.microsoft.com/office/powerpoint/2010/main" val="3649954020"/>
      </p:ext>
    </p:extLst>
  </p:cSld>
  <p:clrMapOvr>
    <a:masterClrMapping/>
  </p:clrMapOvr>
  <p:transition xmlns:p14="http://schemas.microsoft.com/office/powerpoint/2010/main"/>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4" indent="0">
              <a:buNone/>
              <a:defRPr sz="2800"/>
            </a:lvl2pPr>
            <a:lvl3pPr marL="914349" indent="0">
              <a:buNone/>
              <a:defRPr sz="2400"/>
            </a:lvl3pPr>
            <a:lvl4pPr marL="1371523" indent="0">
              <a:buNone/>
              <a:defRPr sz="2000"/>
            </a:lvl4pPr>
            <a:lvl5pPr marL="1828698" indent="0">
              <a:buNone/>
              <a:defRPr sz="2000"/>
            </a:lvl5pPr>
            <a:lvl6pPr marL="2285872" indent="0">
              <a:buNone/>
              <a:defRPr sz="2000"/>
            </a:lvl6pPr>
            <a:lvl7pPr marL="2743046" indent="0">
              <a:buNone/>
              <a:defRPr sz="2000"/>
            </a:lvl7pPr>
            <a:lvl8pPr marL="3200220" indent="0">
              <a:buNone/>
              <a:defRPr sz="2000"/>
            </a:lvl8pPr>
            <a:lvl9pPr marL="3657396"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4" indent="0">
              <a:buNone/>
              <a:defRPr sz="1200"/>
            </a:lvl2pPr>
            <a:lvl3pPr marL="914349" indent="0">
              <a:buNone/>
              <a:defRPr sz="1000"/>
            </a:lvl3pPr>
            <a:lvl4pPr marL="1371523" indent="0">
              <a:buNone/>
              <a:defRPr sz="900"/>
            </a:lvl4pPr>
            <a:lvl5pPr marL="1828698" indent="0">
              <a:buNone/>
              <a:defRPr sz="900"/>
            </a:lvl5pPr>
            <a:lvl6pPr marL="2285872" indent="0">
              <a:buNone/>
              <a:defRPr sz="900"/>
            </a:lvl6pPr>
            <a:lvl7pPr marL="2743046" indent="0">
              <a:buNone/>
              <a:defRPr sz="900"/>
            </a:lvl7pPr>
            <a:lvl8pPr marL="3200220" indent="0">
              <a:buNone/>
              <a:defRPr sz="900"/>
            </a:lvl8pPr>
            <a:lvl9pPr marL="3657396" indent="0">
              <a:buNone/>
              <a:defRPr sz="900"/>
            </a:lvl9pPr>
          </a:lstStyle>
          <a:p>
            <a:pPr lvl="0"/>
            <a:r>
              <a:rPr lang="en-US" smtClean="0"/>
              <a:t>Click to edit Master text styles</a:t>
            </a:r>
          </a:p>
        </p:txBody>
      </p:sp>
    </p:spTree>
    <p:extLst>
      <p:ext uri="{BB962C8B-B14F-4D97-AF65-F5344CB8AC3E}">
        <p14:creationId xmlns:p14="http://schemas.microsoft.com/office/powerpoint/2010/main" val="3063782868"/>
      </p:ext>
    </p:extLst>
  </p:cSld>
  <p:clrMapOvr>
    <a:masterClrMapping/>
  </p:clrMapOvr>
  <p:transition xmlns:p14="http://schemas.microsoft.com/office/powerpoint/2010/main"/>
</p:sldLayout>
</file>

<file path=ppt/slideLayouts/slideLayout6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29681310"/>
      </p:ext>
    </p:extLst>
  </p:cSld>
  <p:clrMapOvr>
    <a:masterClrMapping/>
  </p:clrMapOvr>
  <p:transition xmlns:p14="http://schemas.microsoft.com/office/powerpoint/2010/main"/>
</p:sldLayout>
</file>

<file path=ppt/slideLayouts/slideLayout6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6"/>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06"/>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7702055"/>
      </p:ext>
    </p:extLst>
  </p:cSld>
  <p:clrMapOvr>
    <a:masterClrMapping/>
  </p:clrMapOvr>
  <p:transition xmlns:p14="http://schemas.microsoft.com/office/powerpoint/2010/main"/>
</p:sldLayout>
</file>

<file path=ppt/slideLayouts/slideLayout63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11"/>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11"/>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32315642"/>
      </p:ext>
    </p:extLst>
  </p:cSld>
  <p:clrMapOvr>
    <a:masterClrMapping/>
  </p:clrMapOvr>
  <p:transition xmlns:p14="http://schemas.microsoft.com/office/powerpoint/2010/main"/>
</p:sldLayout>
</file>

<file path=ppt/slideLayouts/slideLayout633.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2113944274"/>
      </p:ext>
    </p:extLst>
  </p:cSld>
  <p:clrMapOvr>
    <a:masterClrMapping/>
  </p:clrMapOvr>
</p:sldLayout>
</file>

<file path=ppt/slideLayouts/slideLayout6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3"/>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7170" indent="0" algn="ctr">
              <a:buNone/>
              <a:defRPr/>
            </a:lvl2pPr>
            <a:lvl3pPr marL="914340" indent="0" algn="ctr">
              <a:buNone/>
              <a:defRPr/>
            </a:lvl3pPr>
            <a:lvl4pPr marL="1371511" indent="0" algn="ctr">
              <a:buNone/>
              <a:defRPr/>
            </a:lvl4pPr>
            <a:lvl5pPr marL="1828680" indent="0" algn="ctr">
              <a:buNone/>
              <a:defRPr/>
            </a:lvl5pPr>
            <a:lvl6pPr marL="2285850" indent="0" algn="ctr">
              <a:buNone/>
              <a:defRPr/>
            </a:lvl6pPr>
            <a:lvl7pPr marL="2743019" indent="0" algn="ctr">
              <a:buNone/>
              <a:defRPr/>
            </a:lvl7pPr>
            <a:lvl8pPr marL="3200188" indent="0" algn="ctr">
              <a:buNone/>
              <a:defRPr/>
            </a:lvl8pPr>
            <a:lvl9pPr marL="3657358"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71367702"/>
      </p:ext>
    </p:extLst>
  </p:cSld>
  <p:clrMapOvr>
    <a:masterClrMapping/>
  </p:clrMapOvr>
  <p:transition xmlns:p14="http://schemas.microsoft.com/office/powerpoint/2010/main"/>
</p:sldLayout>
</file>

<file path=ppt/slideLayouts/slideLayout6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12637161"/>
      </p:ext>
    </p:extLst>
  </p:cSld>
  <p:clrMapOvr>
    <a:masterClrMapping/>
  </p:clrMapOvr>
  <p:transition xmlns:p14="http://schemas.microsoft.com/office/powerpoint/2010/main"/>
</p:sldLayout>
</file>

<file path=ppt/slideLayouts/slideLayout6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5"/>
            <a:ext cx="7772400" cy="1500187"/>
          </a:xfrm>
        </p:spPr>
        <p:txBody>
          <a:bodyPr anchor="b"/>
          <a:lstStyle>
            <a:lvl1pPr marL="0" indent="0">
              <a:buNone/>
              <a:defRPr sz="2000"/>
            </a:lvl1pPr>
            <a:lvl2pPr marL="457170" indent="0">
              <a:buNone/>
              <a:defRPr sz="1800"/>
            </a:lvl2pPr>
            <a:lvl3pPr marL="914340" indent="0">
              <a:buNone/>
              <a:defRPr sz="1600"/>
            </a:lvl3pPr>
            <a:lvl4pPr marL="1371511" indent="0">
              <a:buNone/>
              <a:defRPr sz="1400"/>
            </a:lvl4pPr>
            <a:lvl5pPr marL="1828680" indent="0">
              <a:buNone/>
              <a:defRPr sz="1400"/>
            </a:lvl5pPr>
            <a:lvl6pPr marL="2285850" indent="0">
              <a:buNone/>
              <a:defRPr sz="1400"/>
            </a:lvl6pPr>
            <a:lvl7pPr marL="2743019" indent="0">
              <a:buNone/>
              <a:defRPr sz="1400"/>
            </a:lvl7pPr>
            <a:lvl8pPr marL="3200188" indent="0">
              <a:buNone/>
              <a:defRPr sz="1400"/>
            </a:lvl8pPr>
            <a:lvl9pPr marL="3657358" indent="0">
              <a:buNone/>
              <a:defRPr sz="1400"/>
            </a:lvl9pPr>
          </a:lstStyle>
          <a:p>
            <a:pPr lvl="0"/>
            <a:r>
              <a:rPr lang="en-US" smtClean="0"/>
              <a:t>Click to edit Master text styles</a:t>
            </a:r>
          </a:p>
        </p:txBody>
      </p:sp>
    </p:spTree>
    <p:extLst>
      <p:ext uri="{BB962C8B-B14F-4D97-AF65-F5344CB8AC3E}">
        <p14:creationId xmlns:p14="http://schemas.microsoft.com/office/powerpoint/2010/main" val="2624793252"/>
      </p:ext>
    </p:extLst>
  </p:cSld>
  <p:clrMapOvr>
    <a:masterClrMapping/>
  </p:clrMapOvr>
  <p:transition xmlns:p14="http://schemas.microsoft.com/office/powerpoint/2010/main"/>
</p:sldLayout>
</file>

<file path=ppt/slideLayouts/slideLayout6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86641898"/>
      </p:ext>
    </p:extLst>
  </p:cSld>
  <p:clrMapOvr>
    <a:masterClrMapping/>
  </p:clrMapOvr>
  <p:transition xmlns:p14="http://schemas.microsoft.com/office/powerpoint/2010/main"/>
</p:sldLayout>
</file>

<file path=ppt/slideLayouts/slideLayout6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0" indent="0">
              <a:buNone/>
              <a:defRPr sz="2000" b="1"/>
            </a:lvl2pPr>
            <a:lvl3pPr marL="914340" indent="0">
              <a:buNone/>
              <a:defRPr sz="1800" b="1"/>
            </a:lvl3pPr>
            <a:lvl4pPr marL="1371511" indent="0">
              <a:buNone/>
              <a:defRPr sz="1600" b="1"/>
            </a:lvl4pPr>
            <a:lvl5pPr marL="1828680" indent="0">
              <a:buNone/>
              <a:defRPr sz="1600" b="1"/>
            </a:lvl5pPr>
            <a:lvl6pPr marL="2285850" indent="0">
              <a:buNone/>
              <a:defRPr sz="1600" b="1"/>
            </a:lvl6pPr>
            <a:lvl7pPr marL="2743019" indent="0">
              <a:buNone/>
              <a:defRPr sz="1600" b="1"/>
            </a:lvl7pPr>
            <a:lvl8pPr marL="3200188" indent="0">
              <a:buNone/>
              <a:defRPr sz="1600" b="1"/>
            </a:lvl8pPr>
            <a:lvl9pPr marL="3657358"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170" indent="0">
              <a:buNone/>
              <a:defRPr sz="2000" b="1"/>
            </a:lvl2pPr>
            <a:lvl3pPr marL="914340" indent="0">
              <a:buNone/>
              <a:defRPr sz="1800" b="1"/>
            </a:lvl3pPr>
            <a:lvl4pPr marL="1371511" indent="0">
              <a:buNone/>
              <a:defRPr sz="1600" b="1"/>
            </a:lvl4pPr>
            <a:lvl5pPr marL="1828680" indent="0">
              <a:buNone/>
              <a:defRPr sz="1600" b="1"/>
            </a:lvl5pPr>
            <a:lvl6pPr marL="2285850" indent="0">
              <a:buNone/>
              <a:defRPr sz="1600" b="1"/>
            </a:lvl6pPr>
            <a:lvl7pPr marL="2743019" indent="0">
              <a:buNone/>
              <a:defRPr sz="1600" b="1"/>
            </a:lvl7pPr>
            <a:lvl8pPr marL="3200188" indent="0">
              <a:buNone/>
              <a:defRPr sz="1600" b="1"/>
            </a:lvl8pPr>
            <a:lvl9pPr marL="365735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10494821"/>
      </p:ext>
    </p:extLst>
  </p:cSld>
  <p:clrMapOvr>
    <a:masterClrMapping/>
  </p:clrMapOvr>
  <p:transition xmlns:p14="http://schemas.microsoft.com/office/powerpoint/2010/main"/>
</p:sldLayout>
</file>

<file path=ppt/slideLayouts/slideLayout6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192367659"/>
      </p:ext>
    </p:extLst>
  </p:cSld>
  <p:clrMapOvr>
    <a:masterClrMapping/>
  </p:clrMapOvr>
  <p:transition xmlns:p14="http://schemas.microsoft.com/office/powerpoint/2010/main"/>
</p:sldLayout>
</file>

<file path=ppt/slideLayouts/slideLayout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13106405"/>
      </p:ext>
    </p:extLst>
  </p:cSld>
  <p:clrMapOvr>
    <a:masterClrMapping/>
  </p:clrMapOvr>
  <p:transition xmlns:p14="http://schemas.microsoft.com/office/powerpoint/2010/main"/>
</p:sldLayout>
</file>

<file path=ppt/slideLayouts/slideLayout6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26746018"/>
      </p:ext>
    </p:extLst>
  </p:cSld>
  <p:clrMapOvr>
    <a:masterClrMapping/>
  </p:clrMapOvr>
  <p:transition xmlns:p14="http://schemas.microsoft.com/office/powerpoint/2010/main"/>
</p:sldLayout>
</file>

<file path=ppt/slideLayouts/slideLayout6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3" y="1435102"/>
            <a:ext cx="3008313" cy="4691063"/>
          </a:xfrm>
        </p:spPr>
        <p:txBody>
          <a:bodyPr/>
          <a:lstStyle>
            <a:lvl1pPr marL="0" indent="0">
              <a:buNone/>
              <a:defRPr sz="1400"/>
            </a:lvl1pPr>
            <a:lvl2pPr marL="457170" indent="0">
              <a:buNone/>
              <a:defRPr sz="1200"/>
            </a:lvl2pPr>
            <a:lvl3pPr marL="914340" indent="0">
              <a:buNone/>
              <a:defRPr sz="1000"/>
            </a:lvl3pPr>
            <a:lvl4pPr marL="1371511" indent="0">
              <a:buNone/>
              <a:defRPr sz="900"/>
            </a:lvl4pPr>
            <a:lvl5pPr marL="1828680" indent="0">
              <a:buNone/>
              <a:defRPr sz="900"/>
            </a:lvl5pPr>
            <a:lvl6pPr marL="2285850" indent="0">
              <a:buNone/>
              <a:defRPr sz="900"/>
            </a:lvl6pPr>
            <a:lvl7pPr marL="2743019" indent="0">
              <a:buNone/>
              <a:defRPr sz="900"/>
            </a:lvl7pPr>
            <a:lvl8pPr marL="3200188" indent="0">
              <a:buNone/>
              <a:defRPr sz="900"/>
            </a:lvl8pPr>
            <a:lvl9pPr marL="3657358" indent="0">
              <a:buNone/>
              <a:defRPr sz="900"/>
            </a:lvl9pPr>
          </a:lstStyle>
          <a:p>
            <a:pPr lvl="0"/>
            <a:r>
              <a:rPr lang="en-US" smtClean="0"/>
              <a:t>Click to edit Master text styles</a:t>
            </a:r>
          </a:p>
        </p:txBody>
      </p:sp>
    </p:spTree>
    <p:extLst>
      <p:ext uri="{BB962C8B-B14F-4D97-AF65-F5344CB8AC3E}">
        <p14:creationId xmlns:p14="http://schemas.microsoft.com/office/powerpoint/2010/main" val="1688679030"/>
      </p:ext>
    </p:extLst>
  </p:cSld>
  <p:clrMapOvr>
    <a:masterClrMapping/>
  </p:clrMapOvr>
  <p:transition xmlns:p14="http://schemas.microsoft.com/office/powerpoint/2010/main"/>
</p:sldLayout>
</file>

<file path=ppt/slideLayouts/slideLayout6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0" indent="0">
              <a:buNone/>
              <a:defRPr sz="2800"/>
            </a:lvl2pPr>
            <a:lvl3pPr marL="914340" indent="0">
              <a:buNone/>
              <a:defRPr sz="2400"/>
            </a:lvl3pPr>
            <a:lvl4pPr marL="1371511" indent="0">
              <a:buNone/>
              <a:defRPr sz="2000"/>
            </a:lvl4pPr>
            <a:lvl5pPr marL="1828680" indent="0">
              <a:buNone/>
              <a:defRPr sz="2000"/>
            </a:lvl5pPr>
            <a:lvl6pPr marL="2285850" indent="0">
              <a:buNone/>
              <a:defRPr sz="2000"/>
            </a:lvl6pPr>
            <a:lvl7pPr marL="2743019" indent="0">
              <a:buNone/>
              <a:defRPr sz="2000"/>
            </a:lvl7pPr>
            <a:lvl8pPr marL="3200188" indent="0">
              <a:buNone/>
              <a:defRPr sz="2000"/>
            </a:lvl8pPr>
            <a:lvl9pPr marL="3657358"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170" indent="0">
              <a:buNone/>
              <a:defRPr sz="1200"/>
            </a:lvl2pPr>
            <a:lvl3pPr marL="914340" indent="0">
              <a:buNone/>
              <a:defRPr sz="1000"/>
            </a:lvl3pPr>
            <a:lvl4pPr marL="1371511" indent="0">
              <a:buNone/>
              <a:defRPr sz="900"/>
            </a:lvl4pPr>
            <a:lvl5pPr marL="1828680" indent="0">
              <a:buNone/>
              <a:defRPr sz="900"/>
            </a:lvl5pPr>
            <a:lvl6pPr marL="2285850" indent="0">
              <a:buNone/>
              <a:defRPr sz="900"/>
            </a:lvl6pPr>
            <a:lvl7pPr marL="2743019" indent="0">
              <a:buNone/>
              <a:defRPr sz="900"/>
            </a:lvl7pPr>
            <a:lvl8pPr marL="3200188" indent="0">
              <a:buNone/>
              <a:defRPr sz="900"/>
            </a:lvl8pPr>
            <a:lvl9pPr marL="3657358" indent="0">
              <a:buNone/>
              <a:defRPr sz="900"/>
            </a:lvl9pPr>
          </a:lstStyle>
          <a:p>
            <a:pPr lvl="0"/>
            <a:r>
              <a:rPr lang="en-US" smtClean="0"/>
              <a:t>Click to edit Master text styles</a:t>
            </a:r>
          </a:p>
        </p:txBody>
      </p:sp>
    </p:spTree>
    <p:extLst>
      <p:ext uri="{BB962C8B-B14F-4D97-AF65-F5344CB8AC3E}">
        <p14:creationId xmlns:p14="http://schemas.microsoft.com/office/powerpoint/2010/main" val="2502710613"/>
      </p:ext>
    </p:extLst>
  </p:cSld>
  <p:clrMapOvr>
    <a:masterClrMapping/>
  </p:clrMapOvr>
  <p:transition xmlns:p14="http://schemas.microsoft.com/office/powerpoint/2010/main"/>
</p:sldLayout>
</file>

<file path=ppt/slideLayouts/slideLayout6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82126825"/>
      </p:ext>
    </p:extLst>
  </p:cSld>
  <p:clrMapOvr>
    <a:masterClrMapping/>
  </p:clrMapOvr>
  <p:transition xmlns:p14="http://schemas.microsoft.com/office/powerpoint/2010/main"/>
</p:sldLayout>
</file>

<file path=ppt/slideLayouts/slideLayout6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3"/>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03"/>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6547854"/>
      </p:ext>
    </p:extLst>
  </p:cSld>
  <p:clrMapOvr>
    <a:masterClrMapping/>
  </p:clrMapOvr>
  <p:transition xmlns:p14="http://schemas.microsoft.com/office/powerpoint/2010/main"/>
</p:sldLayout>
</file>

<file path=ppt/slideLayouts/slideLayout64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99835054"/>
      </p:ext>
    </p:extLst>
  </p:cSld>
  <p:clrMapOvr>
    <a:masterClrMapping/>
  </p:clrMapOvr>
  <p:transition xmlns:p14="http://schemas.microsoft.com/office/powerpoint/2010/main"/>
</p:sldLayout>
</file>

<file path=ppt/slideLayouts/slideLayout646.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3136362133"/>
      </p:ext>
    </p:extLst>
  </p:cSld>
  <p:clrMapOvr>
    <a:masterClrMapping/>
  </p:clrMapOvr>
</p:sldLayout>
</file>

<file path=ppt/slideLayouts/slideLayout6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3"/>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884" indent="0" algn="ctr">
              <a:buNone/>
              <a:defRPr/>
            </a:lvl2pPr>
            <a:lvl3pPr marL="913770" indent="0" algn="ctr">
              <a:buNone/>
              <a:defRPr/>
            </a:lvl3pPr>
            <a:lvl4pPr marL="1370658" indent="0" algn="ctr">
              <a:buNone/>
              <a:defRPr/>
            </a:lvl4pPr>
            <a:lvl5pPr marL="1827542" indent="0" algn="ctr">
              <a:buNone/>
              <a:defRPr/>
            </a:lvl5pPr>
            <a:lvl6pPr marL="2284429" indent="0" algn="ctr">
              <a:buNone/>
              <a:defRPr/>
            </a:lvl6pPr>
            <a:lvl7pPr marL="2741313" indent="0" algn="ctr">
              <a:buNone/>
              <a:defRPr/>
            </a:lvl7pPr>
            <a:lvl8pPr marL="3198199" indent="0" algn="ctr">
              <a:buNone/>
              <a:defRPr/>
            </a:lvl8pPr>
            <a:lvl9pPr marL="3655085"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957815898"/>
      </p:ext>
    </p:extLst>
  </p:cSld>
  <p:clrMapOvr>
    <a:masterClrMapping/>
  </p:clrMapOvr>
  <p:transition xmlns:p14="http://schemas.microsoft.com/office/powerpoint/2010/main"/>
</p:sldLayout>
</file>

<file path=ppt/slideLayouts/slideLayout6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34390589"/>
      </p:ext>
    </p:extLst>
  </p:cSld>
  <p:clrMapOvr>
    <a:masterClrMapping/>
  </p:clrMapOvr>
  <p:transition xmlns:p14="http://schemas.microsoft.com/office/powerpoint/2010/main"/>
</p:sldLayout>
</file>

<file path=ppt/slideLayouts/slideLayout6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9"/>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884" indent="0">
              <a:buNone/>
              <a:defRPr sz="1800"/>
            </a:lvl2pPr>
            <a:lvl3pPr marL="913770" indent="0">
              <a:buNone/>
              <a:defRPr sz="1600"/>
            </a:lvl3pPr>
            <a:lvl4pPr marL="1370658" indent="0">
              <a:buNone/>
              <a:defRPr sz="1400"/>
            </a:lvl4pPr>
            <a:lvl5pPr marL="1827542" indent="0">
              <a:buNone/>
              <a:defRPr sz="1400"/>
            </a:lvl5pPr>
            <a:lvl6pPr marL="2284429" indent="0">
              <a:buNone/>
              <a:defRPr sz="1400"/>
            </a:lvl6pPr>
            <a:lvl7pPr marL="2741313" indent="0">
              <a:buNone/>
              <a:defRPr sz="1400"/>
            </a:lvl7pPr>
            <a:lvl8pPr marL="3198199" indent="0">
              <a:buNone/>
              <a:defRPr sz="1400"/>
            </a:lvl8pPr>
            <a:lvl9pPr marL="3655085" indent="0">
              <a:buNone/>
              <a:defRPr sz="1400"/>
            </a:lvl9pPr>
          </a:lstStyle>
          <a:p>
            <a:pPr lvl="0"/>
            <a:r>
              <a:rPr lang="en-US" smtClean="0"/>
              <a:t>Click to edit Master text styles</a:t>
            </a:r>
          </a:p>
        </p:txBody>
      </p:sp>
    </p:spTree>
    <p:extLst>
      <p:ext uri="{BB962C8B-B14F-4D97-AF65-F5344CB8AC3E}">
        <p14:creationId xmlns:p14="http://schemas.microsoft.com/office/powerpoint/2010/main" val="1348483212"/>
      </p:ext>
    </p:extLst>
  </p:cSld>
  <p:clrMapOvr>
    <a:masterClrMapping/>
  </p:clrMapOvr>
  <p:transition xmlns:p14="http://schemas.microsoft.com/office/powerpoint/2010/main"/>
</p:sldLayout>
</file>

<file path=ppt/slideLayouts/slideLayout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6"/>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6"/>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83631265"/>
      </p:ext>
    </p:extLst>
  </p:cSld>
  <p:clrMapOvr>
    <a:masterClrMapping/>
  </p:clrMapOvr>
  <p:transition xmlns:p14="http://schemas.microsoft.com/office/powerpoint/2010/main"/>
</p:sldLayout>
</file>

<file path=ppt/slideLayouts/slideLayout6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5"/>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5"/>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16477192"/>
      </p:ext>
    </p:extLst>
  </p:cSld>
  <p:clrMapOvr>
    <a:masterClrMapping/>
  </p:clrMapOvr>
  <p:transition xmlns:p14="http://schemas.microsoft.com/office/powerpoint/2010/main"/>
</p:sldLayout>
</file>

<file path=ppt/slideLayouts/slideLayout6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884" indent="0">
              <a:buNone/>
              <a:defRPr sz="2000" b="1"/>
            </a:lvl2pPr>
            <a:lvl3pPr marL="913770" indent="0">
              <a:buNone/>
              <a:defRPr sz="1800" b="1"/>
            </a:lvl3pPr>
            <a:lvl4pPr marL="1370658" indent="0">
              <a:buNone/>
              <a:defRPr sz="1600" b="1"/>
            </a:lvl4pPr>
            <a:lvl5pPr marL="1827542" indent="0">
              <a:buNone/>
              <a:defRPr sz="1600" b="1"/>
            </a:lvl5pPr>
            <a:lvl6pPr marL="2284429" indent="0">
              <a:buNone/>
              <a:defRPr sz="1600" b="1"/>
            </a:lvl6pPr>
            <a:lvl7pPr marL="2741313" indent="0">
              <a:buNone/>
              <a:defRPr sz="1600" b="1"/>
            </a:lvl7pPr>
            <a:lvl8pPr marL="3198199" indent="0">
              <a:buNone/>
              <a:defRPr sz="1600" b="1"/>
            </a:lvl8pPr>
            <a:lvl9pPr marL="365508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8" y="1535114"/>
            <a:ext cx="4041775" cy="639762"/>
          </a:xfrm>
        </p:spPr>
        <p:txBody>
          <a:bodyPr anchor="b"/>
          <a:lstStyle>
            <a:lvl1pPr marL="0" indent="0">
              <a:buNone/>
              <a:defRPr sz="2400" b="1"/>
            </a:lvl1pPr>
            <a:lvl2pPr marL="456884" indent="0">
              <a:buNone/>
              <a:defRPr sz="2000" b="1"/>
            </a:lvl2pPr>
            <a:lvl3pPr marL="913770" indent="0">
              <a:buNone/>
              <a:defRPr sz="1800" b="1"/>
            </a:lvl3pPr>
            <a:lvl4pPr marL="1370658" indent="0">
              <a:buNone/>
              <a:defRPr sz="1600" b="1"/>
            </a:lvl4pPr>
            <a:lvl5pPr marL="1827542" indent="0">
              <a:buNone/>
              <a:defRPr sz="1600" b="1"/>
            </a:lvl5pPr>
            <a:lvl6pPr marL="2284429" indent="0">
              <a:buNone/>
              <a:defRPr sz="1600" b="1"/>
            </a:lvl6pPr>
            <a:lvl7pPr marL="2741313" indent="0">
              <a:buNone/>
              <a:defRPr sz="1600" b="1"/>
            </a:lvl7pPr>
            <a:lvl8pPr marL="3198199" indent="0">
              <a:buNone/>
              <a:defRPr sz="1600" b="1"/>
            </a:lvl8pPr>
            <a:lvl9pPr marL="365508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03425332"/>
      </p:ext>
    </p:extLst>
  </p:cSld>
  <p:clrMapOvr>
    <a:masterClrMapping/>
  </p:clrMapOvr>
  <p:transition xmlns:p14="http://schemas.microsoft.com/office/powerpoint/2010/main"/>
</p:sldLayout>
</file>

<file path=ppt/slideLayouts/slideLayout6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113184494"/>
      </p:ext>
    </p:extLst>
  </p:cSld>
  <p:clrMapOvr>
    <a:masterClrMapping/>
  </p:clrMapOvr>
  <p:transition xmlns:p14="http://schemas.microsoft.com/office/powerpoint/2010/main"/>
</p:sldLayout>
</file>

<file path=ppt/slideLayouts/slideLayout6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33706318"/>
      </p:ext>
    </p:extLst>
  </p:cSld>
  <p:clrMapOvr>
    <a:masterClrMapping/>
  </p:clrMapOvr>
  <p:transition xmlns:p14="http://schemas.microsoft.com/office/powerpoint/2010/main"/>
</p:sldLayout>
</file>

<file path=ppt/slideLayouts/slideLayout6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04"/>
            <a:ext cx="3008313" cy="4691063"/>
          </a:xfrm>
        </p:spPr>
        <p:txBody>
          <a:bodyPr/>
          <a:lstStyle>
            <a:lvl1pPr marL="0" indent="0">
              <a:buNone/>
              <a:defRPr sz="1400"/>
            </a:lvl1pPr>
            <a:lvl2pPr marL="456884" indent="0">
              <a:buNone/>
              <a:defRPr sz="1200"/>
            </a:lvl2pPr>
            <a:lvl3pPr marL="913770" indent="0">
              <a:buNone/>
              <a:defRPr sz="1000"/>
            </a:lvl3pPr>
            <a:lvl4pPr marL="1370658" indent="0">
              <a:buNone/>
              <a:defRPr sz="900"/>
            </a:lvl4pPr>
            <a:lvl5pPr marL="1827542" indent="0">
              <a:buNone/>
              <a:defRPr sz="900"/>
            </a:lvl5pPr>
            <a:lvl6pPr marL="2284429" indent="0">
              <a:buNone/>
              <a:defRPr sz="900"/>
            </a:lvl6pPr>
            <a:lvl7pPr marL="2741313" indent="0">
              <a:buNone/>
              <a:defRPr sz="900"/>
            </a:lvl7pPr>
            <a:lvl8pPr marL="3198199" indent="0">
              <a:buNone/>
              <a:defRPr sz="900"/>
            </a:lvl8pPr>
            <a:lvl9pPr marL="3655085" indent="0">
              <a:buNone/>
              <a:defRPr sz="900"/>
            </a:lvl9pPr>
          </a:lstStyle>
          <a:p>
            <a:pPr lvl="0"/>
            <a:r>
              <a:rPr lang="en-US" smtClean="0"/>
              <a:t>Click to edit Master text styles</a:t>
            </a:r>
          </a:p>
        </p:txBody>
      </p:sp>
    </p:spTree>
    <p:extLst>
      <p:ext uri="{BB962C8B-B14F-4D97-AF65-F5344CB8AC3E}">
        <p14:creationId xmlns:p14="http://schemas.microsoft.com/office/powerpoint/2010/main" val="393516442"/>
      </p:ext>
    </p:extLst>
  </p:cSld>
  <p:clrMapOvr>
    <a:masterClrMapping/>
  </p:clrMapOvr>
  <p:transition xmlns:p14="http://schemas.microsoft.com/office/powerpoint/2010/main"/>
</p:sldLayout>
</file>

<file path=ppt/slideLayouts/slideLayout6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84" indent="0">
              <a:buNone/>
              <a:defRPr sz="2800"/>
            </a:lvl2pPr>
            <a:lvl3pPr marL="913770" indent="0">
              <a:buNone/>
              <a:defRPr sz="2400"/>
            </a:lvl3pPr>
            <a:lvl4pPr marL="1370658" indent="0">
              <a:buNone/>
              <a:defRPr sz="2000"/>
            </a:lvl4pPr>
            <a:lvl5pPr marL="1827542" indent="0">
              <a:buNone/>
              <a:defRPr sz="2000"/>
            </a:lvl5pPr>
            <a:lvl6pPr marL="2284429" indent="0">
              <a:buNone/>
              <a:defRPr sz="2000"/>
            </a:lvl6pPr>
            <a:lvl7pPr marL="2741313" indent="0">
              <a:buNone/>
              <a:defRPr sz="2000"/>
            </a:lvl7pPr>
            <a:lvl8pPr marL="3198199" indent="0">
              <a:buNone/>
              <a:defRPr sz="2000"/>
            </a:lvl8pPr>
            <a:lvl9pPr marL="3655085"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6884" indent="0">
              <a:buNone/>
              <a:defRPr sz="1200"/>
            </a:lvl2pPr>
            <a:lvl3pPr marL="913770" indent="0">
              <a:buNone/>
              <a:defRPr sz="1000"/>
            </a:lvl3pPr>
            <a:lvl4pPr marL="1370658" indent="0">
              <a:buNone/>
              <a:defRPr sz="900"/>
            </a:lvl4pPr>
            <a:lvl5pPr marL="1827542" indent="0">
              <a:buNone/>
              <a:defRPr sz="900"/>
            </a:lvl5pPr>
            <a:lvl6pPr marL="2284429" indent="0">
              <a:buNone/>
              <a:defRPr sz="900"/>
            </a:lvl6pPr>
            <a:lvl7pPr marL="2741313" indent="0">
              <a:buNone/>
              <a:defRPr sz="900"/>
            </a:lvl7pPr>
            <a:lvl8pPr marL="3198199" indent="0">
              <a:buNone/>
              <a:defRPr sz="900"/>
            </a:lvl8pPr>
            <a:lvl9pPr marL="3655085" indent="0">
              <a:buNone/>
              <a:defRPr sz="900"/>
            </a:lvl9pPr>
          </a:lstStyle>
          <a:p>
            <a:pPr lvl="0"/>
            <a:r>
              <a:rPr lang="en-US" smtClean="0"/>
              <a:t>Click to edit Master text styles</a:t>
            </a:r>
          </a:p>
        </p:txBody>
      </p:sp>
    </p:spTree>
    <p:extLst>
      <p:ext uri="{BB962C8B-B14F-4D97-AF65-F5344CB8AC3E}">
        <p14:creationId xmlns:p14="http://schemas.microsoft.com/office/powerpoint/2010/main" val="1023583474"/>
      </p:ext>
    </p:extLst>
  </p:cSld>
  <p:clrMapOvr>
    <a:masterClrMapping/>
  </p:clrMapOvr>
  <p:transition xmlns:p14="http://schemas.microsoft.com/office/powerpoint/2010/main"/>
</p:sldLayout>
</file>

<file path=ppt/slideLayouts/slideLayout6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59736767"/>
      </p:ext>
    </p:extLst>
  </p:cSld>
  <p:clrMapOvr>
    <a:masterClrMapping/>
  </p:clrMapOvr>
  <p:transition xmlns:p14="http://schemas.microsoft.com/office/powerpoint/2010/main"/>
</p:sldLayout>
</file>

<file path=ppt/slideLayouts/slideLayout6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9"/>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09"/>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90775612"/>
      </p:ext>
    </p:extLst>
  </p:cSld>
  <p:clrMapOvr>
    <a:masterClrMapping/>
  </p:clrMapOvr>
  <p:transition xmlns:p14="http://schemas.microsoft.com/office/powerpoint/2010/main"/>
</p:sldLayout>
</file>

<file path=ppt/slideLayouts/slideLayout65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5"/>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5"/>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19931280"/>
      </p:ext>
    </p:extLst>
  </p:cSld>
  <p:clrMapOvr>
    <a:masterClrMapping/>
  </p:clrMapOvr>
  <p:transition xmlns:p14="http://schemas.microsoft.com/office/powerpoint/2010/main"/>
</p:sldLayout>
</file>

<file path=ppt/slideLayouts/slideLayout659.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374987259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1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1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2803782"/>
      </p:ext>
    </p:extLst>
  </p:cSld>
  <p:clrMapOvr>
    <a:masterClrMapping/>
  </p:clrMapOvr>
  <p:transition xmlns:p14="http://schemas.microsoft.com/office/powerpoint/2010/main"/>
</p:sldLayout>
</file>

<file path=ppt/slideLayouts/slideLayout6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164592" indent="0" algn="ctr">
              <a:buNone/>
              <a:defRPr>
                <a:solidFill>
                  <a:schemeClr val="tx1">
                    <a:tint val="75000"/>
                  </a:schemeClr>
                </a:solidFill>
              </a:defRPr>
            </a:lvl2pPr>
            <a:lvl3pPr marL="329184" indent="0" algn="ctr">
              <a:buNone/>
              <a:defRPr>
                <a:solidFill>
                  <a:schemeClr val="tx1">
                    <a:tint val="75000"/>
                  </a:schemeClr>
                </a:solidFill>
              </a:defRPr>
            </a:lvl3pPr>
            <a:lvl4pPr marL="493776" indent="0" algn="ctr">
              <a:buNone/>
              <a:defRPr>
                <a:solidFill>
                  <a:schemeClr val="tx1">
                    <a:tint val="75000"/>
                  </a:schemeClr>
                </a:solidFill>
              </a:defRPr>
            </a:lvl4pPr>
            <a:lvl5pPr marL="658368" indent="0" algn="ctr">
              <a:buNone/>
              <a:defRPr>
                <a:solidFill>
                  <a:schemeClr val="tx1">
                    <a:tint val="75000"/>
                  </a:schemeClr>
                </a:solidFill>
              </a:defRPr>
            </a:lvl5pPr>
            <a:lvl6pPr marL="822960" indent="0" algn="ctr">
              <a:buNone/>
              <a:defRPr>
                <a:solidFill>
                  <a:schemeClr val="tx1">
                    <a:tint val="75000"/>
                  </a:schemeClr>
                </a:solidFill>
              </a:defRPr>
            </a:lvl6pPr>
            <a:lvl7pPr marL="987552" indent="0" algn="ctr">
              <a:buNone/>
              <a:defRPr>
                <a:solidFill>
                  <a:schemeClr val="tx1">
                    <a:tint val="75000"/>
                  </a:schemeClr>
                </a:solidFill>
              </a:defRPr>
            </a:lvl7pPr>
            <a:lvl8pPr marL="1152144" indent="0" algn="ctr">
              <a:buNone/>
              <a:defRPr>
                <a:solidFill>
                  <a:schemeClr val="tx1">
                    <a:tint val="75000"/>
                  </a:schemeClr>
                </a:solidFill>
              </a:defRPr>
            </a:lvl8pPr>
            <a:lvl9pPr marL="1316736"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CE38128-5375-4380-835C-E1544B571A96}" type="datetimeFigureOut">
              <a:rPr lang="en-US" smtClean="0">
                <a:solidFill>
                  <a:prstClr val="black">
                    <a:tint val="75000"/>
                  </a:prstClr>
                </a:solidFill>
                <a:latin typeface="Calibri"/>
              </a:rPr>
              <a:pPr/>
              <a:t>10/22/15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520247F9-01A8-4978-8360-05BD5E899D3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121457619"/>
      </p:ext>
    </p:extLst>
  </p:cSld>
  <p:clrMapOvr>
    <a:masterClrMapping/>
  </p:clrMapOvr>
</p:sldLayout>
</file>

<file path=ppt/slideLayouts/slideLayout6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CE38128-5375-4380-835C-E1544B571A96}" type="datetimeFigureOut">
              <a:rPr lang="en-US" smtClean="0">
                <a:solidFill>
                  <a:prstClr val="black">
                    <a:tint val="75000"/>
                  </a:prstClr>
                </a:solidFill>
                <a:latin typeface="Calibri"/>
              </a:rPr>
              <a:pPr/>
              <a:t>10/22/15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520247F9-01A8-4978-8360-05BD5E899D3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191229897"/>
      </p:ext>
    </p:extLst>
  </p:cSld>
  <p:clrMapOvr>
    <a:masterClrMapping/>
  </p:clrMapOvr>
</p:sldLayout>
</file>

<file path=ppt/slideLayouts/slideLayout6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4"/>
            <a:ext cx="7772400" cy="1362075"/>
          </a:xfrm>
        </p:spPr>
        <p:txBody>
          <a:bodyPr anchor="t"/>
          <a:lstStyle>
            <a:lvl1pPr algn="l">
              <a:defRPr sz="14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5"/>
            <a:ext cx="7772400" cy="1500187"/>
          </a:xfrm>
        </p:spPr>
        <p:txBody>
          <a:bodyPr anchor="b"/>
          <a:lstStyle>
            <a:lvl1pPr marL="0" indent="0">
              <a:buNone/>
              <a:defRPr sz="700">
                <a:solidFill>
                  <a:schemeClr val="tx1">
                    <a:tint val="75000"/>
                  </a:schemeClr>
                </a:solidFill>
              </a:defRPr>
            </a:lvl1pPr>
            <a:lvl2pPr marL="164592" indent="0">
              <a:buNone/>
              <a:defRPr sz="600">
                <a:solidFill>
                  <a:schemeClr val="tx1">
                    <a:tint val="75000"/>
                  </a:schemeClr>
                </a:solidFill>
              </a:defRPr>
            </a:lvl2pPr>
            <a:lvl3pPr marL="329184" indent="0">
              <a:buNone/>
              <a:defRPr sz="600">
                <a:solidFill>
                  <a:schemeClr val="tx1">
                    <a:tint val="75000"/>
                  </a:schemeClr>
                </a:solidFill>
              </a:defRPr>
            </a:lvl3pPr>
            <a:lvl4pPr marL="493776" indent="0">
              <a:buNone/>
              <a:defRPr sz="500">
                <a:solidFill>
                  <a:schemeClr val="tx1">
                    <a:tint val="75000"/>
                  </a:schemeClr>
                </a:solidFill>
              </a:defRPr>
            </a:lvl4pPr>
            <a:lvl5pPr marL="658368" indent="0">
              <a:buNone/>
              <a:defRPr sz="500">
                <a:solidFill>
                  <a:schemeClr val="tx1">
                    <a:tint val="75000"/>
                  </a:schemeClr>
                </a:solidFill>
              </a:defRPr>
            </a:lvl5pPr>
            <a:lvl6pPr marL="822960" indent="0">
              <a:buNone/>
              <a:defRPr sz="500">
                <a:solidFill>
                  <a:schemeClr val="tx1">
                    <a:tint val="75000"/>
                  </a:schemeClr>
                </a:solidFill>
              </a:defRPr>
            </a:lvl6pPr>
            <a:lvl7pPr marL="987552" indent="0">
              <a:buNone/>
              <a:defRPr sz="500">
                <a:solidFill>
                  <a:schemeClr val="tx1">
                    <a:tint val="75000"/>
                  </a:schemeClr>
                </a:solidFill>
              </a:defRPr>
            </a:lvl7pPr>
            <a:lvl8pPr marL="1152144" indent="0">
              <a:buNone/>
              <a:defRPr sz="500">
                <a:solidFill>
                  <a:schemeClr val="tx1">
                    <a:tint val="75000"/>
                  </a:schemeClr>
                </a:solidFill>
              </a:defRPr>
            </a:lvl8pPr>
            <a:lvl9pPr marL="1316736" indent="0">
              <a:buNone/>
              <a:defRPr sz="5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CE38128-5375-4380-835C-E1544B571A96}" type="datetimeFigureOut">
              <a:rPr lang="en-US" smtClean="0">
                <a:solidFill>
                  <a:prstClr val="black">
                    <a:tint val="75000"/>
                  </a:prstClr>
                </a:solidFill>
                <a:latin typeface="Calibri"/>
              </a:rPr>
              <a:pPr/>
              <a:t>10/22/15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520247F9-01A8-4978-8360-05BD5E899D3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953172747"/>
      </p:ext>
    </p:extLst>
  </p:cSld>
  <p:clrMapOvr>
    <a:masterClrMapping/>
  </p:clrMapOvr>
</p:sldLayout>
</file>

<file path=ppt/slideLayouts/slideLayout6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3"/>
            <a:ext cx="4038600" cy="4525963"/>
          </a:xfrm>
        </p:spPr>
        <p:txBody>
          <a:bodyPr/>
          <a:lstStyle>
            <a:lvl1pPr>
              <a:defRPr sz="1000"/>
            </a:lvl1pPr>
            <a:lvl2pPr>
              <a:defRPr sz="900"/>
            </a:lvl2pPr>
            <a:lvl3pPr>
              <a:defRPr sz="700"/>
            </a:lvl3pPr>
            <a:lvl4pPr>
              <a:defRPr sz="600"/>
            </a:lvl4pPr>
            <a:lvl5pPr>
              <a:defRPr sz="600"/>
            </a:lvl5pPr>
            <a:lvl6pPr>
              <a:defRPr sz="600"/>
            </a:lvl6pPr>
            <a:lvl7pPr>
              <a:defRPr sz="600"/>
            </a:lvl7pPr>
            <a:lvl8pPr>
              <a:defRPr sz="600"/>
            </a:lvl8pPr>
            <a:lvl9pPr>
              <a:defRPr sz="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3"/>
            <a:ext cx="4038600" cy="4525963"/>
          </a:xfrm>
        </p:spPr>
        <p:txBody>
          <a:bodyPr/>
          <a:lstStyle>
            <a:lvl1pPr>
              <a:defRPr sz="1000"/>
            </a:lvl1pPr>
            <a:lvl2pPr>
              <a:defRPr sz="900"/>
            </a:lvl2pPr>
            <a:lvl3pPr>
              <a:defRPr sz="700"/>
            </a:lvl3pPr>
            <a:lvl4pPr>
              <a:defRPr sz="600"/>
            </a:lvl4pPr>
            <a:lvl5pPr>
              <a:defRPr sz="600"/>
            </a:lvl5pPr>
            <a:lvl6pPr>
              <a:defRPr sz="600"/>
            </a:lvl6pPr>
            <a:lvl7pPr>
              <a:defRPr sz="600"/>
            </a:lvl7pPr>
            <a:lvl8pPr>
              <a:defRPr sz="600"/>
            </a:lvl8pPr>
            <a:lvl9pPr>
              <a:defRPr sz="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CE38128-5375-4380-835C-E1544B571A96}" type="datetimeFigureOut">
              <a:rPr lang="en-US" smtClean="0">
                <a:solidFill>
                  <a:prstClr val="black">
                    <a:tint val="75000"/>
                  </a:prstClr>
                </a:solidFill>
                <a:latin typeface="Calibri"/>
              </a:rPr>
              <a:pPr/>
              <a:t>10/22/15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520247F9-01A8-4978-8360-05BD5E899D3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911447583"/>
      </p:ext>
    </p:extLst>
  </p:cSld>
  <p:clrMapOvr>
    <a:masterClrMapping/>
  </p:clrMapOvr>
</p:sldLayout>
</file>

<file path=ppt/slideLayouts/slideLayout6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2" y="1535113"/>
            <a:ext cx="4040188" cy="639762"/>
          </a:xfrm>
        </p:spPr>
        <p:txBody>
          <a:bodyPr anchor="b"/>
          <a:lstStyle>
            <a:lvl1pPr marL="0" indent="0">
              <a:buNone/>
              <a:defRPr sz="900" b="1"/>
            </a:lvl1pPr>
            <a:lvl2pPr marL="164592" indent="0">
              <a:buNone/>
              <a:defRPr sz="700" b="1"/>
            </a:lvl2pPr>
            <a:lvl3pPr marL="329184" indent="0">
              <a:buNone/>
              <a:defRPr sz="600" b="1"/>
            </a:lvl3pPr>
            <a:lvl4pPr marL="493776" indent="0">
              <a:buNone/>
              <a:defRPr sz="600" b="1"/>
            </a:lvl4pPr>
            <a:lvl5pPr marL="658368" indent="0">
              <a:buNone/>
              <a:defRPr sz="600" b="1"/>
            </a:lvl5pPr>
            <a:lvl6pPr marL="822960" indent="0">
              <a:buNone/>
              <a:defRPr sz="600" b="1"/>
            </a:lvl6pPr>
            <a:lvl7pPr marL="987552" indent="0">
              <a:buNone/>
              <a:defRPr sz="600" b="1"/>
            </a:lvl7pPr>
            <a:lvl8pPr marL="1152144" indent="0">
              <a:buNone/>
              <a:defRPr sz="600" b="1"/>
            </a:lvl8pPr>
            <a:lvl9pPr marL="1316736" indent="0">
              <a:buNone/>
              <a:defRPr sz="600" b="1"/>
            </a:lvl9pPr>
          </a:lstStyle>
          <a:p>
            <a:pPr lvl="0"/>
            <a:r>
              <a:rPr lang="en-US" smtClean="0"/>
              <a:t>Click to edit Master text styles</a:t>
            </a:r>
          </a:p>
        </p:txBody>
      </p:sp>
      <p:sp>
        <p:nvSpPr>
          <p:cNvPr id="4" name="Content Placeholder 3"/>
          <p:cNvSpPr>
            <a:spLocks noGrp="1"/>
          </p:cNvSpPr>
          <p:nvPr>
            <p:ph sz="half" idx="2"/>
          </p:nvPr>
        </p:nvSpPr>
        <p:spPr>
          <a:xfrm>
            <a:off x="457202" y="2174875"/>
            <a:ext cx="4040188" cy="3951288"/>
          </a:xfrm>
        </p:spPr>
        <p:txBody>
          <a:bodyPr/>
          <a:lstStyle>
            <a:lvl1pPr>
              <a:defRPr sz="900"/>
            </a:lvl1pPr>
            <a:lvl2pPr>
              <a:defRPr sz="700"/>
            </a:lvl2pPr>
            <a:lvl3pPr>
              <a:defRPr sz="600"/>
            </a:lvl3pPr>
            <a:lvl4pPr>
              <a:defRPr sz="600"/>
            </a:lvl4pPr>
            <a:lvl5pPr>
              <a:defRPr sz="600"/>
            </a:lvl5pPr>
            <a:lvl6pPr>
              <a:defRPr sz="600"/>
            </a:lvl6pPr>
            <a:lvl7pPr>
              <a:defRPr sz="600"/>
            </a:lvl7pPr>
            <a:lvl8pPr>
              <a:defRPr sz="600"/>
            </a:lvl8pPr>
            <a:lvl9pPr>
              <a:defRPr sz="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0" y="1535113"/>
            <a:ext cx="4041775" cy="639762"/>
          </a:xfrm>
        </p:spPr>
        <p:txBody>
          <a:bodyPr anchor="b"/>
          <a:lstStyle>
            <a:lvl1pPr marL="0" indent="0">
              <a:buNone/>
              <a:defRPr sz="900" b="1"/>
            </a:lvl1pPr>
            <a:lvl2pPr marL="164592" indent="0">
              <a:buNone/>
              <a:defRPr sz="700" b="1"/>
            </a:lvl2pPr>
            <a:lvl3pPr marL="329184" indent="0">
              <a:buNone/>
              <a:defRPr sz="600" b="1"/>
            </a:lvl3pPr>
            <a:lvl4pPr marL="493776" indent="0">
              <a:buNone/>
              <a:defRPr sz="600" b="1"/>
            </a:lvl4pPr>
            <a:lvl5pPr marL="658368" indent="0">
              <a:buNone/>
              <a:defRPr sz="600" b="1"/>
            </a:lvl5pPr>
            <a:lvl6pPr marL="822960" indent="0">
              <a:buNone/>
              <a:defRPr sz="600" b="1"/>
            </a:lvl6pPr>
            <a:lvl7pPr marL="987552" indent="0">
              <a:buNone/>
              <a:defRPr sz="600" b="1"/>
            </a:lvl7pPr>
            <a:lvl8pPr marL="1152144" indent="0">
              <a:buNone/>
              <a:defRPr sz="600" b="1"/>
            </a:lvl8pPr>
            <a:lvl9pPr marL="1316736" indent="0">
              <a:buNone/>
              <a:defRPr sz="600" b="1"/>
            </a:lvl9pPr>
          </a:lstStyle>
          <a:p>
            <a:pPr lvl="0"/>
            <a:r>
              <a:rPr lang="en-US" smtClean="0"/>
              <a:t>Click to edit Master text styles</a:t>
            </a:r>
          </a:p>
        </p:txBody>
      </p:sp>
      <p:sp>
        <p:nvSpPr>
          <p:cNvPr id="6" name="Content Placeholder 5"/>
          <p:cNvSpPr>
            <a:spLocks noGrp="1"/>
          </p:cNvSpPr>
          <p:nvPr>
            <p:ph sz="quarter" idx="4"/>
          </p:nvPr>
        </p:nvSpPr>
        <p:spPr>
          <a:xfrm>
            <a:off x="4645030" y="2174875"/>
            <a:ext cx="4041775" cy="3951288"/>
          </a:xfrm>
        </p:spPr>
        <p:txBody>
          <a:bodyPr/>
          <a:lstStyle>
            <a:lvl1pPr>
              <a:defRPr sz="900"/>
            </a:lvl1pPr>
            <a:lvl2pPr>
              <a:defRPr sz="700"/>
            </a:lvl2pPr>
            <a:lvl3pPr>
              <a:defRPr sz="600"/>
            </a:lvl3pPr>
            <a:lvl4pPr>
              <a:defRPr sz="600"/>
            </a:lvl4pPr>
            <a:lvl5pPr>
              <a:defRPr sz="600"/>
            </a:lvl5pPr>
            <a:lvl6pPr>
              <a:defRPr sz="600"/>
            </a:lvl6pPr>
            <a:lvl7pPr>
              <a:defRPr sz="600"/>
            </a:lvl7pPr>
            <a:lvl8pPr>
              <a:defRPr sz="600"/>
            </a:lvl8pPr>
            <a:lvl9pPr>
              <a:defRPr sz="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CE38128-5375-4380-835C-E1544B571A96}" type="datetimeFigureOut">
              <a:rPr lang="en-US" smtClean="0">
                <a:solidFill>
                  <a:prstClr val="black">
                    <a:tint val="75000"/>
                  </a:prstClr>
                </a:solidFill>
                <a:latin typeface="Calibri"/>
              </a:rPr>
              <a:pPr/>
              <a:t>10/22/15</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520247F9-01A8-4978-8360-05BD5E899D3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683211235"/>
      </p:ext>
    </p:extLst>
  </p:cSld>
  <p:clrMapOvr>
    <a:masterClrMapping/>
  </p:clrMapOvr>
</p:sldLayout>
</file>

<file path=ppt/slideLayouts/slideLayout6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CE38128-5375-4380-835C-E1544B571A96}" type="datetimeFigureOut">
              <a:rPr lang="en-US" smtClean="0">
                <a:solidFill>
                  <a:prstClr val="black">
                    <a:tint val="75000"/>
                  </a:prstClr>
                </a:solidFill>
                <a:latin typeface="Calibri"/>
              </a:rPr>
              <a:pPr/>
              <a:t>10/22/15</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520247F9-01A8-4978-8360-05BD5E899D3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725297122"/>
      </p:ext>
    </p:extLst>
  </p:cSld>
  <p:clrMapOvr>
    <a:masterClrMapping/>
  </p:clrMapOvr>
</p:sldLayout>
</file>

<file path=ppt/slideLayouts/slideLayout6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CE38128-5375-4380-835C-E1544B571A96}" type="datetimeFigureOut">
              <a:rPr lang="en-US" smtClean="0">
                <a:solidFill>
                  <a:prstClr val="black">
                    <a:tint val="75000"/>
                  </a:prstClr>
                </a:solidFill>
                <a:latin typeface="Calibri"/>
              </a:rPr>
              <a:pPr/>
              <a:t>10/22/15</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520247F9-01A8-4978-8360-05BD5E899D3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951549794"/>
      </p:ext>
    </p:extLst>
  </p:cSld>
  <p:clrMapOvr>
    <a:masterClrMapping/>
  </p:clrMapOvr>
</p:sldLayout>
</file>

<file path=ppt/slideLayouts/slideLayout6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700" b="1"/>
            </a:lvl1pPr>
          </a:lstStyle>
          <a:p>
            <a:r>
              <a:rPr lang="en-US" smtClean="0"/>
              <a:t>Click to edit Master title style</a:t>
            </a:r>
            <a:endParaRPr lang="en-US"/>
          </a:p>
        </p:txBody>
      </p:sp>
      <p:sp>
        <p:nvSpPr>
          <p:cNvPr id="3" name="Content Placeholder 2"/>
          <p:cNvSpPr>
            <a:spLocks noGrp="1"/>
          </p:cNvSpPr>
          <p:nvPr>
            <p:ph idx="1"/>
          </p:nvPr>
        </p:nvSpPr>
        <p:spPr>
          <a:xfrm>
            <a:off x="3575053" y="273052"/>
            <a:ext cx="5111750" cy="5853113"/>
          </a:xfrm>
        </p:spPr>
        <p:txBody>
          <a:bodyPr/>
          <a:lstStyle>
            <a:lvl1pPr>
              <a:defRPr sz="1200"/>
            </a:lvl1pPr>
            <a:lvl2pPr>
              <a:defRPr sz="1000"/>
            </a:lvl2pPr>
            <a:lvl3pPr>
              <a:defRPr sz="900"/>
            </a:lvl3pPr>
            <a:lvl4pPr>
              <a:defRPr sz="700"/>
            </a:lvl4pPr>
            <a:lvl5pPr>
              <a:defRPr sz="700"/>
            </a:lvl5pPr>
            <a:lvl6pPr>
              <a:defRPr sz="700"/>
            </a:lvl6pPr>
            <a:lvl7pPr>
              <a:defRPr sz="700"/>
            </a:lvl7pPr>
            <a:lvl8pPr>
              <a:defRPr sz="700"/>
            </a:lvl8pPr>
            <a:lvl9pPr>
              <a:defRPr sz="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2"/>
            <a:ext cx="3008313" cy="4691063"/>
          </a:xfrm>
        </p:spPr>
        <p:txBody>
          <a:bodyPr/>
          <a:lstStyle>
            <a:lvl1pPr marL="0" indent="0">
              <a:buNone/>
              <a:defRPr sz="500"/>
            </a:lvl1pPr>
            <a:lvl2pPr marL="164592" indent="0">
              <a:buNone/>
              <a:defRPr sz="400"/>
            </a:lvl2pPr>
            <a:lvl3pPr marL="329184" indent="0">
              <a:buNone/>
              <a:defRPr sz="400"/>
            </a:lvl3pPr>
            <a:lvl4pPr marL="493776" indent="0">
              <a:buNone/>
              <a:defRPr sz="300"/>
            </a:lvl4pPr>
            <a:lvl5pPr marL="658368" indent="0">
              <a:buNone/>
              <a:defRPr sz="300"/>
            </a:lvl5pPr>
            <a:lvl6pPr marL="822960" indent="0">
              <a:buNone/>
              <a:defRPr sz="300"/>
            </a:lvl6pPr>
            <a:lvl7pPr marL="987552" indent="0">
              <a:buNone/>
              <a:defRPr sz="300"/>
            </a:lvl7pPr>
            <a:lvl8pPr marL="1152144" indent="0">
              <a:buNone/>
              <a:defRPr sz="300"/>
            </a:lvl8pPr>
            <a:lvl9pPr marL="1316736" indent="0">
              <a:buNone/>
              <a:defRPr sz="3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CE38128-5375-4380-835C-E1544B571A96}" type="datetimeFigureOut">
              <a:rPr lang="en-US" smtClean="0">
                <a:solidFill>
                  <a:prstClr val="black">
                    <a:tint val="75000"/>
                  </a:prstClr>
                </a:solidFill>
                <a:latin typeface="Calibri"/>
              </a:rPr>
              <a:pPr/>
              <a:t>10/22/15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520247F9-01A8-4978-8360-05BD5E899D3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645784871"/>
      </p:ext>
    </p:extLst>
  </p:cSld>
  <p:clrMapOvr>
    <a:masterClrMapping/>
  </p:clrMapOvr>
</p:sldLayout>
</file>

<file path=ppt/slideLayouts/slideLayout6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7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1200"/>
            </a:lvl1pPr>
            <a:lvl2pPr marL="164592" indent="0">
              <a:buNone/>
              <a:defRPr sz="1000"/>
            </a:lvl2pPr>
            <a:lvl3pPr marL="329184" indent="0">
              <a:buNone/>
              <a:defRPr sz="900"/>
            </a:lvl3pPr>
            <a:lvl4pPr marL="493776" indent="0">
              <a:buNone/>
              <a:defRPr sz="700"/>
            </a:lvl4pPr>
            <a:lvl5pPr marL="658368" indent="0">
              <a:buNone/>
              <a:defRPr sz="700"/>
            </a:lvl5pPr>
            <a:lvl6pPr marL="822960" indent="0">
              <a:buNone/>
              <a:defRPr sz="700"/>
            </a:lvl6pPr>
            <a:lvl7pPr marL="987552" indent="0">
              <a:buNone/>
              <a:defRPr sz="700"/>
            </a:lvl7pPr>
            <a:lvl8pPr marL="1152144" indent="0">
              <a:buNone/>
              <a:defRPr sz="700"/>
            </a:lvl8pPr>
            <a:lvl9pPr marL="1316736" indent="0">
              <a:buNone/>
              <a:defRPr sz="700"/>
            </a:lvl9pPr>
          </a:lstStyle>
          <a:p>
            <a:endParaRPr lang="en-US"/>
          </a:p>
        </p:txBody>
      </p:sp>
      <p:sp>
        <p:nvSpPr>
          <p:cNvPr id="4" name="Text Placeholder 3"/>
          <p:cNvSpPr>
            <a:spLocks noGrp="1"/>
          </p:cNvSpPr>
          <p:nvPr>
            <p:ph type="body" sz="half" idx="2"/>
          </p:nvPr>
        </p:nvSpPr>
        <p:spPr>
          <a:xfrm>
            <a:off x="1792288" y="5367339"/>
            <a:ext cx="5486400" cy="804862"/>
          </a:xfrm>
        </p:spPr>
        <p:txBody>
          <a:bodyPr/>
          <a:lstStyle>
            <a:lvl1pPr marL="0" indent="0">
              <a:buNone/>
              <a:defRPr sz="500"/>
            </a:lvl1pPr>
            <a:lvl2pPr marL="164592" indent="0">
              <a:buNone/>
              <a:defRPr sz="400"/>
            </a:lvl2pPr>
            <a:lvl3pPr marL="329184" indent="0">
              <a:buNone/>
              <a:defRPr sz="400"/>
            </a:lvl3pPr>
            <a:lvl4pPr marL="493776" indent="0">
              <a:buNone/>
              <a:defRPr sz="300"/>
            </a:lvl4pPr>
            <a:lvl5pPr marL="658368" indent="0">
              <a:buNone/>
              <a:defRPr sz="300"/>
            </a:lvl5pPr>
            <a:lvl6pPr marL="822960" indent="0">
              <a:buNone/>
              <a:defRPr sz="300"/>
            </a:lvl6pPr>
            <a:lvl7pPr marL="987552" indent="0">
              <a:buNone/>
              <a:defRPr sz="300"/>
            </a:lvl7pPr>
            <a:lvl8pPr marL="1152144" indent="0">
              <a:buNone/>
              <a:defRPr sz="300"/>
            </a:lvl8pPr>
            <a:lvl9pPr marL="1316736" indent="0">
              <a:buNone/>
              <a:defRPr sz="3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CE38128-5375-4380-835C-E1544B571A96}" type="datetimeFigureOut">
              <a:rPr lang="en-US" smtClean="0">
                <a:solidFill>
                  <a:prstClr val="black">
                    <a:tint val="75000"/>
                  </a:prstClr>
                </a:solidFill>
                <a:latin typeface="Calibri"/>
              </a:rPr>
              <a:pPr/>
              <a:t>10/22/15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520247F9-01A8-4978-8360-05BD5E899D3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9238150"/>
      </p:ext>
    </p:extLst>
  </p:cSld>
  <p:clrMapOvr>
    <a:masterClrMapping/>
  </p:clrMapOvr>
</p:sldLayout>
</file>

<file path=ppt/slideLayouts/slideLayout6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CE38128-5375-4380-835C-E1544B571A96}" type="datetimeFigureOut">
              <a:rPr lang="en-US" smtClean="0">
                <a:solidFill>
                  <a:prstClr val="black">
                    <a:tint val="75000"/>
                  </a:prstClr>
                </a:solidFill>
                <a:latin typeface="Calibri"/>
              </a:rPr>
              <a:pPr/>
              <a:t>10/22/15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520247F9-01A8-4978-8360-05BD5E899D3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97421796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3157333322"/>
      </p:ext>
    </p:extLst>
  </p:cSld>
  <p:clrMapOvr>
    <a:masterClrMapping/>
  </p:clrMapOvr>
</p:sldLayout>
</file>

<file path=ppt/slideLayouts/slideLayout6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1"/>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1"/>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CE38128-5375-4380-835C-E1544B571A96}" type="datetimeFigureOut">
              <a:rPr lang="en-US" smtClean="0">
                <a:solidFill>
                  <a:prstClr val="black">
                    <a:tint val="75000"/>
                  </a:prstClr>
                </a:solidFill>
                <a:latin typeface="Calibri"/>
              </a:rPr>
              <a:pPr/>
              <a:t>10/22/15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520247F9-01A8-4978-8360-05BD5E899D3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670283647"/>
      </p:ext>
    </p:extLst>
  </p:cSld>
  <p:clrMapOvr>
    <a:masterClrMapping/>
  </p:clrMapOvr>
</p:sldLayout>
</file>

<file path=ppt/slideLayouts/slideLayout6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1488E2F-A8FA-AC4C-A473-F9A29636F6C4}" type="datetimeFigureOut">
              <a:rPr lang="en-US" smtClean="0">
                <a:solidFill>
                  <a:prstClr val="black">
                    <a:tint val="75000"/>
                  </a:prstClr>
                </a:solidFill>
                <a:latin typeface="Calibri"/>
              </a:rPr>
              <a:pPr/>
              <a:t>10/22/15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A4327A1B-2270-CB48-A28F-77DDD1FC5B4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702054132"/>
      </p:ext>
    </p:extLst>
  </p:cSld>
  <p:clrMapOvr>
    <a:masterClrMapping/>
  </p:clrMapOvr>
</p:sldLayout>
</file>

<file path=ppt/slideLayouts/slideLayout6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1488E2F-A8FA-AC4C-A473-F9A29636F6C4}" type="datetimeFigureOut">
              <a:rPr lang="en-US" smtClean="0">
                <a:solidFill>
                  <a:prstClr val="black">
                    <a:tint val="75000"/>
                  </a:prstClr>
                </a:solidFill>
                <a:latin typeface="Calibri"/>
              </a:rPr>
              <a:pPr/>
              <a:t>10/22/15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A4327A1B-2270-CB48-A28F-77DDD1FC5B4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775445656"/>
      </p:ext>
    </p:extLst>
  </p:cSld>
  <p:clrMapOvr>
    <a:masterClrMapping/>
  </p:clrMapOvr>
</p:sldLayout>
</file>

<file path=ppt/slideLayouts/slideLayout6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1488E2F-A8FA-AC4C-A473-F9A29636F6C4}" type="datetimeFigureOut">
              <a:rPr lang="en-US" smtClean="0">
                <a:solidFill>
                  <a:prstClr val="black">
                    <a:tint val="75000"/>
                  </a:prstClr>
                </a:solidFill>
                <a:latin typeface="Calibri"/>
              </a:rPr>
              <a:pPr/>
              <a:t>10/22/15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A4327A1B-2270-CB48-A28F-77DDD1FC5B4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575714404"/>
      </p:ext>
    </p:extLst>
  </p:cSld>
  <p:clrMapOvr>
    <a:masterClrMapping/>
  </p:clrMapOvr>
</p:sldLayout>
</file>

<file path=ppt/slideLayouts/slideLayout6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1488E2F-A8FA-AC4C-A473-F9A29636F6C4}" type="datetimeFigureOut">
              <a:rPr lang="en-US" smtClean="0">
                <a:solidFill>
                  <a:prstClr val="black">
                    <a:tint val="75000"/>
                  </a:prstClr>
                </a:solidFill>
                <a:latin typeface="Calibri"/>
              </a:rPr>
              <a:pPr/>
              <a:t>10/22/15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A4327A1B-2270-CB48-A28F-77DDD1FC5B4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246048192"/>
      </p:ext>
    </p:extLst>
  </p:cSld>
  <p:clrMapOvr>
    <a:masterClrMapping/>
  </p:clrMapOvr>
</p:sldLayout>
</file>

<file path=ppt/slideLayouts/slideLayout6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1488E2F-A8FA-AC4C-A473-F9A29636F6C4}" type="datetimeFigureOut">
              <a:rPr lang="en-US" smtClean="0">
                <a:solidFill>
                  <a:prstClr val="black">
                    <a:tint val="75000"/>
                  </a:prstClr>
                </a:solidFill>
                <a:latin typeface="Calibri"/>
              </a:rPr>
              <a:pPr/>
              <a:t>10/22/15</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A4327A1B-2270-CB48-A28F-77DDD1FC5B4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860498034"/>
      </p:ext>
    </p:extLst>
  </p:cSld>
  <p:clrMapOvr>
    <a:masterClrMapping/>
  </p:clrMapOvr>
</p:sldLayout>
</file>

<file path=ppt/slideLayouts/slideLayout6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1488E2F-A8FA-AC4C-A473-F9A29636F6C4}" type="datetimeFigureOut">
              <a:rPr lang="en-US" smtClean="0">
                <a:solidFill>
                  <a:prstClr val="black">
                    <a:tint val="75000"/>
                  </a:prstClr>
                </a:solidFill>
                <a:latin typeface="Calibri"/>
              </a:rPr>
              <a:pPr/>
              <a:t>10/22/15</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A4327A1B-2270-CB48-A28F-77DDD1FC5B4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675568827"/>
      </p:ext>
    </p:extLst>
  </p:cSld>
  <p:clrMapOvr>
    <a:masterClrMapping/>
  </p:clrMapOvr>
</p:sldLayout>
</file>

<file path=ppt/slideLayouts/slideLayout6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1488E2F-A8FA-AC4C-A473-F9A29636F6C4}" type="datetimeFigureOut">
              <a:rPr lang="en-US" smtClean="0">
                <a:solidFill>
                  <a:prstClr val="black">
                    <a:tint val="75000"/>
                  </a:prstClr>
                </a:solidFill>
                <a:latin typeface="Calibri"/>
              </a:rPr>
              <a:pPr/>
              <a:t>10/22/15</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A4327A1B-2270-CB48-A28F-77DDD1FC5B4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546777731"/>
      </p:ext>
    </p:extLst>
  </p:cSld>
  <p:clrMapOvr>
    <a:masterClrMapping/>
  </p:clrMapOvr>
</p:sldLayout>
</file>

<file path=ppt/slideLayouts/slideLayout6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1488E2F-A8FA-AC4C-A473-F9A29636F6C4}" type="datetimeFigureOut">
              <a:rPr lang="en-US" smtClean="0">
                <a:solidFill>
                  <a:prstClr val="black">
                    <a:tint val="75000"/>
                  </a:prstClr>
                </a:solidFill>
                <a:latin typeface="Calibri"/>
              </a:rPr>
              <a:pPr/>
              <a:t>10/22/15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A4327A1B-2270-CB48-A28F-77DDD1FC5B4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771235644"/>
      </p:ext>
    </p:extLst>
  </p:cSld>
  <p:clrMapOvr>
    <a:masterClrMapping/>
  </p:clrMapOvr>
</p:sldLayout>
</file>

<file path=ppt/slideLayouts/slideLayout6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1488E2F-A8FA-AC4C-A473-F9A29636F6C4}" type="datetimeFigureOut">
              <a:rPr lang="en-US" smtClean="0">
                <a:solidFill>
                  <a:prstClr val="black">
                    <a:tint val="75000"/>
                  </a:prstClr>
                </a:solidFill>
                <a:latin typeface="Calibri"/>
              </a:rPr>
              <a:pPr/>
              <a:t>10/22/15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A4327A1B-2270-CB48-A28F-77DDD1FC5B4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14457593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6"/>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96"/>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custDataLst>
              <p:tags r:id="rId1"/>
            </p:custDataLst>
          </p:nvPr>
        </p:nvSpPr>
        <p:spPr>
          <a:xfrm>
            <a:off x="457200" y="6245225"/>
            <a:ext cx="2133600" cy="476250"/>
          </a:xfrm>
          <a:prstGeom prst="rect">
            <a:avLst/>
          </a:prstGeom>
        </p:spPr>
        <p:txBody>
          <a:bodyPr lIns="91435" tIns="45718" rIns="91435" bIns="45718"/>
          <a:lstStyle>
            <a:lvl1pPr>
              <a:defRPr>
                <a:latin typeface="Arial" pitchFamily="-111" charset="0"/>
                <a:ea typeface="ＭＳ Ｐゴシック" pitchFamily="-111" charset="-128"/>
                <a:cs typeface="ＭＳ Ｐゴシック" pitchFamily="-111" charset="-128"/>
              </a:defRPr>
            </a:lvl1pPr>
          </a:lstStyle>
          <a:p>
            <a:pPr>
              <a:defRPr/>
            </a:pPr>
            <a:endParaRPr lang="en-US"/>
          </a:p>
        </p:txBody>
      </p:sp>
      <p:sp>
        <p:nvSpPr>
          <p:cNvPr id="7" name="Footer Placeholder 6"/>
          <p:cNvSpPr>
            <a:spLocks noGrp="1"/>
          </p:cNvSpPr>
          <p:nvPr>
            <p:ph type="ftr" sz="quarter" idx="11"/>
            <p:custDataLst>
              <p:tags r:id="rId2"/>
            </p:custDataLst>
          </p:nvPr>
        </p:nvSpPr>
        <p:spPr>
          <a:xfrm>
            <a:off x="3124200" y="6245225"/>
            <a:ext cx="2895600" cy="476250"/>
          </a:xfrm>
          <a:prstGeom prst="rect">
            <a:avLst/>
          </a:prstGeom>
        </p:spPr>
        <p:txBody>
          <a:bodyPr lIns="91435" tIns="45718" rIns="91435" bIns="45718"/>
          <a:lstStyle>
            <a:lvl1pPr>
              <a:defRPr>
                <a:latin typeface="Arial" pitchFamily="-111" charset="0"/>
                <a:ea typeface="ＭＳ Ｐゴシック" pitchFamily="-111" charset="-128"/>
                <a:cs typeface="ＭＳ Ｐゴシック" pitchFamily="-111" charset="-128"/>
              </a:defRPr>
            </a:lvl1pPr>
          </a:lstStyle>
          <a:p>
            <a:pPr>
              <a:defRPr/>
            </a:pPr>
            <a:endParaRPr lang="en-US"/>
          </a:p>
        </p:txBody>
      </p:sp>
      <p:sp>
        <p:nvSpPr>
          <p:cNvPr id="8" name="Slide Number Placeholder 7"/>
          <p:cNvSpPr>
            <a:spLocks noGrp="1"/>
          </p:cNvSpPr>
          <p:nvPr>
            <p:ph type="sldNum" sz="quarter" idx="12"/>
            <p:custDataLst>
              <p:tags r:id="rId3"/>
            </p:custDataLst>
          </p:nvPr>
        </p:nvSpPr>
        <p:spPr>
          <a:xfrm>
            <a:off x="6553200" y="6245225"/>
            <a:ext cx="2133600" cy="476250"/>
          </a:xfrm>
          <a:prstGeom prst="rect">
            <a:avLst/>
          </a:prstGeom>
        </p:spPr>
        <p:txBody>
          <a:bodyPr lIns="91435" tIns="45718" rIns="91435" bIns="45718"/>
          <a:lstStyle>
            <a:lvl1pPr>
              <a:defRPr>
                <a:ea typeface="ＭＳ Ｐゴシック" charset="0"/>
                <a:cs typeface="ＭＳ Ｐゴシック" charset="0"/>
              </a:defRPr>
            </a:lvl1pPr>
          </a:lstStyle>
          <a:p>
            <a:pPr>
              <a:defRPr/>
            </a:pPr>
            <a:fld id="{DCBFD13A-7B9D-1A41-B3FA-65A1E862793E}" type="slidenum">
              <a:rPr lang="en-US"/>
              <a:pPr>
                <a:defRPr/>
              </a:pPr>
              <a:t>‹#›</a:t>
            </a:fld>
            <a:endParaRPr lang="en-US"/>
          </a:p>
        </p:txBody>
      </p:sp>
    </p:spTree>
    <p:extLst>
      <p:ext uri="{BB962C8B-B14F-4D97-AF65-F5344CB8AC3E}">
        <p14:creationId xmlns:p14="http://schemas.microsoft.com/office/powerpoint/2010/main" val="3943417508"/>
      </p:ext>
    </p:extLst>
  </p:cSld>
  <p:clrMapOvr>
    <a:masterClrMapping/>
  </p:clrMapOvr>
</p:sldLayout>
</file>

<file path=ppt/slideLayouts/slideLayout6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1488E2F-A8FA-AC4C-A473-F9A29636F6C4}" type="datetimeFigureOut">
              <a:rPr lang="en-US" smtClean="0">
                <a:solidFill>
                  <a:prstClr val="black">
                    <a:tint val="75000"/>
                  </a:prstClr>
                </a:solidFill>
                <a:latin typeface="Calibri"/>
              </a:rPr>
              <a:pPr/>
              <a:t>10/22/15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A4327A1B-2270-CB48-A28F-77DDD1FC5B4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562426619"/>
      </p:ext>
    </p:extLst>
  </p:cSld>
  <p:clrMapOvr>
    <a:masterClrMapping/>
  </p:clrMapOvr>
</p:sldLayout>
</file>

<file path=ppt/slideLayouts/slideLayout6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1488E2F-A8FA-AC4C-A473-F9A29636F6C4}" type="datetimeFigureOut">
              <a:rPr lang="en-US" smtClean="0">
                <a:solidFill>
                  <a:prstClr val="black">
                    <a:tint val="75000"/>
                  </a:prstClr>
                </a:solidFill>
                <a:latin typeface="Calibri"/>
              </a:rPr>
              <a:pPr/>
              <a:t>10/22/15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A4327A1B-2270-CB48-A28F-77DDD1FC5B4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805080051"/>
      </p:ext>
    </p:extLst>
  </p:cSld>
  <p:clrMapOvr>
    <a:masterClrMapping/>
  </p:clrMapOvr>
</p:sldLayout>
</file>

<file path=ppt/slideLayouts/slideLayout6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910" indent="0" algn="ctr">
              <a:buNone/>
              <a:defRPr/>
            </a:lvl2pPr>
            <a:lvl3pPr marL="913822" indent="0" algn="ctr">
              <a:buNone/>
              <a:defRPr/>
            </a:lvl3pPr>
            <a:lvl4pPr marL="1370734" indent="0" algn="ctr">
              <a:buNone/>
              <a:defRPr/>
            </a:lvl4pPr>
            <a:lvl5pPr marL="1827644" indent="0" algn="ctr">
              <a:buNone/>
              <a:defRPr/>
            </a:lvl5pPr>
            <a:lvl6pPr marL="2284557" indent="0" algn="ctr">
              <a:buNone/>
              <a:defRPr/>
            </a:lvl6pPr>
            <a:lvl7pPr marL="2741467" indent="0" algn="ctr">
              <a:buNone/>
              <a:defRPr/>
            </a:lvl7pPr>
            <a:lvl8pPr marL="3198377" indent="0" algn="ctr">
              <a:buNone/>
              <a:defRPr/>
            </a:lvl8pPr>
            <a:lvl9pPr marL="3655289"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664016847"/>
      </p:ext>
    </p:extLst>
  </p:cSld>
  <p:clrMapOvr>
    <a:masterClrMapping/>
  </p:clrMapOvr>
  <p:transition xmlns:p14="http://schemas.microsoft.com/office/powerpoint/2010/main"/>
</p:sldLayout>
</file>

<file path=ppt/slideLayouts/slideLayout6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26513191"/>
      </p:ext>
    </p:extLst>
  </p:cSld>
  <p:clrMapOvr>
    <a:masterClrMapping/>
  </p:clrMapOvr>
  <p:transition xmlns:p14="http://schemas.microsoft.com/office/powerpoint/2010/main"/>
</p:sldLayout>
</file>

<file path=ppt/slideLayouts/slideLayout6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7"/>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910" indent="0">
              <a:buNone/>
              <a:defRPr sz="1800"/>
            </a:lvl2pPr>
            <a:lvl3pPr marL="913822" indent="0">
              <a:buNone/>
              <a:defRPr sz="1600"/>
            </a:lvl3pPr>
            <a:lvl4pPr marL="1370734" indent="0">
              <a:buNone/>
              <a:defRPr sz="1400"/>
            </a:lvl4pPr>
            <a:lvl5pPr marL="1827644" indent="0">
              <a:buNone/>
              <a:defRPr sz="1400"/>
            </a:lvl5pPr>
            <a:lvl6pPr marL="2284557" indent="0">
              <a:buNone/>
              <a:defRPr sz="1400"/>
            </a:lvl6pPr>
            <a:lvl7pPr marL="2741467" indent="0">
              <a:buNone/>
              <a:defRPr sz="1400"/>
            </a:lvl7pPr>
            <a:lvl8pPr marL="3198377" indent="0">
              <a:buNone/>
              <a:defRPr sz="1400"/>
            </a:lvl8pPr>
            <a:lvl9pPr marL="3655289" indent="0">
              <a:buNone/>
              <a:defRPr sz="1400"/>
            </a:lvl9pPr>
          </a:lstStyle>
          <a:p>
            <a:pPr lvl="0"/>
            <a:r>
              <a:rPr lang="en-US" smtClean="0"/>
              <a:t>Click to edit Master text styles</a:t>
            </a:r>
          </a:p>
        </p:txBody>
      </p:sp>
    </p:spTree>
    <p:extLst>
      <p:ext uri="{BB962C8B-B14F-4D97-AF65-F5344CB8AC3E}">
        <p14:creationId xmlns:p14="http://schemas.microsoft.com/office/powerpoint/2010/main" val="2543727105"/>
      </p:ext>
    </p:extLst>
  </p:cSld>
  <p:clrMapOvr>
    <a:masterClrMapping/>
  </p:clrMapOvr>
  <p:transition xmlns:p14="http://schemas.microsoft.com/office/powerpoint/2010/main"/>
</p:sldLayout>
</file>

<file path=ppt/slideLayouts/slideLayout6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61992273"/>
      </p:ext>
    </p:extLst>
  </p:cSld>
  <p:clrMapOvr>
    <a:masterClrMapping/>
  </p:clrMapOvr>
  <p:transition xmlns:p14="http://schemas.microsoft.com/office/powerpoint/2010/main"/>
</p:sldLayout>
</file>

<file path=ppt/slideLayouts/slideLayout6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910" indent="0">
              <a:buNone/>
              <a:defRPr sz="2000" b="1"/>
            </a:lvl2pPr>
            <a:lvl3pPr marL="913822" indent="0">
              <a:buNone/>
              <a:defRPr sz="1800" b="1"/>
            </a:lvl3pPr>
            <a:lvl4pPr marL="1370734" indent="0">
              <a:buNone/>
              <a:defRPr sz="1600" b="1"/>
            </a:lvl4pPr>
            <a:lvl5pPr marL="1827644" indent="0">
              <a:buNone/>
              <a:defRPr sz="1600" b="1"/>
            </a:lvl5pPr>
            <a:lvl6pPr marL="2284557" indent="0">
              <a:buNone/>
              <a:defRPr sz="1600" b="1"/>
            </a:lvl6pPr>
            <a:lvl7pPr marL="2741467" indent="0">
              <a:buNone/>
              <a:defRPr sz="1600" b="1"/>
            </a:lvl7pPr>
            <a:lvl8pPr marL="3198377" indent="0">
              <a:buNone/>
              <a:defRPr sz="1600" b="1"/>
            </a:lvl8pPr>
            <a:lvl9pPr marL="3655289"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4"/>
            <a:ext cx="4041775" cy="639762"/>
          </a:xfrm>
        </p:spPr>
        <p:txBody>
          <a:bodyPr anchor="b"/>
          <a:lstStyle>
            <a:lvl1pPr marL="0" indent="0">
              <a:buNone/>
              <a:defRPr sz="2400" b="1"/>
            </a:lvl1pPr>
            <a:lvl2pPr marL="456910" indent="0">
              <a:buNone/>
              <a:defRPr sz="2000" b="1"/>
            </a:lvl2pPr>
            <a:lvl3pPr marL="913822" indent="0">
              <a:buNone/>
              <a:defRPr sz="1800" b="1"/>
            </a:lvl3pPr>
            <a:lvl4pPr marL="1370734" indent="0">
              <a:buNone/>
              <a:defRPr sz="1600" b="1"/>
            </a:lvl4pPr>
            <a:lvl5pPr marL="1827644" indent="0">
              <a:buNone/>
              <a:defRPr sz="1600" b="1"/>
            </a:lvl5pPr>
            <a:lvl6pPr marL="2284557" indent="0">
              <a:buNone/>
              <a:defRPr sz="1600" b="1"/>
            </a:lvl6pPr>
            <a:lvl7pPr marL="2741467" indent="0">
              <a:buNone/>
              <a:defRPr sz="1600" b="1"/>
            </a:lvl7pPr>
            <a:lvl8pPr marL="3198377" indent="0">
              <a:buNone/>
              <a:defRPr sz="1600" b="1"/>
            </a:lvl8pPr>
            <a:lvl9pPr marL="3655289"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66581564"/>
      </p:ext>
    </p:extLst>
  </p:cSld>
  <p:clrMapOvr>
    <a:masterClrMapping/>
  </p:clrMapOvr>
  <p:transition xmlns:p14="http://schemas.microsoft.com/office/powerpoint/2010/main"/>
</p:sldLayout>
</file>

<file path=ppt/slideLayouts/slideLayout6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53295748"/>
      </p:ext>
    </p:extLst>
  </p:cSld>
  <p:clrMapOvr>
    <a:masterClrMapping/>
  </p:clrMapOvr>
  <p:transition xmlns:p14="http://schemas.microsoft.com/office/powerpoint/2010/main"/>
</p:sldLayout>
</file>

<file path=ppt/slideLayouts/slideLayout6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57638439"/>
      </p:ext>
    </p:extLst>
  </p:cSld>
  <p:clrMapOvr>
    <a:masterClrMapping/>
  </p:clrMapOvr>
  <p:transition xmlns:p14="http://schemas.microsoft.com/office/powerpoint/2010/main"/>
</p:sldLayout>
</file>

<file path=ppt/slideLayouts/slideLayout6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910" indent="0">
              <a:buNone/>
              <a:defRPr sz="1200"/>
            </a:lvl2pPr>
            <a:lvl3pPr marL="913822" indent="0">
              <a:buNone/>
              <a:defRPr sz="1000"/>
            </a:lvl3pPr>
            <a:lvl4pPr marL="1370734" indent="0">
              <a:buNone/>
              <a:defRPr sz="900"/>
            </a:lvl4pPr>
            <a:lvl5pPr marL="1827644" indent="0">
              <a:buNone/>
              <a:defRPr sz="900"/>
            </a:lvl5pPr>
            <a:lvl6pPr marL="2284557" indent="0">
              <a:buNone/>
              <a:defRPr sz="900"/>
            </a:lvl6pPr>
            <a:lvl7pPr marL="2741467" indent="0">
              <a:buNone/>
              <a:defRPr sz="900"/>
            </a:lvl7pPr>
            <a:lvl8pPr marL="3198377" indent="0">
              <a:buNone/>
              <a:defRPr sz="900"/>
            </a:lvl8pPr>
            <a:lvl9pPr marL="3655289" indent="0">
              <a:buNone/>
              <a:defRPr sz="900"/>
            </a:lvl9pPr>
          </a:lstStyle>
          <a:p>
            <a:pPr lvl="0"/>
            <a:r>
              <a:rPr lang="en-US" smtClean="0"/>
              <a:t>Click to edit Master text styles</a:t>
            </a:r>
          </a:p>
        </p:txBody>
      </p:sp>
    </p:spTree>
    <p:extLst>
      <p:ext uri="{BB962C8B-B14F-4D97-AF65-F5344CB8AC3E}">
        <p14:creationId xmlns:p14="http://schemas.microsoft.com/office/powerpoint/2010/main" val="2834331686"/>
      </p:ext>
    </p:extLst>
  </p:cSld>
  <p:clrMapOvr>
    <a:masterClrMapping/>
  </p:clrMapOvr>
  <p:transition xmlns:p14="http://schemas.microsoft.com/office/powerpoint/2010/main"/>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9"/>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174" indent="0" algn="ctr">
              <a:buNone/>
              <a:defRPr/>
            </a:lvl2pPr>
            <a:lvl3pPr marL="914349" indent="0" algn="ctr">
              <a:buNone/>
              <a:defRPr/>
            </a:lvl3pPr>
            <a:lvl4pPr marL="1371523" indent="0" algn="ctr">
              <a:buNone/>
              <a:defRPr/>
            </a:lvl4pPr>
            <a:lvl5pPr marL="1828698" indent="0" algn="ctr">
              <a:buNone/>
              <a:defRPr/>
            </a:lvl5pPr>
            <a:lvl6pPr marL="2285872" indent="0" algn="ctr">
              <a:buNone/>
              <a:defRPr/>
            </a:lvl6pPr>
            <a:lvl7pPr marL="2743046" indent="0" algn="ctr">
              <a:buNone/>
              <a:defRPr/>
            </a:lvl7pPr>
            <a:lvl8pPr marL="3200220" indent="0" algn="ctr">
              <a:buNone/>
              <a:defRPr/>
            </a:lvl8pPr>
            <a:lvl9pPr marL="3657396"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453596156"/>
      </p:ext>
    </p:extLst>
  </p:cSld>
  <p:clrMapOvr>
    <a:masterClrMapping/>
  </p:clrMapOvr>
  <p:transition xmlns:p14="http://schemas.microsoft.com/office/powerpoint/2010/main"/>
</p:sldLayout>
</file>

<file path=ppt/slideLayouts/slideLayout6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910" indent="0">
              <a:buNone/>
              <a:defRPr sz="2800"/>
            </a:lvl2pPr>
            <a:lvl3pPr marL="913822" indent="0">
              <a:buNone/>
              <a:defRPr sz="2400"/>
            </a:lvl3pPr>
            <a:lvl4pPr marL="1370734" indent="0">
              <a:buNone/>
              <a:defRPr sz="2000"/>
            </a:lvl4pPr>
            <a:lvl5pPr marL="1827644" indent="0">
              <a:buNone/>
              <a:defRPr sz="2000"/>
            </a:lvl5pPr>
            <a:lvl6pPr marL="2284557" indent="0">
              <a:buNone/>
              <a:defRPr sz="2000"/>
            </a:lvl6pPr>
            <a:lvl7pPr marL="2741467" indent="0">
              <a:buNone/>
              <a:defRPr sz="2000"/>
            </a:lvl7pPr>
            <a:lvl8pPr marL="3198377" indent="0">
              <a:buNone/>
              <a:defRPr sz="2000"/>
            </a:lvl8pPr>
            <a:lvl9pPr marL="3655289"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6910" indent="0">
              <a:buNone/>
              <a:defRPr sz="1200"/>
            </a:lvl2pPr>
            <a:lvl3pPr marL="913822" indent="0">
              <a:buNone/>
              <a:defRPr sz="1000"/>
            </a:lvl3pPr>
            <a:lvl4pPr marL="1370734" indent="0">
              <a:buNone/>
              <a:defRPr sz="900"/>
            </a:lvl4pPr>
            <a:lvl5pPr marL="1827644" indent="0">
              <a:buNone/>
              <a:defRPr sz="900"/>
            </a:lvl5pPr>
            <a:lvl6pPr marL="2284557" indent="0">
              <a:buNone/>
              <a:defRPr sz="900"/>
            </a:lvl6pPr>
            <a:lvl7pPr marL="2741467" indent="0">
              <a:buNone/>
              <a:defRPr sz="900"/>
            </a:lvl7pPr>
            <a:lvl8pPr marL="3198377" indent="0">
              <a:buNone/>
              <a:defRPr sz="900"/>
            </a:lvl8pPr>
            <a:lvl9pPr marL="3655289" indent="0">
              <a:buNone/>
              <a:defRPr sz="900"/>
            </a:lvl9pPr>
          </a:lstStyle>
          <a:p>
            <a:pPr lvl="0"/>
            <a:r>
              <a:rPr lang="en-US" smtClean="0"/>
              <a:t>Click to edit Master text styles</a:t>
            </a:r>
          </a:p>
        </p:txBody>
      </p:sp>
    </p:spTree>
    <p:extLst>
      <p:ext uri="{BB962C8B-B14F-4D97-AF65-F5344CB8AC3E}">
        <p14:creationId xmlns:p14="http://schemas.microsoft.com/office/powerpoint/2010/main" val="745393374"/>
      </p:ext>
    </p:extLst>
  </p:cSld>
  <p:clrMapOvr>
    <a:masterClrMapping/>
  </p:clrMapOvr>
  <p:transition xmlns:p14="http://schemas.microsoft.com/office/powerpoint/2010/main"/>
</p:sldLayout>
</file>

<file path=ppt/slideLayouts/slideLayout6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30103479"/>
      </p:ext>
    </p:extLst>
  </p:cSld>
  <p:clrMapOvr>
    <a:masterClrMapping/>
  </p:clrMapOvr>
  <p:transition xmlns:p14="http://schemas.microsoft.com/office/powerpoint/2010/main"/>
</p:sldLayout>
</file>

<file path=ppt/slideLayouts/slideLayout6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7"/>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07"/>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96643748"/>
      </p:ext>
    </p:extLst>
  </p:cSld>
  <p:clrMapOvr>
    <a:masterClrMapping/>
  </p:clrMapOvr>
  <p:transition xmlns:p14="http://schemas.microsoft.com/office/powerpoint/2010/main"/>
</p:sldLayout>
</file>

<file path=ppt/slideLayouts/slideLayout69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69912235"/>
      </p:ext>
    </p:extLst>
  </p:cSld>
  <p:clrMapOvr>
    <a:masterClrMapping/>
  </p:clrMapOvr>
  <p:transition xmlns:p14="http://schemas.microsoft.com/office/powerpoint/2010/main"/>
</p:sldLayout>
</file>

<file path=ppt/slideLayouts/slideLayout694.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249962040"/>
      </p:ext>
    </p:extLst>
  </p:cSld>
  <p:clrMapOvr>
    <a:masterClrMapping/>
  </p:clrMapOvr>
</p:sldLayout>
</file>

<file path=ppt/slideLayouts/slideLayout69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defTabSz="914400">
              <a:defRPr b="1"/>
            </a:lvl1pPr>
          </a:lstStyle>
          <a:p>
            <a:pPr>
              <a:defRPr/>
            </a:pPr>
            <a:fld id="{C3D0353D-88BF-A64D-A025-062F5C0C27EB}" type="datetime1">
              <a:rPr lang="en-US"/>
              <a:pPr>
                <a:defRPr/>
              </a:pPr>
              <a:t>10/22/15</a:t>
            </a:fld>
            <a:endParaRPr lang="en-US"/>
          </a:p>
        </p:txBody>
      </p:sp>
      <p:sp>
        <p:nvSpPr>
          <p:cNvPr id="5" name="Footer Placeholder 4"/>
          <p:cNvSpPr>
            <a:spLocks noGrp="1"/>
          </p:cNvSpPr>
          <p:nvPr>
            <p:ph type="ftr" sz="quarter" idx="11"/>
          </p:nvPr>
        </p:nvSpPr>
        <p:spPr/>
        <p:txBody>
          <a:bodyPr/>
          <a:lstStyle>
            <a:lvl1pPr defTabSz="914400">
              <a:defRPr b="1"/>
            </a:lvl1pPr>
          </a:lstStyle>
          <a:p>
            <a:pPr>
              <a:defRPr/>
            </a:pPr>
            <a:endParaRPr lang="en-US"/>
          </a:p>
        </p:txBody>
      </p:sp>
      <p:sp>
        <p:nvSpPr>
          <p:cNvPr id="6" name="Slide Number Placeholder 5"/>
          <p:cNvSpPr>
            <a:spLocks noGrp="1"/>
          </p:cNvSpPr>
          <p:nvPr>
            <p:ph type="sldNum" sz="quarter" idx="12"/>
          </p:nvPr>
        </p:nvSpPr>
        <p:spPr/>
        <p:txBody>
          <a:bodyPr/>
          <a:lstStyle>
            <a:lvl1pPr defTabSz="914400">
              <a:defRPr b="1"/>
            </a:lvl1pPr>
          </a:lstStyle>
          <a:p>
            <a:pPr>
              <a:defRPr/>
            </a:pPr>
            <a:fld id="{8500A5BE-02ED-B246-9E09-426E7B5410AD}" type="slidenum">
              <a:rPr lang="en-US"/>
              <a:pPr>
                <a:defRPr/>
              </a:pPr>
              <a:t>‹#›</a:t>
            </a:fld>
            <a:endParaRPr lang="en-US"/>
          </a:p>
        </p:txBody>
      </p:sp>
    </p:spTree>
    <p:extLst>
      <p:ext uri="{BB962C8B-B14F-4D97-AF65-F5344CB8AC3E}">
        <p14:creationId xmlns:p14="http://schemas.microsoft.com/office/powerpoint/2010/main" val="3027664805"/>
      </p:ext>
    </p:extLst>
  </p:cSld>
  <p:clrMapOvr>
    <a:masterClrMapping/>
  </p:clrMapOvr>
</p:sldLayout>
</file>

<file path=ppt/slideLayouts/slideLayout6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4400">
              <a:defRPr b="1"/>
            </a:lvl1pPr>
          </a:lstStyle>
          <a:p>
            <a:pPr>
              <a:defRPr/>
            </a:pPr>
            <a:fld id="{54CA2B09-A60F-4449-A2D4-15B63CF9E0A7}" type="datetime1">
              <a:rPr lang="en-US"/>
              <a:pPr>
                <a:defRPr/>
              </a:pPr>
              <a:t>10/22/15</a:t>
            </a:fld>
            <a:endParaRPr lang="en-US"/>
          </a:p>
        </p:txBody>
      </p:sp>
      <p:sp>
        <p:nvSpPr>
          <p:cNvPr id="5" name="Footer Placeholder 4"/>
          <p:cNvSpPr>
            <a:spLocks noGrp="1"/>
          </p:cNvSpPr>
          <p:nvPr>
            <p:ph type="ftr" sz="quarter" idx="11"/>
          </p:nvPr>
        </p:nvSpPr>
        <p:spPr/>
        <p:txBody>
          <a:bodyPr/>
          <a:lstStyle>
            <a:lvl1pPr defTabSz="914400">
              <a:defRPr b="1"/>
            </a:lvl1pPr>
          </a:lstStyle>
          <a:p>
            <a:pPr>
              <a:defRPr/>
            </a:pPr>
            <a:endParaRPr lang="en-US"/>
          </a:p>
        </p:txBody>
      </p:sp>
      <p:sp>
        <p:nvSpPr>
          <p:cNvPr id="6" name="Slide Number Placeholder 5"/>
          <p:cNvSpPr>
            <a:spLocks noGrp="1"/>
          </p:cNvSpPr>
          <p:nvPr>
            <p:ph type="sldNum" sz="quarter" idx="12"/>
          </p:nvPr>
        </p:nvSpPr>
        <p:spPr/>
        <p:txBody>
          <a:bodyPr/>
          <a:lstStyle>
            <a:lvl1pPr defTabSz="914400">
              <a:defRPr b="1"/>
            </a:lvl1pPr>
          </a:lstStyle>
          <a:p>
            <a:pPr>
              <a:defRPr/>
            </a:pPr>
            <a:fld id="{A7C9AEDF-C9F0-8C46-8A6E-3701601DD8C9}" type="slidenum">
              <a:rPr lang="en-US"/>
              <a:pPr>
                <a:defRPr/>
              </a:pPr>
              <a:t>‹#›</a:t>
            </a:fld>
            <a:endParaRPr lang="en-US"/>
          </a:p>
        </p:txBody>
      </p:sp>
    </p:spTree>
    <p:extLst>
      <p:ext uri="{BB962C8B-B14F-4D97-AF65-F5344CB8AC3E}">
        <p14:creationId xmlns:p14="http://schemas.microsoft.com/office/powerpoint/2010/main" val="321185865"/>
      </p:ext>
    </p:extLst>
  </p:cSld>
  <p:clrMapOvr>
    <a:masterClrMapping/>
  </p:clrMapOvr>
</p:sldLayout>
</file>

<file path=ppt/slideLayouts/slideLayout6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defTabSz="914400">
              <a:defRPr b="1"/>
            </a:lvl1pPr>
          </a:lstStyle>
          <a:p>
            <a:pPr>
              <a:defRPr/>
            </a:pPr>
            <a:fld id="{9156959B-1FBC-384A-B412-77F608F32B55}" type="datetime1">
              <a:rPr lang="en-US"/>
              <a:pPr>
                <a:defRPr/>
              </a:pPr>
              <a:t>10/22/15</a:t>
            </a:fld>
            <a:endParaRPr lang="en-US"/>
          </a:p>
        </p:txBody>
      </p:sp>
      <p:sp>
        <p:nvSpPr>
          <p:cNvPr id="5" name="Footer Placeholder 4"/>
          <p:cNvSpPr>
            <a:spLocks noGrp="1"/>
          </p:cNvSpPr>
          <p:nvPr>
            <p:ph type="ftr" sz="quarter" idx="11"/>
          </p:nvPr>
        </p:nvSpPr>
        <p:spPr/>
        <p:txBody>
          <a:bodyPr/>
          <a:lstStyle>
            <a:lvl1pPr defTabSz="914400">
              <a:defRPr b="1"/>
            </a:lvl1pPr>
          </a:lstStyle>
          <a:p>
            <a:pPr>
              <a:defRPr/>
            </a:pPr>
            <a:endParaRPr lang="en-US"/>
          </a:p>
        </p:txBody>
      </p:sp>
      <p:sp>
        <p:nvSpPr>
          <p:cNvPr id="6" name="Slide Number Placeholder 5"/>
          <p:cNvSpPr>
            <a:spLocks noGrp="1"/>
          </p:cNvSpPr>
          <p:nvPr>
            <p:ph type="sldNum" sz="quarter" idx="12"/>
          </p:nvPr>
        </p:nvSpPr>
        <p:spPr/>
        <p:txBody>
          <a:bodyPr/>
          <a:lstStyle>
            <a:lvl1pPr defTabSz="914400">
              <a:defRPr b="1"/>
            </a:lvl1pPr>
          </a:lstStyle>
          <a:p>
            <a:pPr>
              <a:defRPr/>
            </a:pPr>
            <a:fld id="{E94FDAA9-CDF8-1C43-B899-30A7C9D60542}" type="slidenum">
              <a:rPr lang="en-US"/>
              <a:pPr>
                <a:defRPr/>
              </a:pPr>
              <a:t>‹#›</a:t>
            </a:fld>
            <a:endParaRPr lang="en-US"/>
          </a:p>
        </p:txBody>
      </p:sp>
    </p:spTree>
    <p:extLst>
      <p:ext uri="{BB962C8B-B14F-4D97-AF65-F5344CB8AC3E}">
        <p14:creationId xmlns:p14="http://schemas.microsoft.com/office/powerpoint/2010/main" val="1809559150"/>
      </p:ext>
    </p:extLst>
  </p:cSld>
  <p:clrMapOvr>
    <a:masterClrMapping/>
  </p:clrMapOvr>
</p:sldLayout>
</file>

<file path=ppt/slideLayouts/slideLayout6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defTabSz="914400">
              <a:defRPr b="1"/>
            </a:lvl1pPr>
          </a:lstStyle>
          <a:p>
            <a:pPr>
              <a:defRPr/>
            </a:pPr>
            <a:fld id="{E86C923B-0CBC-1F4E-9B1F-AB1DEB901415}" type="datetime1">
              <a:rPr lang="en-US"/>
              <a:pPr>
                <a:defRPr/>
              </a:pPr>
              <a:t>10/22/15</a:t>
            </a:fld>
            <a:endParaRPr lang="en-US"/>
          </a:p>
        </p:txBody>
      </p:sp>
      <p:sp>
        <p:nvSpPr>
          <p:cNvPr id="6" name="Footer Placeholder 4"/>
          <p:cNvSpPr>
            <a:spLocks noGrp="1"/>
          </p:cNvSpPr>
          <p:nvPr>
            <p:ph type="ftr" sz="quarter" idx="11"/>
          </p:nvPr>
        </p:nvSpPr>
        <p:spPr/>
        <p:txBody>
          <a:bodyPr/>
          <a:lstStyle>
            <a:lvl1pPr defTabSz="914400">
              <a:defRPr b="1"/>
            </a:lvl1pPr>
          </a:lstStyle>
          <a:p>
            <a:pPr>
              <a:defRPr/>
            </a:pPr>
            <a:endParaRPr lang="en-US"/>
          </a:p>
        </p:txBody>
      </p:sp>
      <p:sp>
        <p:nvSpPr>
          <p:cNvPr id="7" name="Slide Number Placeholder 5"/>
          <p:cNvSpPr>
            <a:spLocks noGrp="1"/>
          </p:cNvSpPr>
          <p:nvPr>
            <p:ph type="sldNum" sz="quarter" idx="12"/>
          </p:nvPr>
        </p:nvSpPr>
        <p:spPr/>
        <p:txBody>
          <a:bodyPr/>
          <a:lstStyle>
            <a:lvl1pPr defTabSz="914400">
              <a:defRPr b="1"/>
            </a:lvl1pPr>
          </a:lstStyle>
          <a:p>
            <a:pPr>
              <a:defRPr/>
            </a:pPr>
            <a:fld id="{574D80C2-833B-174B-930C-DA9106B3F4F1}" type="slidenum">
              <a:rPr lang="en-US"/>
              <a:pPr>
                <a:defRPr/>
              </a:pPr>
              <a:t>‹#›</a:t>
            </a:fld>
            <a:endParaRPr lang="en-US"/>
          </a:p>
        </p:txBody>
      </p:sp>
    </p:spTree>
    <p:extLst>
      <p:ext uri="{BB962C8B-B14F-4D97-AF65-F5344CB8AC3E}">
        <p14:creationId xmlns:p14="http://schemas.microsoft.com/office/powerpoint/2010/main" val="1618182198"/>
      </p:ext>
    </p:extLst>
  </p:cSld>
  <p:clrMapOvr>
    <a:masterClrMapping/>
  </p:clrMapOvr>
</p:sldLayout>
</file>

<file path=ppt/slideLayouts/slideLayout6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defTabSz="914400">
              <a:defRPr b="1"/>
            </a:lvl1pPr>
          </a:lstStyle>
          <a:p>
            <a:pPr>
              <a:defRPr/>
            </a:pPr>
            <a:fld id="{61695F93-B38E-774F-B115-755DAADC9437}" type="datetime1">
              <a:rPr lang="en-US"/>
              <a:pPr>
                <a:defRPr/>
              </a:pPr>
              <a:t>10/22/15</a:t>
            </a:fld>
            <a:endParaRPr lang="en-US"/>
          </a:p>
        </p:txBody>
      </p:sp>
      <p:sp>
        <p:nvSpPr>
          <p:cNvPr id="8" name="Footer Placeholder 4"/>
          <p:cNvSpPr>
            <a:spLocks noGrp="1"/>
          </p:cNvSpPr>
          <p:nvPr>
            <p:ph type="ftr" sz="quarter" idx="11"/>
          </p:nvPr>
        </p:nvSpPr>
        <p:spPr/>
        <p:txBody>
          <a:bodyPr/>
          <a:lstStyle>
            <a:lvl1pPr defTabSz="914400">
              <a:defRPr b="1"/>
            </a:lvl1pPr>
          </a:lstStyle>
          <a:p>
            <a:pPr>
              <a:defRPr/>
            </a:pPr>
            <a:endParaRPr lang="en-US"/>
          </a:p>
        </p:txBody>
      </p:sp>
      <p:sp>
        <p:nvSpPr>
          <p:cNvPr id="9" name="Slide Number Placeholder 5"/>
          <p:cNvSpPr>
            <a:spLocks noGrp="1"/>
          </p:cNvSpPr>
          <p:nvPr>
            <p:ph type="sldNum" sz="quarter" idx="12"/>
          </p:nvPr>
        </p:nvSpPr>
        <p:spPr/>
        <p:txBody>
          <a:bodyPr/>
          <a:lstStyle>
            <a:lvl1pPr defTabSz="914400">
              <a:defRPr b="1"/>
            </a:lvl1pPr>
          </a:lstStyle>
          <a:p>
            <a:pPr>
              <a:defRPr/>
            </a:pPr>
            <a:fld id="{2CAB7D93-3ED5-BF49-B709-EDDAD6B82597}" type="slidenum">
              <a:rPr lang="en-US"/>
              <a:pPr>
                <a:defRPr/>
              </a:pPr>
              <a:t>‹#›</a:t>
            </a:fld>
            <a:endParaRPr lang="en-US"/>
          </a:p>
        </p:txBody>
      </p:sp>
    </p:spTree>
    <p:extLst>
      <p:ext uri="{BB962C8B-B14F-4D97-AF65-F5344CB8AC3E}">
        <p14:creationId xmlns:p14="http://schemas.microsoft.com/office/powerpoint/2010/main" val="9262043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1954245"/>
      </p:ext>
    </p:extLst>
  </p:cSld>
  <p:clrMapOvr>
    <a:masterClrMapping/>
  </p:clrMapOvr>
  <p:transition xmlns:p14="http://schemas.microsoft.com/office/powerpoint/2010/main"/>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30725395"/>
      </p:ext>
    </p:extLst>
  </p:cSld>
  <p:clrMapOvr>
    <a:masterClrMapping/>
  </p:clrMapOvr>
  <p:transition xmlns:p14="http://schemas.microsoft.com/office/powerpoint/2010/main"/>
</p:sldLayout>
</file>

<file path=ppt/slideLayouts/slideLayout7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defTabSz="914400">
              <a:defRPr b="1"/>
            </a:lvl1pPr>
          </a:lstStyle>
          <a:p>
            <a:pPr>
              <a:defRPr/>
            </a:pPr>
            <a:fld id="{C9B8DD56-B86A-0046-8791-39A396C4FF75}" type="datetime1">
              <a:rPr lang="en-US"/>
              <a:pPr>
                <a:defRPr/>
              </a:pPr>
              <a:t>10/22/15</a:t>
            </a:fld>
            <a:endParaRPr lang="en-US"/>
          </a:p>
        </p:txBody>
      </p:sp>
      <p:sp>
        <p:nvSpPr>
          <p:cNvPr id="4" name="Footer Placeholder 4"/>
          <p:cNvSpPr>
            <a:spLocks noGrp="1"/>
          </p:cNvSpPr>
          <p:nvPr>
            <p:ph type="ftr" sz="quarter" idx="11"/>
          </p:nvPr>
        </p:nvSpPr>
        <p:spPr/>
        <p:txBody>
          <a:bodyPr/>
          <a:lstStyle>
            <a:lvl1pPr defTabSz="914400">
              <a:defRPr b="1"/>
            </a:lvl1pPr>
          </a:lstStyle>
          <a:p>
            <a:pPr>
              <a:defRPr/>
            </a:pPr>
            <a:endParaRPr lang="en-US"/>
          </a:p>
        </p:txBody>
      </p:sp>
      <p:sp>
        <p:nvSpPr>
          <p:cNvPr id="5" name="Slide Number Placeholder 5"/>
          <p:cNvSpPr>
            <a:spLocks noGrp="1"/>
          </p:cNvSpPr>
          <p:nvPr>
            <p:ph type="sldNum" sz="quarter" idx="12"/>
          </p:nvPr>
        </p:nvSpPr>
        <p:spPr/>
        <p:txBody>
          <a:bodyPr/>
          <a:lstStyle>
            <a:lvl1pPr defTabSz="914400">
              <a:defRPr b="1"/>
            </a:lvl1pPr>
          </a:lstStyle>
          <a:p>
            <a:pPr>
              <a:defRPr/>
            </a:pPr>
            <a:fld id="{134EA335-1390-BF4E-806E-097730BDC03F}" type="slidenum">
              <a:rPr lang="en-US"/>
              <a:pPr>
                <a:defRPr/>
              </a:pPr>
              <a:t>‹#›</a:t>
            </a:fld>
            <a:endParaRPr lang="en-US"/>
          </a:p>
        </p:txBody>
      </p:sp>
    </p:spTree>
    <p:extLst>
      <p:ext uri="{BB962C8B-B14F-4D97-AF65-F5344CB8AC3E}">
        <p14:creationId xmlns:p14="http://schemas.microsoft.com/office/powerpoint/2010/main" val="3260409294"/>
      </p:ext>
    </p:extLst>
  </p:cSld>
  <p:clrMapOvr>
    <a:masterClrMapping/>
  </p:clrMapOvr>
</p:sldLayout>
</file>

<file path=ppt/slideLayouts/slideLayout7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defTabSz="914400">
              <a:defRPr b="1"/>
            </a:lvl1pPr>
          </a:lstStyle>
          <a:p>
            <a:pPr>
              <a:defRPr/>
            </a:pPr>
            <a:fld id="{09DA4662-29AE-BD42-AE0B-454709B3B286}" type="datetime1">
              <a:rPr lang="en-US"/>
              <a:pPr>
                <a:defRPr/>
              </a:pPr>
              <a:t>10/22/15</a:t>
            </a:fld>
            <a:endParaRPr lang="en-US"/>
          </a:p>
        </p:txBody>
      </p:sp>
      <p:sp>
        <p:nvSpPr>
          <p:cNvPr id="3" name="Footer Placeholder 4"/>
          <p:cNvSpPr>
            <a:spLocks noGrp="1"/>
          </p:cNvSpPr>
          <p:nvPr>
            <p:ph type="ftr" sz="quarter" idx="11"/>
          </p:nvPr>
        </p:nvSpPr>
        <p:spPr/>
        <p:txBody>
          <a:bodyPr/>
          <a:lstStyle>
            <a:lvl1pPr defTabSz="914400">
              <a:defRPr b="1"/>
            </a:lvl1pPr>
          </a:lstStyle>
          <a:p>
            <a:pPr>
              <a:defRPr/>
            </a:pPr>
            <a:endParaRPr lang="en-US"/>
          </a:p>
        </p:txBody>
      </p:sp>
      <p:sp>
        <p:nvSpPr>
          <p:cNvPr id="4" name="Slide Number Placeholder 5"/>
          <p:cNvSpPr>
            <a:spLocks noGrp="1"/>
          </p:cNvSpPr>
          <p:nvPr>
            <p:ph type="sldNum" sz="quarter" idx="12"/>
          </p:nvPr>
        </p:nvSpPr>
        <p:spPr/>
        <p:txBody>
          <a:bodyPr/>
          <a:lstStyle>
            <a:lvl1pPr defTabSz="914400">
              <a:defRPr b="1"/>
            </a:lvl1pPr>
          </a:lstStyle>
          <a:p>
            <a:pPr>
              <a:defRPr/>
            </a:pPr>
            <a:fld id="{2FB8B123-E48E-134D-8BB1-2FBE08A04E2F}" type="slidenum">
              <a:rPr lang="en-US"/>
              <a:pPr>
                <a:defRPr/>
              </a:pPr>
              <a:t>‹#›</a:t>
            </a:fld>
            <a:endParaRPr lang="en-US"/>
          </a:p>
        </p:txBody>
      </p:sp>
    </p:spTree>
    <p:extLst>
      <p:ext uri="{BB962C8B-B14F-4D97-AF65-F5344CB8AC3E}">
        <p14:creationId xmlns:p14="http://schemas.microsoft.com/office/powerpoint/2010/main" val="962612985"/>
      </p:ext>
    </p:extLst>
  </p:cSld>
  <p:clrMapOvr>
    <a:masterClrMapping/>
  </p:clrMapOvr>
</p:sldLayout>
</file>

<file path=ppt/slideLayouts/slideLayout7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defTabSz="914400">
              <a:defRPr b="1"/>
            </a:lvl1pPr>
          </a:lstStyle>
          <a:p>
            <a:pPr>
              <a:defRPr/>
            </a:pPr>
            <a:fld id="{9D6BEC55-E058-574A-870E-E7D55C3AA769}" type="datetime1">
              <a:rPr lang="en-US"/>
              <a:pPr>
                <a:defRPr/>
              </a:pPr>
              <a:t>10/22/15</a:t>
            </a:fld>
            <a:endParaRPr lang="en-US"/>
          </a:p>
        </p:txBody>
      </p:sp>
      <p:sp>
        <p:nvSpPr>
          <p:cNvPr id="6" name="Footer Placeholder 4"/>
          <p:cNvSpPr>
            <a:spLocks noGrp="1"/>
          </p:cNvSpPr>
          <p:nvPr>
            <p:ph type="ftr" sz="quarter" idx="11"/>
          </p:nvPr>
        </p:nvSpPr>
        <p:spPr/>
        <p:txBody>
          <a:bodyPr/>
          <a:lstStyle>
            <a:lvl1pPr defTabSz="914400">
              <a:defRPr b="1"/>
            </a:lvl1pPr>
          </a:lstStyle>
          <a:p>
            <a:pPr>
              <a:defRPr/>
            </a:pPr>
            <a:endParaRPr lang="en-US"/>
          </a:p>
        </p:txBody>
      </p:sp>
      <p:sp>
        <p:nvSpPr>
          <p:cNvPr id="7" name="Slide Number Placeholder 5"/>
          <p:cNvSpPr>
            <a:spLocks noGrp="1"/>
          </p:cNvSpPr>
          <p:nvPr>
            <p:ph type="sldNum" sz="quarter" idx="12"/>
          </p:nvPr>
        </p:nvSpPr>
        <p:spPr/>
        <p:txBody>
          <a:bodyPr/>
          <a:lstStyle>
            <a:lvl1pPr defTabSz="914400">
              <a:defRPr b="1"/>
            </a:lvl1pPr>
          </a:lstStyle>
          <a:p>
            <a:pPr>
              <a:defRPr/>
            </a:pPr>
            <a:fld id="{DD0FE060-8372-BC4E-9DF0-BD64C84E4882}" type="slidenum">
              <a:rPr lang="en-US"/>
              <a:pPr>
                <a:defRPr/>
              </a:pPr>
              <a:t>‹#›</a:t>
            </a:fld>
            <a:endParaRPr lang="en-US"/>
          </a:p>
        </p:txBody>
      </p:sp>
    </p:spTree>
    <p:extLst>
      <p:ext uri="{BB962C8B-B14F-4D97-AF65-F5344CB8AC3E}">
        <p14:creationId xmlns:p14="http://schemas.microsoft.com/office/powerpoint/2010/main" val="213543252"/>
      </p:ext>
    </p:extLst>
  </p:cSld>
  <p:clrMapOvr>
    <a:masterClrMapping/>
  </p:clrMapOvr>
</p:sldLayout>
</file>

<file path=ppt/slideLayouts/slideLayout7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defTabSz="914400">
              <a:defRPr b="1"/>
            </a:lvl1pPr>
          </a:lstStyle>
          <a:p>
            <a:pPr>
              <a:defRPr/>
            </a:pPr>
            <a:fld id="{D198F9B4-8852-464E-B6C7-001A461FBD98}" type="datetime1">
              <a:rPr lang="en-US"/>
              <a:pPr>
                <a:defRPr/>
              </a:pPr>
              <a:t>10/22/15</a:t>
            </a:fld>
            <a:endParaRPr lang="en-US"/>
          </a:p>
        </p:txBody>
      </p:sp>
      <p:sp>
        <p:nvSpPr>
          <p:cNvPr id="6" name="Footer Placeholder 4"/>
          <p:cNvSpPr>
            <a:spLocks noGrp="1"/>
          </p:cNvSpPr>
          <p:nvPr>
            <p:ph type="ftr" sz="quarter" idx="11"/>
          </p:nvPr>
        </p:nvSpPr>
        <p:spPr/>
        <p:txBody>
          <a:bodyPr/>
          <a:lstStyle>
            <a:lvl1pPr defTabSz="914400">
              <a:defRPr b="1"/>
            </a:lvl1pPr>
          </a:lstStyle>
          <a:p>
            <a:pPr>
              <a:defRPr/>
            </a:pPr>
            <a:endParaRPr lang="en-US"/>
          </a:p>
        </p:txBody>
      </p:sp>
      <p:sp>
        <p:nvSpPr>
          <p:cNvPr id="7" name="Slide Number Placeholder 5"/>
          <p:cNvSpPr>
            <a:spLocks noGrp="1"/>
          </p:cNvSpPr>
          <p:nvPr>
            <p:ph type="sldNum" sz="quarter" idx="12"/>
          </p:nvPr>
        </p:nvSpPr>
        <p:spPr/>
        <p:txBody>
          <a:bodyPr/>
          <a:lstStyle>
            <a:lvl1pPr defTabSz="914400">
              <a:defRPr b="1"/>
            </a:lvl1pPr>
          </a:lstStyle>
          <a:p>
            <a:pPr>
              <a:defRPr/>
            </a:pPr>
            <a:fld id="{A6F145C8-95F4-7545-98DD-1AC4B7444393}" type="slidenum">
              <a:rPr lang="en-US"/>
              <a:pPr>
                <a:defRPr/>
              </a:pPr>
              <a:t>‹#›</a:t>
            </a:fld>
            <a:endParaRPr lang="en-US"/>
          </a:p>
        </p:txBody>
      </p:sp>
    </p:spTree>
    <p:extLst>
      <p:ext uri="{BB962C8B-B14F-4D97-AF65-F5344CB8AC3E}">
        <p14:creationId xmlns:p14="http://schemas.microsoft.com/office/powerpoint/2010/main" val="1656255686"/>
      </p:ext>
    </p:extLst>
  </p:cSld>
  <p:clrMapOvr>
    <a:masterClrMapping/>
  </p:clrMapOvr>
</p:sldLayout>
</file>

<file path=ppt/slideLayouts/slideLayout7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4400">
              <a:defRPr b="1"/>
            </a:lvl1pPr>
          </a:lstStyle>
          <a:p>
            <a:pPr>
              <a:defRPr/>
            </a:pPr>
            <a:fld id="{94DB7405-4DDF-B345-8E84-8A6C5FDCB477}" type="datetime1">
              <a:rPr lang="en-US"/>
              <a:pPr>
                <a:defRPr/>
              </a:pPr>
              <a:t>10/22/15</a:t>
            </a:fld>
            <a:endParaRPr lang="en-US"/>
          </a:p>
        </p:txBody>
      </p:sp>
      <p:sp>
        <p:nvSpPr>
          <p:cNvPr id="5" name="Footer Placeholder 4"/>
          <p:cNvSpPr>
            <a:spLocks noGrp="1"/>
          </p:cNvSpPr>
          <p:nvPr>
            <p:ph type="ftr" sz="quarter" idx="11"/>
          </p:nvPr>
        </p:nvSpPr>
        <p:spPr/>
        <p:txBody>
          <a:bodyPr/>
          <a:lstStyle>
            <a:lvl1pPr defTabSz="914400">
              <a:defRPr b="1"/>
            </a:lvl1pPr>
          </a:lstStyle>
          <a:p>
            <a:pPr>
              <a:defRPr/>
            </a:pPr>
            <a:endParaRPr lang="en-US"/>
          </a:p>
        </p:txBody>
      </p:sp>
      <p:sp>
        <p:nvSpPr>
          <p:cNvPr id="6" name="Slide Number Placeholder 5"/>
          <p:cNvSpPr>
            <a:spLocks noGrp="1"/>
          </p:cNvSpPr>
          <p:nvPr>
            <p:ph type="sldNum" sz="quarter" idx="12"/>
          </p:nvPr>
        </p:nvSpPr>
        <p:spPr/>
        <p:txBody>
          <a:bodyPr/>
          <a:lstStyle>
            <a:lvl1pPr defTabSz="914400">
              <a:defRPr b="1"/>
            </a:lvl1pPr>
          </a:lstStyle>
          <a:p>
            <a:pPr>
              <a:defRPr/>
            </a:pPr>
            <a:fld id="{244186CD-D758-BA46-A78B-FEC11CEC78D1}" type="slidenum">
              <a:rPr lang="en-US"/>
              <a:pPr>
                <a:defRPr/>
              </a:pPr>
              <a:t>‹#›</a:t>
            </a:fld>
            <a:endParaRPr lang="en-US"/>
          </a:p>
        </p:txBody>
      </p:sp>
    </p:spTree>
    <p:extLst>
      <p:ext uri="{BB962C8B-B14F-4D97-AF65-F5344CB8AC3E}">
        <p14:creationId xmlns:p14="http://schemas.microsoft.com/office/powerpoint/2010/main" val="1122570323"/>
      </p:ext>
    </p:extLst>
  </p:cSld>
  <p:clrMapOvr>
    <a:masterClrMapping/>
  </p:clrMapOvr>
</p:sldLayout>
</file>

<file path=ppt/slideLayouts/slideLayout7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4400">
              <a:defRPr b="1"/>
            </a:lvl1pPr>
          </a:lstStyle>
          <a:p>
            <a:pPr>
              <a:defRPr/>
            </a:pPr>
            <a:fld id="{37FD5D5A-2740-FD47-AA52-F2BD0C874328}" type="datetime1">
              <a:rPr lang="en-US"/>
              <a:pPr>
                <a:defRPr/>
              </a:pPr>
              <a:t>10/22/15</a:t>
            </a:fld>
            <a:endParaRPr lang="en-US"/>
          </a:p>
        </p:txBody>
      </p:sp>
      <p:sp>
        <p:nvSpPr>
          <p:cNvPr id="5" name="Footer Placeholder 4"/>
          <p:cNvSpPr>
            <a:spLocks noGrp="1"/>
          </p:cNvSpPr>
          <p:nvPr>
            <p:ph type="ftr" sz="quarter" idx="11"/>
          </p:nvPr>
        </p:nvSpPr>
        <p:spPr/>
        <p:txBody>
          <a:bodyPr/>
          <a:lstStyle>
            <a:lvl1pPr defTabSz="914400">
              <a:defRPr b="1"/>
            </a:lvl1pPr>
          </a:lstStyle>
          <a:p>
            <a:pPr>
              <a:defRPr/>
            </a:pPr>
            <a:endParaRPr lang="en-US"/>
          </a:p>
        </p:txBody>
      </p:sp>
      <p:sp>
        <p:nvSpPr>
          <p:cNvPr id="6" name="Slide Number Placeholder 5"/>
          <p:cNvSpPr>
            <a:spLocks noGrp="1"/>
          </p:cNvSpPr>
          <p:nvPr>
            <p:ph type="sldNum" sz="quarter" idx="12"/>
          </p:nvPr>
        </p:nvSpPr>
        <p:spPr/>
        <p:txBody>
          <a:bodyPr/>
          <a:lstStyle>
            <a:lvl1pPr defTabSz="914400">
              <a:defRPr b="1"/>
            </a:lvl1pPr>
          </a:lstStyle>
          <a:p>
            <a:pPr>
              <a:defRPr/>
            </a:pPr>
            <a:fld id="{E830F5B0-B488-5849-B39E-39FEF0D93809}" type="slidenum">
              <a:rPr lang="en-US"/>
              <a:pPr>
                <a:defRPr/>
              </a:pPr>
              <a:t>‹#›</a:t>
            </a:fld>
            <a:endParaRPr lang="en-US"/>
          </a:p>
        </p:txBody>
      </p:sp>
    </p:spTree>
    <p:extLst>
      <p:ext uri="{BB962C8B-B14F-4D97-AF65-F5344CB8AC3E}">
        <p14:creationId xmlns:p14="http://schemas.microsoft.com/office/powerpoint/2010/main" val="3810635601"/>
      </p:ext>
    </p:extLst>
  </p:cSld>
  <p:clrMapOvr>
    <a:masterClrMapping/>
  </p:clrMapOvr>
</p:sldLayout>
</file>

<file path=ppt/slideLayouts/slideLayout70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CBBF623-41F6-834B-BD66-E814A3338028}" type="datetime1">
              <a:rPr lang="en-US" smtClean="0">
                <a:solidFill>
                  <a:prstClr val="black">
                    <a:tint val="75000"/>
                  </a:prstClr>
                </a:solidFill>
                <a:latin typeface="Calibri"/>
              </a:rPr>
              <a:pPr/>
              <a:t>10/22/15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9D56B22E-84ED-E847-AF2C-7D5F426A701F}"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578818684"/>
      </p:ext>
    </p:extLst>
  </p:cSld>
  <p:clrMapOvr>
    <a:masterClrMapping/>
  </p:clrMapOvr>
</p:sldLayout>
</file>

<file path=ppt/slideLayouts/slideLayout7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EC89022-0709-8C45-8679-650F90E0E66E}" type="datetime1">
              <a:rPr lang="en-US" smtClean="0">
                <a:solidFill>
                  <a:prstClr val="black">
                    <a:tint val="75000"/>
                  </a:prstClr>
                </a:solidFill>
                <a:latin typeface="Calibri"/>
              </a:rPr>
              <a:pPr/>
              <a:t>10/22/15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9D56B22E-84ED-E847-AF2C-7D5F426A701F}"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599296552"/>
      </p:ext>
    </p:extLst>
  </p:cSld>
  <p:clrMapOvr>
    <a:masterClrMapping/>
  </p:clrMapOvr>
</p:sldLayout>
</file>

<file path=ppt/slideLayouts/slideLayout7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979E9E3-0379-D747-9948-27263BB8DD40}" type="datetime1">
              <a:rPr lang="en-US" smtClean="0">
                <a:solidFill>
                  <a:prstClr val="black">
                    <a:tint val="75000"/>
                  </a:prstClr>
                </a:solidFill>
                <a:latin typeface="Calibri"/>
              </a:rPr>
              <a:pPr/>
              <a:t>10/22/15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9D56B22E-84ED-E847-AF2C-7D5F426A701F}"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55254260"/>
      </p:ext>
    </p:extLst>
  </p:cSld>
  <p:clrMapOvr>
    <a:masterClrMapping/>
  </p:clrMapOvr>
</p:sldLayout>
</file>

<file path=ppt/slideLayouts/slideLayout7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89FC426-E8F0-DC4F-AD1C-E031A8F2728C}" type="datetime1">
              <a:rPr lang="en-US" smtClean="0">
                <a:solidFill>
                  <a:prstClr val="black">
                    <a:tint val="75000"/>
                  </a:prstClr>
                </a:solidFill>
                <a:latin typeface="Calibri"/>
              </a:rPr>
              <a:pPr/>
              <a:t>10/22/15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9D56B22E-84ED-E847-AF2C-7D5F426A701F}"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85150519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5"/>
            <a:ext cx="7772400" cy="1500187"/>
          </a:xfrm>
        </p:spPr>
        <p:txBody>
          <a:bodyPr anchor="b"/>
          <a:lstStyle>
            <a:lvl1pPr marL="0" indent="0">
              <a:buNone/>
              <a:defRPr sz="2000"/>
            </a:lvl1pPr>
            <a:lvl2pPr marL="457174" indent="0">
              <a:buNone/>
              <a:defRPr sz="1800"/>
            </a:lvl2pPr>
            <a:lvl3pPr marL="914349" indent="0">
              <a:buNone/>
              <a:defRPr sz="1600"/>
            </a:lvl3pPr>
            <a:lvl4pPr marL="1371523" indent="0">
              <a:buNone/>
              <a:defRPr sz="1400"/>
            </a:lvl4pPr>
            <a:lvl5pPr marL="1828698" indent="0">
              <a:buNone/>
              <a:defRPr sz="1400"/>
            </a:lvl5pPr>
            <a:lvl6pPr marL="2285872" indent="0">
              <a:buNone/>
              <a:defRPr sz="1400"/>
            </a:lvl6pPr>
            <a:lvl7pPr marL="2743046" indent="0">
              <a:buNone/>
              <a:defRPr sz="1400"/>
            </a:lvl7pPr>
            <a:lvl8pPr marL="3200220" indent="0">
              <a:buNone/>
              <a:defRPr sz="1400"/>
            </a:lvl8pPr>
            <a:lvl9pPr marL="3657396" indent="0">
              <a:buNone/>
              <a:defRPr sz="1400"/>
            </a:lvl9pPr>
          </a:lstStyle>
          <a:p>
            <a:pPr lvl="0"/>
            <a:r>
              <a:rPr lang="en-US" smtClean="0"/>
              <a:t>Click to edit Master text styles</a:t>
            </a:r>
          </a:p>
        </p:txBody>
      </p:sp>
    </p:spTree>
    <p:extLst>
      <p:ext uri="{BB962C8B-B14F-4D97-AF65-F5344CB8AC3E}">
        <p14:creationId xmlns:p14="http://schemas.microsoft.com/office/powerpoint/2010/main" val="3652123316"/>
      </p:ext>
    </p:extLst>
  </p:cSld>
  <p:clrMapOvr>
    <a:masterClrMapping/>
  </p:clrMapOvr>
  <p:transition xmlns:p14="http://schemas.microsoft.com/office/powerpoint/2010/main"/>
</p:sldLayout>
</file>

<file path=ppt/slideLayouts/slideLayout7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CD5DC41-BF3C-104B-BCE1-9B9F63607ACF}" type="datetime1">
              <a:rPr lang="en-US" smtClean="0">
                <a:solidFill>
                  <a:prstClr val="black">
                    <a:tint val="75000"/>
                  </a:prstClr>
                </a:solidFill>
                <a:latin typeface="Calibri"/>
              </a:rPr>
              <a:pPr/>
              <a:t>10/22/15</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9D56B22E-84ED-E847-AF2C-7D5F426A701F}"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137691351"/>
      </p:ext>
    </p:extLst>
  </p:cSld>
  <p:clrMapOvr>
    <a:masterClrMapping/>
  </p:clrMapOvr>
</p:sldLayout>
</file>

<file path=ppt/slideLayouts/slideLayout7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B67971A-AE7A-6447-9DDD-101FC644C049}" type="datetime1">
              <a:rPr lang="en-US" smtClean="0">
                <a:solidFill>
                  <a:prstClr val="black">
                    <a:tint val="75000"/>
                  </a:prstClr>
                </a:solidFill>
                <a:latin typeface="Calibri"/>
              </a:rPr>
              <a:pPr/>
              <a:t>10/22/15</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9D56B22E-84ED-E847-AF2C-7D5F426A701F}"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83254699"/>
      </p:ext>
    </p:extLst>
  </p:cSld>
  <p:clrMapOvr>
    <a:masterClrMapping/>
  </p:clrMapOvr>
</p:sldLayout>
</file>

<file path=ppt/slideLayouts/slideLayout7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3AAF761-3078-0349-9D4D-6877351146A7}" type="datetime1">
              <a:rPr lang="en-US" smtClean="0">
                <a:solidFill>
                  <a:prstClr val="black">
                    <a:tint val="75000"/>
                  </a:prstClr>
                </a:solidFill>
                <a:latin typeface="Calibri"/>
              </a:rPr>
              <a:pPr/>
              <a:t>10/22/15</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9D56B22E-84ED-E847-AF2C-7D5F426A701F}"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242535385"/>
      </p:ext>
    </p:extLst>
  </p:cSld>
  <p:clrMapOvr>
    <a:masterClrMapping/>
  </p:clrMapOvr>
</p:sldLayout>
</file>

<file path=ppt/slideLayouts/slideLayout7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4CC7279-9EB5-F342-A3DE-5BE6FDC02AA5}" type="datetime1">
              <a:rPr lang="en-US" smtClean="0">
                <a:solidFill>
                  <a:prstClr val="black">
                    <a:tint val="75000"/>
                  </a:prstClr>
                </a:solidFill>
                <a:latin typeface="Calibri"/>
              </a:rPr>
              <a:pPr/>
              <a:t>10/22/15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9D56B22E-84ED-E847-AF2C-7D5F426A701F}"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91416869"/>
      </p:ext>
    </p:extLst>
  </p:cSld>
  <p:clrMapOvr>
    <a:masterClrMapping/>
  </p:clrMapOvr>
</p:sldLayout>
</file>

<file path=ppt/slideLayouts/slideLayout7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27CB0B2-FD8A-004C-9995-B8A8B3CE5888}" type="datetime1">
              <a:rPr lang="en-US" smtClean="0">
                <a:solidFill>
                  <a:prstClr val="black">
                    <a:tint val="75000"/>
                  </a:prstClr>
                </a:solidFill>
                <a:latin typeface="Calibri"/>
              </a:rPr>
              <a:pPr/>
              <a:t>10/22/15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9D56B22E-84ED-E847-AF2C-7D5F426A701F}"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645905122"/>
      </p:ext>
    </p:extLst>
  </p:cSld>
  <p:clrMapOvr>
    <a:masterClrMapping/>
  </p:clrMapOvr>
</p:sldLayout>
</file>

<file path=ppt/slideLayouts/slideLayout7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83C6B55-ED3B-5C4E-89AB-33CDDF4BC9D7}" type="datetime1">
              <a:rPr lang="en-US" smtClean="0">
                <a:solidFill>
                  <a:prstClr val="black">
                    <a:tint val="75000"/>
                  </a:prstClr>
                </a:solidFill>
                <a:latin typeface="Calibri"/>
              </a:rPr>
              <a:pPr/>
              <a:t>10/22/15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9D56B22E-84ED-E847-AF2C-7D5F426A701F}"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68582745"/>
      </p:ext>
    </p:extLst>
  </p:cSld>
  <p:clrMapOvr>
    <a:masterClrMapping/>
  </p:clrMapOvr>
</p:sldLayout>
</file>

<file path=ppt/slideLayouts/slideLayout7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EE1DFBC-69CC-894D-9A84-22C33519B43A}" type="datetime1">
              <a:rPr lang="en-US" smtClean="0">
                <a:solidFill>
                  <a:prstClr val="black">
                    <a:tint val="75000"/>
                  </a:prstClr>
                </a:solidFill>
                <a:latin typeface="Calibri"/>
              </a:rPr>
              <a:pPr/>
              <a:t>10/22/15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9D56B22E-84ED-E847-AF2C-7D5F426A701F}"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70354557"/>
      </p:ext>
    </p:extLst>
  </p:cSld>
  <p:clrMapOvr>
    <a:masterClrMapping/>
  </p:clrMapOvr>
</p:sldLayout>
</file>

<file path=ppt/slideLayouts/slideLayout7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631" indent="0" algn="ctr">
              <a:buNone/>
              <a:defRPr/>
            </a:lvl2pPr>
            <a:lvl3pPr marL="913264" indent="0" algn="ctr">
              <a:buNone/>
              <a:defRPr/>
            </a:lvl3pPr>
            <a:lvl4pPr marL="1369896" indent="0" algn="ctr">
              <a:buNone/>
              <a:defRPr/>
            </a:lvl4pPr>
            <a:lvl5pPr marL="1826526" indent="0" algn="ctr">
              <a:buNone/>
              <a:defRPr/>
            </a:lvl5pPr>
            <a:lvl6pPr marL="2283159" indent="0" algn="ctr">
              <a:buNone/>
              <a:defRPr/>
            </a:lvl6pPr>
            <a:lvl7pPr marL="2739790" indent="0" algn="ctr">
              <a:buNone/>
              <a:defRPr/>
            </a:lvl7pPr>
            <a:lvl8pPr marL="3196416" indent="0" algn="ctr">
              <a:buNone/>
              <a:defRPr/>
            </a:lvl8pPr>
            <a:lvl9pPr marL="3653052"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274988694"/>
      </p:ext>
    </p:extLst>
  </p:cSld>
  <p:clrMapOvr>
    <a:masterClrMapping/>
  </p:clrMapOvr>
  <p:transition xmlns:p14="http://schemas.microsoft.com/office/powerpoint/2010/main"/>
</p:sldLayout>
</file>

<file path=ppt/slideLayouts/slideLayout7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71430248"/>
      </p:ext>
    </p:extLst>
  </p:cSld>
  <p:clrMapOvr>
    <a:masterClrMapping/>
  </p:clrMapOvr>
  <p:transition xmlns:p14="http://schemas.microsoft.com/office/powerpoint/2010/main"/>
</p:sldLayout>
</file>

<file path=ppt/slideLayouts/slideLayout7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631" indent="0">
              <a:buNone/>
              <a:defRPr sz="1800"/>
            </a:lvl2pPr>
            <a:lvl3pPr marL="913264" indent="0">
              <a:buNone/>
              <a:defRPr sz="1600"/>
            </a:lvl3pPr>
            <a:lvl4pPr marL="1369896" indent="0">
              <a:buNone/>
              <a:defRPr sz="1400"/>
            </a:lvl4pPr>
            <a:lvl5pPr marL="1826526" indent="0">
              <a:buNone/>
              <a:defRPr sz="1400"/>
            </a:lvl5pPr>
            <a:lvl6pPr marL="2283159" indent="0">
              <a:buNone/>
              <a:defRPr sz="1400"/>
            </a:lvl6pPr>
            <a:lvl7pPr marL="2739790" indent="0">
              <a:buNone/>
              <a:defRPr sz="1400"/>
            </a:lvl7pPr>
            <a:lvl8pPr marL="3196416" indent="0">
              <a:buNone/>
              <a:defRPr sz="1400"/>
            </a:lvl8pPr>
            <a:lvl9pPr marL="3653052" indent="0">
              <a:buNone/>
              <a:defRPr sz="1400"/>
            </a:lvl9pPr>
          </a:lstStyle>
          <a:p>
            <a:pPr lvl="0"/>
            <a:r>
              <a:rPr lang="en-US" smtClean="0"/>
              <a:t>Click to edit Master text styles</a:t>
            </a:r>
          </a:p>
        </p:txBody>
      </p:sp>
    </p:spTree>
    <p:extLst>
      <p:ext uri="{BB962C8B-B14F-4D97-AF65-F5344CB8AC3E}">
        <p14:creationId xmlns:p14="http://schemas.microsoft.com/office/powerpoint/2010/main" val="3959809518"/>
      </p:ext>
    </p:extLst>
  </p:cSld>
  <p:clrMapOvr>
    <a:masterClrMapping/>
  </p:clrMapOvr>
  <p:transition xmlns:p14="http://schemas.microsoft.com/office/powerpoint/2010/main"/>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1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1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81061242"/>
      </p:ext>
    </p:extLst>
  </p:cSld>
  <p:clrMapOvr>
    <a:masterClrMapping/>
  </p:clrMapOvr>
  <p:transition xmlns:p14="http://schemas.microsoft.com/office/powerpoint/2010/main"/>
</p:sldLayout>
</file>

<file path=ppt/slideLayouts/slideLayout7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5402914"/>
      </p:ext>
    </p:extLst>
  </p:cSld>
  <p:clrMapOvr>
    <a:masterClrMapping/>
  </p:clrMapOvr>
  <p:transition xmlns:p14="http://schemas.microsoft.com/office/powerpoint/2010/main"/>
</p:sldLayout>
</file>

<file path=ppt/slideLayouts/slideLayout7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12700526"/>
      </p:ext>
    </p:extLst>
  </p:cSld>
  <p:clrMapOvr>
    <a:masterClrMapping/>
  </p:clrMapOvr>
  <p:transition xmlns:p14="http://schemas.microsoft.com/office/powerpoint/2010/main"/>
</p:sldLayout>
</file>

<file path=ppt/slideLayouts/slideLayout7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319076036"/>
      </p:ext>
    </p:extLst>
  </p:cSld>
  <p:clrMapOvr>
    <a:masterClrMapping/>
  </p:clrMapOvr>
  <p:transition xmlns:p14="http://schemas.microsoft.com/office/powerpoint/2010/main"/>
</p:sldLayout>
</file>

<file path=ppt/slideLayouts/slideLayout7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3121744"/>
      </p:ext>
    </p:extLst>
  </p:cSld>
  <p:clrMapOvr>
    <a:masterClrMapping/>
  </p:clrMapOvr>
  <p:transition xmlns:p14="http://schemas.microsoft.com/office/powerpoint/2010/main"/>
</p:sldLayout>
</file>

<file path=ppt/slideLayouts/slideLayout7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6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smtClean="0"/>
              <a:t>Click to edit Master text styles</a:t>
            </a:r>
          </a:p>
        </p:txBody>
      </p:sp>
    </p:spTree>
    <p:extLst>
      <p:ext uri="{BB962C8B-B14F-4D97-AF65-F5344CB8AC3E}">
        <p14:creationId xmlns:p14="http://schemas.microsoft.com/office/powerpoint/2010/main" val="2883473781"/>
      </p:ext>
    </p:extLst>
  </p:cSld>
  <p:clrMapOvr>
    <a:masterClrMapping/>
  </p:clrMapOvr>
  <p:transition xmlns:p14="http://schemas.microsoft.com/office/powerpoint/2010/main"/>
</p:sldLayout>
</file>

<file path=ppt/slideLayouts/slideLayout7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31" indent="0">
              <a:buNone/>
              <a:defRPr sz="2800"/>
            </a:lvl2pPr>
            <a:lvl3pPr marL="913264" indent="0">
              <a:buNone/>
              <a:defRPr sz="2400"/>
            </a:lvl3pPr>
            <a:lvl4pPr marL="1369896" indent="0">
              <a:buNone/>
              <a:defRPr sz="2000"/>
            </a:lvl4pPr>
            <a:lvl5pPr marL="1826526" indent="0">
              <a:buNone/>
              <a:defRPr sz="2000"/>
            </a:lvl5pPr>
            <a:lvl6pPr marL="2283159" indent="0">
              <a:buNone/>
              <a:defRPr sz="2000"/>
            </a:lvl6pPr>
            <a:lvl7pPr marL="2739790" indent="0">
              <a:buNone/>
              <a:defRPr sz="2000"/>
            </a:lvl7pPr>
            <a:lvl8pPr marL="3196416" indent="0">
              <a:buNone/>
              <a:defRPr sz="2000"/>
            </a:lvl8pPr>
            <a:lvl9pPr marL="3653052"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smtClean="0"/>
              <a:t>Click to edit Master text styles</a:t>
            </a:r>
          </a:p>
        </p:txBody>
      </p:sp>
    </p:spTree>
    <p:extLst>
      <p:ext uri="{BB962C8B-B14F-4D97-AF65-F5344CB8AC3E}">
        <p14:creationId xmlns:p14="http://schemas.microsoft.com/office/powerpoint/2010/main" val="3426455001"/>
      </p:ext>
    </p:extLst>
  </p:cSld>
  <p:clrMapOvr>
    <a:masterClrMapping/>
  </p:clrMapOvr>
  <p:transition xmlns:p14="http://schemas.microsoft.com/office/powerpoint/2010/main"/>
</p:sldLayout>
</file>

<file path=ppt/slideLayouts/slideLayout7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46812155"/>
      </p:ext>
    </p:extLst>
  </p:cSld>
  <p:clrMapOvr>
    <a:masterClrMapping/>
  </p:clrMapOvr>
  <p:transition xmlns:p14="http://schemas.microsoft.com/office/powerpoint/2010/main"/>
</p:sldLayout>
</file>

<file path=ppt/slideLayouts/slideLayout7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2"/>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2"/>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81696800"/>
      </p:ext>
    </p:extLst>
  </p:cSld>
  <p:clrMapOvr>
    <a:masterClrMapping/>
  </p:clrMapOvr>
  <p:transition xmlns:p14="http://schemas.microsoft.com/office/powerpoint/2010/main"/>
</p:sldLayout>
</file>

<file path=ppt/slideLayouts/slideLayout72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97127236"/>
      </p:ext>
    </p:extLst>
  </p:cSld>
  <p:clrMapOvr>
    <a:masterClrMapping/>
  </p:clrMapOvr>
  <p:transition xmlns:p14="http://schemas.microsoft.com/office/powerpoint/2010/main"/>
</p:sldLayout>
</file>

<file path=ppt/slideLayouts/slideLayout729.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262172688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4" indent="0">
              <a:buNone/>
              <a:defRPr sz="2000" b="1"/>
            </a:lvl2pPr>
            <a:lvl3pPr marL="914349" indent="0">
              <a:buNone/>
              <a:defRPr sz="1800" b="1"/>
            </a:lvl3pPr>
            <a:lvl4pPr marL="1371523" indent="0">
              <a:buNone/>
              <a:defRPr sz="1600" b="1"/>
            </a:lvl4pPr>
            <a:lvl5pPr marL="1828698" indent="0">
              <a:buNone/>
              <a:defRPr sz="1600" b="1"/>
            </a:lvl5pPr>
            <a:lvl6pPr marL="2285872" indent="0">
              <a:buNone/>
              <a:defRPr sz="1600" b="1"/>
            </a:lvl6pPr>
            <a:lvl7pPr marL="2743046" indent="0">
              <a:buNone/>
              <a:defRPr sz="1600" b="1"/>
            </a:lvl7pPr>
            <a:lvl8pPr marL="3200220" indent="0">
              <a:buNone/>
              <a:defRPr sz="1600" b="1"/>
            </a:lvl8pPr>
            <a:lvl9pPr marL="3657396"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7174" indent="0">
              <a:buNone/>
              <a:defRPr sz="2000" b="1"/>
            </a:lvl2pPr>
            <a:lvl3pPr marL="914349" indent="0">
              <a:buNone/>
              <a:defRPr sz="1800" b="1"/>
            </a:lvl3pPr>
            <a:lvl4pPr marL="1371523" indent="0">
              <a:buNone/>
              <a:defRPr sz="1600" b="1"/>
            </a:lvl4pPr>
            <a:lvl5pPr marL="1828698" indent="0">
              <a:buNone/>
              <a:defRPr sz="1600" b="1"/>
            </a:lvl5pPr>
            <a:lvl6pPr marL="2285872" indent="0">
              <a:buNone/>
              <a:defRPr sz="1600" b="1"/>
            </a:lvl6pPr>
            <a:lvl7pPr marL="2743046" indent="0">
              <a:buNone/>
              <a:defRPr sz="1600" b="1"/>
            </a:lvl7pPr>
            <a:lvl8pPr marL="3200220" indent="0">
              <a:buNone/>
              <a:defRPr sz="1600" b="1"/>
            </a:lvl8pPr>
            <a:lvl9pPr marL="3657396"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42300699"/>
      </p:ext>
    </p:extLst>
  </p:cSld>
  <p:clrMapOvr>
    <a:masterClrMapping/>
  </p:clrMapOvr>
  <p:transition xmlns:p14="http://schemas.microsoft.com/office/powerpoint/2010/main"/>
</p:sldLayout>
</file>

<file path=ppt/slideLayouts/slideLayout7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3"/>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2"/>
            <a:ext cx="6400800" cy="1752600"/>
          </a:xfrm>
        </p:spPr>
        <p:txBody>
          <a:bodyPr/>
          <a:lstStyle>
            <a:lvl1pPr marL="0" indent="0" algn="ctr">
              <a:buNone/>
              <a:defRPr sz="4400" b="1"/>
            </a:lvl1pPr>
            <a:lvl2pPr marL="456841" indent="0" algn="ctr">
              <a:buNone/>
              <a:defRPr/>
            </a:lvl2pPr>
            <a:lvl3pPr marL="913689" indent="0" algn="ctr">
              <a:buNone/>
              <a:defRPr/>
            </a:lvl3pPr>
            <a:lvl4pPr marL="1370536" indent="0" algn="ctr">
              <a:buNone/>
              <a:defRPr/>
            </a:lvl4pPr>
            <a:lvl5pPr marL="1827381" indent="0" algn="ctr">
              <a:buNone/>
              <a:defRPr/>
            </a:lvl5pPr>
            <a:lvl6pPr marL="2284223" indent="0" algn="ctr">
              <a:buNone/>
              <a:defRPr/>
            </a:lvl6pPr>
            <a:lvl7pPr marL="2741070" indent="0" algn="ctr">
              <a:buNone/>
              <a:defRPr/>
            </a:lvl7pPr>
            <a:lvl8pPr marL="3197908" indent="0" algn="ctr">
              <a:buNone/>
              <a:defRPr/>
            </a:lvl8pPr>
            <a:lvl9pPr marL="3654758"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318538195"/>
      </p:ext>
    </p:extLst>
  </p:cSld>
  <p:clrMapOvr>
    <a:masterClrMapping/>
  </p:clrMapOvr>
  <p:transition xmlns:p14="http://schemas.microsoft.com/office/powerpoint/2010/main"/>
</p:sldLayout>
</file>

<file path=ppt/slideLayouts/slideLayout7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97517635"/>
      </p:ext>
    </p:extLst>
  </p:cSld>
  <p:clrMapOvr>
    <a:masterClrMapping/>
  </p:clrMapOvr>
  <p:transition xmlns:p14="http://schemas.microsoft.com/office/powerpoint/2010/main"/>
</p:sldLayout>
</file>

<file path=ppt/slideLayouts/slideLayout7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6"/>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9"/>
            <a:ext cx="7772400" cy="1500187"/>
          </a:xfrm>
        </p:spPr>
        <p:txBody>
          <a:bodyPr anchor="b"/>
          <a:lstStyle>
            <a:lvl1pPr marL="0" indent="0">
              <a:buNone/>
              <a:defRPr sz="2000"/>
            </a:lvl1pPr>
            <a:lvl2pPr marL="456841" indent="0">
              <a:buNone/>
              <a:defRPr sz="1800"/>
            </a:lvl2pPr>
            <a:lvl3pPr marL="913689" indent="0">
              <a:buNone/>
              <a:defRPr sz="1600"/>
            </a:lvl3pPr>
            <a:lvl4pPr marL="1370536" indent="0">
              <a:buNone/>
              <a:defRPr sz="1400"/>
            </a:lvl4pPr>
            <a:lvl5pPr marL="1827381" indent="0">
              <a:buNone/>
              <a:defRPr sz="1400"/>
            </a:lvl5pPr>
            <a:lvl6pPr marL="2284223" indent="0">
              <a:buNone/>
              <a:defRPr sz="1400"/>
            </a:lvl6pPr>
            <a:lvl7pPr marL="2741070" indent="0">
              <a:buNone/>
              <a:defRPr sz="1400"/>
            </a:lvl7pPr>
            <a:lvl8pPr marL="3197908" indent="0">
              <a:buNone/>
              <a:defRPr sz="1400"/>
            </a:lvl8pPr>
            <a:lvl9pPr marL="3654758" indent="0">
              <a:buNone/>
              <a:defRPr sz="1400"/>
            </a:lvl9pPr>
          </a:lstStyle>
          <a:p>
            <a:pPr lvl="0"/>
            <a:r>
              <a:rPr lang="en-US" smtClean="0"/>
              <a:t>Click to edit Master text styles</a:t>
            </a:r>
          </a:p>
        </p:txBody>
      </p:sp>
    </p:spTree>
    <p:extLst>
      <p:ext uri="{BB962C8B-B14F-4D97-AF65-F5344CB8AC3E}">
        <p14:creationId xmlns:p14="http://schemas.microsoft.com/office/powerpoint/2010/main" val="65998576"/>
      </p:ext>
    </p:extLst>
  </p:cSld>
  <p:clrMapOvr>
    <a:masterClrMapping/>
  </p:clrMapOvr>
  <p:transition xmlns:p14="http://schemas.microsoft.com/office/powerpoint/2010/main"/>
</p:sldLayout>
</file>

<file path=ppt/slideLayouts/slideLayout7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16"/>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2" y="1981216"/>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47657752"/>
      </p:ext>
    </p:extLst>
  </p:cSld>
  <p:clrMapOvr>
    <a:masterClrMapping/>
  </p:clrMapOvr>
  <p:transition xmlns:p14="http://schemas.microsoft.com/office/powerpoint/2010/main"/>
</p:sldLayout>
</file>

<file path=ppt/slideLayouts/slideLayout7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41" indent="0">
              <a:buNone/>
              <a:defRPr sz="2000" b="1"/>
            </a:lvl2pPr>
            <a:lvl3pPr marL="913689" indent="0">
              <a:buNone/>
              <a:defRPr sz="1800" b="1"/>
            </a:lvl3pPr>
            <a:lvl4pPr marL="1370536" indent="0">
              <a:buNone/>
              <a:defRPr sz="1600" b="1"/>
            </a:lvl4pPr>
            <a:lvl5pPr marL="1827381" indent="0">
              <a:buNone/>
              <a:defRPr sz="1600" b="1"/>
            </a:lvl5pPr>
            <a:lvl6pPr marL="2284223" indent="0">
              <a:buNone/>
              <a:defRPr sz="1600" b="1"/>
            </a:lvl6pPr>
            <a:lvl7pPr marL="2741070" indent="0">
              <a:buNone/>
              <a:defRPr sz="1600" b="1"/>
            </a:lvl7pPr>
            <a:lvl8pPr marL="3197908" indent="0">
              <a:buNone/>
              <a:defRPr sz="1600" b="1"/>
            </a:lvl8pPr>
            <a:lvl9pPr marL="3654758"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841" indent="0">
              <a:buNone/>
              <a:defRPr sz="2000" b="1"/>
            </a:lvl2pPr>
            <a:lvl3pPr marL="913689" indent="0">
              <a:buNone/>
              <a:defRPr sz="1800" b="1"/>
            </a:lvl3pPr>
            <a:lvl4pPr marL="1370536" indent="0">
              <a:buNone/>
              <a:defRPr sz="1600" b="1"/>
            </a:lvl4pPr>
            <a:lvl5pPr marL="1827381" indent="0">
              <a:buNone/>
              <a:defRPr sz="1600" b="1"/>
            </a:lvl5pPr>
            <a:lvl6pPr marL="2284223" indent="0">
              <a:buNone/>
              <a:defRPr sz="1600" b="1"/>
            </a:lvl6pPr>
            <a:lvl7pPr marL="2741070" indent="0">
              <a:buNone/>
              <a:defRPr sz="1600" b="1"/>
            </a:lvl7pPr>
            <a:lvl8pPr marL="3197908" indent="0">
              <a:buNone/>
              <a:defRPr sz="1600" b="1"/>
            </a:lvl8pPr>
            <a:lvl9pPr marL="365475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59622334"/>
      </p:ext>
    </p:extLst>
  </p:cSld>
  <p:clrMapOvr>
    <a:masterClrMapping/>
  </p:clrMapOvr>
  <p:transition xmlns:p14="http://schemas.microsoft.com/office/powerpoint/2010/main"/>
</p:sldLayout>
</file>

<file path=ppt/slideLayouts/slideLayout7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489302395"/>
      </p:ext>
    </p:extLst>
  </p:cSld>
  <p:clrMapOvr>
    <a:masterClrMapping/>
  </p:clrMapOvr>
  <p:transition xmlns:p14="http://schemas.microsoft.com/office/powerpoint/2010/main"/>
</p:sldLayout>
</file>

<file path=ppt/slideLayouts/slideLayout7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03959165"/>
      </p:ext>
    </p:extLst>
  </p:cSld>
  <p:clrMapOvr>
    <a:masterClrMapping/>
  </p:clrMapOvr>
  <p:transition xmlns:p14="http://schemas.microsoft.com/office/powerpoint/2010/main"/>
</p:sldLayout>
</file>

<file path=ppt/slideLayouts/slideLayout7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6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841" indent="0">
              <a:buNone/>
              <a:defRPr sz="1200"/>
            </a:lvl2pPr>
            <a:lvl3pPr marL="913689" indent="0">
              <a:buNone/>
              <a:defRPr sz="1000"/>
            </a:lvl3pPr>
            <a:lvl4pPr marL="1370536" indent="0">
              <a:buNone/>
              <a:defRPr sz="900"/>
            </a:lvl4pPr>
            <a:lvl5pPr marL="1827381" indent="0">
              <a:buNone/>
              <a:defRPr sz="900"/>
            </a:lvl5pPr>
            <a:lvl6pPr marL="2284223" indent="0">
              <a:buNone/>
              <a:defRPr sz="900"/>
            </a:lvl6pPr>
            <a:lvl7pPr marL="2741070" indent="0">
              <a:buNone/>
              <a:defRPr sz="900"/>
            </a:lvl7pPr>
            <a:lvl8pPr marL="3197908" indent="0">
              <a:buNone/>
              <a:defRPr sz="900"/>
            </a:lvl8pPr>
            <a:lvl9pPr marL="3654758" indent="0">
              <a:buNone/>
              <a:defRPr sz="900"/>
            </a:lvl9pPr>
          </a:lstStyle>
          <a:p>
            <a:pPr lvl="0"/>
            <a:r>
              <a:rPr lang="en-US" smtClean="0"/>
              <a:t>Click to edit Master text styles</a:t>
            </a:r>
          </a:p>
        </p:txBody>
      </p:sp>
    </p:spTree>
    <p:extLst>
      <p:ext uri="{BB962C8B-B14F-4D97-AF65-F5344CB8AC3E}">
        <p14:creationId xmlns:p14="http://schemas.microsoft.com/office/powerpoint/2010/main" val="944640421"/>
      </p:ext>
    </p:extLst>
  </p:cSld>
  <p:clrMapOvr>
    <a:masterClrMapping/>
  </p:clrMapOvr>
  <p:transition xmlns:p14="http://schemas.microsoft.com/office/powerpoint/2010/main"/>
</p:sldLayout>
</file>

<file path=ppt/slideLayouts/slideLayout7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2"/>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41" indent="0">
              <a:buNone/>
              <a:defRPr sz="2800"/>
            </a:lvl2pPr>
            <a:lvl3pPr marL="913689" indent="0">
              <a:buNone/>
              <a:defRPr sz="2400"/>
            </a:lvl3pPr>
            <a:lvl4pPr marL="1370536" indent="0">
              <a:buNone/>
              <a:defRPr sz="2000"/>
            </a:lvl4pPr>
            <a:lvl5pPr marL="1827381" indent="0">
              <a:buNone/>
              <a:defRPr sz="2000"/>
            </a:lvl5pPr>
            <a:lvl6pPr marL="2284223" indent="0">
              <a:buNone/>
              <a:defRPr sz="2000"/>
            </a:lvl6pPr>
            <a:lvl7pPr marL="2741070" indent="0">
              <a:buNone/>
              <a:defRPr sz="2000"/>
            </a:lvl7pPr>
            <a:lvl8pPr marL="3197908" indent="0">
              <a:buNone/>
              <a:defRPr sz="2000"/>
            </a:lvl8pPr>
            <a:lvl9pPr marL="3654758"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40"/>
            <a:ext cx="5486400" cy="804862"/>
          </a:xfrm>
        </p:spPr>
        <p:txBody>
          <a:bodyPr/>
          <a:lstStyle>
            <a:lvl1pPr marL="0" indent="0">
              <a:buNone/>
              <a:defRPr sz="1400"/>
            </a:lvl1pPr>
            <a:lvl2pPr marL="456841" indent="0">
              <a:buNone/>
              <a:defRPr sz="1200"/>
            </a:lvl2pPr>
            <a:lvl3pPr marL="913689" indent="0">
              <a:buNone/>
              <a:defRPr sz="1000"/>
            </a:lvl3pPr>
            <a:lvl4pPr marL="1370536" indent="0">
              <a:buNone/>
              <a:defRPr sz="900"/>
            </a:lvl4pPr>
            <a:lvl5pPr marL="1827381" indent="0">
              <a:buNone/>
              <a:defRPr sz="900"/>
            </a:lvl5pPr>
            <a:lvl6pPr marL="2284223" indent="0">
              <a:buNone/>
              <a:defRPr sz="900"/>
            </a:lvl6pPr>
            <a:lvl7pPr marL="2741070" indent="0">
              <a:buNone/>
              <a:defRPr sz="900"/>
            </a:lvl7pPr>
            <a:lvl8pPr marL="3197908" indent="0">
              <a:buNone/>
              <a:defRPr sz="900"/>
            </a:lvl8pPr>
            <a:lvl9pPr marL="3654758" indent="0">
              <a:buNone/>
              <a:defRPr sz="900"/>
            </a:lvl9pPr>
          </a:lstStyle>
          <a:p>
            <a:pPr lvl="0"/>
            <a:r>
              <a:rPr lang="en-US" smtClean="0"/>
              <a:t>Click to edit Master text styles</a:t>
            </a:r>
          </a:p>
        </p:txBody>
      </p:sp>
    </p:spTree>
    <p:extLst>
      <p:ext uri="{BB962C8B-B14F-4D97-AF65-F5344CB8AC3E}">
        <p14:creationId xmlns:p14="http://schemas.microsoft.com/office/powerpoint/2010/main" val="4141574668"/>
      </p:ext>
    </p:extLst>
  </p:cSld>
  <p:clrMapOvr>
    <a:masterClrMapping/>
  </p:clrMapOvr>
  <p:transition xmlns:p14="http://schemas.microsoft.com/office/powerpoint/2010/main"/>
</p:sldLayout>
</file>

<file path=ppt/slideLayouts/slideLayout7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77819838"/>
      </p:ext>
    </p:extLst>
  </p:cSld>
  <p:clrMapOvr>
    <a:masterClrMapping/>
  </p:clrMapOvr>
  <p:transition xmlns:p14="http://schemas.microsoft.com/office/powerpoint/2010/main"/>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826435253"/>
      </p:ext>
    </p:extLst>
  </p:cSld>
  <p:clrMapOvr>
    <a:masterClrMapping/>
  </p:clrMapOvr>
  <p:transition xmlns:p14="http://schemas.microsoft.com/office/powerpoint/2010/main"/>
</p:sldLayout>
</file>

<file path=ppt/slideLayouts/slideLayout7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6"/>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2" y="609616"/>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19558994"/>
      </p:ext>
    </p:extLst>
  </p:cSld>
  <p:clrMapOvr>
    <a:masterClrMapping/>
  </p:clrMapOvr>
  <p:transition xmlns:p14="http://schemas.microsoft.com/office/powerpoint/2010/main"/>
</p:sldLayout>
</file>

<file path=ppt/slideLayouts/slideLayout74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16"/>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2" y="1981216"/>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8238998"/>
      </p:ext>
    </p:extLst>
  </p:cSld>
  <p:clrMapOvr>
    <a:masterClrMapping/>
  </p:clrMapOvr>
  <p:transition xmlns:p14="http://schemas.microsoft.com/office/powerpoint/2010/main"/>
</p:sldLayout>
</file>

<file path=ppt/slideLayouts/slideLayout742.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2"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69297737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0190527"/>
      </p:ext>
    </p:extLst>
  </p:cSld>
  <p:clrMapOvr>
    <a:masterClrMapping/>
  </p:clrMapOvr>
  <p:transition xmlns:p14="http://schemas.microsoft.com/office/powerpoint/2010/main"/>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04"/>
            <a:ext cx="3008313" cy="4691063"/>
          </a:xfrm>
        </p:spPr>
        <p:txBody>
          <a:bodyPr/>
          <a:lstStyle>
            <a:lvl1pPr marL="0" indent="0">
              <a:buNone/>
              <a:defRPr sz="1400"/>
            </a:lvl1pPr>
            <a:lvl2pPr marL="457174" indent="0">
              <a:buNone/>
              <a:defRPr sz="1200"/>
            </a:lvl2pPr>
            <a:lvl3pPr marL="914349" indent="0">
              <a:buNone/>
              <a:defRPr sz="1000"/>
            </a:lvl3pPr>
            <a:lvl4pPr marL="1371523" indent="0">
              <a:buNone/>
              <a:defRPr sz="900"/>
            </a:lvl4pPr>
            <a:lvl5pPr marL="1828698" indent="0">
              <a:buNone/>
              <a:defRPr sz="900"/>
            </a:lvl5pPr>
            <a:lvl6pPr marL="2285872" indent="0">
              <a:buNone/>
              <a:defRPr sz="900"/>
            </a:lvl6pPr>
            <a:lvl7pPr marL="2743046" indent="0">
              <a:buNone/>
              <a:defRPr sz="900"/>
            </a:lvl7pPr>
            <a:lvl8pPr marL="3200220" indent="0">
              <a:buNone/>
              <a:defRPr sz="900"/>
            </a:lvl8pPr>
            <a:lvl9pPr marL="3657396" indent="0">
              <a:buNone/>
              <a:defRPr sz="900"/>
            </a:lvl9pPr>
          </a:lstStyle>
          <a:p>
            <a:pPr lvl="0"/>
            <a:r>
              <a:rPr lang="en-US" smtClean="0"/>
              <a:t>Click to edit Master text styles</a:t>
            </a:r>
          </a:p>
        </p:txBody>
      </p:sp>
    </p:spTree>
    <p:extLst>
      <p:ext uri="{BB962C8B-B14F-4D97-AF65-F5344CB8AC3E}">
        <p14:creationId xmlns:p14="http://schemas.microsoft.com/office/powerpoint/2010/main" val="25470952"/>
      </p:ext>
    </p:extLst>
  </p:cSld>
  <p:clrMapOvr>
    <a:masterClrMapping/>
  </p:clrMapOvr>
  <p:transition xmlns:p14="http://schemas.microsoft.com/office/powerpoint/2010/main"/>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4" indent="0">
              <a:buNone/>
              <a:defRPr sz="2800"/>
            </a:lvl2pPr>
            <a:lvl3pPr marL="914349" indent="0">
              <a:buNone/>
              <a:defRPr sz="2400"/>
            </a:lvl3pPr>
            <a:lvl4pPr marL="1371523" indent="0">
              <a:buNone/>
              <a:defRPr sz="2000"/>
            </a:lvl4pPr>
            <a:lvl5pPr marL="1828698" indent="0">
              <a:buNone/>
              <a:defRPr sz="2000"/>
            </a:lvl5pPr>
            <a:lvl6pPr marL="2285872" indent="0">
              <a:buNone/>
              <a:defRPr sz="2000"/>
            </a:lvl6pPr>
            <a:lvl7pPr marL="2743046" indent="0">
              <a:buNone/>
              <a:defRPr sz="2000"/>
            </a:lvl7pPr>
            <a:lvl8pPr marL="3200220" indent="0">
              <a:buNone/>
              <a:defRPr sz="2000"/>
            </a:lvl8pPr>
            <a:lvl9pPr marL="3657396"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4" indent="0">
              <a:buNone/>
              <a:defRPr sz="1200"/>
            </a:lvl2pPr>
            <a:lvl3pPr marL="914349" indent="0">
              <a:buNone/>
              <a:defRPr sz="1000"/>
            </a:lvl3pPr>
            <a:lvl4pPr marL="1371523" indent="0">
              <a:buNone/>
              <a:defRPr sz="900"/>
            </a:lvl4pPr>
            <a:lvl5pPr marL="1828698" indent="0">
              <a:buNone/>
              <a:defRPr sz="900"/>
            </a:lvl5pPr>
            <a:lvl6pPr marL="2285872" indent="0">
              <a:buNone/>
              <a:defRPr sz="900"/>
            </a:lvl6pPr>
            <a:lvl7pPr marL="2743046" indent="0">
              <a:buNone/>
              <a:defRPr sz="900"/>
            </a:lvl7pPr>
            <a:lvl8pPr marL="3200220" indent="0">
              <a:buNone/>
              <a:defRPr sz="900"/>
            </a:lvl8pPr>
            <a:lvl9pPr marL="3657396" indent="0">
              <a:buNone/>
              <a:defRPr sz="900"/>
            </a:lvl9pPr>
          </a:lstStyle>
          <a:p>
            <a:pPr lvl="0"/>
            <a:r>
              <a:rPr lang="en-US" smtClean="0"/>
              <a:t>Click to edit Master text styles</a:t>
            </a:r>
          </a:p>
        </p:txBody>
      </p:sp>
    </p:spTree>
    <p:extLst>
      <p:ext uri="{BB962C8B-B14F-4D97-AF65-F5344CB8AC3E}">
        <p14:creationId xmlns:p14="http://schemas.microsoft.com/office/powerpoint/2010/main" val="1949667307"/>
      </p:ext>
    </p:extLst>
  </p:cSld>
  <p:clrMapOvr>
    <a:masterClrMapping/>
  </p:clrMapOvr>
  <p:transition xmlns:p14="http://schemas.microsoft.com/office/powerpoint/2010/main"/>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98323085"/>
      </p:ext>
    </p:extLst>
  </p:cSld>
  <p:clrMapOvr>
    <a:masterClrMapping/>
  </p:clrMapOvr>
  <p:transition xmlns:p14="http://schemas.microsoft.com/office/powerpoint/2010/main"/>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6"/>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6"/>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24089296"/>
      </p:ext>
    </p:extLst>
  </p:cSld>
  <p:clrMapOvr>
    <a:masterClrMapping/>
  </p:clrMapOvr>
  <p:transition xmlns:p14="http://schemas.microsoft.com/office/powerpoint/2010/mai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04"/>
            <a:ext cx="3008313" cy="4691063"/>
          </a:xfrm>
        </p:spPr>
        <p:txBody>
          <a:bodyPr/>
          <a:lstStyle>
            <a:lvl1pPr marL="0" indent="0">
              <a:buNone/>
              <a:defRPr sz="1400"/>
            </a:lvl1pPr>
            <a:lvl2pPr marL="457174" indent="0">
              <a:buNone/>
              <a:defRPr sz="1200"/>
            </a:lvl2pPr>
            <a:lvl3pPr marL="914349" indent="0">
              <a:buNone/>
              <a:defRPr sz="1000"/>
            </a:lvl3pPr>
            <a:lvl4pPr marL="1371523" indent="0">
              <a:buNone/>
              <a:defRPr sz="900"/>
            </a:lvl4pPr>
            <a:lvl5pPr marL="1828698" indent="0">
              <a:buNone/>
              <a:defRPr sz="900"/>
            </a:lvl5pPr>
            <a:lvl6pPr marL="2285872" indent="0">
              <a:buNone/>
              <a:defRPr sz="900"/>
            </a:lvl6pPr>
            <a:lvl7pPr marL="2743046" indent="0">
              <a:buNone/>
              <a:defRPr sz="900"/>
            </a:lvl7pPr>
            <a:lvl8pPr marL="3200220" indent="0">
              <a:buNone/>
              <a:defRPr sz="900"/>
            </a:lvl8pPr>
            <a:lvl9pPr marL="3657396" indent="0">
              <a:buNone/>
              <a:defRPr sz="900"/>
            </a:lvl9pPr>
          </a:lstStyle>
          <a:p>
            <a:pPr lvl="0"/>
            <a:r>
              <a:rPr lang="en-US" smtClean="0"/>
              <a:t>Click to edit Master text styles</a:t>
            </a:r>
          </a:p>
        </p:txBody>
      </p:sp>
    </p:spTree>
    <p:extLst>
      <p:ext uri="{BB962C8B-B14F-4D97-AF65-F5344CB8AC3E}">
        <p14:creationId xmlns:p14="http://schemas.microsoft.com/office/powerpoint/2010/main" val="3203609215"/>
      </p:ext>
    </p:extLst>
  </p:cSld>
  <p:clrMapOvr>
    <a:masterClrMapping/>
  </p:clrMapOvr>
  <p:transition xmlns:p14="http://schemas.microsoft.com/office/powerpoint/2010/main"/>
</p:sldLayout>
</file>

<file path=ppt/slideLayouts/slideLayout8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1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1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99369685"/>
      </p:ext>
    </p:extLst>
  </p:cSld>
  <p:clrMapOvr>
    <a:masterClrMapping/>
  </p:clrMapOvr>
  <p:transition xmlns:p14="http://schemas.microsoft.com/office/powerpoint/2010/main"/>
</p:sldLayout>
</file>

<file path=ppt/slideLayouts/slideLayout81.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414062779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96"/>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custDataLst>
              <p:tags r:id="rId1"/>
            </p:custDataLst>
          </p:nvPr>
        </p:nvSpPr>
        <p:spPr>
          <a:xfrm>
            <a:off x="457200" y="6245225"/>
            <a:ext cx="2133600" cy="476250"/>
          </a:xfrm>
          <a:prstGeom prst="rect">
            <a:avLst/>
          </a:prstGeom>
        </p:spPr>
        <p:txBody>
          <a:bodyPr lIns="91435" tIns="45718" rIns="91435" bIns="45718"/>
          <a:lstStyle>
            <a:lvl1pPr>
              <a:defRPr>
                <a:solidFill>
                  <a:srgbClr val="000000"/>
                </a:solidFill>
              </a:defRPr>
            </a:lvl1pPr>
          </a:lstStyle>
          <a:p>
            <a:pPr>
              <a:defRPr/>
            </a:pPr>
            <a:endParaRPr lang="en-US" altLang="zh-CN"/>
          </a:p>
        </p:txBody>
      </p:sp>
      <p:sp>
        <p:nvSpPr>
          <p:cNvPr id="7" name="Footer Placeholder 6"/>
          <p:cNvSpPr>
            <a:spLocks noGrp="1"/>
          </p:cNvSpPr>
          <p:nvPr>
            <p:ph type="ftr" sz="quarter" idx="11"/>
            <p:custDataLst>
              <p:tags r:id="rId2"/>
            </p:custDataLst>
          </p:nvPr>
        </p:nvSpPr>
        <p:spPr>
          <a:xfrm>
            <a:off x="3124200" y="6245225"/>
            <a:ext cx="2895600" cy="476250"/>
          </a:xfrm>
          <a:prstGeom prst="rect">
            <a:avLst/>
          </a:prstGeom>
        </p:spPr>
        <p:txBody>
          <a:bodyPr lIns="91435" tIns="45718" rIns="91435" bIns="45718"/>
          <a:lstStyle>
            <a:lvl1pPr>
              <a:defRPr>
                <a:solidFill>
                  <a:srgbClr val="000000"/>
                </a:solidFill>
              </a:defRPr>
            </a:lvl1pPr>
          </a:lstStyle>
          <a:p>
            <a:pPr>
              <a:defRPr/>
            </a:pPr>
            <a:endParaRPr lang="en-US" altLang="zh-CN"/>
          </a:p>
        </p:txBody>
      </p:sp>
      <p:sp>
        <p:nvSpPr>
          <p:cNvPr id="8" name="Slide Number Placeholder 7"/>
          <p:cNvSpPr>
            <a:spLocks noGrp="1"/>
          </p:cNvSpPr>
          <p:nvPr>
            <p:ph type="sldNum" sz="quarter" idx="12"/>
            <p:custDataLst>
              <p:tags r:id="rId3"/>
            </p:custDataLst>
          </p:nvPr>
        </p:nvSpPr>
        <p:spPr>
          <a:xfrm>
            <a:off x="6553200" y="6245225"/>
            <a:ext cx="2133600" cy="476250"/>
          </a:xfrm>
          <a:prstGeom prst="rect">
            <a:avLst/>
          </a:prstGeom>
        </p:spPr>
        <p:txBody>
          <a:bodyPr lIns="91435" tIns="45718" rIns="91435" bIns="45718"/>
          <a:lstStyle>
            <a:lvl1pPr>
              <a:defRPr>
                <a:solidFill>
                  <a:srgbClr val="000000"/>
                </a:solidFill>
              </a:defRPr>
            </a:lvl1pPr>
          </a:lstStyle>
          <a:p>
            <a:pPr>
              <a:defRPr/>
            </a:pPr>
            <a:fld id="{A1055502-1706-3D43-BAA8-5F65354792F7}" type="slidenum">
              <a:rPr lang="en-US" altLang="zh-CN"/>
              <a:pPr>
                <a:defRPr/>
              </a:pPr>
              <a:t>‹#›</a:t>
            </a:fld>
            <a:endParaRPr lang="en-US" altLang="zh-CN"/>
          </a:p>
        </p:txBody>
      </p:sp>
    </p:spTree>
    <p:extLst>
      <p:ext uri="{BB962C8B-B14F-4D97-AF65-F5344CB8AC3E}">
        <p14:creationId xmlns:p14="http://schemas.microsoft.com/office/powerpoint/2010/main" val="147479230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6"/>
            <a:ext cx="8229600" cy="4525963"/>
          </a:xfrm>
        </p:spPr>
        <p:txBody>
          <a:bodyPr/>
          <a:lstStyle/>
          <a:p>
            <a:pPr lvl="0"/>
            <a:endParaRPr lang="en-US" noProof="0"/>
          </a:p>
        </p:txBody>
      </p:sp>
      <p:sp>
        <p:nvSpPr>
          <p:cNvPr id="4" name="Date Placeholder 3"/>
          <p:cNvSpPr>
            <a:spLocks noGrp="1"/>
          </p:cNvSpPr>
          <p:nvPr>
            <p:ph type="dt" sz="half" idx="10"/>
            <p:custDataLst>
              <p:tags r:id="rId1"/>
            </p:custDataLst>
          </p:nvPr>
        </p:nvSpPr>
        <p:spPr>
          <a:xfrm>
            <a:off x="457200" y="6245225"/>
            <a:ext cx="2133600" cy="476250"/>
          </a:xfrm>
          <a:prstGeom prst="rect">
            <a:avLst/>
          </a:prstGeom>
        </p:spPr>
        <p:txBody>
          <a:bodyPr lIns="91435" tIns="45718" rIns="91435" bIns="45718"/>
          <a:lstStyle>
            <a:lvl1pPr>
              <a:defRPr>
                <a:solidFill>
                  <a:srgbClr val="000000"/>
                </a:solidFill>
              </a:defRPr>
            </a:lvl1pPr>
          </a:lstStyle>
          <a:p>
            <a:pPr>
              <a:defRPr/>
            </a:pPr>
            <a:endParaRPr lang="en-US" altLang="zh-CN"/>
          </a:p>
        </p:txBody>
      </p:sp>
      <p:sp>
        <p:nvSpPr>
          <p:cNvPr id="5" name="Footer Placeholder 4"/>
          <p:cNvSpPr>
            <a:spLocks noGrp="1"/>
          </p:cNvSpPr>
          <p:nvPr>
            <p:ph type="ftr" sz="quarter" idx="11"/>
            <p:custDataLst>
              <p:tags r:id="rId2"/>
            </p:custDataLst>
          </p:nvPr>
        </p:nvSpPr>
        <p:spPr>
          <a:xfrm>
            <a:off x="3124200" y="6245225"/>
            <a:ext cx="2895600" cy="476250"/>
          </a:xfrm>
          <a:prstGeom prst="rect">
            <a:avLst/>
          </a:prstGeom>
        </p:spPr>
        <p:txBody>
          <a:bodyPr lIns="91435" tIns="45718" rIns="91435" bIns="45718"/>
          <a:lstStyle>
            <a:lvl1pPr>
              <a:defRPr>
                <a:solidFill>
                  <a:srgbClr val="000000"/>
                </a:solidFill>
              </a:defRPr>
            </a:lvl1pPr>
          </a:lstStyle>
          <a:p>
            <a:pPr>
              <a:defRPr/>
            </a:pPr>
            <a:endParaRPr lang="en-US" altLang="zh-CN"/>
          </a:p>
        </p:txBody>
      </p:sp>
      <p:sp>
        <p:nvSpPr>
          <p:cNvPr id="6" name="Slide Number Placeholder 5"/>
          <p:cNvSpPr>
            <a:spLocks noGrp="1"/>
          </p:cNvSpPr>
          <p:nvPr>
            <p:ph type="sldNum" sz="quarter" idx="12"/>
            <p:custDataLst>
              <p:tags r:id="rId3"/>
            </p:custDataLst>
          </p:nvPr>
        </p:nvSpPr>
        <p:spPr>
          <a:xfrm>
            <a:off x="6553200" y="6245225"/>
            <a:ext cx="2133600" cy="476250"/>
          </a:xfrm>
          <a:prstGeom prst="rect">
            <a:avLst/>
          </a:prstGeom>
        </p:spPr>
        <p:txBody>
          <a:bodyPr lIns="91435" tIns="45718" rIns="91435" bIns="45718"/>
          <a:lstStyle>
            <a:lvl1pPr>
              <a:defRPr>
                <a:solidFill>
                  <a:srgbClr val="000000"/>
                </a:solidFill>
              </a:defRPr>
            </a:lvl1pPr>
          </a:lstStyle>
          <a:p>
            <a:pPr>
              <a:defRPr/>
            </a:pPr>
            <a:fld id="{55527C32-9C7B-BF43-95CD-0FF06C1452EA}" type="slidenum">
              <a:rPr lang="en-US" altLang="zh-CN"/>
              <a:pPr>
                <a:defRPr/>
              </a:pPr>
              <a:t>‹#›</a:t>
            </a:fld>
            <a:endParaRPr lang="en-US" altLang="zh-CN"/>
          </a:p>
        </p:txBody>
      </p:sp>
    </p:spTree>
    <p:extLst>
      <p:ext uri="{BB962C8B-B14F-4D97-AF65-F5344CB8AC3E}">
        <p14:creationId xmlns:p14="http://schemas.microsoft.com/office/powerpoint/2010/main" val="311746984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9"/>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7170" indent="0" algn="ctr">
              <a:buNone/>
              <a:defRPr/>
            </a:lvl2pPr>
            <a:lvl3pPr marL="914340" indent="0" algn="ctr">
              <a:buNone/>
              <a:defRPr/>
            </a:lvl3pPr>
            <a:lvl4pPr marL="1371511" indent="0" algn="ctr">
              <a:buNone/>
              <a:defRPr/>
            </a:lvl4pPr>
            <a:lvl5pPr marL="1828680" indent="0" algn="ctr">
              <a:buNone/>
              <a:defRPr/>
            </a:lvl5pPr>
            <a:lvl6pPr marL="2285850" indent="0" algn="ctr">
              <a:buNone/>
              <a:defRPr/>
            </a:lvl6pPr>
            <a:lvl7pPr marL="2743019" indent="0" algn="ctr">
              <a:buNone/>
              <a:defRPr/>
            </a:lvl7pPr>
            <a:lvl8pPr marL="3200188" indent="0" algn="ctr">
              <a:buNone/>
              <a:defRPr/>
            </a:lvl8pPr>
            <a:lvl9pPr marL="3657358"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640258799"/>
      </p:ext>
    </p:extLst>
  </p:cSld>
  <p:clrMapOvr>
    <a:masterClrMapping/>
  </p:clrMapOvr>
  <p:transition xmlns:p14="http://schemas.microsoft.com/office/powerpoint/2010/main"/>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60856345"/>
      </p:ext>
    </p:extLst>
  </p:cSld>
  <p:clrMapOvr>
    <a:masterClrMapping/>
  </p:clrMapOvr>
  <p:transition xmlns:p14="http://schemas.microsoft.com/office/powerpoint/2010/main"/>
</p:sldLayout>
</file>

<file path=ppt/slideLayouts/slideLayout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3"/>
            <a:ext cx="7772400" cy="1500187"/>
          </a:xfrm>
        </p:spPr>
        <p:txBody>
          <a:bodyPr anchor="b"/>
          <a:lstStyle>
            <a:lvl1pPr marL="0" indent="0">
              <a:buNone/>
              <a:defRPr sz="2000"/>
            </a:lvl1pPr>
            <a:lvl2pPr marL="457170" indent="0">
              <a:buNone/>
              <a:defRPr sz="1800"/>
            </a:lvl2pPr>
            <a:lvl3pPr marL="914340" indent="0">
              <a:buNone/>
              <a:defRPr sz="1600"/>
            </a:lvl3pPr>
            <a:lvl4pPr marL="1371511" indent="0">
              <a:buNone/>
              <a:defRPr sz="1400"/>
            </a:lvl4pPr>
            <a:lvl5pPr marL="1828680" indent="0">
              <a:buNone/>
              <a:defRPr sz="1400"/>
            </a:lvl5pPr>
            <a:lvl6pPr marL="2285850" indent="0">
              <a:buNone/>
              <a:defRPr sz="1400"/>
            </a:lvl6pPr>
            <a:lvl7pPr marL="2743019" indent="0">
              <a:buNone/>
              <a:defRPr sz="1400"/>
            </a:lvl7pPr>
            <a:lvl8pPr marL="3200188" indent="0">
              <a:buNone/>
              <a:defRPr sz="1400"/>
            </a:lvl8pPr>
            <a:lvl9pPr marL="3657358" indent="0">
              <a:buNone/>
              <a:defRPr sz="1400"/>
            </a:lvl9pPr>
          </a:lstStyle>
          <a:p>
            <a:pPr lvl="0"/>
            <a:r>
              <a:rPr lang="en-US" smtClean="0"/>
              <a:t>Click to edit Master text styles</a:t>
            </a:r>
          </a:p>
        </p:txBody>
      </p:sp>
    </p:spTree>
    <p:extLst>
      <p:ext uri="{BB962C8B-B14F-4D97-AF65-F5344CB8AC3E}">
        <p14:creationId xmlns:p14="http://schemas.microsoft.com/office/powerpoint/2010/main" val="3988424696"/>
      </p:ext>
    </p:extLst>
  </p:cSld>
  <p:clrMapOvr>
    <a:masterClrMapping/>
  </p:clrMapOvr>
  <p:transition xmlns:p14="http://schemas.microsoft.com/office/powerpoint/2010/main"/>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11"/>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11"/>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87762915"/>
      </p:ext>
    </p:extLst>
  </p:cSld>
  <p:clrMapOvr>
    <a:masterClrMapping/>
  </p:clrMapOvr>
  <p:transition xmlns:p14="http://schemas.microsoft.com/office/powerpoint/2010/main"/>
</p:sldLayout>
</file>

<file path=ppt/slideLayouts/slideLayout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0" indent="0">
              <a:buNone/>
              <a:defRPr sz="2000" b="1"/>
            </a:lvl2pPr>
            <a:lvl3pPr marL="914340" indent="0">
              <a:buNone/>
              <a:defRPr sz="1800" b="1"/>
            </a:lvl3pPr>
            <a:lvl4pPr marL="1371511" indent="0">
              <a:buNone/>
              <a:defRPr sz="1600" b="1"/>
            </a:lvl4pPr>
            <a:lvl5pPr marL="1828680" indent="0">
              <a:buNone/>
              <a:defRPr sz="1600" b="1"/>
            </a:lvl5pPr>
            <a:lvl6pPr marL="2285850" indent="0">
              <a:buNone/>
              <a:defRPr sz="1600" b="1"/>
            </a:lvl6pPr>
            <a:lvl7pPr marL="2743019" indent="0">
              <a:buNone/>
              <a:defRPr sz="1600" b="1"/>
            </a:lvl7pPr>
            <a:lvl8pPr marL="3200188" indent="0">
              <a:buNone/>
              <a:defRPr sz="1600" b="1"/>
            </a:lvl8pPr>
            <a:lvl9pPr marL="3657358"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a:lvl1pPr>
            <a:lvl2pPr marL="457170" indent="0">
              <a:buNone/>
              <a:defRPr sz="2000" b="1"/>
            </a:lvl2pPr>
            <a:lvl3pPr marL="914340" indent="0">
              <a:buNone/>
              <a:defRPr sz="1800" b="1"/>
            </a:lvl3pPr>
            <a:lvl4pPr marL="1371511" indent="0">
              <a:buNone/>
              <a:defRPr sz="1600" b="1"/>
            </a:lvl4pPr>
            <a:lvl5pPr marL="1828680" indent="0">
              <a:buNone/>
              <a:defRPr sz="1600" b="1"/>
            </a:lvl5pPr>
            <a:lvl6pPr marL="2285850" indent="0">
              <a:buNone/>
              <a:defRPr sz="1600" b="1"/>
            </a:lvl6pPr>
            <a:lvl7pPr marL="2743019" indent="0">
              <a:buNone/>
              <a:defRPr sz="1600" b="1"/>
            </a:lvl7pPr>
            <a:lvl8pPr marL="3200188" indent="0">
              <a:buNone/>
              <a:defRPr sz="1600" b="1"/>
            </a:lvl8pPr>
            <a:lvl9pPr marL="365735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71285772"/>
      </p:ext>
    </p:extLst>
  </p:cSld>
  <p:clrMapOvr>
    <a:masterClrMapping/>
  </p:clrMapOvr>
  <p:transition xmlns:p14="http://schemas.microsoft.com/office/powerpoint/2010/main"/>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703910074"/>
      </p:ext>
    </p:extLst>
  </p:cSld>
  <p:clrMapOvr>
    <a:masterClrMapping/>
  </p:clrMapOvr>
  <p:transition xmlns:p14="http://schemas.microsoft.com/office/powerpoint/2010/mai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4" indent="0">
              <a:buNone/>
              <a:defRPr sz="2800"/>
            </a:lvl2pPr>
            <a:lvl3pPr marL="914349" indent="0">
              <a:buNone/>
              <a:defRPr sz="2400"/>
            </a:lvl3pPr>
            <a:lvl4pPr marL="1371523" indent="0">
              <a:buNone/>
              <a:defRPr sz="2000"/>
            </a:lvl4pPr>
            <a:lvl5pPr marL="1828698" indent="0">
              <a:buNone/>
              <a:defRPr sz="2000"/>
            </a:lvl5pPr>
            <a:lvl6pPr marL="2285872" indent="0">
              <a:buNone/>
              <a:defRPr sz="2000"/>
            </a:lvl6pPr>
            <a:lvl7pPr marL="2743046" indent="0">
              <a:buNone/>
              <a:defRPr sz="2000"/>
            </a:lvl7pPr>
            <a:lvl8pPr marL="3200220" indent="0">
              <a:buNone/>
              <a:defRPr sz="2000"/>
            </a:lvl8pPr>
            <a:lvl9pPr marL="3657396"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4" indent="0">
              <a:buNone/>
              <a:defRPr sz="1200"/>
            </a:lvl2pPr>
            <a:lvl3pPr marL="914349" indent="0">
              <a:buNone/>
              <a:defRPr sz="1000"/>
            </a:lvl3pPr>
            <a:lvl4pPr marL="1371523" indent="0">
              <a:buNone/>
              <a:defRPr sz="900"/>
            </a:lvl4pPr>
            <a:lvl5pPr marL="1828698" indent="0">
              <a:buNone/>
              <a:defRPr sz="900"/>
            </a:lvl5pPr>
            <a:lvl6pPr marL="2285872" indent="0">
              <a:buNone/>
              <a:defRPr sz="900"/>
            </a:lvl6pPr>
            <a:lvl7pPr marL="2743046" indent="0">
              <a:buNone/>
              <a:defRPr sz="900"/>
            </a:lvl7pPr>
            <a:lvl8pPr marL="3200220" indent="0">
              <a:buNone/>
              <a:defRPr sz="900"/>
            </a:lvl8pPr>
            <a:lvl9pPr marL="3657396" indent="0">
              <a:buNone/>
              <a:defRPr sz="900"/>
            </a:lvl9pPr>
          </a:lstStyle>
          <a:p>
            <a:pPr lvl="0"/>
            <a:r>
              <a:rPr lang="en-US" smtClean="0"/>
              <a:t>Click to edit Master text styles</a:t>
            </a:r>
          </a:p>
        </p:txBody>
      </p:sp>
    </p:spTree>
    <p:extLst>
      <p:ext uri="{BB962C8B-B14F-4D97-AF65-F5344CB8AC3E}">
        <p14:creationId xmlns:p14="http://schemas.microsoft.com/office/powerpoint/2010/main" val="774074899"/>
      </p:ext>
    </p:extLst>
  </p:cSld>
  <p:clrMapOvr>
    <a:masterClrMapping/>
  </p:clrMapOvr>
  <p:transition xmlns:p14="http://schemas.microsoft.com/office/powerpoint/2010/main"/>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54700575"/>
      </p:ext>
    </p:extLst>
  </p:cSld>
  <p:clrMapOvr>
    <a:masterClrMapping/>
  </p:clrMapOvr>
  <p:transition xmlns:p14="http://schemas.microsoft.com/office/powerpoint/2010/main"/>
</p:sldLayout>
</file>

<file path=ppt/slideLayouts/slideLayout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6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04"/>
            <a:ext cx="3008313" cy="4691063"/>
          </a:xfrm>
        </p:spPr>
        <p:txBody>
          <a:bodyPr/>
          <a:lstStyle>
            <a:lvl1pPr marL="0" indent="0">
              <a:buNone/>
              <a:defRPr sz="1400"/>
            </a:lvl1pPr>
            <a:lvl2pPr marL="457170" indent="0">
              <a:buNone/>
              <a:defRPr sz="1200"/>
            </a:lvl2pPr>
            <a:lvl3pPr marL="914340" indent="0">
              <a:buNone/>
              <a:defRPr sz="1000"/>
            </a:lvl3pPr>
            <a:lvl4pPr marL="1371511" indent="0">
              <a:buNone/>
              <a:defRPr sz="900"/>
            </a:lvl4pPr>
            <a:lvl5pPr marL="1828680" indent="0">
              <a:buNone/>
              <a:defRPr sz="900"/>
            </a:lvl5pPr>
            <a:lvl6pPr marL="2285850" indent="0">
              <a:buNone/>
              <a:defRPr sz="900"/>
            </a:lvl6pPr>
            <a:lvl7pPr marL="2743019" indent="0">
              <a:buNone/>
              <a:defRPr sz="900"/>
            </a:lvl7pPr>
            <a:lvl8pPr marL="3200188" indent="0">
              <a:buNone/>
              <a:defRPr sz="900"/>
            </a:lvl8pPr>
            <a:lvl9pPr marL="3657358" indent="0">
              <a:buNone/>
              <a:defRPr sz="900"/>
            </a:lvl9pPr>
          </a:lstStyle>
          <a:p>
            <a:pPr lvl="0"/>
            <a:r>
              <a:rPr lang="en-US" smtClean="0"/>
              <a:t>Click to edit Master text styles</a:t>
            </a:r>
          </a:p>
        </p:txBody>
      </p:sp>
    </p:spTree>
    <p:extLst>
      <p:ext uri="{BB962C8B-B14F-4D97-AF65-F5344CB8AC3E}">
        <p14:creationId xmlns:p14="http://schemas.microsoft.com/office/powerpoint/2010/main" val="1686298856"/>
      </p:ext>
    </p:extLst>
  </p:cSld>
  <p:clrMapOvr>
    <a:masterClrMapping/>
  </p:clrMapOvr>
  <p:transition xmlns:p14="http://schemas.microsoft.com/office/powerpoint/2010/main"/>
</p:sldLayout>
</file>

<file path=ppt/slideLayouts/slideLayout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0" indent="0">
              <a:buNone/>
              <a:defRPr sz="2800"/>
            </a:lvl2pPr>
            <a:lvl3pPr marL="914340" indent="0">
              <a:buNone/>
              <a:defRPr sz="2400"/>
            </a:lvl3pPr>
            <a:lvl4pPr marL="1371511" indent="0">
              <a:buNone/>
              <a:defRPr sz="2000"/>
            </a:lvl4pPr>
            <a:lvl5pPr marL="1828680" indent="0">
              <a:buNone/>
              <a:defRPr sz="2000"/>
            </a:lvl5pPr>
            <a:lvl6pPr marL="2285850" indent="0">
              <a:buNone/>
              <a:defRPr sz="2000"/>
            </a:lvl6pPr>
            <a:lvl7pPr marL="2743019" indent="0">
              <a:buNone/>
              <a:defRPr sz="2000"/>
            </a:lvl7pPr>
            <a:lvl8pPr marL="3200188" indent="0">
              <a:buNone/>
              <a:defRPr sz="2000"/>
            </a:lvl8pPr>
            <a:lvl9pPr marL="3657358"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170" indent="0">
              <a:buNone/>
              <a:defRPr sz="1200"/>
            </a:lvl2pPr>
            <a:lvl3pPr marL="914340" indent="0">
              <a:buNone/>
              <a:defRPr sz="1000"/>
            </a:lvl3pPr>
            <a:lvl4pPr marL="1371511" indent="0">
              <a:buNone/>
              <a:defRPr sz="900"/>
            </a:lvl4pPr>
            <a:lvl5pPr marL="1828680" indent="0">
              <a:buNone/>
              <a:defRPr sz="900"/>
            </a:lvl5pPr>
            <a:lvl6pPr marL="2285850" indent="0">
              <a:buNone/>
              <a:defRPr sz="900"/>
            </a:lvl6pPr>
            <a:lvl7pPr marL="2743019" indent="0">
              <a:buNone/>
              <a:defRPr sz="900"/>
            </a:lvl7pPr>
            <a:lvl8pPr marL="3200188" indent="0">
              <a:buNone/>
              <a:defRPr sz="900"/>
            </a:lvl8pPr>
            <a:lvl9pPr marL="3657358" indent="0">
              <a:buNone/>
              <a:defRPr sz="900"/>
            </a:lvl9pPr>
          </a:lstStyle>
          <a:p>
            <a:pPr lvl="0"/>
            <a:r>
              <a:rPr lang="en-US" smtClean="0"/>
              <a:t>Click to edit Master text styles</a:t>
            </a:r>
          </a:p>
        </p:txBody>
      </p:sp>
    </p:spTree>
    <p:extLst>
      <p:ext uri="{BB962C8B-B14F-4D97-AF65-F5344CB8AC3E}">
        <p14:creationId xmlns:p14="http://schemas.microsoft.com/office/powerpoint/2010/main" val="2771314197"/>
      </p:ext>
    </p:extLst>
  </p:cSld>
  <p:clrMapOvr>
    <a:masterClrMapping/>
  </p:clrMapOvr>
  <p:transition xmlns:p14="http://schemas.microsoft.com/office/powerpoint/2010/main"/>
</p:sldLayout>
</file>

<file path=ppt/slideLayouts/slideLayout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58280102"/>
      </p:ext>
    </p:extLst>
  </p:cSld>
  <p:clrMapOvr>
    <a:masterClrMapping/>
  </p:clrMapOvr>
  <p:transition xmlns:p14="http://schemas.microsoft.com/office/powerpoint/2010/main"/>
</p:sldLayout>
</file>

<file path=ppt/slideLayouts/slideLayout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6"/>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06"/>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8580891"/>
      </p:ext>
    </p:extLst>
  </p:cSld>
  <p:clrMapOvr>
    <a:masterClrMapping/>
  </p:clrMapOvr>
  <p:transition xmlns:p14="http://schemas.microsoft.com/office/powerpoint/2010/main"/>
</p:sldLayout>
</file>

<file path=ppt/slideLayouts/slideLayout9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11"/>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11"/>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66388618"/>
      </p:ext>
    </p:extLst>
  </p:cSld>
  <p:clrMapOvr>
    <a:masterClrMapping/>
  </p:clrMapOvr>
  <p:transition xmlns:p14="http://schemas.microsoft.com/office/powerpoint/2010/main"/>
</p:sldLayout>
</file>

<file path=ppt/slideLayouts/slideLayout96.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312471732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9"/>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7170" indent="0" algn="ctr">
              <a:buNone/>
              <a:defRPr/>
            </a:lvl2pPr>
            <a:lvl3pPr marL="914340" indent="0" algn="ctr">
              <a:buNone/>
              <a:defRPr/>
            </a:lvl3pPr>
            <a:lvl4pPr marL="1371511" indent="0" algn="ctr">
              <a:buNone/>
              <a:defRPr/>
            </a:lvl4pPr>
            <a:lvl5pPr marL="1828680" indent="0" algn="ctr">
              <a:buNone/>
              <a:defRPr/>
            </a:lvl5pPr>
            <a:lvl6pPr marL="2285850" indent="0" algn="ctr">
              <a:buNone/>
              <a:defRPr/>
            </a:lvl6pPr>
            <a:lvl7pPr marL="2743019" indent="0" algn="ctr">
              <a:buNone/>
              <a:defRPr/>
            </a:lvl7pPr>
            <a:lvl8pPr marL="3200188" indent="0" algn="ctr">
              <a:buNone/>
              <a:defRPr/>
            </a:lvl8pPr>
            <a:lvl9pPr marL="3657358"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668073892"/>
      </p:ext>
    </p:extLst>
  </p:cSld>
  <p:clrMapOvr>
    <a:masterClrMapping/>
  </p:clrMapOvr>
  <p:transition xmlns:p14="http://schemas.microsoft.com/office/powerpoint/2010/main"/>
</p:sldLayout>
</file>

<file path=ppt/slideLayouts/slideLayout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86237058"/>
      </p:ext>
    </p:extLst>
  </p:cSld>
  <p:clrMapOvr>
    <a:masterClrMapping/>
  </p:clrMapOvr>
  <p:transition xmlns:p14="http://schemas.microsoft.com/office/powerpoint/2010/main"/>
</p:sldLayout>
</file>

<file path=ppt/slideLayouts/slideLayout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3"/>
            <a:ext cx="7772400" cy="1500187"/>
          </a:xfrm>
        </p:spPr>
        <p:txBody>
          <a:bodyPr anchor="b"/>
          <a:lstStyle>
            <a:lvl1pPr marL="0" indent="0">
              <a:buNone/>
              <a:defRPr sz="2000"/>
            </a:lvl1pPr>
            <a:lvl2pPr marL="457170" indent="0">
              <a:buNone/>
              <a:defRPr sz="1800"/>
            </a:lvl2pPr>
            <a:lvl3pPr marL="914340" indent="0">
              <a:buNone/>
              <a:defRPr sz="1600"/>
            </a:lvl3pPr>
            <a:lvl4pPr marL="1371511" indent="0">
              <a:buNone/>
              <a:defRPr sz="1400"/>
            </a:lvl4pPr>
            <a:lvl5pPr marL="1828680" indent="0">
              <a:buNone/>
              <a:defRPr sz="1400"/>
            </a:lvl5pPr>
            <a:lvl6pPr marL="2285850" indent="0">
              <a:buNone/>
              <a:defRPr sz="1400"/>
            </a:lvl6pPr>
            <a:lvl7pPr marL="2743019" indent="0">
              <a:buNone/>
              <a:defRPr sz="1400"/>
            </a:lvl7pPr>
            <a:lvl8pPr marL="3200188" indent="0">
              <a:buNone/>
              <a:defRPr sz="1400"/>
            </a:lvl8pPr>
            <a:lvl9pPr marL="3657358" indent="0">
              <a:buNone/>
              <a:defRPr sz="1400"/>
            </a:lvl9pPr>
          </a:lstStyle>
          <a:p>
            <a:pPr lvl="0"/>
            <a:r>
              <a:rPr lang="en-US" smtClean="0"/>
              <a:t>Click to edit Master text styles</a:t>
            </a:r>
          </a:p>
        </p:txBody>
      </p:sp>
    </p:spTree>
    <p:extLst>
      <p:ext uri="{BB962C8B-B14F-4D97-AF65-F5344CB8AC3E}">
        <p14:creationId xmlns:p14="http://schemas.microsoft.com/office/powerpoint/2010/main" val="380854012"/>
      </p:ext>
    </p:extLst>
  </p:cSld>
  <p:clrMapOvr>
    <a:masterClrMapping/>
  </p:clrMapOvr>
  <p:transition xmlns:p14="http://schemas.microsoft.com/office/powerpoint/2010/mai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5" Type="http://schemas.openxmlformats.org/officeDocument/2006/relationships/tags" Target="../tags/tag1.xml"/><Relationship Id="rId16" Type="http://schemas.openxmlformats.org/officeDocument/2006/relationships/tags" Target="../tags/tag2.xml"/><Relationship Id="rId17" Type="http://schemas.openxmlformats.org/officeDocument/2006/relationships/tags" Target="../tags/tag3.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10.xml.rels><?xml version="1.0" encoding="UTF-8" standalone="yes"?>
<Relationships xmlns="http://schemas.openxmlformats.org/package/2006/relationships"><Relationship Id="rId11" Type="http://schemas.openxmlformats.org/officeDocument/2006/relationships/slideLayout" Target="../slideLayouts/slideLayout133.xml"/><Relationship Id="rId12" Type="http://schemas.openxmlformats.org/officeDocument/2006/relationships/slideLayout" Target="../slideLayouts/slideLayout134.xml"/><Relationship Id="rId13" Type="http://schemas.openxmlformats.org/officeDocument/2006/relationships/slideLayout" Target="../slideLayouts/slideLayout135.xml"/><Relationship Id="rId14" Type="http://schemas.openxmlformats.org/officeDocument/2006/relationships/theme" Target="../theme/theme10.xml"/><Relationship Id="rId15" Type="http://schemas.openxmlformats.org/officeDocument/2006/relationships/tags" Target="../tags/tag85.xml"/><Relationship Id="rId16" Type="http://schemas.openxmlformats.org/officeDocument/2006/relationships/tags" Target="../tags/tag86.xml"/><Relationship Id="rId17" Type="http://schemas.openxmlformats.org/officeDocument/2006/relationships/tags" Target="../tags/tag87.xml"/><Relationship Id="rId1" Type="http://schemas.openxmlformats.org/officeDocument/2006/relationships/slideLayout" Target="../slideLayouts/slideLayout123.xml"/><Relationship Id="rId2" Type="http://schemas.openxmlformats.org/officeDocument/2006/relationships/slideLayout" Target="../slideLayouts/slideLayout124.xml"/><Relationship Id="rId3" Type="http://schemas.openxmlformats.org/officeDocument/2006/relationships/slideLayout" Target="../slideLayouts/slideLayout125.xml"/><Relationship Id="rId4" Type="http://schemas.openxmlformats.org/officeDocument/2006/relationships/slideLayout" Target="../slideLayouts/slideLayout126.xml"/><Relationship Id="rId5" Type="http://schemas.openxmlformats.org/officeDocument/2006/relationships/slideLayout" Target="../slideLayouts/slideLayout127.xml"/><Relationship Id="rId6" Type="http://schemas.openxmlformats.org/officeDocument/2006/relationships/slideLayout" Target="../slideLayouts/slideLayout128.xml"/><Relationship Id="rId7" Type="http://schemas.openxmlformats.org/officeDocument/2006/relationships/slideLayout" Target="../slideLayouts/slideLayout129.xml"/><Relationship Id="rId8" Type="http://schemas.openxmlformats.org/officeDocument/2006/relationships/slideLayout" Target="../slideLayouts/slideLayout130.xml"/><Relationship Id="rId9" Type="http://schemas.openxmlformats.org/officeDocument/2006/relationships/slideLayout" Target="../slideLayouts/slideLayout131.xml"/><Relationship Id="rId10" Type="http://schemas.openxmlformats.org/officeDocument/2006/relationships/slideLayout" Target="../slideLayouts/slideLayout132.xml"/></Relationships>
</file>

<file path=ppt/slideMasters/_rels/slideMaster11.xml.rels><?xml version="1.0" encoding="UTF-8" standalone="yes"?>
<Relationships xmlns="http://schemas.openxmlformats.org/package/2006/relationships"><Relationship Id="rId11" Type="http://schemas.openxmlformats.org/officeDocument/2006/relationships/slideLayout" Target="../slideLayouts/slideLayout146.xml"/><Relationship Id="rId12" Type="http://schemas.openxmlformats.org/officeDocument/2006/relationships/slideLayout" Target="../slideLayouts/slideLayout147.xml"/><Relationship Id="rId13" Type="http://schemas.openxmlformats.org/officeDocument/2006/relationships/slideLayout" Target="../slideLayouts/slideLayout148.xml"/><Relationship Id="rId14" Type="http://schemas.openxmlformats.org/officeDocument/2006/relationships/theme" Target="../theme/theme11.xml"/><Relationship Id="rId15" Type="http://schemas.openxmlformats.org/officeDocument/2006/relationships/tags" Target="../tags/tag88.xml"/><Relationship Id="rId16" Type="http://schemas.openxmlformats.org/officeDocument/2006/relationships/tags" Target="../tags/tag89.xml"/><Relationship Id="rId17" Type="http://schemas.openxmlformats.org/officeDocument/2006/relationships/tags" Target="../tags/tag90.xml"/><Relationship Id="rId1" Type="http://schemas.openxmlformats.org/officeDocument/2006/relationships/slideLayout" Target="../slideLayouts/slideLayout136.xml"/><Relationship Id="rId2" Type="http://schemas.openxmlformats.org/officeDocument/2006/relationships/slideLayout" Target="../slideLayouts/slideLayout137.xml"/><Relationship Id="rId3" Type="http://schemas.openxmlformats.org/officeDocument/2006/relationships/slideLayout" Target="../slideLayouts/slideLayout138.xml"/><Relationship Id="rId4" Type="http://schemas.openxmlformats.org/officeDocument/2006/relationships/slideLayout" Target="../slideLayouts/slideLayout139.xml"/><Relationship Id="rId5" Type="http://schemas.openxmlformats.org/officeDocument/2006/relationships/slideLayout" Target="../slideLayouts/slideLayout140.xml"/><Relationship Id="rId6" Type="http://schemas.openxmlformats.org/officeDocument/2006/relationships/slideLayout" Target="../slideLayouts/slideLayout141.xml"/><Relationship Id="rId7" Type="http://schemas.openxmlformats.org/officeDocument/2006/relationships/slideLayout" Target="../slideLayouts/slideLayout142.xml"/><Relationship Id="rId8" Type="http://schemas.openxmlformats.org/officeDocument/2006/relationships/slideLayout" Target="../slideLayouts/slideLayout143.xml"/><Relationship Id="rId9" Type="http://schemas.openxmlformats.org/officeDocument/2006/relationships/slideLayout" Target="../slideLayouts/slideLayout144.xml"/><Relationship Id="rId10" Type="http://schemas.openxmlformats.org/officeDocument/2006/relationships/slideLayout" Target="../slideLayouts/slideLayout145.xml"/></Relationships>
</file>

<file path=ppt/slideMasters/_rels/slideMaster12.xml.rels><?xml version="1.0" encoding="UTF-8" standalone="yes"?>
<Relationships xmlns="http://schemas.openxmlformats.org/package/2006/relationships"><Relationship Id="rId9" Type="http://schemas.openxmlformats.org/officeDocument/2006/relationships/slideLayout" Target="../slideLayouts/slideLayout157.xml"/><Relationship Id="rId20" Type="http://schemas.openxmlformats.org/officeDocument/2006/relationships/tags" Target="../tags/tag98.xml"/><Relationship Id="rId21" Type="http://schemas.openxmlformats.org/officeDocument/2006/relationships/tags" Target="../tags/tag99.xml"/><Relationship Id="rId22" Type="http://schemas.openxmlformats.org/officeDocument/2006/relationships/tags" Target="../tags/tag100.xml"/><Relationship Id="rId10" Type="http://schemas.openxmlformats.org/officeDocument/2006/relationships/slideLayout" Target="../slideLayouts/slideLayout158.xml"/><Relationship Id="rId11" Type="http://schemas.openxmlformats.org/officeDocument/2006/relationships/slideLayout" Target="../slideLayouts/slideLayout159.xml"/><Relationship Id="rId12" Type="http://schemas.openxmlformats.org/officeDocument/2006/relationships/theme" Target="../theme/theme12.xml"/><Relationship Id="rId13" Type="http://schemas.openxmlformats.org/officeDocument/2006/relationships/tags" Target="../tags/tag91.xml"/><Relationship Id="rId14" Type="http://schemas.openxmlformats.org/officeDocument/2006/relationships/tags" Target="../tags/tag92.xml"/><Relationship Id="rId15" Type="http://schemas.openxmlformats.org/officeDocument/2006/relationships/tags" Target="../tags/tag93.xml"/><Relationship Id="rId16" Type="http://schemas.openxmlformats.org/officeDocument/2006/relationships/tags" Target="../tags/tag94.xml"/><Relationship Id="rId17" Type="http://schemas.openxmlformats.org/officeDocument/2006/relationships/tags" Target="../tags/tag95.xml"/><Relationship Id="rId18" Type="http://schemas.openxmlformats.org/officeDocument/2006/relationships/tags" Target="../tags/tag96.xml"/><Relationship Id="rId19" Type="http://schemas.openxmlformats.org/officeDocument/2006/relationships/tags" Target="../tags/tag97.xml"/><Relationship Id="rId1" Type="http://schemas.openxmlformats.org/officeDocument/2006/relationships/slideLayout" Target="../slideLayouts/slideLayout149.xml"/><Relationship Id="rId2" Type="http://schemas.openxmlformats.org/officeDocument/2006/relationships/slideLayout" Target="../slideLayouts/slideLayout150.xml"/><Relationship Id="rId3" Type="http://schemas.openxmlformats.org/officeDocument/2006/relationships/slideLayout" Target="../slideLayouts/slideLayout151.xml"/><Relationship Id="rId4" Type="http://schemas.openxmlformats.org/officeDocument/2006/relationships/slideLayout" Target="../slideLayouts/slideLayout152.xml"/><Relationship Id="rId5" Type="http://schemas.openxmlformats.org/officeDocument/2006/relationships/slideLayout" Target="../slideLayouts/slideLayout153.xml"/><Relationship Id="rId6" Type="http://schemas.openxmlformats.org/officeDocument/2006/relationships/slideLayout" Target="../slideLayouts/slideLayout154.xml"/><Relationship Id="rId7" Type="http://schemas.openxmlformats.org/officeDocument/2006/relationships/slideLayout" Target="../slideLayouts/slideLayout155.xml"/><Relationship Id="rId8" Type="http://schemas.openxmlformats.org/officeDocument/2006/relationships/slideLayout" Target="../slideLayouts/slideLayout156.xml"/></Relationships>
</file>

<file path=ppt/slideMasters/_rels/slideMaster13.xml.rels><?xml version="1.0" encoding="UTF-8" standalone="yes"?>
<Relationships xmlns="http://schemas.openxmlformats.org/package/2006/relationships"><Relationship Id="rId11" Type="http://schemas.openxmlformats.org/officeDocument/2006/relationships/slideLayout" Target="../slideLayouts/slideLayout170.xml"/><Relationship Id="rId12" Type="http://schemas.openxmlformats.org/officeDocument/2006/relationships/theme" Target="../theme/theme13.xml"/><Relationship Id="rId13" Type="http://schemas.openxmlformats.org/officeDocument/2006/relationships/tags" Target="../tags/tag134.xml"/><Relationship Id="rId14" Type="http://schemas.openxmlformats.org/officeDocument/2006/relationships/tags" Target="../tags/tag135.xml"/><Relationship Id="rId15" Type="http://schemas.openxmlformats.org/officeDocument/2006/relationships/tags" Target="../tags/tag136.xml"/><Relationship Id="rId16" Type="http://schemas.openxmlformats.org/officeDocument/2006/relationships/tags" Target="../tags/tag137.xml"/><Relationship Id="rId17" Type="http://schemas.openxmlformats.org/officeDocument/2006/relationships/tags" Target="../tags/tag138.xml"/><Relationship Id="rId1" Type="http://schemas.openxmlformats.org/officeDocument/2006/relationships/slideLayout" Target="../slideLayouts/slideLayout160.xml"/><Relationship Id="rId2" Type="http://schemas.openxmlformats.org/officeDocument/2006/relationships/slideLayout" Target="../slideLayouts/slideLayout161.xml"/><Relationship Id="rId3" Type="http://schemas.openxmlformats.org/officeDocument/2006/relationships/slideLayout" Target="../slideLayouts/slideLayout162.xml"/><Relationship Id="rId4" Type="http://schemas.openxmlformats.org/officeDocument/2006/relationships/slideLayout" Target="../slideLayouts/slideLayout163.xml"/><Relationship Id="rId5" Type="http://schemas.openxmlformats.org/officeDocument/2006/relationships/slideLayout" Target="../slideLayouts/slideLayout164.xml"/><Relationship Id="rId6" Type="http://schemas.openxmlformats.org/officeDocument/2006/relationships/slideLayout" Target="../slideLayouts/slideLayout165.xml"/><Relationship Id="rId7" Type="http://schemas.openxmlformats.org/officeDocument/2006/relationships/slideLayout" Target="../slideLayouts/slideLayout166.xml"/><Relationship Id="rId8" Type="http://schemas.openxmlformats.org/officeDocument/2006/relationships/slideLayout" Target="../slideLayouts/slideLayout167.xml"/><Relationship Id="rId9" Type="http://schemas.openxmlformats.org/officeDocument/2006/relationships/slideLayout" Target="../slideLayouts/slideLayout168.xml"/><Relationship Id="rId10" Type="http://schemas.openxmlformats.org/officeDocument/2006/relationships/slideLayout" Target="../slideLayouts/slideLayout169.xml"/></Relationships>
</file>

<file path=ppt/slideMasters/_rels/slideMaster14.xml.rels><?xml version="1.0" encoding="UTF-8" standalone="yes"?>
<Relationships xmlns="http://schemas.openxmlformats.org/package/2006/relationships"><Relationship Id="rId11" Type="http://schemas.openxmlformats.org/officeDocument/2006/relationships/slideLayout" Target="../slideLayouts/slideLayout181.xml"/><Relationship Id="rId12" Type="http://schemas.openxmlformats.org/officeDocument/2006/relationships/theme" Target="../theme/theme14.xml"/><Relationship Id="rId13" Type="http://schemas.openxmlformats.org/officeDocument/2006/relationships/tags" Target="../tags/tag172.xml"/><Relationship Id="rId14" Type="http://schemas.openxmlformats.org/officeDocument/2006/relationships/tags" Target="../tags/tag173.xml"/><Relationship Id="rId15" Type="http://schemas.openxmlformats.org/officeDocument/2006/relationships/tags" Target="../tags/tag174.xml"/><Relationship Id="rId16" Type="http://schemas.openxmlformats.org/officeDocument/2006/relationships/tags" Target="../tags/tag175.xml"/><Relationship Id="rId1" Type="http://schemas.openxmlformats.org/officeDocument/2006/relationships/slideLayout" Target="../slideLayouts/slideLayout171.xml"/><Relationship Id="rId2" Type="http://schemas.openxmlformats.org/officeDocument/2006/relationships/slideLayout" Target="../slideLayouts/slideLayout172.xml"/><Relationship Id="rId3" Type="http://schemas.openxmlformats.org/officeDocument/2006/relationships/slideLayout" Target="../slideLayouts/slideLayout173.xml"/><Relationship Id="rId4" Type="http://schemas.openxmlformats.org/officeDocument/2006/relationships/slideLayout" Target="../slideLayouts/slideLayout174.xml"/><Relationship Id="rId5" Type="http://schemas.openxmlformats.org/officeDocument/2006/relationships/slideLayout" Target="../slideLayouts/slideLayout175.xml"/><Relationship Id="rId6" Type="http://schemas.openxmlformats.org/officeDocument/2006/relationships/slideLayout" Target="../slideLayouts/slideLayout176.xml"/><Relationship Id="rId7" Type="http://schemas.openxmlformats.org/officeDocument/2006/relationships/slideLayout" Target="../slideLayouts/slideLayout177.xml"/><Relationship Id="rId8" Type="http://schemas.openxmlformats.org/officeDocument/2006/relationships/slideLayout" Target="../slideLayouts/slideLayout178.xml"/><Relationship Id="rId9" Type="http://schemas.openxmlformats.org/officeDocument/2006/relationships/slideLayout" Target="../slideLayouts/slideLayout179.xml"/><Relationship Id="rId10" Type="http://schemas.openxmlformats.org/officeDocument/2006/relationships/slideLayout" Target="../slideLayouts/slideLayout180.xml"/></Relationships>
</file>

<file path=ppt/slideMasters/_rels/slideMaster15.xml.rels><?xml version="1.0" encoding="UTF-8" standalone="yes"?>
<Relationships xmlns="http://schemas.openxmlformats.org/package/2006/relationships"><Relationship Id="rId9" Type="http://schemas.openxmlformats.org/officeDocument/2006/relationships/slideLayout" Target="../slideLayouts/slideLayout190.xml"/><Relationship Id="rId20" Type="http://schemas.openxmlformats.org/officeDocument/2006/relationships/tags" Target="../tags/tag183.xml"/><Relationship Id="rId21" Type="http://schemas.openxmlformats.org/officeDocument/2006/relationships/tags" Target="../tags/tag184.xml"/><Relationship Id="rId10" Type="http://schemas.openxmlformats.org/officeDocument/2006/relationships/slideLayout" Target="../slideLayouts/slideLayout191.xml"/><Relationship Id="rId11" Type="http://schemas.openxmlformats.org/officeDocument/2006/relationships/slideLayout" Target="../slideLayouts/slideLayout192.xml"/><Relationship Id="rId12" Type="http://schemas.openxmlformats.org/officeDocument/2006/relationships/theme" Target="../theme/theme15.xml"/><Relationship Id="rId13" Type="http://schemas.openxmlformats.org/officeDocument/2006/relationships/tags" Target="../tags/tag176.xml"/><Relationship Id="rId14" Type="http://schemas.openxmlformats.org/officeDocument/2006/relationships/tags" Target="../tags/tag177.xml"/><Relationship Id="rId15" Type="http://schemas.openxmlformats.org/officeDocument/2006/relationships/tags" Target="../tags/tag178.xml"/><Relationship Id="rId16" Type="http://schemas.openxmlformats.org/officeDocument/2006/relationships/tags" Target="../tags/tag179.xml"/><Relationship Id="rId17" Type="http://schemas.openxmlformats.org/officeDocument/2006/relationships/tags" Target="../tags/tag180.xml"/><Relationship Id="rId18" Type="http://schemas.openxmlformats.org/officeDocument/2006/relationships/tags" Target="../tags/tag181.xml"/><Relationship Id="rId19" Type="http://schemas.openxmlformats.org/officeDocument/2006/relationships/tags" Target="../tags/tag182.xml"/><Relationship Id="rId1" Type="http://schemas.openxmlformats.org/officeDocument/2006/relationships/slideLayout" Target="../slideLayouts/slideLayout182.xml"/><Relationship Id="rId2" Type="http://schemas.openxmlformats.org/officeDocument/2006/relationships/slideLayout" Target="../slideLayouts/slideLayout183.xml"/><Relationship Id="rId3" Type="http://schemas.openxmlformats.org/officeDocument/2006/relationships/slideLayout" Target="../slideLayouts/slideLayout184.xml"/><Relationship Id="rId4" Type="http://schemas.openxmlformats.org/officeDocument/2006/relationships/slideLayout" Target="../slideLayouts/slideLayout185.xml"/><Relationship Id="rId5" Type="http://schemas.openxmlformats.org/officeDocument/2006/relationships/slideLayout" Target="../slideLayouts/slideLayout186.xml"/><Relationship Id="rId6" Type="http://schemas.openxmlformats.org/officeDocument/2006/relationships/slideLayout" Target="../slideLayouts/slideLayout187.xml"/><Relationship Id="rId7" Type="http://schemas.openxmlformats.org/officeDocument/2006/relationships/slideLayout" Target="../slideLayouts/slideLayout188.xml"/><Relationship Id="rId8" Type="http://schemas.openxmlformats.org/officeDocument/2006/relationships/slideLayout" Target="../slideLayouts/slideLayout189.xml"/></Relationships>
</file>

<file path=ppt/slideMasters/_rels/slideMaster16.xml.rels><?xml version="1.0" encoding="UTF-8" standalone="yes"?>
<Relationships xmlns="http://schemas.openxmlformats.org/package/2006/relationships"><Relationship Id="rId9" Type="http://schemas.openxmlformats.org/officeDocument/2006/relationships/slideLayout" Target="../slideLayouts/slideLayout201.xml"/><Relationship Id="rId20" Type="http://schemas.openxmlformats.org/officeDocument/2006/relationships/tags" Target="../tags/tag224.xml"/><Relationship Id="rId21" Type="http://schemas.openxmlformats.org/officeDocument/2006/relationships/tags" Target="../tags/tag225.xml"/><Relationship Id="rId22" Type="http://schemas.openxmlformats.org/officeDocument/2006/relationships/tags" Target="../tags/tag226.xml"/><Relationship Id="rId23" Type="http://schemas.openxmlformats.org/officeDocument/2006/relationships/tags" Target="../tags/tag227.xml"/><Relationship Id="rId24" Type="http://schemas.openxmlformats.org/officeDocument/2006/relationships/tags" Target="../tags/tag228.xml"/><Relationship Id="rId25" Type="http://schemas.openxmlformats.org/officeDocument/2006/relationships/oleObject" Target="../embeddings/oleObject1.bin"/><Relationship Id="rId26" Type="http://schemas.openxmlformats.org/officeDocument/2006/relationships/image" Target="../media/image1.png"/><Relationship Id="rId10" Type="http://schemas.openxmlformats.org/officeDocument/2006/relationships/slideLayout" Target="../slideLayouts/slideLayout202.xml"/><Relationship Id="rId11" Type="http://schemas.openxmlformats.org/officeDocument/2006/relationships/slideLayout" Target="../slideLayouts/slideLayout203.xml"/><Relationship Id="rId12" Type="http://schemas.openxmlformats.org/officeDocument/2006/relationships/theme" Target="../theme/theme16.xml"/><Relationship Id="rId13" Type="http://schemas.openxmlformats.org/officeDocument/2006/relationships/vmlDrawing" Target="../drawings/vmlDrawing1.vml"/><Relationship Id="rId14" Type="http://schemas.openxmlformats.org/officeDocument/2006/relationships/tags" Target="../tags/tag218.xml"/><Relationship Id="rId15" Type="http://schemas.openxmlformats.org/officeDocument/2006/relationships/tags" Target="../tags/tag219.xml"/><Relationship Id="rId16" Type="http://schemas.openxmlformats.org/officeDocument/2006/relationships/tags" Target="../tags/tag220.xml"/><Relationship Id="rId17" Type="http://schemas.openxmlformats.org/officeDocument/2006/relationships/tags" Target="../tags/tag221.xml"/><Relationship Id="rId18" Type="http://schemas.openxmlformats.org/officeDocument/2006/relationships/tags" Target="../tags/tag222.xml"/><Relationship Id="rId19" Type="http://schemas.openxmlformats.org/officeDocument/2006/relationships/tags" Target="../tags/tag223.xml"/><Relationship Id="rId1" Type="http://schemas.openxmlformats.org/officeDocument/2006/relationships/slideLayout" Target="../slideLayouts/slideLayout193.xml"/><Relationship Id="rId2" Type="http://schemas.openxmlformats.org/officeDocument/2006/relationships/slideLayout" Target="../slideLayouts/slideLayout194.xml"/><Relationship Id="rId3" Type="http://schemas.openxmlformats.org/officeDocument/2006/relationships/slideLayout" Target="../slideLayouts/slideLayout195.xml"/><Relationship Id="rId4" Type="http://schemas.openxmlformats.org/officeDocument/2006/relationships/slideLayout" Target="../slideLayouts/slideLayout196.xml"/><Relationship Id="rId5" Type="http://schemas.openxmlformats.org/officeDocument/2006/relationships/slideLayout" Target="../slideLayouts/slideLayout197.xml"/><Relationship Id="rId6" Type="http://schemas.openxmlformats.org/officeDocument/2006/relationships/slideLayout" Target="../slideLayouts/slideLayout198.xml"/><Relationship Id="rId7" Type="http://schemas.openxmlformats.org/officeDocument/2006/relationships/slideLayout" Target="../slideLayouts/slideLayout199.xml"/><Relationship Id="rId8" Type="http://schemas.openxmlformats.org/officeDocument/2006/relationships/slideLayout" Target="../slideLayouts/slideLayout200.xml"/></Relationships>
</file>

<file path=ppt/slideMasters/_rels/slideMaster17.xml.rels><?xml version="1.0" encoding="UTF-8" standalone="yes"?>
<Relationships xmlns="http://schemas.openxmlformats.org/package/2006/relationships"><Relationship Id="rId3" Type="http://schemas.openxmlformats.org/officeDocument/2006/relationships/tags" Target="../tags/tag262.xml"/><Relationship Id="rId4" Type="http://schemas.openxmlformats.org/officeDocument/2006/relationships/tags" Target="../tags/tag263.xml"/><Relationship Id="rId5" Type="http://schemas.openxmlformats.org/officeDocument/2006/relationships/tags" Target="../tags/tag264.xml"/><Relationship Id="rId1" Type="http://schemas.openxmlformats.org/officeDocument/2006/relationships/slideLayout" Target="../slideLayouts/slideLayout204.xml"/><Relationship Id="rId2" Type="http://schemas.openxmlformats.org/officeDocument/2006/relationships/theme" Target="../theme/theme17.xml"/></Relationships>
</file>

<file path=ppt/slideMasters/_rels/slideMaster18.xml.rels><?xml version="1.0" encoding="UTF-8" standalone="yes"?>
<Relationships xmlns="http://schemas.openxmlformats.org/package/2006/relationships"><Relationship Id="rId3" Type="http://schemas.openxmlformats.org/officeDocument/2006/relationships/tags" Target="../tags/tag268.xml"/><Relationship Id="rId4" Type="http://schemas.openxmlformats.org/officeDocument/2006/relationships/tags" Target="../tags/tag269.xml"/><Relationship Id="rId5" Type="http://schemas.openxmlformats.org/officeDocument/2006/relationships/tags" Target="../tags/tag270.xml"/><Relationship Id="rId6" Type="http://schemas.openxmlformats.org/officeDocument/2006/relationships/tags" Target="../tags/tag271.xml"/><Relationship Id="rId7" Type="http://schemas.openxmlformats.org/officeDocument/2006/relationships/tags" Target="../tags/tag272.xml"/><Relationship Id="rId1" Type="http://schemas.openxmlformats.org/officeDocument/2006/relationships/slideLayout" Target="../slideLayouts/slideLayout205.xml"/><Relationship Id="rId2" Type="http://schemas.openxmlformats.org/officeDocument/2006/relationships/theme" Target="../theme/theme18.xml"/></Relationships>
</file>

<file path=ppt/slideMasters/_rels/slideMaster19.xml.rels><?xml version="1.0" encoding="UTF-8" standalone="yes"?>
<Relationships xmlns="http://schemas.openxmlformats.org/package/2006/relationships"><Relationship Id="rId3" Type="http://schemas.openxmlformats.org/officeDocument/2006/relationships/slideLayout" Target="../slideLayouts/slideLayout208.xml"/><Relationship Id="rId4" Type="http://schemas.openxmlformats.org/officeDocument/2006/relationships/slideLayout" Target="../slideLayouts/slideLayout209.xml"/><Relationship Id="rId5" Type="http://schemas.openxmlformats.org/officeDocument/2006/relationships/slideLayout" Target="../slideLayouts/slideLayout210.xml"/><Relationship Id="rId6" Type="http://schemas.openxmlformats.org/officeDocument/2006/relationships/slideLayout" Target="../slideLayouts/slideLayout211.xml"/><Relationship Id="rId7" Type="http://schemas.openxmlformats.org/officeDocument/2006/relationships/slideLayout" Target="../slideLayouts/slideLayout212.xml"/><Relationship Id="rId8" Type="http://schemas.openxmlformats.org/officeDocument/2006/relationships/slideLayout" Target="../slideLayouts/slideLayout213.xml"/><Relationship Id="rId9" Type="http://schemas.openxmlformats.org/officeDocument/2006/relationships/theme" Target="../theme/theme19.xml"/><Relationship Id="rId10" Type="http://schemas.openxmlformats.org/officeDocument/2006/relationships/tags" Target="../tags/tag276.xml"/><Relationship Id="rId11" Type="http://schemas.openxmlformats.org/officeDocument/2006/relationships/tags" Target="../tags/tag277.xml"/><Relationship Id="rId1" Type="http://schemas.openxmlformats.org/officeDocument/2006/relationships/slideLayout" Target="../slideLayouts/slideLayout206.xml"/><Relationship Id="rId2" Type="http://schemas.openxmlformats.org/officeDocument/2006/relationships/slideLayout" Target="../slideLayouts/slideLayout207.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4.xml"/><Relationship Id="rId12" Type="http://schemas.openxmlformats.org/officeDocument/2006/relationships/slideLayout" Target="../slideLayouts/slideLayout25.xml"/><Relationship Id="rId13" Type="http://schemas.openxmlformats.org/officeDocument/2006/relationships/slideLayout" Target="../slideLayouts/slideLayout26.xml"/><Relationship Id="rId14" Type="http://schemas.openxmlformats.org/officeDocument/2006/relationships/theme" Target="../theme/theme2.xml"/><Relationship Id="rId15" Type="http://schemas.openxmlformats.org/officeDocument/2006/relationships/tags" Target="../tags/tag4.xml"/><Relationship Id="rId16" Type="http://schemas.openxmlformats.org/officeDocument/2006/relationships/tags" Target="../tags/tag5.xml"/><Relationship Id="rId17" Type="http://schemas.openxmlformats.org/officeDocument/2006/relationships/tags" Target="../tags/tag6.xml"/><Relationship Id="rId18" Type="http://schemas.openxmlformats.org/officeDocument/2006/relationships/tags" Target="../tags/tag7.xml"/><Relationship Id="rId19" Type="http://schemas.openxmlformats.org/officeDocument/2006/relationships/tags" Target="../tags/tag8.xml"/><Relationship Id="rId1" Type="http://schemas.openxmlformats.org/officeDocument/2006/relationships/slideLayout" Target="../slideLayouts/slideLayout14.xml"/><Relationship Id="rId2" Type="http://schemas.openxmlformats.org/officeDocument/2006/relationships/slideLayout" Target="../slideLayouts/slideLayout15.xml"/><Relationship Id="rId3" Type="http://schemas.openxmlformats.org/officeDocument/2006/relationships/slideLayout" Target="../slideLayouts/slideLayout16.xml"/><Relationship Id="rId4" Type="http://schemas.openxmlformats.org/officeDocument/2006/relationships/slideLayout" Target="../slideLayouts/slideLayout17.xml"/><Relationship Id="rId5" Type="http://schemas.openxmlformats.org/officeDocument/2006/relationships/slideLayout" Target="../slideLayouts/slideLayout18.xml"/><Relationship Id="rId6" Type="http://schemas.openxmlformats.org/officeDocument/2006/relationships/slideLayout" Target="../slideLayouts/slideLayout19.xml"/><Relationship Id="rId7" Type="http://schemas.openxmlformats.org/officeDocument/2006/relationships/slideLayout" Target="../slideLayouts/slideLayout20.xml"/><Relationship Id="rId8" Type="http://schemas.openxmlformats.org/officeDocument/2006/relationships/slideLayout" Target="../slideLayouts/slideLayout21.xml"/><Relationship Id="rId9" Type="http://schemas.openxmlformats.org/officeDocument/2006/relationships/slideLayout" Target="../slideLayouts/slideLayout22.xml"/><Relationship Id="rId10" Type="http://schemas.openxmlformats.org/officeDocument/2006/relationships/slideLayout" Target="../slideLayouts/slideLayout23.xml"/></Relationships>
</file>

<file path=ppt/slideMasters/_rels/slideMaster20.xml.rels><?xml version="1.0" encoding="UTF-8" standalone="yes"?>
<Relationships xmlns="http://schemas.openxmlformats.org/package/2006/relationships"><Relationship Id="rId11" Type="http://schemas.openxmlformats.org/officeDocument/2006/relationships/slideLayout" Target="../slideLayouts/slideLayout224.xml"/><Relationship Id="rId12" Type="http://schemas.openxmlformats.org/officeDocument/2006/relationships/slideLayout" Target="../slideLayouts/slideLayout225.xml"/><Relationship Id="rId13" Type="http://schemas.openxmlformats.org/officeDocument/2006/relationships/theme" Target="../theme/theme20.xml"/><Relationship Id="rId14" Type="http://schemas.openxmlformats.org/officeDocument/2006/relationships/tags" Target="../tags/tag294.xml"/><Relationship Id="rId15" Type="http://schemas.openxmlformats.org/officeDocument/2006/relationships/tags" Target="../tags/tag295.xml"/><Relationship Id="rId16" Type="http://schemas.openxmlformats.org/officeDocument/2006/relationships/tags" Target="../tags/tag296.xml"/><Relationship Id="rId17" Type="http://schemas.openxmlformats.org/officeDocument/2006/relationships/tags" Target="../tags/tag297.xml"/><Relationship Id="rId18" Type="http://schemas.openxmlformats.org/officeDocument/2006/relationships/tags" Target="../tags/tag298.xml"/><Relationship Id="rId1" Type="http://schemas.openxmlformats.org/officeDocument/2006/relationships/slideLayout" Target="../slideLayouts/slideLayout214.xml"/><Relationship Id="rId2" Type="http://schemas.openxmlformats.org/officeDocument/2006/relationships/slideLayout" Target="../slideLayouts/slideLayout215.xml"/><Relationship Id="rId3" Type="http://schemas.openxmlformats.org/officeDocument/2006/relationships/slideLayout" Target="../slideLayouts/slideLayout216.xml"/><Relationship Id="rId4" Type="http://schemas.openxmlformats.org/officeDocument/2006/relationships/slideLayout" Target="../slideLayouts/slideLayout217.xml"/><Relationship Id="rId5" Type="http://schemas.openxmlformats.org/officeDocument/2006/relationships/slideLayout" Target="../slideLayouts/slideLayout218.xml"/><Relationship Id="rId6" Type="http://schemas.openxmlformats.org/officeDocument/2006/relationships/slideLayout" Target="../slideLayouts/slideLayout219.xml"/><Relationship Id="rId7" Type="http://schemas.openxmlformats.org/officeDocument/2006/relationships/slideLayout" Target="../slideLayouts/slideLayout220.xml"/><Relationship Id="rId8" Type="http://schemas.openxmlformats.org/officeDocument/2006/relationships/slideLayout" Target="../slideLayouts/slideLayout221.xml"/><Relationship Id="rId9" Type="http://schemas.openxmlformats.org/officeDocument/2006/relationships/slideLayout" Target="../slideLayouts/slideLayout222.xml"/><Relationship Id="rId10" Type="http://schemas.openxmlformats.org/officeDocument/2006/relationships/slideLayout" Target="../slideLayouts/slideLayout223.xml"/></Relationships>
</file>

<file path=ppt/slideMasters/_rels/slideMaster21.xml.rels><?xml version="1.0" encoding="UTF-8" standalone="yes"?>
<Relationships xmlns="http://schemas.openxmlformats.org/package/2006/relationships"><Relationship Id="rId11" Type="http://schemas.openxmlformats.org/officeDocument/2006/relationships/slideLayout" Target="../slideLayouts/slideLayout236.xml"/><Relationship Id="rId12" Type="http://schemas.openxmlformats.org/officeDocument/2006/relationships/theme" Target="../theme/theme21.xml"/><Relationship Id="rId13" Type="http://schemas.openxmlformats.org/officeDocument/2006/relationships/tags" Target="../tags/tag302.xml"/><Relationship Id="rId14" Type="http://schemas.openxmlformats.org/officeDocument/2006/relationships/tags" Target="../tags/tag303.xml"/><Relationship Id="rId15" Type="http://schemas.openxmlformats.org/officeDocument/2006/relationships/tags" Target="../tags/tag304.xml"/><Relationship Id="rId16" Type="http://schemas.openxmlformats.org/officeDocument/2006/relationships/tags" Target="../tags/tag305.xml"/><Relationship Id="rId17" Type="http://schemas.openxmlformats.org/officeDocument/2006/relationships/tags" Target="../tags/tag306.xml"/><Relationship Id="rId1" Type="http://schemas.openxmlformats.org/officeDocument/2006/relationships/slideLayout" Target="../slideLayouts/slideLayout226.xml"/><Relationship Id="rId2" Type="http://schemas.openxmlformats.org/officeDocument/2006/relationships/slideLayout" Target="../slideLayouts/slideLayout227.xml"/><Relationship Id="rId3" Type="http://schemas.openxmlformats.org/officeDocument/2006/relationships/slideLayout" Target="../slideLayouts/slideLayout228.xml"/><Relationship Id="rId4" Type="http://schemas.openxmlformats.org/officeDocument/2006/relationships/slideLayout" Target="../slideLayouts/slideLayout229.xml"/><Relationship Id="rId5" Type="http://schemas.openxmlformats.org/officeDocument/2006/relationships/slideLayout" Target="../slideLayouts/slideLayout230.xml"/><Relationship Id="rId6" Type="http://schemas.openxmlformats.org/officeDocument/2006/relationships/slideLayout" Target="../slideLayouts/slideLayout231.xml"/><Relationship Id="rId7" Type="http://schemas.openxmlformats.org/officeDocument/2006/relationships/slideLayout" Target="../slideLayouts/slideLayout232.xml"/><Relationship Id="rId8" Type="http://schemas.openxmlformats.org/officeDocument/2006/relationships/slideLayout" Target="../slideLayouts/slideLayout233.xml"/><Relationship Id="rId9" Type="http://schemas.openxmlformats.org/officeDocument/2006/relationships/slideLayout" Target="../slideLayouts/slideLayout234.xml"/><Relationship Id="rId10" Type="http://schemas.openxmlformats.org/officeDocument/2006/relationships/slideLayout" Target="../slideLayouts/slideLayout235.xml"/></Relationships>
</file>

<file path=ppt/slideMasters/_rels/slideMaster22.xml.rels><?xml version="1.0" encoding="UTF-8" standalone="yes"?>
<Relationships xmlns="http://schemas.openxmlformats.org/package/2006/relationships"><Relationship Id="rId11" Type="http://schemas.openxmlformats.org/officeDocument/2006/relationships/slideLayout" Target="../slideLayouts/slideLayout247.xml"/><Relationship Id="rId12" Type="http://schemas.openxmlformats.org/officeDocument/2006/relationships/theme" Target="../theme/theme22.xml"/><Relationship Id="rId13" Type="http://schemas.openxmlformats.org/officeDocument/2006/relationships/tags" Target="../tags/tag318.xml"/><Relationship Id="rId14" Type="http://schemas.openxmlformats.org/officeDocument/2006/relationships/tags" Target="../tags/tag319.xml"/><Relationship Id="rId15" Type="http://schemas.openxmlformats.org/officeDocument/2006/relationships/tags" Target="../tags/tag320.xml"/><Relationship Id="rId16" Type="http://schemas.openxmlformats.org/officeDocument/2006/relationships/tags" Target="../tags/tag321.xml"/><Relationship Id="rId17" Type="http://schemas.openxmlformats.org/officeDocument/2006/relationships/tags" Target="../tags/tag322.xml"/><Relationship Id="rId1" Type="http://schemas.openxmlformats.org/officeDocument/2006/relationships/slideLayout" Target="../slideLayouts/slideLayout237.xml"/><Relationship Id="rId2" Type="http://schemas.openxmlformats.org/officeDocument/2006/relationships/slideLayout" Target="../slideLayouts/slideLayout238.xml"/><Relationship Id="rId3" Type="http://schemas.openxmlformats.org/officeDocument/2006/relationships/slideLayout" Target="../slideLayouts/slideLayout239.xml"/><Relationship Id="rId4" Type="http://schemas.openxmlformats.org/officeDocument/2006/relationships/slideLayout" Target="../slideLayouts/slideLayout240.xml"/><Relationship Id="rId5" Type="http://schemas.openxmlformats.org/officeDocument/2006/relationships/slideLayout" Target="../slideLayouts/slideLayout241.xml"/><Relationship Id="rId6" Type="http://schemas.openxmlformats.org/officeDocument/2006/relationships/slideLayout" Target="../slideLayouts/slideLayout242.xml"/><Relationship Id="rId7" Type="http://schemas.openxmlformats.org/officeDocument/2006/relationships/slideLayout" Target="../slideLayouts/slideLayout243.xml"/><Relationship Id="rId8" Type="http://schemas.openxmlformats.org/officeDocument/2006/relationships/slideLayout" Target="../slideLayouts/slideLayout244.xml"/><Relationship Id="rId9" Type="http://schemas.openxmlformats.org/officeDocument/2006/relationships/slideLayout" Target="../slideLayouts/slideLayout245.xml"/><Relationship Id="rId10" Type="http://schemas.openxmlformats.org/officeDocument/2006/relationships/slideLayout" Target="../slideLayouts/slideLayout246.xml"/></Relationships>
</file>

<file path=ppt/slideMasters/_rels/slideMaster23.xml.rels><?xml version="1.0" encoding="UTF-8" standalone="yes"?>
<Relationships xmlns="http://schemas.openxmlformats.org/package/2006/relationships"><Relationship Id="rId11" Type="http://schemas.openxmlformats.org/officeDocument/2006/relationships/slideLayout" Target="../slideLayouts/slideLayout258.xml"/><Relationship Id="rId12" Type="http://schemas.openxmlformats.org/officeDocument/2006/relationships/slideLayout" Target="../slideLayouts/slideLayout259.xml"/><Relationship Id="rId13" Type="http://schemas.openxmlformats.org/officeDocument/2006/relationships/slideLayout" Target="../slideLayouts/slideLayout260.xml"/><Relationship Id="rId14" Type="http://schemas.openxmlformats.org/officeDocument/2006/relationships/theme" Target="../theme/theme23.xml"/><Relationship Id="rId15" Type="http://schemas.openxmlformats.org/officeDocument/2006/relationships/tags" Target="../tags/tag326.xml"/><Relationship Id="rId16" Type="http://schemas.openxmlformats.org/officeDocument/2006/relationships/tags" Target="../tags/tag327.xml"/><Relationship Id="rId17" Type="http://schemas.openxmlformats.org/officeDocument/2006/relationships/tags" Target="../tags/tag328.xml"/><Relationship Id="rId1" Type="http://schemas.openxmlformats.org/officeDocument/2006/relationships/slideLayout" Target="../slideLayouts/slideLayout248.xml"/><Relationship Id="rId2" Type="http://schemas.openxmlformats.org/officeDocument/2006/relationships/slideLayout" Target="../slideLayouts/slideLayout249.xml"/><Relationship Id="rId3" Type="http://schemas.openxmlformats.org/officeDocument/2006/relationships/slideLayout" Target="../slideLayouts/slideLayout250.xml"/><Relationship Id="rId4" Type="http://schemas.openxmlformats.org/officeDocument/2006/relationships/slideLayout" Target="../slideLayouts/slideLayout251.xml"/><Relationship Id="rId5" Type="http://schemas.openxmlformats.org/officeDocument/2006/relationships/slideLayout" Target="../slideLayouts/slideLayout252.xml"/><Relationship Id="rId6" Type="http://schemas.openxmlformats.org/officeDocument/2006/relationships/slideLayout" Target="../slideLayouts/slideLayout253.xml"/><Relationship Id="rId7" Type="http://schemas.openxmlformats.org/officeDocument/2006/relationships/slideLayout" Target="../slideLayouts/slideLayout254.xml"/><Relationship Id="rId8" Type="http://schemas.openxmlformats.org/officeDocument/2006/relationships/slideLayout" Target="../slideLayouts/slideLayout255.xml"/><Relationship Id="rId9" Type="http://schemas.openxmlformats.org/officeDocument/2006/relationships/slideLayout" Target="../slideLayouts/slideLayout256.xml"/><Relationship Id="rId10" Type="http://schemas.openxmlformats.org/officeDocument/2006/relationships/slideLayout" Target="../slideLayouts/slideLayout257.xml"/></Relationships>
</file>

<file path=ppt/slideMasters/_rels/slideMaster24.xml.rels><?xml version="1.0" encoding="UTF-8" standalone="yes"?>
<Relationships xmlns="http://schemas.openxmlformats.org/package/2006/relationships"><Relationship Id="rId11" Type="http://schemas.openxmlformats.org/officeDocument/2006/relationships/slideLayout" Target="../slideLayouts/slideLayout271.xml"/><Relationship Id="rId12" Type="http://schemas.openxmlformats.org/officeDocument/2006/relationships/theme" Target="../theme/theme24.xml"/><Relationship Id="rId13" Type="http://schemas.openxmlformats.org/officeDocument/2006/relationships/tags" Target="../tags/tag329.xml"/><Relationship Id="rId14" Type="http://schemas.openxmlformats.org/officeDocument/2006/relationships/tags" Target="../tags/tag330.xml"/><Relationship Id="rId15" Type="http://schemas.openxmlformats.org/officeDocument/2006/relationships/tags" Target="../tags/tag331.xml"/><Relationship Id="rId16" Type="http://schemas.openxmlformats.org/officeDocument/2006/relationships/tags" Target="../tags/tag332.xml"/><Relationship Id="rId17" Type="http://schemas.openxmlformats.org/officeDocument/2006/relationships/tags" Target="../tags/tag333.xml"/><Relationship Id="rId1" Type="http://schemas.openxmlformats.org/officeDocument/2006/relationships/slideLayout" Target="../slideLayouts/slideLayout261.xml"/><Relationship Id="rId2" Type="http://schemas.openxmlformats.org/officeDocument/2006/relationships/slideLayout" Target="../slideLayouts/slideLayout262.xml"/><Relationship Id="rId3" Type="http://schemas.openxmlformats.org/officeDocument/2006/relationships/slideLayout" Target="../slideLayouts/slideLayout263.xml"/><Relationship Id="rId4" Type="http://schemas.openxmlformats.org/officeDocument/2006/relationships/slideLayout" Target="../slideLayouts/slideLayout264.xml"/><Relationship Id="rId5" Type="http://schemas.openxmlformats.org/officeDocument/2006/relationships/slideLayout" Target="../slideLayouts/slideLayout265.xml"/><Relationship Id="rId6" Type="http://schemas.openxmlformats.org/officeDocument/2006/relationships/slideLayout" Target="../slideLayouts/slideLayout266.xml"/><Relationship Id="rId7" Type="http://schemas.openxmlformats.org/officeDocument/2006/relationships/slideLayout" Target="../slideLayouts/slideLayout267.xml"/><Relationship Id="rId8" Type="http://schemas.openxmlformats.org/officeDocument/2006/relationships/slideLayout" Target="../slideLayouts/slideLayout268.xml"/><Relationship Id="rId9" Type="http://schemas.openxmlformats.org/officeDocument/2006/relationships/slideLayout" Target="../slideLayouts/slideLayout269.xml"/><Relationship Id="rId10" Type="http://schemas.openxmlformats.org/officeDocument/2006/relationships/slideLayout" Target="../slideLayouts/slideLayout270.xml"/></Relationships>
</file>

<file path=ppt/slideMasters/_rels/slideMaster25.xml.rels><?xml version="1.0" encoding="UTF-8" standalone="yes"?>
<Relationships xmlns="http://schemas.openxmlformats.org/package/2006/relationships"><Relationship Id="rId11" Type="http://schemas.openxmlformats.org/officeDocument/2006/relationships/slideLayout" Target="../slideLayouts/slideLayout282.xml"/><Relationship Id="rId12" Type="http://schemas.openxmlformats.org/officeDocument/2006/relationships/slideLayout" Target="../slideLayouts/slideLayout283.xml"/><Relationship Id="rId13" Type="http://schemas.openxmlformats.org/officeDocument/2006/relationships/slideLayout" Target="../slideLayouts/slideLayout284.xml"/><Relationship Id="rId14" Type="http://schemas.openxmlformats.org/officeDocument/2006/relationships/theme" Target="../theme/theme25.xml"/><Relationship Id="rId15" Type="http://schemas.openxmlformats.org/officeDocument/2006/relationships/tags" Target="../tags/tag367.xml"/><Relationship Id="rId16" Type="http://schemas.openxmlformats.org/officeDocument/2006/relationships/tags" Target="../tags/tag368.xml"/><Relationship Id="rId17" Type="http://schemas.openxmlformats.org/officeDocument/2006/relationships/tags" Target="../tags/tag369.xml"/><Relationship Id="rId1" Type="http://schemas.openxmlformats.org/officeDocument/2006/relationships/slideLayout" Target="../slideLayouts/slideLayout272.xml"/><Relationship Id="rId2" Type="http://schemas.openxmlformats.org/officeDocument/2006/relationships/slideLayout" Target="../slideLayouts/slideLayout273.xml"/><Relationship Id="rId3" Type="http://schemas.openxmlformats.org/officeDocument/2006/relationships/slideLayout" Target="../slideLayouts/slideLayout274.xml"/><Relationship Id="rId4" Type="http://schemas.openxmlformats.org/officeDocument/2006/relationships/slideLayout" Target="../slideLayouts/slideLayout275.xml"/><Relationship Id="rId5" Type="http://schemas.openxmlformats.org/officeDocument/2006/relationships/slideLayout" Target="../slideLayouts/slideLayout276.xml"/><Relationship Id="rId6" Type="http://schemas.openxmlformats.org/officeDocument/2006/relationships/slideLayout" Target="../slideLayouts/slideLayout277.xml"/><Relationship Id="rId7" Type="http://schemas.openxmlformats.org/officeDocument/2006/relationships/slideLayout" Target="../slideLayouts/slideLayout278.xml"/><Relationship Id="rId8" Type="http://schemas.openxmlformats.org/officeDocument/2006/relationships/slideLayout" Target="../slideLayouts/slideLayout279.xml"/><Relationship Id="rId9" Type="http://schemas.openxmlformats.org/officeDocument/2006/relationships/slideLayout" Target="../slideLayouts/slideLayout280.xml"/><Relationship Id="rId10" Type="http://schemas.openxmlformats.org/officeDocument/2006/relationships/slideLayout" Target="../slideLayouts/slideLayout281.xml"/></Relationships>
</file>

<file path=ppt/slideMasters/_rels/slideMaster26.xml.rels><?xml version="1.0" encoding="UTF-8" standalone="yes"?>
<Relationships xmlns="http://schemas.openxmlformats.org/package/2006/relationships"><Relationship Id="rId11" Type="http://schemas.openxmlformats.org/officeDocument/2006/relationships/slideLayout" Target="../slideLayouts/slideLayout295.xml"/><Relationship Id="rId12" Type="http://schemas.openxmlformats.org/officeDocument/2006/relationships/theme" Target="../theme/theme26.xml"/><Relationship Id="rId13" Type="http://schemas.openxmlformats.org/officeDocument/2006/relationships/tags" Target="../tags/tag370.xml"/><Relationship Id="rId14" Type="http://schemas.openxmlformats.org/officeDocument/2006/relationships/tags" Target="../tags/tag371.xml"/><Relationship Id="rId15" Type="http://schemas.openxmlformats.org/officeDocument/2006/relationships/tags" Target="../tags/tag372.xml"/><Relationship Id="rId16" Type="http://schemas.openxmlformats.org/officeDocument/2006/relationships/tags" Target="../tags/tag373.xml"/><Relationship Id="rId17" Type="http://schemas.openxmlformats.org/officeDocument/2006/relationships/tags" Target="../tags/tag374.xml"/><Relationship Id="rId1" Type="http://schemas.openxmlformats.org/officeDocument/2006/relationships/slideLayout" Target="../slideLayouts/slideLayout285.xml"/><Relationship Id="rId2" Type="http://schemas.openxmlformats.org/officeDocument/2006/relationships/slideLayout" Target="../slideLayouts/slideLayout286.xml"/><Relationship Id="rId3" Type="http://schemas.openxmlformats.org/officeDocument/2006/relationships/slideLayout" Target="../slideLayouts/slideLayout287.xml"/><Relationship Id="rId4" Type="http://schemas.openxmlformats.org/officeDocument/2006/relationships/slideLayout" Target="../slideLayouts/slideLayout288.xml"/><Relationship Id="rId5" Type="http://schemas.openxmlformats.org/officeDocument/2006/relationships/slideLayout" Target="../slideLayouts/slideLayout289.xml"/><Relationship Id="rId6" Type="http://schemas.openxmlformats.org/officeDocument/2006/relationships/slideLayout" Target="../slideLayouts/slideLayout290.xml"/><Relationship Id="rId7" Type="http://schemas.openxmlformats.org/officeDocument/2006/relationships/slideLayout" Target="../slideLayouts/slideLayout291.xml"/><Relationship Id="rId8" Type="http://schemas.openxmlformats.org/officeDocument/2006/relationships/slideLayout" Target="../slideLayouts/slideLayout292.xml"/><Relationship Id="rId9" Type="http://schemas.openxmlformats.org/officeDocument/2006/relationships/slideLayout" Target="../slideLayouts/slideLayout293.xml"/><Relationship Id="rId10" Type="http://schemas.openxmlformats.org/officeDocument/2006/relationships/slideLayout" Target="../slideLayouts/slideLayout294.xml"/></Relationships>
</file>

<file path=ppt/slideMasters/_rels/slideMaster27.xml.rels><?xml version="1.0" encoding="UTF-8" standalone="yes"?>
<Relationships xmlns="http://schemas.openxmlformats.org/package/2006/relationships"><Relationship Id="rId9" Type="http://schemas.openxmlformats.org/officeDocument/2006/relationships/slideLayout" Target="../slideLayouts/slideLayout304.xml"/><Relationship Id="rId20" Type="http://schemas.openxmlformats.org/officeDocument/2006/relationships/tags" Target="../tags/tag413.xml"/><Relationship Id="rId21" Type="http://schemas.openxmlformats.org/officeDocument/2006/relationships/tags" Target="../tags/tag414.xml"/><Relationship Id="rId22" Type="http://schemas.openxmlformats.org/officeDocument/2006/relationships/tags" Target="../tags/tag415.xml"/><Relationship Id="rId10" Type="http://schemas.openxmlformats.org/officeDocument/2006/relationships/slideLayout" Target="../slideLayouts/slideLayout305.xml"/><Relationship Id="rId11" Type="http://schemas.openxmlformats.org/officeDocument/2006/relationships/slideLayout" Target="../slideLayouts/slideLayout306.xml"/><Relationship Id="rId12" Type="http://schemas.openxmlformats.org/officeDocument/2006/relationships/slideLayout" Target="../slideLayouts/slideLayout307.xml"/><Relationship Id="rId13" Type="http://schemas.openxmlformats.org/officeDocument/2006/relationships/slideLayout" Target="../slideLayouts/slideLayout308.xml"/><Relationship Id="rId14" Type="http://schemas.openxmlformats.org/officeDocument/2006/relationships/theme" Target="../theme/theme27.xml"/><Relationship Id="rId15" Type="http://schemas.openxmlformats.org/officeDocument/2006/relationships/tags" Target="../tags/tag408.xml"/><Relationship Id="rId16" Type="http://schemas.openxmlformats.org/officeDocument/2006/relationships/tags" Target="../tags/tag409.xml"/><Relationship Id="rId17" Type="http://schemas.openxmlformats.org/officeDocument/2006/relationships/tags" Target="../tags/tag410.xml"/><Relationship Id="rId18" Type="http://schemas.openxmlformats.org/officeDocument/2006/relationships/tags" Target="../tags/tag411.xml"/><Relationship Id="rId19" Type="http://schemas.openxmlformats.org/officeDocument/2006/relationships/tags" Target="../tags/tag412.xml"/><Relationship Id="rId1" Type="http://schemas.openxmlformats.org/officeDocument/2006/relationships/slideLayout" Target="../slideLayouts/slideLayout296.xml"/><Relationship Id="rId2" Type="http://schemas.openxmlformats.org/officeDocument/2006/relationships/slideLayout" Target="../slideLayouts/slideLayout297.xml"/><Relationship Id="rId3" Type="http://schemas.openxmlformats.org/officeDocument/2006/relationships/slideLayout" Target="../slideLayouts/slideLayout298.xml"/><Relationship Id="rId4" Type="http://schemas.openxmlformats.org/officeDocument/2006/relationships/slideLayout" Target="../slideLayouts/slideLayout299.xml"/><Relationship Id="rId5" Type="http://schemas.openxmlformats.org/officeDocument/2006/relationships/slideLayout" Target="../slideLayouts/slideLayout300.xml"/><Relationship Id="rId6" Type="http://schemas.openxmlformats.org/officeDocument/2006/relationships/slideLayout" Target="../slideLayouts/slideLayout301.xml"/><Relationship Id="rId7" Type="http://schemas.openxmlformats.org/officeDocument/2006/relationships/slideLayout" Target="../slideLayouts/slideLayout302.xml"/><Relationship Id="rId8" Type="http://schemas.openxmlformats.org/officeDocument/2006/relationships/slideLayout" Target="../slideLayouts/slideLayout303.xml"/></Relationships>
</file>

<file path=ppt/slideMasters/_rels/slideMaster28.xml.rels><?xml version="1.0" encoding="UTF-8" standalone="yes"?>
<Relationships xmlns="http://schemas.openxmlformats.org/package/2006/relationships"><Relationship Id="rId11" Type="http://schemas.openxmlformats.org/officeDocument/2006/relationships/slideLayout" Target="../slideLayouts/slideLayout319.xml"/><Relationship Id="rId12" Type="http://schemas.openxmlformats.org/officeDocument/2006/relationships/slideLayout" Target="../slideLayouts/slideLayout320.xml"/><Relationship Id="rId13" Type="http://schemas.openxmlformats.org/officeDocument/2006/relationships/slideLayout" Target="../slideLayouts/slideLayout321.xml"/><Relationship Id="rId14" Type="http://schemas.openxmlformats.org/officeDocument/2006/relationships/theme" Target="../theme/theme28.xml"/><Relationship Id="rId15" Type="http://schemas.openxmlformats.org/officeDocument/2006/relationships/tags" Target="../tags/tag416.xml"/><Relationship Id="rId16" Type="http://schemas.openxmlformats.org/officeDocument/2006/relationships/tags" Target="../tags/tag417.xml"/><Relationship Id="rId17" Type="http://schemas.openxmlformats.org/officeDocument/2006/relationships/tags" Target="../tags/tag418.xml"/><Relationship Id="rId1" Type="http://schemas.openxmlformats.org/officeDocument/2006/relationships/slideLayout" Target="../slideLayouts/slideLayout309.xml"/><Relationship Id="rId2" Type="http://schemas.openxmlformats.org/officeDocument/2006/relationships/slideLayout" Target="../slideLayouts/slideLayout310.xml"/><Relationship Id="rId3" Type="http://schemas.openxmlformats.org/officeDocument/2006/relationships/slideLayout" Target="../slideLayouts/slideLayout311.xml"/><Relationship Id="rId4" Type="http://schemas.openxmlformats.org/officeDocument/2006/relationships/slideLayout" Target="../slideLayouts/slideLayout312.xml"/><Relationship Id="rId5" Type="http://schemas.openxmlformats.org/officeDocument/2006/relationships/slideLayout" Target="../slideLayouts/slideLayout313.xml"/><Relationship Id="rId6" Type="http://schemas.openxmlformats.org/officeDocument/2006/relationships/slideLayout" Target="../slideLayouts/slideLayout314.xml"/><Relationship Id="rId7" Type="http://schemas.openxmlformats.org/officeDocument/2006/relationships/slideLayout" Target="../slideLayouts/slideLayout315.xml"/><Relationship Id="rId8" Type="http://schemas.openxmlformats.org/officeDocument/2006/relationships/slideLayout" Target="../slideLayouts/slideLayout316.xml"/><Relationship Id="rId9" Type="http://schemas.openxmlformats.org/officeDocument/2006/relationships/slideLayout" Target="../slideLayouts/slideLayout317.xml"/><Relationship Id="rId10" Type="http://schemas.openxmlformats.org/officeDocument/2006/relationships/slideLayout" Target="../slideLayouts/slideLayout318.xml"/></Relationships>
</file>

<file path=ppt/slideMasters/_rels/slideMaster29.xml.rels><?xml version="1.0" encoding="UTF-8" standalone="yes"?>
<Relationships xmlns="http://schemas.openxmlformats.org/package/2006/relationships"><Relationship Id="rId3" Type="http://schemas.openxmlformats.org/officeDocument/2006/relationships/theme" Target="../theme/theme29.xml"/><Relationship Id="rId4" Type="http://schemas.openxmlformats.org/officeDocument/2006/relationships/tags" Target="../tags/tag419.xml"/><Relationship Id="rId5" Type="http://schemas.openxmlformats.org/officeDocument/2006/relationships/tags" Target="../tags/tag420.xml"/><Relationship Id="rId1" Type="http://schemas.openxmlformats.org/officeDocument/2006/relationships/slideLayout" Target="../slideLayouts/slideLayout322.xml"/><Relationship Id="rId2" Type="http://schemas.openxmlformats.org/officeDocument/2006/relationships/slideLayout" Target="../slideLayouts/slideLayout323.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7.xml"/><Relationship Id="rId12" Type="http://schemas.openxmlformats.org/officeDocument/2006/relationships/slideLayout" Target="../slideLayouts/slideLayout38.xml"/><Relationship Id="rId13" Type="http://schemas.openxmlformats.org/officeDocument/2006/relationships/slideLayout" Target="../slideLayouts/slideLayout39.xml"/><Relationship Id="rId14" Type="http://schemas.openxmlformats.org/officeDocument/2006/relationships/theme" Target="../theme/theme3.xml"/><Relationship Id="rId15" Type="http://schemas.openxmlformats.org/officeDocument/2006/relationships/tags" Target="../tags/tag46.xml"/><Relationship Id="rId16" Type="http://schemas.openxmlformats.org/officeDocument/2006/relationships/tags" Target="../tags/tag47.xml"/><Relationship Id="rId17" Type="http://schemas.openxmlformats.org/officeDocument/2006/relationships/tags" Target="../tags/tag48.xml"/><Relationship Id="rId1" Type="http://schemas.openxmlformats.org/officeDocument/2006/relationships/slideLayout" Target="../slideLayouts/slideLayout27.xml"/><Relationship Id="rId2" Type="http://schemas.openxmlformats.org/officeDocument/2006/relationships/slideLayout" Target="../slideLayouts/slideLayout28.xml"/><Relationship Id="rId3" Type="http://schemas.openxmlformats.org/officeDocument/2006/relationships/slideLayout" Target="../slideLayouts/slideLayout29.xml"/><Relationship Id="rId4" Type="http://schemas.openxmlformats.org/officeDocument/2006/relationships/slideLayout" Target="../slideLayouts/slideLayout30.xml"/><Relationship Id="rId5" Type="http://schemas.openxmlformats.org/officeDocument/2006/relationships/slideLayout" Target="../slideLayouts/slideLayout31.xml"/><Relationship Id="rId6" Type="http://schemas.openxmlformats.org/officeDocument/2006/relationships/slideLayout" Target="../slideLayouts/slideLayout32.xml"/><Relationship Id="rId7" Type="http://schemas.openxmlformats.org/officeDocument/2006/relationships/slideLayout" Target="../slideLayouts/slideLayout33.xml"/><Relationship Id="rId8" Type="http://schemas.openxmlformats.org/officeDocument/2006/relationships/slideLayout" Target="../slideLayouts/slideLayout34.xml"/><Relationship Id="rId9" Type="http://schemas.openxmlformats.org/officeDocument/2006/relationships/slideLayout" Target="../slideLayouts/slideLayout35.xml"/><Relationship Id="rId10" Type="http://schemas.openxmlformats.org/officeDocument/2006/relationships/slideLayout" Target="../slideLayouts/slideLayout36.xml"/></Relationships>
</file>

<file path=ppt/slideMasters/_rels/slideMaster30.xml.rels><?xml version="1.0" encoding="UTF-8" standalone="yes"?>
<Relationships xmlns="http://schemas.openxmlformats.org/package/2006/relationships"><Relationship Id="rId9" Type="http://schemas.openxmlformats.org/officeDocument/2006/relationships/slideLayout" Target="../slideLayouts/slideLayout332.xml"/><Relationship Id="rId20" Type="http://schemas.openxmlformats.org/officeDocument/2006/relationships/tags" Target="../tags/tag432.xml"/><Relationship Id="rId10" Type="http://schemas.openxmlformats.org/officeDocument/2006/relationships/slideLayout" Target="../slideLayouts/slideLayout333.xml"/><Relationship Id="rId11" Type="http://schemas.openxmlformats.org/officeDocument/2006/relationships/slideLayout" Target="../slideLayouts/slideLayout334.xml"/><Relationship Id="rId12" Type="http://schemas.openxmlformats.org/officeDocument/2006/relationships/theme" Target="../theme/theme30.xml"/><Relationship Id="rId13" Type="http://schemas.openxmlformats.org/officeDocument/2006/relationships/tags" Target="../tags/tag425.xml"/><Relationship Id="rId14" Type="http://schemas.openxmlformats.org/officeDocument/2006/relationships/tags" Target="../tags/tag426.xml"/><Relationship Id="rId15" Type="http://schemas.openxmlformats.org/officeDocument/2006/relationships/tags" Target="../tags/tag427.xml"/><Relationship Id="rId16" Type="http://schemas.openxmlformats.org/officeDocument/2006/relationships/tags" Target="../tags/tag428.xml"/><Relationship Id="rId17" Type="http://schemas.openxmlformats.org/officeDocument/2006/relationships/tags" Target="../tags/tag429.xml"/><Relationship Id="rId18" Type="http://schemas.openxmlformats.org/officeDocument/2006/relationships/tags" Target="../tags/tag430.xml"/><Relationship Id="rId19" Type="http://schemas.openxmlformats.org/officeDocument/2006/relationships/tags" Target="../tags/tag431.xml"/><Relationship Id="rId1" Type="http://schemas.openxmlformats.org/officeDocument/2006/relationships/slideLayout" Target="../slideLayouts/slideLayout324.xml"/><Relationship Id="rId2" Type="http://schemas.openxmlformats.org/officeDocument/2006/relationships/slideLayout" Target="../slideLayouts/slideLayout325.xml"/><Relationship Id="rId3" Type="http://schemas.openxmlformats.org/officeDocument/2006/relationships/slideLayout" Target="../slideLayouts/slideLayout326.xml"/><Relationship Id="rId4" Type="http://schemas.openxmlformats.org/officeDocument/2006/relationships/slideLayout" Target="../slideLayouts/slideLayout327.xml"/><Relationship Id="rId5" Type="http://schemas.openxmlformats.org/officeDocument/2006/relationships/slideLayout" Target="../slideLayouts/slideLayout328.xml"/><Relationship Id="rId6" Type="http://schemas.openxmlformats.org/officeDocument/2006/relationships/slideLayout" Target="../slideLayouts/slideLayout329.xml"/><Relationship Id="rId7" Type="http://schemas.openxmlformats.org/officeDocument/2006/relationships/slideLayout" Target="../slideLayouts/slideLayout330.xml"/><Relationship Id="rId8" Type="http://schemas.openxmlformats.org/officeDocument/2006/relationships/slideLayout" Target="../slideLayouts/slideLayout331.xml"/></Relationships>
</file>

<file path=ppt/slideMasters/_rels/slideMaster31.xml.rels><?xml version="1.0" encoding="UTF-8" standalone="yes"?>
<Relationships xmlns="http://schemas.openxmlformats.org/package/2006/relationships"><Relationship Id="rId9" Type="http://schemas.openxmlformats.org/officeDocument/2006/relationships/slideLayout" Target="../slideLayouts/slideLayout343.xml"/><Relationship Id="rId20" Type="http://schemas.openxmlformats.org/officeDocument/2006/relationships/tags" Target="../tags/tag460.xml"/><Relationship Id="rId21" Type="http://schemas.openxmlformats.org/officeDocument/2006/relationships/tags" Target="../tags/tag461.xml"/><Relationship Id="rId22" Type="http://schemas.openxmlformats.org/officeDocument/2006/relationships/tags" Target="../tags/tag462.xml"/><Relationship Id="rId23" Type="http://schemas.openxmlformats.org/officeDocument/2006/relationships/tags" Target="../tags/tag463.xml"/><Relationship Id="rId24" Type="http://schemas.openxmlformats.org/officeDocument/2006/relationships/tags" Target="../tags/tag464.xml"/><Relationship Id="rId25" Type="http://schemas.openxmlformats.org/officeDocument/2006/relationships/tags" Target="../tags/tag465.xml"/><Relationship Id="rId26" Type="http://schemas.openxmlformats.org/officeDocument/2006/relationships/tags" Target="../tags/tag466.xml"/><Relationship Id="rId27" Type="http://schemas.openxmlformats.org/officeDocument/2006/relationships/tags" Target="../tags/tag467.xml"/><Relationship Id="rId28" Type="http://schemas.openxmlformats.org/officeDocument/2006/relationships/tags" Target="../tags/tag468.xml"/><Relationship Id="rId29" Type="http://schemas.openxmlformats.org/officeDocument/2006/relationships/tags" Target="../tags/tag469.xml"/><Relationship Id="rId30" Type="http://schemas.openxmlformats.org/officeDocument/2006/relationships/tags" Target="../tags/tag470.xml"/><Relationship Id="rId31" Type="http://schemas.openxmlformats.org/officeDocument/2006/relationships/tags" Target="../tags/tag471.xml"/><Relationship Id="rId10" Type="http://schemas.openxmlformats.org/officeDocument/2006/relationships/slideLayout" Target="../slideLayouts/slideLayout344.xml"/><Relationship Id="rId11" Type="http://schemas.openxmlformats.org/officeDocument/2006/relationships/slideLayout" Target="../slideLayouts/slideLayout345.xml"/><Relationship Id="rId12" Type="http://schemas.openxmlformats.org/officeDocument/2006/relationships/slideLayout" Target="../slideLayouts/slideLayout346.xml"/><Relationship Id="rId13" Type="http://schemas.openxmlformats.org/officeDocument/2006/relationships/slideLayout" Target="../slideLayouts/slideLayout347.xml"/><Relationship Id="rId14" Type="http://schemas.openxmlformats.org/officeDocument/2006/relationships/theme" Target="../theme/theme31.xml"/><Relationship Id="rId15" Type="http://schemas.openxmlformats.org/officeDocument/2006/relationships/tags" Target="../tags/tag455.xml"/><Relationship Id="rId16" Type="http://schemas.openxmlformats.org/officeDocument/2006/relationships/tags" Target="../tags/tag456.xml"/><Relationship Id="rId17" Type="http://schemas.openxmlformats.org/officeDocument/2006/relationships/tags" Target="../tags/tag457.xml"/><Relationship Id="rId18" Type="http://schemas.openxmlformats.org/officeDocument/2006/relationships/tags" Target="../tags/tag458.xml"/><Relationship Id="rId19" Type="http://schemas.openxmlformats.org/officeDocument/2006/relationships/tags" Target="../tags/tag459.xml"/><Relationship Id="rId1" Type="http://schemas.openxmlformats.org/officeDocument/2006/relationships/slideLayout" Target="../slideLayouts/slideLayout335.xml"/><Relationship Id="rId2" Type="http://schemas.openxmlformats.org/officeDocument/2006/relationships/slideLayout" Target="../slideLayouts/slideLayout336.xml"/><Relationship Id="rId3" Type="http://schemas.openxmlformats.org/officeDocument/2006/relationships/slideLayout" Target="../slideLayouts/slideLayout337.xml"/><Relationship Id="rId4" Type="http://schemas.openxmlformats.org/officeDocument/2006/relationships/slideLayout" Target="../slideLayouts/slideLayout338.xml"/><Relationship Id="rId5" Type="http://schemas.openxmlformats.org/officeDocument/2006/relationships/slideLayout" Target="../slideLayouts/slideLayout339.xml"/><Relationship Id="rId6" Type="http://schemas.openxmlformats.org/officeDocument/2006/relationships/slideLayout" Target="../slideLayouts/slideLayout340.xml"/><Relationship Id="rId7" Type="http://schemas.openxmlformats.org/officeDocument/2006/relationships/slideLayout" Target="../slideLayouts/slideLayout341.xml"/><Relationship Id="rId8" Type="http://schemas.openxmlformats.org/officeDocument/2006/relationships/slideLayout" Target="../slideLayouts/slideLayout342.xml"/></Relationships>
</file>

<file path=ppt/slideMasters/_rels/slideMaster32.xml.rels><?xml version="1.0" encoding="UTF-8" standalone="yes"?>
<Relationships xmlns="http://schemas.openxmlformats.org/package/2006/relationships"><Relationship Id="rId11" Type="http://schemas.openxmlformats.org/officeDocument/2006/relationships/slideLayout" Target="../slideLayouts/slideLayout358.xml"/><Relationship Id="rId12" Type="http://schemas.openxmlformats.org/officeDocument/2006/relationships/slideLayout" Target="../slideLayouts/slideLayout359.xml"/><Relationship Id="rId13" Type="http://schemas.openxmlformats.org/officeDocument/2006/relationships/slideLayout" Target="../slideLayouts/slideLayout360.xml"/><Relationship Id="rId14" Type="http://schemas.openxmlformats.org/officeDocument/2006/relationships/slideLayout" Target="../slideLayouts/slideLayout361.xml"/><Relationship Id="rId15" Type="http://schemas.openxmlformats.org/officeDocument/2006/relationships/slideLayout" Target="../slideLayouts/slideLayout362.xml"/><Relationship Id="rId16" Type="http://schemas.openxmlformats.org/officeDocument/2006/relationships/theme" Target="../theme/theme32.xml"/><Relationship Id="rId17" Type="http://schemas.openxmlformats.org/officeDocument/2006/relationships/tags" Target="../tags/tag486.xml"/><Relationship Id="rId18" Type="http://schemas.openxmlformats.org/officeDocument/2006/relationships/tags" Target="../tags/tag487.xml"/><Relationship Id="rId19" Type="http://schemas.openxmlformats.org/officeDocument/2006/relationships/tags" Target="../tags/tag488.xml"/><Relationship Id="rId1" Type="http://schemas.openxmlformats.org/officeDocument/2006/relationships/slideLayout" Target="../slideLayouts/slideLayout348.xml"/><Relationship Id="rId2" Type="http://schemas.openxmlformats.org/officeDocument/2006/relationships/slideLayout" Target="../slideLayouts/slideLayout349.xml"/><Relationship Id="rId3" Type="http://schemas.openxmlformats.org/officeDocument/2006/relationships/slideLayout" Target="../slideLayouts/slideLayout350.xml"/><Relationship Id="rId4" Type="http://schemas.openxmlformats.org/officeDocument/2006/relationships/slideLayout" Target="../slideLayouts/slideLayout351.xml"/><Relationship Id="rId5" Type="http://schemas.openxmlformats.org/officeDocument/2006/relationships/slideLayout" Target="../slideLayouts/slideLayout352.xml"/><Relationship Id="rId6" Type="http://schemas.openxmlformats.org/officeDocument/2006/relationships/slideLayout" Target="../slideLayouts/slideLayout353.xml"/><Relationship Id="rId7" Type="http://schemas.openxmlformats.org/officeDocument/2006/relationships/slideLayout" Target="../slideLayouts/slideLayout354.xml"/><Relationship Id="rId8" Type="http://schemas.openxmlformats.org/officeDocument/2006/relationships/slideLayout" Target="../slideLayouts/slideLayout355.xml"/><Relationship Id="rId9" Type="http://schemas.openxmlformats.org/officeDocument/2006/relationships/slideLayout" Target="../slideLayouts/slideLayout356.xml"/><Relationship Id="rId10" Type="http://schemas.openxmlformats.org/officeDocument/2006/relationships/slideLayout" Target="../slideLayouts/slideLayout357.xml"/></Relationships>
</file>

<file path=ppt/slideMasters/_rels/slideMaster33.xml.rels><?xml version="1.0" encoding="UTF-8" standalone="yes"?>
<Relationships xmlns="http://schemas.openxmlformats.org/package/2006/relationships"><Relationship Id="rId9" Type="http://schemas.openxmlformats.org/officeDocument/2006/relationships/slideLayout" Target="../slideLayouts/slideLayout371.xml"/><Relationship Id="rId20" Type="http://schemas.openxmlformats.org/officeDocument/2006/relationships/tags" Target="../tags/tag498.xml"/><Relationship Id="rId21" Type="http://schemas.openxmlformats.org/officeDocument/2006/relationships/tags" Target="../tags/tag499.xml"/><Relationship Id="rId10" Type="http://schemas.openxmlformats.org/officeDocument/2006/relationships/slideLayout" Target="../slideLayouts/slideLayout372.xml"/><Relationship Id="rId11" Type="http://schemas.openxmlformats.org/officeDocument/2006/relationships/slideLayout" Target="../slideLayouts/slideLayout373.xml"/><Relationship Id="rId12" Type="http://schemas.openxmlformats.org/officeDocument/2006/relationships/slideLayout" Target="../slideLayouts/slideLayout374.xml"/><Relationship Id="rId13" Type="http://schemas.openxmlformats.org/officeDocument/2006/relationships/slideLayout" Target="../slideLayouts/slideLayout375.xml"/><Relationship Id="rId14" Type="http://schemas.openxmlformats.org/officeDocument/2006/relationships/slideLayout" Target="../slideLayouts/slideLayout376.xml"/><Relationship Id="rId15" Type="http://schemas.openxmlformats.org/officeDocument/2006/relationships/slideLayout" Target="../slideLayouts/slideLayout377.xml"/><Relationship Id="rId16" Type="http://schemas.openxmlformats.org/officeDocument/2006/relationships/theme" Target="../theme/theme33.xml"/><Relationship Id="rId17" Type="http://schemas.openxmlformats.org/officeDocument/2006/relationships/tags" Target="../tags/tag495.xml"/><Relationship Id="rId18" Type="http://schemas.openxmlformats.org/officeDocument/2006/relationships/tags" Target="../tags/tag496.xml"/><Relationship Id="rId19" Type="http://schemas.openxmlformats.org/officeDocument/2006/relationships/tags" Target="../tags/tag497.xml"/><Relationship Id="rId1" Type="http://schemas.openxmlformats.org/officeDocument/2006/relationships/slideLayout" Target="../slideLayouts/slideLayout363.xml"/><Relationship Id="rId2" Type="http://schemas.openxmlformats.org/officeDocument/2006/relationships/slideLayout" Target="../slideLayouts/slideLayout364.xml"/><Relationship Id="rId3" Type="http://schemas.openxmlformats.org/officeDocument/2006/relationships/slideLayout" Target="../slideLayouts/slideLayout365.xml"/><Relationship Id="rId4" Type="http://schemas.openxmlformats.org/officeDocument/2006/relationships/slideLayout" Target="../slideLayouts/slideLayout366.xml"/><Relationship Id="rId5" Type="http://schemas.openxmlformats.org/officeDocument/2006/relationships/slideLayout" Target="../slideLayouts/slideLayout367.xml"/><Relationship Id="rId6" Type="http://schemas.openxmlformats.org/officeDocument/2006/relationships/slideLayout" Target="../slideLayouts/slideLayout368.xml"/><Relationship Id="rId7" Type="http://schemas.openxmlformats.org/officeDocument/2006/relationships/slideLayout" Target="../slideLayouts/slideLayout369.xml"/><Relationship Id="rId8" Type="http://schemas.openxmlformats.org/officeDocument/2006/relationships/slideLayout" Target="../slideLayouts/slideLayout370.xml"/></Relationships>
</file>

<file path=ppt/slideMasters/_rels/slideMaster34.xml.rels><?xml version="1.0" encoding="UTF-8" standalone="yes"?>
<Relationships xmlns="http://schemas.openxmlformats.org/package/2006/relationships"><Relationship Id="rId11" Type="http://schemas.openxmlformats.org/officeDocument/2006/relationships/slideLayout" Target="../slideLayouts/slideLayout388.xml"/><Relationship Id="rId12" Type="http://schemas.openxmlformats.org/officeDocument/2006/relationships/theme" Target="../theme/theme34.xml"/><Relationship Id="rId13" Type="http://schemas.openxmlformats.org/officeDocument/2006/relationships/tags" Target="../tags/tag523.xml"/><Relationship Id="rId14" Type="http://schemas.openxmlformats.org/officeDocument/2006/relationships/tags" Target="../tags/tag524.xml"/><Relationship Id="rId15" Type="http://schemas.openxmlformats.org/officeDocument/2006/relationships/tags" Target="../tags/tag525.xml"/><Relationship Id="rId1" Type="http://schemas.openxmlformats.org/officeDocument/2006/relationships/slideLayout" Target="../slideLayouts/slideLayout378.xml"/><Relationship Id="rId2" Type="http://schemas.openxmlformats.org/officeDocument/2006/relationships/slideLayout" Target="../slideLayouts/slideLayout379.xml"/><Relationship Id="rId3" Type="http://schemas.openxmlformats.org/officeDocument/2006/relationships/slideLayout" Target="../slideLayouts/slideLayout380.xml"/><Relationship Id="rId4" Type="http://schemas.openxmlformats.org/officeDocument/2006/relationships/slideLayout" Target="../slideLayouts/slideLayout381.xml"/><Relationship Id="rId5" Type="http://schemas.openxmlformats.org/officeDocument/2006/relationships/slideLayout" Target="../slideLayouts/slideLayout382.xml"/><Relationship Id="rId6" Type="http://schemas.openxmlformats.org/officeDocument/2006/relationships/slideLayout" Target="../slideLayouts/slideLayout383.xml"/><Relationship Id="rId7" Type="http://schemas.openxmlformats.org/officeDocument/2006/relationships/slideLayout" Target="../slideLayouts/slideLayout384.xml"/><Relationship Id="rId8" Type="http://schemas.openxmlformats.org/officeDocument/2006/relationships/slideLayout" Target="../slideLayouts/slideLayout385.xml"/><Relationship Id="rId9" Type="http://schemas.openxmlformats.org/officeDocument/2006/relationships/slideLayout" Target="../slideLayouts/slideLayout386.xml"/><Relationship Id="rId10" Type="http://schemas.openxmlformats.org/officeDocument/2006/relationships/slideLayout" Target="../slideLayouts/slideLayout387.xml"/></Relationships>
</file>

<file path=ppt/slideMasters/_rels/slideMaster35.xml.rels><?xml version="1.0" encoding="UTF-8" standalone="yes"?>
<Relationships xmlns="http://schemas.openxmlformats.org/package/2006/relationships"><Relationship Id="rId11" Type="http://schemas.openxmlformats.org/officeDocument/2006/relationships/slideLayout" Target="../slideLayouts/slideLayout399.xml"/><Relationship Id="rId12" Type="http://schemas.openxmlformats.org/officeDocument/2006/relationships/theme" Target="../theme/theme35.xml"/><Relationship Id="rId13" Type="http://schemas.openxmlformats.org/officeDocument/2006/relationships/tags" Target="../tags/tag559.xml"/><Relationship Id="rId14" Type="http://schemas.openxmlformats.org/officeDocument/2006/relationships/tags" Target="../tags/tag560.xml"/><Relationship Id="rId15" Type="http://schemas.openxmlformats.org/officeDocument/2006/relationships/tags" Target="../tags/tag561.xml"/><Relationship Id="rId16" Type="http://schemas.openxmlformats.org/officeDocument/2006/relationships/tags" Target="../tags/tag562.xml"/><Relationship Id="rId17" Type="http://schemas.openxmlformats.org/officeDocument/2006/relationships/tags" Target="../tags/tag563.xml"/><Relationship Id="rId1" Type="http://schemas.openxmlformats.org/officeDocument/2006/relationships/slideLayout" Target="../slideLayouts/slideLayout389.xml"/><Relationship Id="rId2" Type="http://schemas.openxmlformats.org/officeDocument/2006/relationships/slideLayout" Target="../slideLayouts/slideLayout390.xml"/><Relationship Id="rId3" Type="http://schemas.openxmlformats.org/officeDocument/2006/relationships/slideLayout" Target="../slideLayouts/slideLayout391.xml"/><Relationship Id="rId4" Type="http://schemas.openxmlformats.org/officeDocument/2006/relationships/slideLayout" Target="../slideLayouts/slideLayout392.xml"/><Relationship Id="rId5" Type="http://schemas.openxmlformats.org/officeDocument/2006/relationships/slideLayout" Target="../slideLayouts/slideLayout393.xml"/><Relationship Id="rId6" Type="http://schemas.openxmlformats.org/officeDocument/2006/relationships/slideLayout" Target="../slideLayouts/slideLayout394.xml"/><Relationship Id="rId7" Type="http://schemas.openxmlformats.org/officeDocument/2006/relationships/slideLayout" Target="../slideLayouts/slideLayout395.xml"/><Relationship Id="rId8" Type="http://schemas.openxmlformats.org/officeDocument/2006/relationships/slideLayout" Target="../slideLayouts/slideLayout396.xml"/><Relationship Id="rId9" Type="http://schemas.openxmlformats.org/officeDocument/2006/relationships/slideLayout" Target="../slideLayouts/slideLayout397.xml"/><Relationship Id="rId10" Type="http://schemas.openxmlformats.org/officeDocument/2006/relationships/slideLayout" Target="../slideLayouts/slideLayout398.xml"/></Relationships>
</file>

<file path=ppt/slideMasters/_rels/slideMaster36.xml.rels><?xml version="1.0" encoding="UTF-8" standalone="yes"?>
<Relationships xmlns="http://schemas.openxmlformats.org/package/2006/relationships"><Relationship Id="rId11" Type="http://schemas.openxmlformats.org/officeDocument/2006/relationships/slideLayout" Target="../slideLayouts/slideLayout410.xml"/><Relationship Id="rId12" Type="http://schemas.openxmlformats.org/officeDocument/2006/relationships/theme" Target="../theme/theme36.xml"/><Relationship Id="rId13" Type="http://schemas.openxmlformats.org/officeDocument/2006/relationships/tags" Target="../tags/tag597.xml"/><Relationship Id="rId14" Type="http://schemas.openxmlformats.org/officeDocument/2006/relationships/tags" Target="../tags/tag598.xml"/><Relationship Id="rId15" Type="http://schemas.openxmlformats.org/officeDocument/2006/relationships/tags" Target="../tags/tag599.xml"/><Relationship Id="rId16" Type="http://schemas.openxmlformats.org/officeDocument/2006/relationships/tags" Target="../tags/tag600.xml"/><Relationship Id="rId17" Type="http://schemas.openxmlformats.org/officeDocument/2006/relationships/tags" Target="../tags/tag601.xml"/><Relationship Id="rId1" Type="http://schemas.openxmlformats.org/officeDocument/2006/relationships/slideLayout" Target="../slideLayouts/slideLayout400.xml"/><Relationship Id="rId2" Type="http://schemas.openxmlformats.org/officeDocument/2006/relationships/slideLayout" Target="../slideLayouts/slideLayout401.xml"/><Relationship Id="rId3" Type="http://schemas.openxmlformats.org/officeDocument/2006/relationships/slideLayout" Target="../slideLayouts/slideLayout402.xml"/><Relationship Id="rId4" Type="http://schemas.openxmlformats.org/officeDocument/2006/relationships/slideLayout" Target="../slideLayouts/slideLayout403.xml"/><Relationship Id="rId5" Type="http://schemas.openxmlformats.org/officeDocument/2006/relationships/slideLayout" Target="../slideLayouts/slideLayout404.xml"/><Relationship Id="rId6" Type="http://schemas.openxmlformats.org/officeDocument/2006/relationships/slideLayout" Target="../slideLayouts/slideLayout405.xml"/><Relationship Id="rId7" Type="http://schemas.openxmlformats.org/officeDocument/2006/relationships/slideLayout" Target="../slideLayouts/slideLayout406.xml"/><Relationship Id="rId8" Type="http://schemas.openxmlformats.org/officeDocument/2006/relationships/slideLayout" Target="../slideLayouts/slideLayout407.xml"/><Relationship Id="rId9" Type="http://schemas.openxmlformats.org/officeDocument/2006/relationships/slideLayout" Target="../slideLayouts/slideLayout408.xml"/><Relationship Id="rId10" Type="http://schemas.openxmlformats.org/officeDocument/2006/relationships/slideLayout" Target="../slideLayouts/slideLayout409.xml"/></Relationships>
</file>

<file path=ppt/slideMasters/_rels/slideMaster37.xml.rels><?xml version="1.0" encoding="UTF-8" standalone="yes"?>
<Relationships xmlns="http://schemas.openxmlformats.org/package/2006/relationships"><Relationship Id="rId9" Type="http://schemas.openxmlformats.org/officeDocument/2006/relationships/slideLayout" Target="../slideLayouts/slideLayout419.xml"/><Relationship Id="rId20" Type="http://schemas.openxmlformats.org/officeDocument/2006/relationships/tags" Target="../tags/tag639.xml"/><Relationship Id="rId10" Type="http://schemas.openxmlformats.org/officeDocument/2006/relationships/slideLayout" Target="../slideLayouts/slideLayout420.xml"/><Relationship Id="rId11" Type="http://schemas.openxmlformats.org/officeDocument/2006/relationships/slideLayout" Target="../slideLayouts/slideLayout421.xml"/><Relationship Id="rId12" Type="http://schemas.openxmlformats.org/officeDocument/2006/relationships/slideLayout" Target="../slideLayouts/slideLayout422.xml"/><Relationship Id="rId13" Type="http://schemas.openxmlformats.org/officeDocument/2006/relationships/slideLayout" Target="../slideLayouts/slideLayout423.xml"/><Relationship Id="rId14" Type="http://schemas.openxmlformats.org/officeDocument/2006/relationships/slideLayout" Target="../slideLayouts/slideLayout424.xml"/><Relationship Id="rId15" Type="http://schemas.openxmlformats.org/officeDocument/2006/relationships/theme" Target="../theme/theme37.xml"/><Relationship Id="rId16" Type="http://schemas.openxmlformats.org/officeDocument/2006/relationships/tags" Target="../tags/tag635.xml"/><Relationship Id="rId17" Type="http://schemas.openxmlformats.org/officeDocument/2006/relationships/tags" Target="../tags/tag636.xml"/><Relationship Id="rId18" Type="http://schemas.openxmlformats.org/officeDocument/2006/relationships/tags" Target="../tags/tag637.xml"/><Relationship Id="rId19" Type="http://schemas.openxmlformats.org/officeDocument/2006/relationships/tags" Target="../tags/tag638.xml"/><Relationship Id="rId1" Type="http://schemas.openxmlformats.org/officeDocument/2006/relationships/slideLayout" Target="../slideLayouts/slideLayout411.xml"/><Relationship Id="rId2" Type="http://schemas.openxmlformats.org/officeDocument/2006/relationships/slideLayout" Target="../slideLayouts/slideLayout412.xml"/><Relationship Id="rId3" Type="http://schemas.openxmlformats.org/officeDocument/2006/relationships/slideLayout" Target="../slideLayouts/slideLayout413.xml"/><Relationship Id="rId4" Type="http://schemas.openxmlformats.org/officeDocument/2006/relationships/slideLayout" Target="../slideLayouts/slideLayout414.xml"/><Relationship Id="rId5" Type="http://schemas.openxmlformats.org/officeDocument/2006/relationships/slideLayout" Target="../slideLayouts/slideLayout415.xml"/><Relationship Id="rId6" Type="http://schemas.openxmlformats.org/officeDocument/2006/relationships/slideLayout" Target="../slideLayouts/slideLayout416.xml"/><Relationship Id="rId7" Type="http://schemas.openxmlformats.org/officeDocument/2006/relationships/slideLayout" Target="../slideLayouts/slideLayout417.xml"/><Relationship Id="rId8" Type="http://schemas.openxmlformats.org/officeDocument/2006/relationships/slideLayout" Target="../slideLayouts/slideLayout418.xml"/></Relationships>
</file>

<file path=ppt/slideMasters/_rels/slideMaster38.xml.rels><?xml version="1.0" encoding="UTF-8" standalone="yes"?>
<Relationships xmlns="http://schemas.openxmlformats.org/package/2006/relationships"><Relationship Id="rId11" Type="http://schemas.openxmlformats.org/officeDocument/2006/relationships/slideLayout" Target="../slideLayouts/slideLayout435.xml"/><Relationship Id="rId12" Type="http://schemas.openxmlformats.org/officeDocument/2006/relationships/theme" Target="../theme/theme38.xml"/><Relationship Id="rId13" Type="http://schemas.openxmlformats.org/officeDocument/2006/relationships/tags" Target="../tags/tag654.xml"/><Relationship Id="rId14" Type="http://schemas.openxmlformats.org/officeDocument/2006/relationships/tags" Target="../tags/tag655.xml"/><Relationship Id="rId15" Type="http://schemas.openxmlformats.org/officeDocument/2006/relationships/tags" Target="../tags/tag656.xml"/><Relationship Id="rId16" Type="http://schemas.openxmlformats.org/officeDocument/2006/relationships/tags" Target="../tags/tag657.xml"/><Relationship Id="rId17" Type="http://schemas.openxmlformats.org/officeDocument/2006/relationships/tags" Target="../tags/tag658.xml"/><Relationship Id="rId1" Type="http://schemas.openxmlformats.org/officeDocument/2006/relationships/slideLayout" Target="../slideLayouts/slideLayout425.xml"/><Relationship Id="rId2" Type="http://schemas.openxmlformats.org/officeDocument/2006/relationships/slideLayout" Target="../slideLayouts/slideLayout426.xml"/><Relationship Id="rId3" Type="http://schemas.openxmlformats.org/officeDocument/2006/relationships/slideLayout" Target="../slideLayouts/slideLayout427.xml"/><Relationship Id="rId4" Type="http://schemas.openxmlformats.org/officeDocument/2006/relationships/slideLayout" Target="../slideLayouts/slideLayout428.xml"/><Relationship Id="rId5" Type="http://schemas.openxmlformats.org/officeDocument/2006/relationships/slideLayout" Target="../slideLayouts/slideLayout429.xml"/><Relationship Id="rId6" Type="http://schemas.openxmlformats.org/officeDocument/2006/relationships/slideLayout" Target="../slideLayouts/slideLayout430.xml"/><Relationship Id="rId7" Type="http://schemas.openxmlformats.org/officeDocument/2006/relationships/slideLayout" Target="../slideLayouts/slideLayout431.xml"/><Relationship Id="rId8" Type="http://schemas.openxmlformats.org/officeDocument/2006/relationships/slideLayout" Target="../slideLayouts/slideLayout432.xml"/><Relationship Id="rId9" Type="http://schemas.openxmlformats.org/officeDocument/2006/relationships/slideLayout" Target="../slideLayouts/slideLayout433.xml"/><Relationship Id="rId10" Type="http://schemas.openxmlformats.org/officeDocument/2006/relationships/slideLayout" Target="../slideLayouts/slideLayout434.xml"/></Relationships>
</file>

<file path=ppt/slideMasters/_rels/slideMaster39.xml.rels><?xml version="1.0" encoding="UTF-8" standalone="yes"?>
<Relationships xmlns="http://schemas.openxmlformats.org/package/2006/relationships"><Relationship Id="rId11" Type="http://schemas.openxmlformats.org/officeDocument/2006/relationships/slideLayout" Target="../slideLayouts/slideLayout446.xml"/><Relationship Id="rId12" Type="http://schemas.openxmlformats.org/officeDocument/2006/relationships/slideLayout" Target="../slideLayouts/slideLayout447.xml"/><Relationship Id="rId13" Type="http://schemas.openxmlformats.org/officeDocument/2006/relationships/slideLayout" Target="../slideLayouts/slideLayout448.xml"/><Relationship Id="rId14" Type="http://schemas.openxmlformats.org/officeDocument/2006/relationships/theme" Target="../theme/theme39.xml"/><Relationship Id="rId15" Type="http://schemas.openxmlformats.org/officeDocument/2006/relationships/tags" Target="../tags/tag692.xml"/><Relationship Id="rId16" Type="http://schemas.openxmlformats.org/officeDocument/2006/relationships/tags" Target="../tags/tag693.xml"/><Relationship Id="rId17" Type="http://schemas.openxmlformats.org/officeDocument/2006/relationships/tags" Target="../tags/tag694.xml"/><Relationship Id="rId1" Type="http://schemas.openxmlformats.org/officeDocument/2006/relationships/slideLayout" Target="../slideLayouts/slideLayout436.xml"/><Relationship Id="rId2" Type="http://schemas.openxmlformats.org/officeDocument/2006/relationships/slideLayout" Target="../slideLayouts/slideLayout437.xml"/><Relationship Id="rId3" Type="http://schemas.openxmlformats.org/officeDocument/2006/relationships/slideLayout" Target="../slideLayouts/slideLayout438.xml"/><Relationship Id="rId4" Type="http://schemas.openxmlformats.org/officeDocument/2006/relationships/slideLayout" Target="../slideLayouts/slideLayout439.xml"/><Relationship Id="rId5" Type="http://schemas.openxmlformats.org/officeDocument/2006/relationships/slideLayout" Target="../slideLayouts/slideLayout440.xml"/><Relationship Id="rId6" Type="http://schemas.openxmlformats.org/officeDocument/2006/relationships/slideLayout" Target="../slideLayouts/slideLayout441.xml"/><Relationship Id="rId7" Type="http://schemas.openxmlformats.org/officeDocument/2006/relationships/slideLayout" Target="../slideLayouts/slideLayout442.xml"/><Relationship Id="rId8" Type="http://schemas.openxmlformats.org/officeDocument/2006/relationships/slideLayout" Target="../slideLayouts/slideLayout443.xml"/><Relationship Id="rId9" Type="http://schemas.openxmlformats.org/officeDocument/2006/relationships/slideLayout" Target="../slideLayouts/slideLayout444.xml"/><Relationship Id="rId10" Type="http://schemas.openxmlformats.org/officeDocument/2006/relationships/slideLayout" Target="../slideLayouts/slideLayout445.xml"/></Relationships>
</file>

<file path=ppt/slideMasters/_rels/slideMaster4.xml.rels><?xml version="1.0" encoding="UTF-8" standalone="yes"?>
<Relationships xmlns="http://schemas.openxmlformats.org/package/2006/relationships"><Relationship Id="rId9" Type="http://schemas.openxmlformats.org/officeDocument/2006/relationships/slideLayout" Target="../slideLayouts/slideLayout48.xml"/><Relationship Id="rId20" Type="http://schemas.openxmlformats.org/officeDocument/2006/relationships/tags" Target="../tags/tag52.xml"/><Relationship Id="rId21" Type="http://schemas.openxmlformats.org/officeDocument/2006/relationships/tags" Target="../tags/tag53.xml"/><Relationship Id="rId22" Type="http://schemas.openxmlformats.org/officeDocument/2006/relationships/tags" Target="../tags/tag54.xml"/><Relationship Id="rId23" Type="http://schemas.openxmlformats.org/officeDocument/2006/relationships/tags" Target="../tags/tag55.xml"/><Relationship Id="rId24" Type="http://schemas.openxmlformats.org/officeDocument/2006/relationships/tags" Target="../tags/tag56.xml"/><Relationship Id="rId10" Type="http://schemas.openxmlformats.org/officeDocument/2006/relationships/slideLayout" Target="../slideLayouts/slideLayout49.xml"/><Relationship Id="rId11" Type="http://schemas.openxmlformats.org/officeDocument/2006/relationships/slideLayout" Target="../slideLayouts/slideLayout50.xml"/><Relationship Id="rId12" Type="http://schemas.openxmlformats.org/officeDocument/2006/relationships/slideLayout" Target="../slideLayouts/slideLayout51.xml"/><Relationship Id="rId13" Type="http://schemas.openxmlformats.org/officeDocument/2006/relationships/slideLayout" Target="../slideLayouts/slideLayout52.xml"/><Relationship Id="rId14" Type="http://schemas.openxmlformats.org/officeDocument/2006/relationships/slideLayout" Target="../slideLayouts/slideLayout53.xml"/><Relationship Id="rId15" Type="http://schemas.openxmlformats.org/officeDocument/2006/relationships/slideLayout" Target="../slideLayouts/slideLayout54.xml"/><Relationship Id="rId16" Type="http://schemas.openxmlformats.org/officeDocument/2006/relationships/theme" Target="../theme/theme4.xml"/><Relationship Id="rId17" Type="http://schemas.openxmlformats.org/officeDocument/2006/relationships/tags" Target="../tags/tag49.xml"/><Relationship Id="rId18" Type="http://schemas.openxmlformats.org/officeDocument/2006/relationships/tags" Target="../tags/tag50.xml"/><Relationship Id="rId19" Type="http://schemas.openxmlformats.org/officeDocument/2006/relationships/tags" Target="../tags/tag51.xml"/><Relationship Id="rId1" Type="http://schemas.openxmlformats.org/officeDocument/2006/relationships/slideLayout" Target="../slideLayouts/slideLayout40.xml"/><Relationship Id="rId2" Type="http://schemas.openxmlformats.org/officeDocument/2006/relationships/slideLayout" Target="../slideLayouts/slideLayout41.xml"/><Relationship Id="rId3" Type="http://schemas.openxmlformats.org/officeDocument/2006/relationships/slideLayout" Target="../slideLayouts/slideLayout42.xml"/><Relationship Id="rId4" Type="http://schemas.openxmlformats.org/officeDocument/2006/relationships/slideLayout" Target="../slideLayouts/slideLayout43.xml"/><Relationship Id="rId5" Type="http://schemas.openxmlformats.org/officeDocument/2006/relationships/slideLayout" Target="../slideLayouts/slideLayout44.xml"/><Relationship Id="rId6" Type="http://schemas.openxmlformats.org/officeDocument/2006/relationships/slideLayout" Target="../slideLayouts/slideLayout45.xml"/><Relationship Id="rId7" Type="http://schemas.openxmlformats.org/officeDocument/2006/relationships/slideLayout" Target="../slideLayouts/slideLayout46.xml"/><Relationship Id="rId8" Type="http://schemas.openxmlformats.org/officeDocument/2006/relationships/slideLayout" Target="../slideLayouts/slideLayout47.xml"/></Relationships>
</file>

<file path=ppt/slideMasters/_rels/slideMaster40.xml.rels><?xml version="1.0" encoding="UTF-8" standalone="yes"?>
<Relationships xmlns="http://schemas.openxmlformats.org/package/2006/relationships"><Relationship Id="rId11" Type="http://schemas.openxmlformats.org/officeDocument/2006/relationships/slideLayout" Target="../slideLayouts/slideLayout459.xml"/><Relationship Id="rId12" Type="http://schemas.openxmlformats.org/officeDocument/2006/relationships/slideLayout" Target="../slideLayouts/slideLayout460.xml"/><Relationship Id="rId13" Type="http://schemas.openxmlformats.org/officeDocument/2006/relationships/slideLayout" Target="../slideLayouts/slideLayout461.xml"/><Relationship Id="rId14" Type="http://schemas.openxmlformats.org/officeDocument/2006/relationships/theme" Target="../theme/theme40.xml"/><Relationship Id="rId15" Type="http://schemas.openxmlformats.org/officeDocument/2006/relationships/tags" Target="../tags/tag695.xml"/><Relationship Id="rId16" Type="http://schemas.openxmlformats.org/officeDocument/2006/relationships/tags" Target="../tags/tag696.xml"/><Relationship Id="rId17" Type="http://schemas.openxmlformats.org/officeDocument/2006/relationships/tags" Target="../tags/tag697.xml"/><Relationship Id="rId1" Type="http://schemas.openxmlformats.org/officeDocument/2006/relationships/slideLayout" Target="../slideLayouts/slideLayout449.xml"/><Relationship Id="rId2" Type="http://schemas.openxmlformats.org/officeDocument/2006/relationships/slideLayout" Target="../slideLayouts/slideLayout450.xml"/><Relationship Id="rId3" Type="http://schemas.openxmlformats.org/officeDocument/2006/relationships/slideLayout" Target="../slideLayouts/slideLayout451.xml"/><Relationship Id="rId4" Type="http://schemas.openxmlformats.org/officeDocument/2006/relationships/slideLayout" Target="../slideLayouts/slideLayout452.xml"/><Relationship Id="rId5" Type="http://schemas.openxmlformats.org/officeDocument/2006/relationships/slideLayout" Target="../slideLayouts/slideLayout453.xml"/><Relationship Id="rId6" Type="http://schemas.openxmlformats.org/officeDocument/2006/relationships/slideLayout" Target="../slideLayouts/slideLayout454.xml"/><Relationship Id="rId7" Type="http://schemas.openxmlformats.org/officeDocument/2006/relationships/slideLayout" Target="../slideLayouts/slideLayout455.xml"/><Relationship Id="rId8" Type="http://schemas.openxmlformats.org/officeDocument/2006/relationships/slideLayout" Target="../slideLayouts/slideLayout456.xml"/><Relationship Id="rId9" Type="http://schemas.openxmlformats.org/officeDocument/2006/relationships/slideLayout" Target="../slideLayouts/slideLayout457.xml"/><Relationship Id="rId10" Type="http://schemas.openxmlformats.org/officeDocument/2006/relationships/slideLayout" Target="../slideLayouts/slideLayout458.xml"/></Relationships>
</file>

<file path=ppt/slideMasters/_rels/slideMaster41.xml.rels><?xml version="1.0" encoding="UTF-8" standalone="yes"?>
<Relationships xmlns="http://schemas.openxmlformats.org/package/2006/relationships"><Relationship Id="rId11" Type="http://schemas.openxmlformats.org/officeDocument/2006/relationships/slideLayout" Target="../slideLayouts/slideLayout472.xml"/><Relationship Id="rId12" Type="http://schemas.openxmlformats.org/officeDocument/2006/relationships/slideLayout" Target="../slideLayouts/slideLayout473.xml"/><Relationship Id="rId13" Type="http://schemas.openxmlformats.org/officeDocument/2006/relationships/slideLayout" Target="../slideLayouts/slideLayout474.xml"/><Relationship Id="rId14" Type="http://schemas.openxmlformats.org/officeDocument/2006/relationships/theme" Target="../theme/theme41.xml"/><Relationship Id="rId15" Type="http://schemas.openxmlformats.org/officeDocument/2006/relationships/tags" Target="../tags/tag698.xml"/><Relationship Id="rId16" Type="http://schemas.openxmlformats.org/officeDocument/2006/relationships/tags" Target="../tags/tag699.xml"/><Relationship Id="rId17" Type="http://schemas.openxmlformats.org/officeDocument/2006/relationships/tags" Target="../tags/tag700.xml"/><Relationship Id="rId1" Type="http://schemas.openxmlformats.org/officeDocument/2006/relationships/slideLayout" Target="../slideLayouts/slideLayout462.xml"/><Relationship Id="rId2" Type="http://schemas.openxmlformats.org/officeDocument/2006/relationships/slideLayout" Target="../slideLayouts/slideLayout463.xml"/><Relationship Id="rId3" Type="http://schemas.openxmlformats.org/officeDocument/2006/relationships/slideLayout" Target="../slideLayouts/slideLayout464.xml"/><Relationship Id="rId4" Type="http://schemas.openxmlformats.org/officeDocument/2006/relationships/slideLayout" Target="../slideLayouts/slideLayout465.xml"/><Relationship Id="rId5" Type="http://schemas.openxmlformats.org/officeDocument/2006/relationships/slideLayout" Target="../slideLayouts/slideLayout466.xml"/><Relationship Id="rId6" Type="http://schemas.openxmlformats.org/officeDocument/2006/relationships/slideLayout" Target="../slideLayouts/slideLayout467.xml"/><Relationship Id="rId7" Type="http://schemas.openxmlformats.org/officeDocument/2006/relationships/slideLayout" Target="../slideLayouts/slideLayout468.xml"/><Relationship Id="rId8" Type="http://schemas.openxmlformats.org/officeDocument/2006/relationships/slideLayout" Target="../slideLayouts/slideLayout469.xml"/><Relationship Id="rId9" Type="http://schemas.openxmlformats.org/officeDocument/2006/relationships/slideLayout" Target="../slideLayouts/slideLayout470.xml"/><Relationship Id="rId10" Type="http://schemas.openxmlformats.org/officeDocument/2006/relationships/slideLayout" Target="../slideLayouts/slideLayout471.xml"/></Relationships>
</file>

<file path=ppt/slideMasters/_rels/slideMaster42.xml.rels><?xml version="1.0" encoding="UTF-8" standalone="yes"?>
<Relationships xmlns="http://schemas.openxmlformats.org/package/2006/relationships"><Relationship Id="rId11" Type="http://schemas.openxmlformats.org/officeDocument/2006/relationships/slideLayout" Target="../slideLayouts/slideLayout485.xml"/><Relationship Id="rId12" Type="http://schemas.openxmlformats.org/officeDocument/2006/relationships/slideLayout" Target="../slideLayouts/slideLayout486.xml"/><Relationship Id="rId13" Type="http://schemas.openxmlformats.org/officeDocument/2006/relationships/slideLayout" Target="../slideLayouts/slideLayout487.xml"/><Relationship Id="rId14" Type="http://schemas.openxmlformats.org/officeDocument/2006/relationships/theme" Target="../theme/theme42.xml"/><Relationship Id="rId15" Type="http://schemas.openxmlformats.org/officeDocument/2006/relationships/tags" Target="../tags/tag701.xml"/><Relationship Id="rId16" Type="http://schemas.openxmlformats.org/officeDocument/2006/relationships/tags" Target="../tags/tag702.xml"/><Relationship Id="rId17" Type="http://schemas.openxmlformats.org/officeDocument/2006/relationships/tags" Target="../tags/tag703.xml"/><Relationship Id="rId1" Type="http://schemas.openxmlformats.org/officeDocument/2006/relationships/slideLayout" Target="../slideLayouts/slideLayout475.xml"/><Relationship Id="rId2" Type="http://schemas.openxmlformats.org/officeDocument/2006/relationships/slideLayout" Target="../slideLayouts/slideLayout476.xml"/><Relationship Id="rId3" Type="http://schemas.openxmlformats.org/officeDocument/2006/relationships/slideLayout" Target="../slideLayouts/slideLayout477.xml"/><Relationship Id="rId4" Type="http://schemas.openxmlformats.org/officeDocument/2006/relationships/slideLayout" Target="../slideLayouts/slideLayout478.xml"/><Relationship Id="rId5" Type="http://schemas.openxmlformats.org/officeDocument/2006/relationships/slideLayout" Target="../slideLayouts/slideLayout479.xml"/><Relationship Id="rId6" Type="http://schemas.openxmlformats.org/officeDocument/2006/relationships/slideLayout" Target="../slideLayouts/slideLayout480.xml"/><Relationship Id="rId7" Type="http://schemas.openxmlformats.org/officeDocument/2006/relationships/slideLayout" Target="../slideLayouts/slideLayout481.xml"/><Relationship Id="rId8" Type="http://schemas.openxmlformats.org/officeDocument/2006/relationships/slideLayout" Target="../slideLayouts/slideLayout482.xml"/><Relationship Id="rId9" Type="http://schemas.openxmlformats.org/officeDocument/2006/relationships/slideLayout" Target="../slideLayouts/slideLayout483.xml"/><Relationship Id="rId10" Type="http://schemas.openxmlformats.org/officeDocument/2006/relationships/slideLayout" Target="../slideLayouts/slideLayout484.xml"/></Relationships>
</file>

<file path=ppt/slideMasters/_rels/slideMaster43.xml.rels><?xml version="1.0" encoding="UTF-8" standalone="yes"?>
<Relationships xmlns="http://schemas.openxmlformats.org/package/2006/relationships"><Relationship Id="rId11" Type="http://schemas.openxmlformats.org/officeDocument/2006/relationships/slideLayout" Target="../slideLayouts/slideLayout498.xml"/><Relationship Id="rId12" Type="http://schemas.openxmlformats.org/officeDocument/2006/relationships/slideLayout" Target="../slideLayouts/slideLayout499.xml"/><Relationship Id="rId13" Type="http://schemas.openxmlformats.org/officeDocument/2006/relationships/slideLayout" Target="../slideLayouts/slideLayout500.xml"/><Relationship Id="rId14" Type="http://schemas.openxmlformats.org/officeDocument/2006/relationships/theme" Target="../theme/theme43.xml"/><Relationship Id="rId15" Type="http://schemas.openxmlformats.org/officeDocument/2006/relationships/tags" Target="../tags/tag704.xml"/><Relationship Id="rId16" Type="http://schemas.openxmlformats.org/officeDocument/2006/relationships/tags" Target="../tags/tag705.xml"/><Relationship Id="rId17" Type="http://schemas.openxmlformats.org/officeDocument/2006/relationships/tags" Target="../tags/tag706.xml"/><Relationship Id="rId1" Type="http://schemas.openxmlformats.org/officeDocument/2006/relationships/slideLayout" Target="../slideLayouts/slideLayout488.xml"/><Relationship Id="rId2" Type="http://schemas.openxmlformats.org/officeDocument/2006/relationships/slideLayout" Target="../slideLayouts/slideLayout489.xml"/><Relationship Id="rId3" Type="http://schemas.openxmlformats.org/officeDocument/2006/relationships/slideLayout" Target="../slideLayouts/slideLayout490.xml"/><Relationship Id="rId4" Type="http://schemas.openxmlformats.org/officeDocument/2006/relationships/slideLayout" Target="../slideLayouts/slideLayout491.xml"/><Relationship Id="rId5" Type="http://schemas.openxmlformats.org/officeDocument/2006/relationships/slideLayout" Target="../slideLayouts/slideLayout492.xml"/><Relationship Id="rId6" Type="http://schemas.openxmlformats.org/officeDocument/2006/relationships/slideLayout" Target="../slideLayouts/slideLayout493.xml"/><Relationship Id="rId7" Type="http://schemas.openxmlformats.org/officeDocument/2006/relationships/slideLayout" Target="../slideLayouts/slideLayout494.xml"/><Relationship Id="rId8" Type="http://schemas.openxmlformats.org/officeDocument/2006/relationships/slideLayout" Target="../slideLayouts/slideLayout495.xml"/><Relationship Id="rId9" Type="http://schemas.openxmlformats.org/officeDocument/2006/relationships/slideLayout" Target="../slideLayouts/slideLayout496.xml"/><Relationship Id="rId10" Type="http://schemas.openxmlformats.org/officeDocument/2006/relationships/slideLayout" Target="../slideLayouts/slideLayout497.xml"/></Relationships>
</file>

<file path=ppt/slideMasters/_rels/slideMaster44.xml.rels><?xml version="1.0" encoding="UTF-8" standalone="yes"?>
<Relationships xmlns="http://schemas.openxmlformats.org/package/2006/relationships"><Relationship Id="rId11" Type="http://schemas.openxmlformats.org/officeDocument/2006/relationships/slideLayout" Target="../slideLayouts/slideLayout511.xml"/><Relationship Id="rId12" Type="http://schemas.openxmlformats.org/officeDocument/2006/relationships/slideLayout" Target="../slideLayouts/slideLayout512.xml"/><Relationship Id="rId13" Type="http://schemas.openxmlformats.org/officeDocument/2006/relationships/slideLayout" Target="../slideLayouts/slideLayout513.xml"/><Relationship Id="rId14" Type="http://schemas.openxmlformats.org/officeDocument/2006/relationships/theme" Target="../theme/theme44.xml"/><Relationship Id="rId15" Type="http://schemas.openxmlformats.org/officeDocument/2006/relationships/tags" Target="../tags/tag707.xml"/><Relationship Id="rId16" Type="http://schemas.openxmlformats.org/officeDocument/2006/relationships/tags" Target="../tags/tag708.xml"/><Relationship Id="rId17" Type="http://schemas.openxmlformats.org/officeDocument/2006/relationships/tags" Target="../tags/tag709.xml"/><Relationship Id="rId1" Type="http://schemas.openxmlformats.org/officeDocument/2006/relationships/slideLayout" Target="../slideLayouts/slideLayout501.xml"/><Relationship Id="rId2" Type="http://schemas.openxmlformats.org/officeDocument/2006/relationships/slideLayout" Target="../slideLayouts/slideLayout502.xml"/><Relationship Id="rId3" Type="http://schemas.openxmlformats.org/officeDocument/2006/relationships/slideLayout" Target="../slideLayouts/slideLayout503.xml"/><Relationship Id="rId4" Type="http://schemas.openxmlformats.org/officeDocument/2006/relationships/slideLayout" Target="../slideLayouts/slideLayout504.xml"/><Relationship Id="rId5" Type="http://schemas.openxmlformats.org/officeDocument/2006/relationships/slideLayout" Target="../slideLayouts/slideLayout505.xml"/><Relationship Id="rId6" Type="http://schemas.openxmlformats.org/officeDocument/2006/relationships/slideLayout" Target="../slideLayouts/slideLayout506.xml"/><Relationship Id="rId7" Type="http://schemas.openxmlformats.org/officeDocument/2006/relationships/slideLayout" Target="../slideLayouts/slideLayout507.xml"/><Relationship Id="rId8" Type="http://schemas.openxmlformats.org/officeDocument/2006/relationships/slideLayout" Target="../slideLayouts/slideLayout508.xml"/><Relationship Id="rId9" Type="http://schemas.openxmlformats.org/officeDocument/2006/relationships/slideLayout" Target="../slideLayouts/slideLayout509.xml"/><Relationship Id="rId10" Type="http://schemas.openxmlformats.org/officeDocument/2006/relationships/slideLayout" Target="../slideLayouts/slideLayout510.xml"/></Relationships>
</file>

<file path=ppt/slideMasters/_rels/slideMaster45.xml.rels><?xml version="1.0" encoding="UTF-8" standalone="yes"?>
<Relationships xmlns="http://schemas.openxmlformats.org/package/2006/relationships"><Relationship Id="rId11" Type="http://schemas.openxmlformats.org/officeDocument/2006/relationships/slideLayout" Target="../slideLayouts/slideLayout524.xml"/><Relationship Id="rId12" Type="http://schemas.openxmlformats.org/officeDocument/2006/relationships/slideLayout" Target="../slideLayouts/slideLayout525.xml"/><Relationship Id="rId13" Type="http://schemas.openxmlformats.org/officeDocument/2006/relationships/slideLayout" Target="../slideLayouts/slideLayout526.xml"/><Relationship Id="rId14" Type="http://schemas.openxmlformats.org/officeDocument/2006/relationships/slideLayout" Target="../slideLayouts/slideLayout527.xml"/><Relationship Id="rId15" Type="http://schemas.openxmlformats.org/officeDocument/2006/relationships/theme" Target="../theme/theme45.xml"/><Relationship Id="rId16" Type="http://schemas.openxmlformats.org/officeDocument/2006/relationships/tags" Target="../tags/tag710.xml"/><Relationship Id="rId17" Type="http://schemas.openxmlformats.org/officeDocument/2006/relationships/tags" Target="../tags/tag711.xml"/><Relationship Id="rId18" Type="http://schemas.openxmlformats.org/officeDocument/2006/relationships/tags" Target="../tags/tag712.xml"/><Relationship Id="rId1" Type="http://schemas.openxmlformats.org/officeDocument/2006/relationships/slideLayout" Target="../slideLayouts/slideLayout514.xml"/><Relationship Id="rId2" Type="http://schemas.openxmlformats.org/officeDocument/2006/relationships/slideLayout" Target="../slideLayouts/slideLayout515.xml"/><Relationship Id="rId3" Type="http://schemas.openxmlformats.org/officeDocument/2006/relationships/slideLayout" Target="../slideLayouts/slideLayout516.xml"/><Relationship Id="rId4" Type="http://schemas.openxmlformats.org/officeDocument/2006/relationships/slideLayout" Target="../slideLayouts/slideLayout517.xml"/><Relationship Id="rId5" Type="http://schemas.openxmlformats.org/officeDocument/2006/relationships/slideLayout" Target="../slideLayouts/slideLayout518.xml"/><Relationship Id="rId6" Type="http://schemas.openxmlformats.org/officeDocument/2006/relationships/slideLayout" Target="../slideLayouts/slideLayout519.xml"/><Relationship Id="rId7" Type="http://schemas.openxmlformats.org/officeDocument/2006/relationships/slideLayout" Target="../slideLayouts/slideLayout520.xml"/><Relationship Id="rId8" Type="http://schemas.openxmlformats.org/officeDocument/2006/relationships/slideLayout" Target="../slideLayouts/slideLayout521.xml"/><Relationship Id="rId9" Type="http://schemas.openxmlformats.org/officeDocument/2006/relationships/slideLayout" Target="../slideLayouts/slideLayout522.xml"/><Relationship Id="rId10" Type="http://schemas.openxmlformats.org/officeDocument/2006/relationships/slideLayout" Target="../slideLayouts/slideLayout523.xml"/></Relationships>
</file>

<file path=ppt/slideMasters/_rels/slideMaster46.xml.rels><?xml version="1.0" encoding="UTF-8" standalone="yes"?>
<Relationships xmlns="http://schemas.openxmlformats.org/package/2006/relationships"><Relationship Id="rId11" Type="http://schemas.openxmlformats.org/officeDocument/2006/relationships/slideLayout" Target="../slideLayouts/slideLayout538.xml"/><Relationship Id="rId12" Type="http://schemas.openxmlformats.org/officeDocument/2006/relationships/slideLayout" Target="../slideLayouts/slideLayout539.xml"/><Relationship Id="rId13" Type="http://schemas.openxmlformats.org/officeDocument/2006/relationships/slideLayout" Target="../slideLayouts/slideLayout540.xml"/><Relationship Id="rId14" Type="http://schemas.openxmlformats.org/officeDocument/2006/relationships/theme" Target="../theme/theme46.xml"/><Relationship Id="rId15" Type="http://schemas.openxmlformats.org/officeDocument/2006/relationships/tags" Target="../tags/tag716.xml"/><Relationship Id="rId16" Type="http://schemas.openxmlformats.org/officeDocument/2006/relationships/tags" Target="../tags/tag717.xml"/><Relationship Id="rId17" Type="http://schemas.openxmlformats.org/officeDocument/2006/relationships/tags" Target="../tags/tag718.xml"/><Relationship Id="rId1" Type="http://schemas.openxmlformats.org/officeDocument/2006/relationships/slideLayout" Target="../slideLayouts/slideLayout528.xml"/><Relationship Id="rId2" Type="http://schemas.openxmlformats.org/officeDocument/2006/relationships/slideLayout" Target="../slideLayouts/slideLayout529.xml"/><Relationship Id="rId3" Type="http://schemas.openxmlformats.org/officeDocument/2006/relationships/slideLayout" Target="../slideLayouts/slideLayout530.xml"/><Relationship Id="rId4" Type="http://schemas.openxmlformats.org/officeDocument/2006/relationships/slideLayout" Target="../slideLayouts/slideLayout531.xml"/><Relationship Id="rId5" Type="http://schemas.openxmlformats.org/officeDocument/2006/relationships/slideLayout" Target="../slideLayouts/slideLayout532.xml"/><Relationship Id="rId6" Type="http://schemas.openxmlformats.org/officeDocument/2006/relationships/slideLayout" Target="../slideLayouts/slideLayout533.xml"/><Relationship Id="rId7" Type="http://schemas.openxmlformats.org/officeDocument/2006/relationships/slideLayout" Target="../slideLayouts/slideLayout534.xml"/><Relationship Id="rId8" Type="http://schemas.openxmlformats.org/officeDocument/2006/relationships/slideLayout" Target="../slideLayouts/slideLayout535.xml"/><Relationship Id="rId9" Type="http://schemas.openxmlformats.org/officeDocument/2006/relationships/slideLayout" Target="../slideLayouts/slideLayout536.xml"/><Relationship Id="rId10" Type="http://schemas.openxmlformats.org/officeDocument/2006/relationships/slideLayout" Target="../slideLayouts/slideLayout537.xml"/></Relationships>
</file>

<file path=ppt/slideMasters/_rels/slideMaster47.xml.rels><?xml version="1.0" encoding="UTF-8" standalone="yes"?>
<Relationships xmlns="http://schemas.openxmlformats.org/package/2006/relationships"><Relationship Id="rId11" Type="http://schemas.openxmlformats.org/officeDocument/2006/relationships/slideLayout" Target="../slideLayouts/slideLayout551.xml"/><Relationship Id="rId12" Type="http://schemas.openxmlformats.org/officeDocument/2006/relationships/slideLayout" Target="../slideLayouts/slideLayout552.xml"/><Relationship Id="rId13" Type="http://schemas.openxmlformats.org/officeDocument/2006/relationships/slideLayout" Target="../slideLayouts/slideLayout553.xml"/><Relationship Id="rId14" Type="http://schemas.openxmlformats.org/officeDocument/2006/relationships/slideLayout" Target="../slideLayouts/slideLayout554.xml"/><Relationship Id="rId15" Type="http://schemas.openxmlformats.org/officeDocument/2006/relationships/theme" Target="../theme/theme47.xml"/><Relationship Id="rId16" Type="http://schemas.openxmlformats.org/officeDocument/2006/relationships/tags" Target="../tags/tag719.xml"/><Relationship Id="rId17" Type="http://schemas.openxmlformats.org/officeDocument/2006/relationships/tags" Target="../tags/tag720.xml"/><Relationship Id="rId18" Type="http://schemas.openxmlformats.org/officeDocument/2006/relationships/tags" Target="../tags/tag721.xml"/><Relationship Id="rId1" Type="http://schemas.openxmlformats.org/officeDocument/2006/relationships/slideLayout" Target="../slideLayouts/slideLayout541.xml"/><Relationship Id="rId2" Type="http://schemas.openxmlformats.org/officeDocument/2006/relationships/slideLayout" Target="../slideLayouts/slideLayout542.xml"/><Relationship Id="rId3" Type="http://schemas.openxmlformats.org/officeDocument/2006/relationships/slideLayout" Target="../slideLayouts/slideLayout543.xml"/><Relationship Id="rId4" Type="http://schemas.openxmlformats.org/officeDocument/2006/relationships/slideLayout" Target="../slideLayouts/slideLayout544.xml"/><Relationship Id="rId5" Type="http://schemas.openxmlformats.org/officeDocument/2006/relationships/slideLayout" Target="../slideLayouts/slideLayout545.xml"/><Relationship Id="rId6" Type="http://schemas.openxmlformats.org/officeDocument/2006/relationships/slideLayout" Target="../slideLayouts/slideLayout546.xml"/><Relationship Id="rId7" Type="http://schemas.openxmlformats.org/officeDocument/2006/relationships/slideLayout" Target="../slideLayouts/slideLayout547.xml"/><Relationship Id="rId8" Type="http://schemas.openxmlformats.org/officeDocument/2006/relationships/slideLayout" Target="../slideLayouts/slideLayout548.xml"/><Relationship Id="rId9" Type="http://schemas.openxmlformats.org/officeDocument/2006/relationships/slideLayout" Target="../slideLayouts/slideLayout549.xml"/><Relationship Id="rId10" Type="http://schemas.openxmlformats.org/officeDocument/2006/relationships/slideLayout" Target="../slideLayouts/slideLayout550.xml"/></Relationships>
</file>

<file path=ppt/slideMasters/_rels/slideMaster48.xml.rels><?xml version="1.0" encoding="UTF-8" standalone="yes"?>
<Relationships xmlns="http://schemas.openxmlformats.org/package/2006/relationships"><Relationship Id="rId11" Type="http://schemas.openxmlformats.org/officeDocument/2006/relationships/slideLayout" Target="../slideLayouts/slideLayout565.xml"/><Relationship Id="rId12" Type="http://schemas.openxmlformats.org/officeDocument/2006/relationships/slideLayout" Target="../slideLayouts/slideLayout566.xml"/><Relationship Id="rId13" Type="http://schemas.openxmlformats.org/officeDocument/2006/relationships/slideLayout" Target="../slideLayouts/slideLayout567.xml"/><Relationship Id="rId14" Type="http://schemas.openxmlformats.org/officeDocument/2006/relationships/theme" Target="../theme/theme48.xml"/><Relationship Id="rId1" Type="http://schemas.openxmlformats.org/officeDocument/2006/relationships/slideLayout" Target="../slideLayouts/slideLayout555.xml"/><Relationship Id="rId2" Type="http://schemas.openxmlformats.org/officeDocument/2006/relationships/slideLayout" Target="../slideLayouts/slideLayout556.xml"/><Relationship Id="rId3" Type="http://schemas.openxmlformats.org/officeDocument/2006/relationships/slideLayout" Target="../slideLayouts/slideLayout557.xml"/><Relationship Id="rId4" Type="http://schemas.openxmlformats.org/officeDocument/2006/relationships/slideLayout" Target="../slideLayouts/slideLayout558.xml"/><Relationship Id="rId5" Type="http://schemas.openxmlformats.org/officeDocument/2006/relationships/slideLayout" Target="../slideLayouts/slideLayout559.xml"/><Relationship Id="rId6" Type="http://schemas.openxmlformats.org/officeDocument/2006/relationships/slideLayout" Target="../slideLayouts/slideLayout560.xml"/><Relationship Id="rId7" Type="http://schemas.openxmlformats.org/officeDocument/2006/relationships/slideLayout" Target="../slideLayouts/slideLayout561.xml"/><Relationship Id="rId8" Type="http://schemas.openxmlformats.org/officeDocument/2006/relationships/slideLayout" Target="../slideLayouts/slideLayout562.xml"/><Relationship Id="rId9" Type="http://schemas.openxmlformats.org/officeDocument/2006/relationships/slideLayout" Target="../slideLayouts/slideLayout563.xml"/><Relationship Id="rId10" Type="http://schemas.openxmlformats.org/officeDocument/2006/relationships/slideLayout" Target="../slideLayouts/slideLayout564.xml"/></Relationships>
</file>

<file path=ppt/slideMasters/_rels/slideMaster49.xml.rels><?xml version="1.0" encoding="UTF-8" standalone="yes"?>
<Relationships xmlns="http://schemas.openxmlformats.org/package/2006/relationships"><Relationship Id="rId11" Type="http://schemas.openxmlformats.org/officeDocument/2006/relationships/slideLayout" Target="../slideLayouts/slideLayout578.xml"/><Relationship Id="rId12" Type="http://schemas.openxmlformats.org/officeDocument/2006/relationships/slideLayout" Target="../slideLayouts/slideLayout579.xml"/><Relationship Id="rId13" Type="http://schemas.openxmlformats.org/officeDocument/2006/relationships/slideLayout" Target="../slideLayouts/slideLayout580.xml"/><Relationship Id="rId14" Type="http://schemas.openxmlformats.org/officeDocument/2006/relationships/theme" Target="../theme/theme49.xml"/><Relationship Id="rId1" Type="http://schemas.openxmlformats.org/officeDocument/2006/relationships/slideLayout" Target="../slideLayouts/slideLayout568.xml"/><Relationship Id="rId2" Type="http://schemas.openxmlformats.org/officeDocument/2006/relationships/slideLayout" Target="../slideLayouts/slideLayout569.xml"/><Relationship Id="rId3" Type="http://schemas.openxmlformats.org/officeDocument/2006/relationships/slideLayout" Target="../slideLayouts/slideLayout570.xml"/><Relationship Id="rId4" Type="http://schemas.openxmlformats.org/officeDocument/2006/relationships/slideLayout" Target="../slideLayouts/slideLayout571.xml"/><Relationship Id="rId5" Type="http://schemas.openxmlformats.org/officeDocument/2006/relationships/slideLayout" Target="../slideLayouts/slideLayout572.xml"/><Relationship Id="rId6" Type="http://schemas.openxmlformats.org/officeDocument/2006/relationships/slideLayout" Target="../slideLayouts/slideLayout573.xml"/><Relationship Id="rId7" Type="http://schemas.openxmlformats.org/officeDocument/2006/relationships/slideLayout" Target="../slideLayouts/slideLayout574.xml"/><Relationship Id="rId8" Type="http://schemas.openxmlformats.org/officeDocument/2006/relationships/slideLayout" Target="../slideLayouts/slideLayout575.xml"/><Relationship Id="rId9" Type="http://schemas.openxmlformats.org/officeDocument/2006/relationships/slideLayout" Target="../slideLayouts/slideLayout576.xml"/><Relationship Id="rId10" Type="http://schemas.openxmlformats.org/officeDocument/2006/relationships/slideLayout" Target="../slideLayouts/slideLayout577.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65.xml"/><Relationship Id="rId12" Type="http://schemas.openxmlformats.org/officeDocument/2006/relationships/slideLayout" Target="../slideLayouts/slideLayout66.xml"/><Relationship Id="rId13" Type="http://schemas.openxmlformats.org/officeDocument/2006/relationships/slideLayout" Target="../slideLayouts/slideLayout67.xml"/><Relationship Id="rId14" Type="http://schemas.openxmlformats.org/officeDocument/2006/relationships/slideLayout" Target="../slideLayouts/slideLayout68.xml"/><Relationship Id="rId15" Type="http://schemas.openxmlformats.org/officeDocument/2006/relationships/theme" Target="../theme/theme5.xml"/><Relationship Id="rId16" Type="http://schemas.openxmlformats.org/officeDocument/2006/relationships/tags" Target="../tags/tag61.xml"/><Relationship Id="rId17" Type="http://schemas.openxmlformats.org/officeDocument/2006/relationships/tags" Target="../tags/tag62.xml"/><Relationship Id="rId18" Type="http://schemas.openxmlformats.org/officeDocument/2006/relationships/tags" Target="../tags/tag63.xml"/><Relationship Id="rId1" Type="http://schemas.openxmlformats.org/officeDocument/2006/relationships/slideLayout" Target="../slideLayouts/slideLayout55.xml"/><Relationship Id="rId2" Type="http://schemas.openxmlformats.org/officeDocument/2006/relationships/slideLayout" Target="../slideLayouts/slideLayout56.xml"/><Relationship Id="rId3" Type="http://schemas.openxmlformats.org/officeDocument/2006/relationships/slideLayout" Target="../slideLayouts/slideLayout57.xml"/><Relationship Id="rId4" Type="http://schemas.openxmlformats.org/officeDocument/2006/relationships/slideLayout" Target="../slideLayouts/slideLayout58.xml"/><Relationship Id="rId5" Type="http://schemas.openxmlformats.org/officeDocument/2006/relationships/slideLayout" Target="../slideLayouts/slideLayout59.xml"/><Relationship Id="rId6" Type="http://schemas.openxmlformats.org/officeDocument/2006/relationships/slideLayout" Target="../slideLayouts/slideLayout60.xml"/><Relationship Id="rId7" Type="http://schemas.openxmlformats.org/officeDocument/2006/relationships/slideLayout" Target="../slideLayouts/slideLayout61.xml"/><Relationship Id="rId8" Type="http://schemas.openxmlformats.org/officeDocument/2006/relationships/slideLayout" Target="../slideLayouts/slideLayout62.xml"/><Relationship Id="rId9" Type="http://schemas.openxmlformats.org/officeDocument/2006/relationships/slideLayout" Target="../slideLayouts/slideLayout63.xml"/><Relationship Id="rId10" Type="http://schemas.openxmlformats.org/officeDocument/2006/relationships/slideLayout" Target="../slideLayouts/slideLayout64.xml"/></Relationships>
</file>

<file path=ppt/slideMasters/_rels/slideMaster50.xml.rels><?xml version="1.0" encoding="UTF-8" standalone="yes"?>
<Relationships xmlns="http://schemas.openxmlformats.org/package/2006/relationships"><Relationship Id="rId11" Type="http://schemas.openxmlformats.org/officeDocument/2006/relationships/slideLayout" Target="../slideLayouts/slideLayout591.xml"/><Relationship Id="rId12" Type="http://schemas.openxmlformats.org/officeDocument/2006/relationships/slideLayout" Target="../slideLayouts/slideLayout592.xml"/><Relationship Id="rId13" Type="http://schemas.openxmlformats.org/officeDocument/2006/relationships/slideLayout" Target="../slideLayouts/slideLayout593.xml"/><Relationship Id="rId14" Type="http://schemas.openxmlformats.org/officeDocument/2006/relationships/theme" Target="../theme/theme50.xml"/><Relationship Id="rId1" Type="http://schemas.openxmlformats.org/officeDocument/2006/relationships/slideLayout" Target="../slideLayouts/slideLayout581.xml"/><Relationship Id="rId2" Type="http://schemas.openxmlformats.org/officeDocument/2006/relationships/slideLayout" Target="../slideLayouts/slideLayout582.xml"/><Relationship Id="rId3" Type="http://schemas.openxmlformats.org/officeDocument/2006/relationships/slideLayout" Target="../slideLayouts/slideLayout583.xml"/><Relationship Id="rId4" Type="http://schemas.openxmlformats.org/officeDocument/2006/relationships/slideLayout" Target="../slideLayouts/slideLayout584.xml"/><Relationship Id="rId5" Type="http://schemas.openxmlformats.org/officeDocument/2006/relationships/slideLayout" Target="../slideLayouts/slideLayout585.xml"/><Relationship Id="rId6" Type="http://schemas.openxmlformats.org/officeDocument/2006/relationships/slideLayout" Target="../slideLayouts/slideLayout586.xml"/><Relationship Id="rId7" Type="http://schemas.openxmlformats.org/officeDocument/2006/relationships/slideLayout" Target="../slideLayouts/slideLayout587.xml"/><Relationship Id="rId8" Type="http://schemas.openxmlformats.org/officeDocument/2006/relationships/slideLayout" Target="../slideLayouts/slideLayout588.xml"/><Relationship Id="rId9" Type="http://schemas.openxmlformats.org/officeDocument/2006/relationships/slideLayout" Target="../slideLayouts/slideLayout589.xml"/><Relationship Id="rId10" Type="http://schemas.openxmlformats.org/officeDocument/2006/relationships/slideLayout" Target="../slideLayouts/slideLayout590.xml"/></Relationships>
</file>

<file path=ppt/slideMasters/_rels/slideMaster51.xml.rels><?xml version="1.0" encoding="UTF-8" standalone="yes"?>
<Relationships xmlns="http://schemas.openxmlformats.org/package/2006/relationships"><Relationship Id="rId11" Type="http://schemas.openxmlformats.org/officeDocument/2006/relationships/slideLayout" Target="../slideLayouts/slideLayout604.xml"/><Relationship Id="rId12" Type="http://schemas.openxmlformats.org/officeDocument/2006/relationships/slideLayout" Target="../slideLayouts/slideLayout605.xml"/><Relationship Id="rId13" Type="http://schemas.openxmlformats.org/officeDocument/2006/relationships/slideLayout" Target="../slideLayouts/slideLayout606.xml"/><Relationship Id="rId14" Type="http://schemas.openxmlformats.org/officeDocument/2006/relationships/theme" Target="../theme/theme51.xml"/><Relationship Id="rId1" Type="http://schemas.openxmlformats.org/officeDocument/2006/relationships/slideLayout" Target="../slideLayouts/slideLayout594.xml"/><Relationship Id="rId2" Type="http://schemas.openxmlformats.org/officeDocument/2006/relationships/slideLayout" Target="../slideLayouts/slideLayout595.xml"/><Relationship Id="rId3" Type="http://schemas.openxmlformats.org/officeDocument/2006/relationships/slideLayout" Target="../slideLayouts/slideLayout596.xml"/><Relationship Id="rId4" Type="http://schemas.openxmlformats.org/officeDocument/2006/relationships/slideLayout" Target="../slideLayouts/slideLayout597.xml"/><Relationship Id="rId5" Type="http://schemas.openxmlformats.org/officeDocument/2006/relationships/slideLayout" Target="../slideLayouts/slideLayout598.xml"/><Relationship Id="rId6" Type="http://schemas.openxmlformats.org/officeDocument/2006/relationships/slideLayout" Target="../slideLayouts/slideLayout599.xml"/><Relationship Id="rId7" Type="http://schemas.openxmlformats.org/officeDocument/2006/relationships/slideLayout" Target="../slideLayouts/slideLayout600.xml"/><Relationship Id="rId8" Type="http://schemas.openxmlformats.org/officeDocument/2006/relationships/slideLayout" Target="../slideLayouts/slideLayout601.xml"/><Relationship Id="rId9" Type="http://schemas.openxmlformats.org/officeDocument/2006/relationships/slideLayout" Target="../slideLayouts/slideLayout602.xml"/><Relationship Id="rId10" Type="http://schemas.openxmlformats.org/officeDocument/2006/relationships/slideLayout" Target="../slideLayouts/slideLayout603.xml"/></Relationships>
</file>

<file path=ppt/slideMasters/_rels/slideMaster52.xml.rels><?xml version="1.0" encoding="UTF-8" standalone="yes"?>
<Relationships xmlns="http://schemas.openxmlformats.org/package/2006/relationships"><Relationship Id="rId11" Type="http://schemas.openxmlformats.org/officeDocument/2006/relationships/slideLayout" Target="../slideLayouts/slideLayout617.xml"/><Relationship Id="rId12" Type="http://schemas.openxmlformats.org/officeDocument/2006/relationships/slideLayout" Target="../slideLayouts/slideLayout618.xml"/><Relationship Id="rId13" Type="http://schemas.openxmlformats.org/officeDocument/2006/relationships/slideLayout" Target="../slideLayouts/slideLayout619.xml"/><Relationship Id="rId14" Type="http://schemas.openxmlformats.org/officeDocument/2006/relationships/slideLayout" Target="../slideLayouts/slideLayout620.xml"/><Relationship Id="rId15" Type="http://schemas.openxmlformats.org/officeDocument/2006/relationships/theme" Target="../theme/theme52.xml"/><Relationship Id="rId1" Type="http://schemas.openxmlformats.org/officeDocument/2006/relationships/slideLayout" Target="../slideLayouts/slideLayout607.xml"/><Relationship Id="rId2" Type="http://schemas.openxmlformats.org/officeDocument/2006/relationships/slideLayout" Target="../slideLayouts/slideLayout608.xml"/><Relationship Id="rId3" Type="http://schemas.openxmlformats.org/officeDocument/2006/relationships/slideLayout" Target="../slideLayouts/slideLayout609.xml"/><Relationship Id="rId4" Type="http://schemas.openxmlformats.org/officeDocument/2006/relationships/slideLayout" Target="../slideLayouts/slideLayout610.xml"/><Relationship Id="rId5" Type="http://schemas.openxmlformats.org/officeDocument/2006/relationships/slideLayout" Target="../slideLayouts/slideLayout611.xml"/><Relationship Id="rId6" Type="http://schemas.openxmlformats.org/officeDocument/2006/relationships/slideLayout" Target="../slideLayouts/slideLayout612.xml"/><Relationship Id="rId7" Type="http://schemas.openxmlformats.org/officeDocument/2006/relationships/slideLayout" Target="../slideLayouts/slideLayout613.xml"/><Relationship Id="rId8" Type="http://schemas.openxmlformats.org/officeDocument/2006/relationships/slideLayout" Target="../slideLayouts/slideLayout614.xml"/><Relationship Id="rId9" Type="http://schemas.openxmlformats.org/officeDocument/2006/relationships/slideLayout" Target="../slideLayouts/slideLayout615.xml"/><Relationship Id="rId10" Type="http://schemas.openxmlformats.org/officeDocument/2006/relationships/slideLayout" Target="../slideLayouts/slideLayout616.xml"/></Relationships>
</file>

<file path=ppt/slideMasters/_rels/slideMaster53.xml.rels><?xml version="1.0" encoding="UTF-8" standalone="yes"?>
<Relationships xmlns="http://schemas.openxmlformats.org/package/2006/relationships"><Relationship Id="rId11" Type="http://schemas.openxmlformats.org/officeDocument/2006/relationships/slideLayout" Target="../slideLayouts/slideLayout631.xml"/><Relationship Id="rId12" Type="http://schemas.openxmlformats.org/officeDocument/2006/relationships/slideLayout" Target="../slideLayouts/slideLayout632.xml"/><Relationship Id="rId13" Type="http://schemas.openxmlformats.org/officeDocument/2006/relationships/slideLayout" Target="../slideLayouts/slideLayout633.xml"/><Relationship Id="rId14" Type="http://schemas.openxmlformats.org/officeDocument/2006/relationships/theme" Target="../theme/theme53.xml"/><Relationship Id="rId1" Type="http://schemas.openxmlformats.org/officeDocument/2006/relationships/slideLayout" Target="../slideLayouts/slideLayout621.xml"/><Relationship Id="rId2" Type="http://schemas.openxmlformats.org/officeDocument/2006/relationships/slideLayout" Target="../slideLayouts/slideLayout622.xml"/><Relationship Id="rId3" Type="http://schemas.openxmlformats.org/officeDocument/2006/relationships/slideLayout" Target="../slideLayouts/slideLayout623.xml"/><Relationship Id="rId4" Type="http://schemas.openxmlformats.org/officeDocument/2006/relationships/slideLayout" Target="../slideLayouts/slideLayout624.xml"/><Relationship Id="rId5" Type="http://schemas.openxmlformats.org/officeDocument/2006/relationships/slideLayout" Target="../slideLayouts/slideLayout625.xml"/><Relationship Id="rId6" Type="http://schemas.openxmlformats.org/officeDocument/2006/relationships/slideLayout" Target="../slideLayouts/slideLayout626.xml"/><Relationship Id="rId7" Type="http://schemas.openxmlformats.org/officeDocument/2006/relationships/slideLayout" Target="../slideLayouts/slideLayout627.xml"/><Relationship Id="rId8" Type="http://schemas.openxmlformats.org/officeDocument/2006/relationships/slideLayout" Target="../slideLayouts/slideLayout628.xml"/><Relationship Id="rId9" Type="http://schemas.openxmlformats.org/officeDocument/2006/relationships/slideLayout" Target="../slideLayouts/slideLayout629.xml"/><Relationship Id="rId10" Type="http://schemas.openxmlformats.org/officeDocument/2006/relationships/slideLayout" Target="../slideLayouts/slideLayout630.xml"/></Relationships>
</file>

<file path=ppt/slideMasters/_rels/slideMaster54.xml.rels><?xml version="1.0" encoding="UTF-8" standalone="yes"?>
<Relationships xmlns="http://schemas.openxmlformats.org/package/2006/relationships"><Relationship Id="rId11" Type="http://schemas.openxmlformats.org/officeDocument/2006/relationships/slideLayout" Target="../slideLayouts/slideLayout644.xml"/><Relationship Id="rId12" Type="http://schemas.openxmlformats.org/officeDocument/2006/relationships/slideLayout" Target="../slideLayouts/slideLayout645.xml"/><Relationship Id="rId13" Type="http://schemas.openxmlformats.org/officeDocument/2006/relationships/slideLayout" Target="../slideLayouts/slideLayout646.xml"/><Relationship Id="rId14" Type="http://schemas.openxmlformats.org/officeDocument/2006/relationships/theme" Target="../theme/theme54.xml"/><Relationship Id="rId15" Type="http://schemas.openxmlformats.org/officeDocument/2006/relationships/tags" Target="../tags/tag725.xml"/><Relationship Id="rId16" Type="http://schemas.openxmlformats.org/officeDocument/2006/relationships/tags" Target="../tags/tag726.xml"/><Relationship Id="rId17" Type="http://schemas.openxmlformats.org/officeDocument/2006/relationships/tags" Target="../tags/tag727.xml"/><Relationship Id="rId1" Type="http://schemas.openxmlformats.org/officeDocument/2006/relationships/slideLayout" Target="../slideLayouts/slideLayout634.xml"/><Relationship Id="rId2" Type="http://schemas.openxmlformats.org/officeDocument/2006/relationships/slideLayout" Target="../slideLayouts/slideLayout635.xml"/><Relationship Id="rId3" Type="http://schemas.openxmlformats.org/officeDocument/2006/relationships/slideLayout" Target="../slideLayouts/slideLayout636.xml"/><Relationship Id="rId4" Type="http://schemas.openxmlformats.org/officeDocument/2006/relationships/slideLayout" Target="../slideLayouts/slideLayout637.xml"/><Relationship Id="rId5" Type="http://schemas.openxmlformats.org/officeDocument/2006/relationships/slideLayout" Target="../slideLayouts/slideLayout638.xml"/><Relationship Id="rId6" Type="http://schemas.openxmlformats.org/officeDocument/2006/relationships/slideLayout" Target="../slideLayouts/slideLayout639.xml"/><Relationship Id="rId7" Type="http://schemas.openxmlformats.org/officeDocument/2006/relationships/slideLayout" Target="../slideLayouts/slideLayout640.xml"/><Relationship Id="rId8" Type="http://schemas.openxmlformats.org/officeDocument/2006/relationships/slideLayout" Target="../slideLayouts/slideLayout641.xml"/><Relationship Id="rId9" Type="http://schemas.openxmlformats.org/officeDocument/2006/relationships/slideLayout" Target="../slideLayouts/slideLayout642.xml"/><Relationship Id="rId10" Type="http://schemas.openxmlformats.org/officeDocument/2006/relationships/slideLayout" Target="../slideLayouts/slideLayout643.xml"/></Relationships>
</file>

<file path=ppt/slideMasters/_rels/slideMaster55.xml.rels><?xml version="1.0" encoding="UTF-8" standalone="yes"?>
<Relationships xmlns="http://schemas.openxmlformats.org/package/2006/relationships"><Relationship Id="rId11" Type="http://schemas.openxmlformats.org/officeDocument/2006/relationships/slideLayout" Target="../slideLayouts/slideLayout657.xml"/><Relationship Id="rId12" Type="http://schemas.openxmlformats.org/officeDocument/2006/relationships/slideLayout" Target="../slideLayouts/slideLayout658.xml"/><Relationship Id="rId13" Type="http://schemas.openxmlformats.org/officeDocument/2006/relationships/slideLayout" Target="../slideLayouts/slideLayout659.xml"/><Relationship Id="rId14" Type="http://schemas.openxmlformats.org/officeDocument/2006/relationships/theme" Target="../theme/theme55.xml"/><Relationship Id="rId15" Type="http://schemas.openxmlformats.org/officeDocument/2006/relationships/tags" Target="../tags/tag728.xml"/><Relationship Id="rId16" Type="http://schemas.openxmlformats.org/officeDocument/2006/relationships/tags" Target="../tags/tag729.xml"/><Relationship Id="rId17" Type="http://schemas.openxmlformats.org/officeDocument/2006/relationships/tags" Target="../tags/tag730.xml"/><Relationship Id="rId1" Type="http://schemas.openxmlformats.org/officeDocument/2006/relationships/slideLayout" Target="../slideLayouts/slideLayout647.xml"/><Relationship Id="rId2" Type="http://schemas.openxmlformats.org/officeDocument/2006/relationships/slideLayout" Target="../slideLayouts/slideLayout648.xml"/><Relationship Id="rId3" Type="http://schemas.openxmlformats.org/officeDocument/2006/relationships/slideLayout" Target="../slideLayouts/slideLayout649.xml"/><Relationship Id="rId4" Type="http://schemas.openxmlformats.org/officeDocument/2006/relationships/slideLayout" Target="../slideLayouts/slideLayout650.xml"/><Relationship Id="rId5" Type="http://schemas.openxmlformats.org/officeDocument/2006/relationships/slideLayout" Target="../slideLayouts/slideLayout651.xml"/><Relationship Id="rId6" Type="http://schemas.openxmlformats.org/officeDocument/2006/relationships/slideLayout" Target="../slideLayouts/slideLayout652.xml"/><Relationship Id="rId7" Type="http://schemas.openxmlformats.org/officeDocument/2006/relationships/slideLayout" Target="../slideLayouts/slideLayout653.xml"/><Relationship Id="rId8" Type="http://schemas.openxmlformats.org/officeDocument/2006/relationships/slideLayout" Target="../slideLayouts/slideLayout654.xml"/><Relationship Id="rId9" Type="http://schemas.openxmlformats.org/officeDocument/2006/relationships/slideLayout" Target="../slideLayouts/slideLayout655.xml"/><Relationship Id="rId10" Type="http://schemas.openxmlformats.org/officeDocument/2006/relationships/slideLayout" Target="../slideLayouts/slideLayout656.xml"/></Relationships>
</file>

<file path=ppt/slideMasters/_rels/slideMaster56.xml.rels><?xml version="1.0" encoding="UTF-8" standalone="yes"?>
<Relationships xmlns="http://schemas.openxmlformats.org/package/2006/relationships"><Relationship Id="rId11" Type="http://schemas.openxmlformats.org/officeDocument/2006/relationships/slideLayout" Target="../slideLayouts/slideLayout670.xml"/><Relationship Id="rId12" Type="http://schemas.openxmlformats.org/officeDocument/2006/relationships/theme" Target="../theme/theme56.xml"/><Relationship Id="rId1" Type="http://schemas.openxmlformats.org/officeDocument/2006/relationships/slideLayout" Target="../slideLayouts/slideLayout660.xml"/><Relationship Id="rId2" Type="http://schemas.openxmlformats.org/officeDocument/2006/relationships/slideLayout" Target="../slideLayouts/slideLayout661.xml"/><Relationship Id="rId3" Type="http://schemas.openxmlformats.org/officeDocument/2006/relationships/slideLayout" Target="../slideLayouts/slideLayout662.xml"/><Relationship Id="rId4" Type="http://schemas.openxmlformats.org/officeDocument/2006/relationships/slideLayout" Target="../slideLayouts/slideLayout663.xml"/><Relationship Id="rId5" Type="http://schemas.openxmlformats.org/officeDocument/2006/relationships/slideLayout" Target="../slideLayouts/slideLayout664.xml"/><Relationship Id="rId6" Type="http://schemas.openxmlformats.org/officeDocument/2006/relationships/slideLayout" Target="../slideLayouts/slideLayout665.xml"/><Relationship Id="rId7" Type="http://schemas.openxmlformats.org/officeDocument/2006/relationships/slideLayout" Target="../slideLayouts/slideLayout666.xml"/><Relationship Id="rId8" Type="http://schemas.openxmlformats.org/officeDocument/2006/relationships/slideLayout" Target="../slideLayouts/slideLayout667.xml"/><Relationship Id="rId9" Type="http://schemas.openxmlformats.org/officeDocument/2006/relationships/slideLayout" Target="../slideLayouts/slideLayout668.xml"/><Relationship Id="rId10" Type="http://schemas.openxmlformats.org/officeDocument/2006/relationships/slideLayout" Target="../slideLayouts/slideLayout669.xml"/></Relationships>
</file>

<file path=ppt/slideMasters/_rels/slideMaster57.xml.rels><?xml version="1.0" encoding="UTF-8" standalone="yes"?>
<Relationships xmlns="http://schemas.openxmlformats.org/package/2006/relationships"><Relationship Id="rId11" Type="http://schemas.openxmlformats.org/officeDocument/2006/relationships/slideLayout" Target="../slideLayouts/slideLayout681.xml"/><Relationship Id="rId12" Type="http://schemas.openxmlformats.org/officeDocument/2006/relationships/theme" Target="../theme/theme57.xml"/><Relationship Id="rId1" Type="http://schemas.openxmlformats.org/officeDocument/2006/relationships/slideLayout" Target="../slideLayouts/slideLayout671.xml"/><Relationship Id="rId2" Type="http://schemas.openxmlformats.org/officeDocument/2006/relationships/slideLayout" Target="../slideLayouts/slideLayout672.xml"/><Relationship Id="rId3" Type="http://schemas.openxmlformats.org/officeDocument/2006/relationships/slideLayout" Target="../slideLayouts/slideLayout673.xml"/><Relationship Id="rId4" Type="http://schemas.openxmlformats.org/officeDocument/2006/relationships/slideLayout" Target="../slideLayouts/slideLayout674.xml"/><Relationship Id="rId5" Type="http://schemas.openxmlformats.org/officeDocument/2006/relationships/slideLayout" Target="../slideLayouts/slideLayout675.xml"/><Relationship Id="rId6" Type="http://schemas.openxmlformats.org/officeDocument/2006/relationships/slideLayout" Target="../slideLayouts/slideLayout676.xml"/><Relationship Id="rId7" Type="http://schemas.openxmlformats.org/officeDocument/2006/relationships/slideLayout" Target="../slideLayouts/slideLayout677.xml"/><Relationship Id="rId8" Type="http://schemas.openxmlformats.org/officeDocument/2006/relationships/slideLayout" Target="../slideLayouts/slideLayout678.xml"/><Relationship Id="rId9" Type="http://schemas.openxmlformats.org/officeDocument/2006/relationships/slideLayout" Target="../slideLayouts/slideLayout679.xml"/><Relationship Id="rId10" Type="http://schemas.openxmlformats.org/officeDocument/2006/relationships/slideLayout" Target="../slideLayouts/slideLayout680.xml"/></Relationships>
</file>

<file path=ppt/slideMasters/_rels/slideMaster58.xml.rels><?xml version="1.0" encoding="UTF-8" standalone="yes"?>
<Relationships xmlns="http://schemas.openxmlformats.org/package/2006/relationships"><Relationship Id="rId11" Type="http://schemas.openxmlformats.org/officeDocument/2006/relationships/slideLayout" Target="../slideLayouts/slideLayout692.xml"/><Relationship Id="rId12" Type="http://schemas.openxmlformats.org/officeDocument/2006/relationships/slideLayout" Target="../slideLayouts/slideLayout693.xml"/><Relationship Id="rId13" Type="http://schemas.openxmlformats.org/officeDocument/2006/relationships/slideLayout" Target="../slideLayouts/slideLayout694.xml"/><Relationship Id="rId14" Type="http://schemas.openxmlformats.org/officeDocument/2006/relationships/theme" Target="../theme/theme58.xml"/><Relationship Id="rId15" Type="http://schemas.openxmlformats.org/officeDocument/2006/relationships/tags" Target="../tags/tag731.xml"/><Relationship Id="rId16" Type="http://schemas.openxmlformats.org/officeDocument/2006/relationships/tags" Target="../tags/tag732.xml"/><Relationship Id="rId17" Type="http://schemas.openxmlformats.org/officeDocument/2006/relationships/tags" Target="../tags/tag733.xml"/><Relationship Id="rId1" Type="http://schemas.openxmlformats.org/officeDocument/2006/relationships/slideLayout" Target="../slideLayouts/slideLayout682.xml"/><Relationship Id="rId2" Type="http://schemas.openxmlformats.org/officeDocument/2006/relationships/slideLayout" Target="../slideLayouts/slideLayout683.xml"/><Relationship Id="rId3" Type="http://schemas.openxmlformats.org/officeDocument/2006/relationships/slideLayout" Target="../slideLayouts/slideLayout684.xml"/><Relationship Id="rId4" Type="http://schemas.openxmlformats.org/officeDocument/2006/relationships/slideLayout" Target="../slideLayouts/slideLayout685.xml"/><Relationship Id="rId5" Type="http://schemas.openxmlformats.org/officeDocument/2006/relationships/slideLayout" Target="../slideLayouts/slideLayout686.xml"/><Relationship Id="rId6" Type="http://schemas.openxmlformats.org/officeDocument/2006/relationships/slideLayout" Target="../slideLayouts/slideLayout687.xml"/><Relationship Id="rId7" Type="http://schemas.openxmlformats.org/officeDocument/2006/relationships/slideLayout" Target="../slideLayouts/slideLayout688.xml"/><Relationship Id="rId8" Type="http://schemas.openxmlformats.org/officeDocument/2006/relationships/slideLayout" Target="../slideLayouts/slideLayout689.xml"/><Relationship Id="rId9" Type="http://schemas.openxmlformats.org/officeDocument/2006/relationships/slideLayout" Target="../slideLayouts/slideLayout690.xml"/><Relationship Id="rId10" Type="http://schemas.openxmlformats.org/officeDocument/2006/relationships/slideLayout" Target="../slideLayouts/slideLayout691.xml"/></Relationships>
</file>

<file path=ppt/slideMasters/_rels/slideMaster59.xml.rels><?xml version="1.0" encoding="UTF-8" standalone="yes"?>
<Relationships xmlns="http://schemas.openxmlformats.org/package/2006/relationships"><Relationship Id="rId11" Type="http://schemas.openxmlformats.org/officeDocument/2006/relationships/slideLayout" Target="../slideLayouts/slideLayout705.xml"/><Relationship Id="rId12" Type="http://schemas.openxmlformats.org/officeDocument/2006/relationships/theme" Target="../theme/theme59.xml"/><Relationship Id="rId1" Type="http://schemas.openxmlformats.org/officeDocument/2006/relationships/slideLayout" Target="../slideLayouts/slideLayout695.xml"/><Relationship Id="rId2" Type="http://schemas.openxmlformats.org/officeDocument/2006/relationships/slideLayout" Target="../slideLayouts/slideLayout696.xml"/><Relationship Id="rId3" Type="http://schemas.openxmlformats.org/officeDocument/2006/relationships/slideLayout" Target="../slideLayouts/slideLayout697.xml"/><Relationship Id="rId4" Type="http://schemas.openxmlformats.org/officeDocument/2006/relationships/slideLayout" Target="../slideLayouts/slideLayout698.xml"/><Relationship Id="rId5" Type="http://schemas.openxmlformats.org/officeDocument/2006/relationships/slideLayout" Target="../slideLayouts/slideLayout699.xml"/><Relationship Id="rId6" Type="http://schemas.openxmlformats.org/officeDocument/2006/relationships/slideLayout" Target="../slideLayouts/slideLayout700.xml"/><Relationship Id="rId7" Type="http://schemas.openxmlformats.org/officeDocument/2006/relationships/slideLayout" Target="../slideLayouts/slideLayout701.xml"/><Relationship Id="rId8" Type="http://schemas.openxmlformats.org/officeDocument/2006/relationships/slideLayout" Target="../slideLayouts/slideLayout702.xml"/><Relationship Id="rId9" Type="http://schemas.openxmlformats.org/officeDocument/2006/relationships/slideLayout" Target="../slideLayouts/slideLayout703.xml"/><Relationship Id="rId10" Type="http://schemas.openxmlformats.org/officeDocument/2006/relationships/slideLayout" Target="../slideLayouts/slideLayout704.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79.xml"/><Relationship Id="rId12" Type="http://schemas.openxmlformats.org/officeDocument/2006/relationships/slideLayout" Target="../slideLayouts/slideLayout80.xml"/><Relationship Id="rId13" Type="http://schemas.openxmlformats.org/officeDocument/2006/relationships/slideLayout" Target="../slideLayouts/slideLayout81.xml"/><Relationship Id="rId14" Type="http://schemas.openxmlformats.org/officeDocument/2006/relationships/slideLayout" Target="../slideLayouts/slideLayout82.xml"/><Relationship Id="rId15" Type="http://schemas.openxmlformats.org/officeDocument/2006/relationships/slideLayout" Target="../slideLayouts/slideLayout83.xml"/><Relationship Id="rId16" Type="http://schemas.openxmlformats.org/officeDocument/2006/relationships/theme" Target="../theme/theme6.xml"/><Relationship Id="rId17" Type="http://schemas.openxmlformats.org/officeDocument/2006/relationships/tags" Target="../tags/tag67.xml"/><Relationship Id="rId18" Type="http://schemas.openxmlformats.org/officeDocument/2006/relationships/tags" Target="../tags/tag68.xml"/><Relationship Id="rId19" Type="http://schemas.openxmlformats.org/officeDocument/2006/relationships/tags" Target="../tags/tag69.xml"/><Relationship Id="rId1" Type="http://schemas.openxmlformats.org/officeDocument/2006/relationships/slideLayout" Target="../slideLayouts/slideLayout69.xml"/><Relationship Id="rId2" Type="http://schemas.openxmlformats.org/officeDocument/2006/relationships/slideLayout" Target="../slideLayouts/slideLayout70.xml"/><Relationship Id="rId3" Type="http://schemas.openxmlformats.org/officeDocument/2006/relationships/slideLayout" Target="../slideLayouts/slideLayout71.xml"/><Relationship Id="rId4" Type="http://schemas.openxmlformats.org/officeDocument/2006/relationships/slideLayout" Target="../slideLayouts/slideLayout72.xml"/><Relationship Id="rId5" Type="http://schemas.openxmlformats.org/officeDocument/2006/relationships/slideLayout" Target="../slideLayouts/slideLayout73.xml"/><Relationship Id="rId6" Type="http://schemas.openxmlformats.org/officeDocument/2006/relationships/slideLayout" Target="../slideLayouts/slideLayout74.xml"/><Relationship Id="rId7" Type="http://schemas.openxmlformats.org/officeDocument/2006/relationships/slideLayout" Target="../slideLayouts/slideLayout75.xml"/><Relationship Id="rId8" Type="http://schemas.openxmlformats.org/officeDocument/2006/relationships/slideLayout" Target="../slideLayouts/slideLayout76.xml"/><Relationship Id="rId9" Type="http://schemas.openxmlformats.org/officeDocument/2006/relationships/slideLayout" Target="../slideLayouts/slideLayout77.xml"/><Relationship Id="rId10" Type="http://schemas.openxmlformats.org/officeDocument/2006/relationships/slideLayout" Target="../slideLayouts/slideLayout78.xml"/></Relationships>
</file>

<file path=ppt/slideMasters/_rels/slideMaster60.xml.rels><?xml version="1.0" encoding="UTF-8" standalone="yes"?>
<Relationships xmlns="http://schemas.openxmlformats.org/package/2006/relationships"><Relationship Id="rId11" Type="http://schemas.openxmlformats.org/officeDocument/2006/relationships/slideLayout" Target="../slideLayouts/slideLayout716.xml"/><Relationship Id="rId12" Type="http://schemas.openxmlformats.org/officeDocument/2006/relationships/theme" Target="../theme/theme60.xml"/><Relationship Id="rId1" Type="http://schemas.openxmlformats.org/officeDocument/2006/relationships/slideLayout" Target="../slideLayouts/slideLayout706.xml"/><Relationship Id="rId2" Type="http://schemas.openxmlformats.org/officeDocument/2006/relationships/slideLayout" Target="../slideLayouts/slideLayout707.xml"/><Relationship Id="rId3" Type="http://schemas.openxmlformats.org/officeDocument/2006/relationships/slideLayout" Target="../slideLayouts/slideLayout708.xml"/><Relationship Id="rId4" Type="http://schemas.openxmlformats.org/officeDocument/2006/relationships/slideLayout" Target="../slideLayouts/slideLayout709.xml"/><Relationship Id="rId5" Type="http://schemas.openxmlformats.org/officeDocument/2006/relationships/slideLayout" Target="../slideLayouts/slideLayout710.xml"/><Relationship Id="rId6" Type="http://schemas.openxmlformats.org/officeDocument/2006/relationships/slideLayout" Target="../slideLayouts/slideLayout711.xml"/><Relationship Id="rId7" Type="http://schemas.openxmlformats.org/officeDocument/2006/relationships/slideLayout" Target="../slideLayouts/slideLayout712.xml"/><Relationship Id="rId8" Type="http://schemas.openxmlformats.org/officeDocument/2006/relationships/slideLayout" Target="../slideLayouts/slideLayout713.xml"/><Relationship Id="rId9" Type="http://schemas.openxmlformats.org/officeDocument/2006/relationships/slideLayout" Target="../slideLayouts/slideLayout714.xml"/><Relationship Id="rId10" Type="http://schemas.openxmlformats.org/officeDocument/2006/relationships/slideLayout" Target="../slideLayouts/slideLayout715.xml"/></Relationships>
</file>

<file path=ppt/slideMasters/_rels/slideMaster61.xml.rels><?xml version="1.0" encoding="UTF-8" standalone="yes"?>
<Relationships xmlns="http://schemas.openxmlformats.org/package/2006/relationships"><Relationship Id="rId11" Type="http://schemas.openxmlformats.org/officeDocument/2006/relationships/slideLayout" Target="../slideLayouts/slideLayout727.xml"/><Relationship Id="rId12" Type="http://schemas.openxmlformats.org/officeDocument/2006/relationships/slideLayout" Target="../slideLayouts/slideLayout728.xml"/><Relationship Id="rId13" Type="http://schemas.openxmlformats.org/officeDocument/2006/relationships/slideLayout" Target="../slideLayouts/slideLayout729.xml"/><Relationship Id="rId14" Type="http://schemas.openxmlformats.org/officeDocument/2006/relationships/theme" Target="../theme/theme61.xml"/><Relationship Id="rId1" Type="http://schemas.openxmlformats.org/officeDocument/2006/relationships/slideLayout" Target="../slideLayouts/slideLayout717.xml"/><Relationship Id="rId2" Type="http://schemas.openxmlformats.org/officeDocument/2006/relationships/slideLayout" Target="../slideLayouts/slideLayout718.xml"/><Relationship Id="rId3" Type="http://schemas.openxmlformats.org/officeDocument/2006/relationships/slideLayout" Target="../slideLayouts/slideLayout719.xml"/><Relationship Id="rId4" Type="http://schemas.openxmlformats.org/officeDocument/2006/relationships/slideLayout" Target="../slideLayouts/slideLayout720.xml"/><Relationship Id="rId5" Type="http://schemas.openxmlformats.org/officeDocument/2006/relationships/slideLayout" Target="../slideLayouts/slideLayout721.xml"/><Relationship Id="rId6" Type="http://schemas.openxmlformats.org/officeDocument/2006/relationships/slideLayout" Target="../slideLayouts/slideLayout722.xml"/><Relationship Id="rId7" Type="http://schemas.openxmlformats.org/officeDocument/2006/relationships/slideLayout" Target="../slideLayouts/slideLayout723.xml"/><Relationship Id="rId8" Type="http://schemas.openxmlformats.org/officeDocument/2006/relationships/slideLayout" Target="../slideLayouts/slideLayout724.xml"/><Relationship Id="rId9" Type="http://schemas.openxmlformats.org/officeDocument/2006/relationships/slideLayout" Target="../slideLayouts/slideLayout725.xml"/><Relationship Id="rId10" Type="http://schemas.openxmlformats.org/officeDocument/2006/relationships/slideLayout" Target="../slideLayouts/slideLayout726.xml"/></Relationships>
</file>

<file path=ppt/slideMasters/_rels/slideMaster62.xml.rels><?xml version="1.0" encoding="UTF-8" standalone="yes"?>
<Relationships xmlns="http://schemas.openxmlformats.org/package/2006/relationships"><Relationship Id="rId11" Type="http://schemas.openxmlformats.org/officeDocument/2006/relationships/slideLayout" Target="../slideLayouts/slideLayout740.xml"/><Relationship Id="rId12" Type="http://schemas.openxmlformats.org/officeDocument/2006/relationships/slideLayout" Target="../slideLayouts/slideLayout741.xml"/><Relationship Id="rId13" Type="http://schemas.openxmlformats.org/officeDocument/2006/relationships/slideLayout" Target="../slideLayouts/slideLayout742.xml"/><Relationship Id="rId14" Type="http://schemas.openxmlformats.org/officeDocument/2006/relationships/theme" Target="../theme/theme62.xml"/><Relationship Id="rId1" Type="http://schemas.openxmlformats.org/officeDocument/2006/relationships/slideLayout" Target="../slideLayouts/slideLayout730.xml"/><Relationship Id="rId2" Type="http://schemas.openxmlformats.org/officeDocument/2006/relationships/slideLayout" Target="../slideLayouts/slideLayout731.xml"/><Relationship Id="rId3" Type="http://schemas.openxmlformats.org/officeDocument/2006/relationships/slideLayout" Target="../slideLayouts/slideLayout732.xml"/><Relationship Id="rId4" Type="http://schemas.openxmlformats.org/officeDocument/2006/relationships/slideLayout" Target="../slideLayouts/slideLayout733.xml"/><Relationship Id="rId5" Type="http://schemas.openxmlformats.org/officeDocument/2006/relationships/slideLayout" Target="../slideLayouts/slideLayout734.xml"/><Relationship Id="rId6" Type="http://schemas.openxmlformats.org/officeDocument/2006/relationships/slideLayout" Target="../slideLayouts/slideLayout735.xml"/><Relationship Id="rId7" Type="http://schemas.openxmlformats.org/officeDocument/2006/relationships/slideLayout" Target="../slideLayouts/slideLayout736.xml"/><Relationship Id="rId8" Type="http://schemas.openxmlformats.org/officeDocument/2006/relationships/slideLayout" Target="../slideLayouts/slideLayout737.xml"/><Relationship Id="rId9" Type="http://schemas.openxmlformats.org/officeDocument/2006/relationships/slideLayout" Target="../slideLayouts/slideLayout738.xml"/><Relationship Id="rId10" Type="http://schemas.openxmlformats.org/officeDocument/2006/relationships/slideLayout" Target="../slideLayouts/slideLayout739.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94.xml"/><Relationship Id="rId12" Type="http://schemas.openxmlformats.org/officeDocument/2006/relationships/slideLayout" Target="../slideLayouts/slideLayout95.xml"/><Relationship Id="rId13" Type="http://schemas.openxmlformats.org/officeDocument/2006/relationships/slideLayout" Target="../slideLayouts/slideLayout96.xml"/><Relationship Id="rId14" Type="http://schemas.openxmlformats.org/officeDocument/2006/relationships/theme" Target="../theme/theme7.xml"/><Relationship Id="rId15" Type="http://schemas.openxmlformats.org/officeDocument/2006/relationships/tags" Target="../tags/tag76.xml"/><Relationship Id="rId16" Type="http://schemas.openxmlformats.org/officeDocument/2006/relationships/tags" Target="../tags/tag77.xml"/><Relationship Id="rId17" Type="http://schemas.openxmlformats.org/officeDocument/2006/relationships/tags" Target="../tags/tag78.xml"/><Relationship Id="rId1" Type="http://schemas.openxmlformats.org/officeDocument/2006/relationships/slideLayout" Target="../slideLayouts/slideLayout84.xml"/><Relationship Id="rId2" Type="http://schemas.openxmlformats.org/officeDocument/2006/relationships/slideLayout" Target="../slideLayouts/slideLayout85.xml"/><Relationship Id="rId3" Type="http://schemas.openxmlformats.org/officeDocument/2006/relationships/slideLayout" Target="../slideLayouts/slideLayout86.xml"/><Relationship Id="rId4" Type="http://schemas.openxmlformats.org/officeDocument/2006/relationships/slideLayout" Target="../slideLayouts/slideLayout87.xml"/><Relationship Id="rId5" Type="http://schemas.openxmlformats.org/officeDocument/2006/relationships/slideLayout" Target="../slideLayouts/slideLayout88.xml"/><Relationship Id="rId6" Type="http://schemas.openxmlformats.org/officeDocument/2006/relationships/slideLayout" Target="../slideLayouts/slideLayout89.xml"/><Relationship Id="rId7" Type="http://schemas.openxmlformats.org/officeDocument/2006/relationships/slideLayout" Target="../slideLayouts/slideLayout90.xml"/><Relationship Id="rId8" Type="http://schemas.openxmlformats.org/officeDocument/2006/relationships/slideLayout" Target="../slideLayouts/slideLayout91.xml"/><Relationship Id="rId9" Type="http://schemas.openxmlformats.org/officeDocument/2006/relationships/slideLayout" Target="../slideLayouts/slideLayout92.xml"/><Relationship Id="rId10" Type="http://schemas.openxmlformats.org/officeDocument/2006/relationships/slideLayout" Target="../slideLayouts/slideLayout93.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107.xml"/><Relationship Id="rId12" Type="http://schemas.openxmlformats.org/officeDocument/2006/relationships/slideLayout" Target="../slideLayouts/slideLayout108.xml"/><Relationship Id="rId13" Type="http://schemas.openxmlformats.org/officeDocument/2006/relationships/slideLayout" Target="../slideLayouts/slideLayout109.xml"/><Relationship Id="rId14" Type="http://schemas.openxmlformats.org/officeDocument/2006/relationships/theme" Target="../theme/theme8.xml"/><Relationship Id="rId15" Type="http://schemas.openxmlformats.org/officeDocument/2006/relationships/tags" Target="../tags/tag79.xml"/><Relationship Id="rId16" Type="http://schemas.openxmlformats.org/officeDocument/2006/relationships/tags" Target="../tags/tag80.xml"/><Relationship Id="rId17" Type="http://schemas.openxmlformats.org/officeDocument/2006/relationships/tags" Target="../tags/tag81.xml"/><Relationship Id="rId1" Type="http://schemas.openxmlformats.org/officeDocument/2006/relationships/slideLayout" Target="../slideLayouts/slideLayout97.xml"/><Relationship Id="rId2" Type="http://schemas.openxmlformats.org/officeDocument/2006/relationships/slideLayout" Target="../slideLayouts/slideLayout98.xml"/><Relationship Id="rId3" Type="http://schemas.openxmlformats.org/officeDocument/2006/relationships/slideLayout" Target="../slideLayouts/slideLayout99.xml"/><Relationship Id="rId4" Type="http://schemas.openxmlformats.org/officeDocument/2006/relationships/slideLayout" Target="../slideLayouts/slideLayout100.xml"/><Relationship Id="rId5" Type="http://schemas.openxmlformats.org/officeDocument/2006/relationships/slideLayout" Target="../slideLayouts/slideLayout101.xml"/><Relationship Id="rId6" Type="http://schemas.openxmlformats.org/officeDocument/2006/relationships/slideLayout" Target="../slideLayouts/slideLayout102.xml"/><Relationship Id="rId7" Type="http://schemas.openxmlformats.org/officeDocument/2006/relationships/slideLayout" Target="../slideLayouts/slideLayout103.xml"/><Relationship Id="rId8" Type="http://schemas.openxmlformats.org/officeDocument/2006/relationships/slideLayout" Target="../slideLayouts/slideLayout104.xml"/><Relationship Id="rId9" Type="http://schemas.openxmlformats.org/officeDocument/2006/relationships/slideLayout" Target="../slideLayouts/slideLayout105.xml"/><Relationship Id="rId10" Type="http://schemas.openxmlformats.org/officeDocument/2006/relationships/slideLayout" Target="../slideLayouts/slideLayout106.xml"/></Relationships>
</file>

<file path=ppt/slideMasters/_rels/slideMaster9.xml.rels><?xml version="1.0" encoding="UTF-8" standalone="yes"?>
<Relationships xmlns="http://schemas.openxmlformats.org/package/2006/relationships"><Relationship Id="rId11" Type="http://schemas.openxmlformats.org/officeDocument/2006/relationships/slideLayout" Target="../slideLayouts/slideLayout120.xml"/><Relationship Id="rId12" Type="http://schemas.openxmlformats.org/officeDocument/2006/relationships/slideLayout" Target="../slideLayouts/slideLayout121.xml"/><Relationship Id="rId13" Type="http://schemas.openxmlformats.org/officeDocument/2006/relationships/slideLayout" Target="../slideLayouts/slideLayout122.xml"/><Relationship Id="rId14" Type="http://schemas.openxmlformats.org/officeDocument/2006/relationships/theme" Target="../theme/theme9.xml"/><Relationship Id="rId15" Type="http://schemas.openxmlformats.org/officeDocument/2006/relationships/tags" Target="../tags/tag82.xml"/><Relationship Id="rId16" Type="http://schemas.openxmlformats.org/officeDocument/2006/relationships/tags" Target="../tags/tag83.xml"/><Relationship Id="rId17" Type="http://schemas.openxmlformats.org/officeDocument/2006/relationships/tags" Target="../tags/tag84.xml"/><Relationship Id="rId1" Type="http://schemas.openxmlformats.org/officeDocument/2006/relationships/slideLayout" Target="../slideLayouts/slideLayout110.xml"/><Relationship Id="rId2" Type="http://schemas.openxmlformats.org/officeDocument/2006/relationships/slideLayout" Target="../slideLayouts/slideLayout111.xml"/><Relationship Id="rId3" Type="http://schemas.openxmlformats.org/officeDocument/2006/relationships/slideLayout" Target="../slideLayouts/slideLayout112.xml"/><Relationship Id="rId4" Type="http://schemas.openxmlformats.org/officeDocument/2006/relationships/slideLayout" Target="../slideLayouts/slideLayout113.xml"/><Relationship Id="rId5" Type="http://schemas.openxmlformats.org/officeDocument/2006/relationships/slideLayout" Target="../slideLayouts/slideLayout114.xml"/><Relationship Id="rId6" Type="http://schemas.openxmlformats.org/officeDocument/2006/relationships/slideLayout" Target="../slideLayouts/slideLayout115.xml"/><Relationship Id="rId7" Type="http://schemas.openxmlformats.org/officeDocument/2006/relationships/slideLayout" Target="../slideLayouts/slideLayout116.xml"/><Relationship Id="rId8" Type="http://schemas.openxmlformats.org/officeDocument/2006/relationships/slideLayout" Target="../slideLayouts/slideLayout117.xml"/><Relationship Id="rId9" Type="http://schemas.openxmlformats.org/officeDocument/2006/relationships/slideLayout" Target="../slideLayouts/slideLayout118.xml"/><Relationship Id="rId10" Type="http://schemas.openxmlformats.org/officeDocument/2006/relationships/slideLayout" Target="../slideLayouts/slideLayout11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1" tIns="46031" rIns="92061" bIns="46031"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custDataLst>
              <p:tags r:id="rId16"/>
            </p:custDataLst>
          </p:nvPr>
        </p:nvSpPr>
        <p:spPr bwMode="auto">
          <a:xfrm>
            <a:off x="685800" y="198121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1" tIns="46031" rIns="92061" bIns="46031" numCol="1" anchor="t" anchorCtr="0" compatLnSpc="1">
            <a:prstTxWarp prst="textNoShape">
              <a:avLst/>
            </a:prstTxWarp>
          </a:bodyPr>
          <a:lstStyle/>
          <a:p>
            <a:pPr lvl="0"/>
            <a:r>
              <a:rPr lang="en-US"/>
              <a:t>Click to edit Master text styles</a:t>
            </a:r>
          </a:p>
          <a:p>
            <a:pPr lvl="1"/>
            <a:r>
              <a:rPr lang="en-US"/>
              <a:t>Se2_default_3_cbb752_11apr10con2_default_3_cbb752_11apr10d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userDrawn="1">
            <p:custDataLst>
              <p:tags r:id="rId17"/>
            </p:custDataLst>
          </p:nvPr>
        </p:nvSpPr>
        <p:spPr bwMode="auto">
          <a:xfrm rot="16200000">
            <a:off x="7411245" y="5253841"/>
            <a:ext cx="3078162" cy="263525"/>
          </a:xfrm>
          <a:prstGeom prst="rect">
            <a:avLst/>
          </a:prstGeom>
          <a:noFill/>
          <a:ln w="9525">
            <a:noFill/>
            <a:miter lim="800000"/>
            <a:headEnd/>
            <a:tailEnd/>
          </a:ln>
          <a:effectLst/>
        </p:spPr>
        <p:txBody>
          <a:bodyPr lIns="92061" tIns="46031" rIns="92061" bIns="46031"/>
          <a:lstStyle/>
          <a:p>
            <a:pPr defTabSz="912762" eaLnBrk="0" hangingPunct="0">
              <a:defRPr/>
            </a:pPr>
            <a:fld id="{84497E07-2E74-754E-BCEF-901B718A9F90}" type="slidenum">
              <a:rPr lang="en-US" sz="1600" i="1">
                <a:effectLst>
                  <a:outerShdw blurRad="38100" dist="38100" dir="2700000" algn="tl">
                    <a:srgbClr val="DDDDDD"/>
                  </a:outerShdw>
                </a:effectLst>
                <a:latin typeface="Courier New" charset="0"/>
                <a:ea typeface="ＭＳ Ｐゴシック" charset="-128"/>
                <a:cs typeface="ＭＳ Ｐゴシック" charset="-128"/>
              </a:rPr>
              <a:pPr defTabSz="912762" eaLnBrk="0" hangingPunct="0">
                <a:defRPr/>
              </a:pPr>
              <a:t>‹#›</a:t>
            </a:fld>
            <a:r>
              <a:rPr lang="en-US" sz="1800" dirty="0">
                <a:solidFill>
                  <a:srgbClr val="808080"/>
                </a:solidFill>
                <a:ea typeface="ＭＳ Ｐゴシック" charset="-128"/>
                <a:cs typeface="ＭＳ Ｐゴシック" charset="-128"/>
              </a:rPr>
              <a:t> - </a:t>
            </a:r>
            <a:r>
              <a:rPr lang="en-US" sz="1000" dirty="0" err="1">
                <a:solidFill>
                  <a:srgbClr val="969696"/>
                </a:solidFill>
                <a:ea typeface="ＭＳ Ｐゴシック" charset="-128"/>
                <a:cs typeface="ＭＳ Ｐゴシック" charset="-128"/>
              </a:rPr>
              <a:t>Lectures.GersteinLab.org</a:t>
            </a:r>
            <a:endParaRPr lang="en-US" sz="300" b="0" dirty="0">
              <a:ea typeface="ＭＳ Ｐゴシック" charset="-128"/>
              <a:cs typeface="ＭＳ Ｐゴシック" charset="-128"/>
            </a:endParaRPr>
          </a:p>
        </p:txBody>
      </p:sp>
    </p:spTree>
  </p:cSld>
  <p:clrMap bg1="lt1" tx1="dk1" bg2="lt2" tx2="dk2" accent1="accent1" accent2="accent2" accent3="accent3" accent4="accent4" accent5="accent5" accent6="accent6" hlink="hlink" folHlink="folHlink"/>
  <p:sldLayoutIdLst>
    <p:sldLayoutId id="2147533099" r:id="rId1"/>
    <p:sldLayoutId id="2147533100" r:id="rId2"/>
    <p:sldLayoutId id="2147533101" r:id="rId3"/>
    <p:sldLayoutId id="2147533102" r:id="rId4"/>
    <p:sldLayoutId id="2147533103" r:id="rId5"/>
    <p:sldLayoutId id="2147533104" r:id="rId6"/>
    <p:sldLayoutId id="2147533105" r:id="rId7"/>
    <p:sldLayoutId id="2147533106" r:id="rId8"/>
    <p:sldLayoutId id="2147533107" r:id="rId9"/>
    <p:sldLayoutId id="2147533108" r:id="rId10"/>
    <p:sldLayoutId id="2147533109" r:id="rId11"/>
    <p:sldLayoutId id="2147533110" r:id="rId12"/>
    <p:sldLayoutId id="2147533111"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2762"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174" algn="ctr" defTabSz="912762" rtl="0" eaLnBrk="1" fontAlgn="base" hangingPunct="1">
        <a:spcBef>
          <a:spcPct val="0"/>
        </a:spcBef>
        <a:spcAft>
          <a:spcPct val="0"/>
        </a:spcAft>
        <a:defRPr sz="3600" b="1" u="sng">
          <a:solidFill>
            <a:srgbClr val="000099"/>
          </a:solidFill>
          <a:latin typeface="Arial" pitchFamily="-65" charset="0"/>
        </a:defRPr>
      </a:lvl6pPr>
      <a:lvl7pPr marL="914349" algn="ctr" defTabSz="912762" rtl="0" eaLnBrk="1" fontAlgn="base" hangingPunct="1">
        <a:spcBef>
          <a:spcPct val="0"/>
        </a:spcBef>
        <a:spcAft>
          <a:spcPct val="0"/>
        </a:spcAft>
        <a:defRPr sz="3600" b="1" u="sng">
          <a:solidFill>
            <a:srgbClr val="000099"/>
          </a:solidFill>
          <a:latin typeface="Arial" pitchFamily="-65" charset="0"/>
        </a:defRPr>
      </a:lvl7pPr>
      <a:lvl8pPr marL="1371523" algn="ctr" defTabSz="912762" rtl="0" eaLnBrk="1" fontAlgn="base" hangingPunct="1">
        <a:spcBef>
          <a:spcPct val="0"/>
        </a:spcBef>
        <a:spcAft>
          <a:spcPct val="0"/>
        </a:spcAft>
        <a:defRPr sz="3600" b="1" u="sng">
          <a:solidFill>
            <a:srgbClr val="000099"/>
          </a:solidFill>
          <a:latin typeface="Arial" pitchFamily="-65" charset="0"/>
        </a:defRPr>
      </a:lvl8pPr>
      <a:lvl9pPr marL="1828698" algn="ctr" defTabSz="912762" rtl="0" eaLnBrk="1" fontAlgn="base" hangingPunct="1">
        <a:spcBef>
          <a:spcPct val="0"/>
        </a:spcBef>
        <a:spcAft>
          <a:spcPct val="0"/>
        </a:spcAft>
        <a:defRPr sz="3600" b="1" u="sng">
          <a:solidFill>
            <a:srgbClr val="000099"/>
          </a:solidFill>
          <a:latin typeface="Arial" pitchFamily="-65" charset="0"/>
        </a:defRPr>
      </a:lvl9pPr>
    </p:titleStyle>
    <p:bodyStyle>
      <a:lvl1pPr marL="228588" indent="-228588" algn="l" defTabSz="912762"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71468" indent="-228588" algn="l" defTabSz="912762"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2762" indent="-227001" algn="l" defTabSz="912762"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6286" indent="-228588" algn="l" defTabSz="912762"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7111" indent="-228588" algn="l" defTabSz="912762"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459"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634"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808"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5982"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74" rtl="0" eaLnBrk="1" latinLnBrk="0" hangingPunct="1">
        <a:defRPr sz="1800" kern="1200">
          <a:solidFill>
            <a:schemeClr val="tx1"/>
          </a:solidFill>
          <a:latin typeface="+mn-lt"/>
          <a:ea typeface="+mn-ea"/>
          <a:cs typeface="+mn-cs"/>
        </a:defRPr>
      </a:lvl1pPr>
      <a:lvl2pPr marL="457174" algn="l" defTabSz="457174" rtl="0" eaLnBrk="1" latinLnBrk="0" hangingPunct="1">
        <a:defRPr sz="1800" kern="1200">
          <a:solidFill>
            <a:schemeClr val="tx1"/>
          </a:solidFill>
          <a:latin typeface="+mn-lt"/>
          <a:ea typeface="+mn-ea"/>
          <a:cs typeface="+mn-cs"/>
        </a:defRPr>
      </a:lvl2pPr>
      <a:lvl3pPr marL="914349" algn="l" defTabSz="457174" rtl="0" eaLnBrk="1" latinLnBrk="0" hangingPunct="1">
        <a:defRPr sz="1800" kern="1200">
          <a:solidFill>
            <a:schemeClr val="tx1"/>
          </a:solidFill>
          <a:latin typeface="+mn-lt"/>
          <a:ea typeface="+mn-ea"/>
          <a:cs typeface="+mn-cs"/>
        </a:defRPr>
      </a:lvl3pPr>
      <a:lvl4pPr marL="1371523" algn="l" defTabSz="457174" rtl="0" eaLnBrk="1" latinLnBrk="0" hangingPunct="1">
        <a:defRPr sz="1800" kern="1200">
          <a:solidFill>
            <a:schemeClr val="tx1"/>
          </a:solidFill>
          <a:latin typeface="+mn-lt"/>
          <a:ea typeface="+mn-ea"/>
          <a:cs typeface="+mn-cs"/>
        </a:defRPr>
      </a:lvl4pPr>
      <a:lvl5pPr marL="1828698" algn="l" defTabSz="457174" rtl="0" eaLnBrk="1" latinLnBrk="0" hangingPunct="1">
        <a:defRPr sz="1800" kern="1200">
          <a:solidFill>
            <a:schemeClr val="tx1"/>
          </a:solidFill>
          <a:latin typeface="+mn-lt"/>
          <a:ea typeface="+mn-ea"/>
          <a:cs typeface="+mn-cs"/>
        </a:defRPr>
      </a:lvl5pPr>
      <a:lvl6pPr marL="2285872" algn="l" defTabSz="457174" rtl="0" eaLnBrk="1" latinLnBrk="0" hangingPunct="1">
        <a:defRPr sz="1800" kern="1200">
          <a:solidFill>
            <a:schemeClr val="tx1"/>
          </a:solidFill>
          <a:latin typeface="+mn-lt"/>
          <a:ea typeface="+mn-ea"/>
          <a:cs typeface="+mn-cs"/>
        </a:defRPr>
      </a:lvl6pPr>
      <a:lvl7pPr marL="2743046" algn="l" defTabSz="457174" rtl="0" eaLnBrk="1" latinLnBrk="0" hangingPunct="1">
        <a:defRPr sz="1800" kern="1200">
          <a:solidFill>
            <a:schemeClr val="tx1"/>
          </a:solidFill>
          <a:latin typeface="+mn-lt"/>
          <a:ea typeface="+mn-ea"/>
          <a:cs typeface="+mn-cs"/>
        </a:defRPr>
      </a:lvl7pPr>
      <a:lvl8pPr marL="3200220" algn="l" defTabSz="457174" rtl="0" eaLnBrk="1" latinLnBrk="0" hangingPunct="1">
        <a:defRPr sz="1800" kern="1200">
          <a:solidFill>
            <a:schemeClr val="tx1"/>
          </a:solidFill>
          <a:latin typeface="+mn-lt"/>
          <a:ea typeface="+mn-ea"/>
          <a:cs typeface="+mn-cs"/>
        </a:defRPr>
      </a:lvl8pPr>
      <a:lvl9pPr marL="3657396" algn="l" defTabSz="457174"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8674"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1" tIns="46030" rIns="92061" bIns="46030" numCol="1" anchor="ctr" anchorCtr="0" compatLnSpc="1">
            <a:prstTxWarp prst="textNoShape">
              <a:avLst/>
            </a:prstTxWarp>
          </a:bodyPr>
          <a:lstStyle/>
          <a:p>
            <a:pPr lvl="0"/>
            <a:r>
              <a:rPr lang="en-US"/>
              <a:t>Click to edit Master title style</a:t>
            </a:r>
          </a:p>
        </p:txBody>
      </p:sp>
      <p:sp>
        <p:nvSpPr>
          <p:cNvPr id="28675" name="Rectangle 3"/>
          <p:cNvSpPr>
            <a:spLocks noGrp="1" noChangeArrowheads="1"/>
          </p:cNvSpPr>
          <p:nvPr>
            <p:ph type="body" idx="1"/>
            <p:custDataLst>
              <p:tags r:id="rId16"/>
            </p:custDataLst>
          </p:nvPr>
        </p:nvSpPr>
        <p:spPr bwMode="auto">
          <a:xfrm>
            <a:off x="685800" y="198121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1" tIns="46030" rIns="92061" bIns="4603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41"/>
            <a:ext cx="3078162" cy="263525"/>
          </a:xfrm>
          <a:prstGeom prst="rect">
            <a:avLst/>
          </a:prstGeom>
          <a:noFill/>
          <a:ln w="9525">
            <a:noFill/>
            <a:miter lim="800000"/>
            <a:headEnd/>
            <a:tailEnd/>
          </a:ln>
          <a:effectLst/>
        </p:spPr>
        <p:txBody>
          <a:bodyPr lIns="92061" tIns="46030" rIns="92061" bIns="46030"/>
          <a:lstStyle/>
          <a:p>
            <a:pPr defTabSz="911174" eaLnBrk="0" hangingPunct="0">
              <a:defRPr/>
            </a:pPr>
            <a:fld id="{B12D2714-75B1-EC41-B4D1-8607EC6E0BB5}" type="slidenum">
              <a:rPr lang="en-US" sz="1600" i="1">
                <a:solidFill>
                  <a:srgbClr val="000000"/>
                </a:solidFill>
                <a:effectLst>
                  <a:outerShdw blurRad="38100" dist="38100" dir="2700000" algn="tl">
                    <a:srgbClr val="DDDDDD"/>
                  </a:outerShdw>
                </a:effectLst>
                <a:latin typeface="Courier New" charset="0"/>
              </a:rPr>
              <a:pPr defTabSz="911174" eaLnBrk="0" hangingPunct="0">
                <a:defRPr/>
              </a:pPr>
              <a:t>‹#›</a:t>
            </a:fld>
            <a:r>
              <a:rPr lang="en-US" sz="1800">
                <a:solidFill>
                  <a:srgbClr val="808080"/>
                </a:solidFill>
              </a:rPr>
              <a:t> - </a:t>
            </a:r>
            <a:r>
              <a:rPr lang="en-US" sz="1000">
                <a:solidFill>
                  <a:srgbClr val="969696"/>
                </a:solidFill>
              </a:rPr>
              <a:t>Lectures.GersteinLab.org</a:t>
            </a:r>
            <a:endParaRPr lang="en-US" sz="300" b="0">
              <a:solidFill>
                <a:srgbClr val="000000"/>
              </a:solidFill>
            </a:endParaRPr>
          </a:p>
        </p:txBody>
      </p:sp>
    </p:spTree>
  </p:cSld>
  <p:clrMap bg1="lt1" tx1="dk1" bg2="lt2" tx2="dk2" accent1="accent1" accent2="accent2" accent3="accent3" accent4="accent4" accent5="accent5" accent6="accent6" hlink="hlink" folHlink="folHlink"/>
  <p:sldLayoutIdLst>
    <p:sldLayoutId id="2147533214" r:id="rId1"/>
    <p:sldLayoutId id="2147533215" r:id="rId2"/>
    <p:sldLayoutId id="2147533216" r:id="rId3"/>
    <p:sldLayoutId id="2147533217" r:id="rId4"/>
    <p:sldLayoutId id="2147533218" r:id="rId5"/>
    <p:sldLayoutId id="2147533219" r:id="rId6"/>
    <p:sldLayoutId id="2147533220" r:id="rId7"/>
    <p:sldLayoutId id="2147533221" r:id="rId8"/>
    <p:sldLayoutId id="2147533222" r:id="rId9"/>
    <p:sldLayoutId id="2147533223" r:id="rId10"/>
    <p:sldLayoutId id="2147533224" r:id="rId11"/>
    <p:sldLayoutId id="2147533225" r:id="rId12"/>
    <p:sldLayoutId id="2147533226"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1174"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11174"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11174"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11174"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11174"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7170" algn="ctr" defTabSz="912753" rtl="0" eaLnBrk="1" fontAlgn="base" hangingPunct="1">
        <a:spcBef>
          <a:spcPct val="0"/>
        </a:spcBef>
        <a:spcAft>
          <a:spcPct val="0"/>
        </a:spcAft>
        <a:defRPr sz="3600" b="1" u="sng">
          <a:solidFill>
            <a:srgbClr val="000099"/>
          </a:solidFill>
          <a:latin typeface="Arial" pitchFamily="-65" charset="0"/>
        </a:defRPr>
      </a:lvl6pPr>
      <a:lvl7pPr marL="914340" algn="ctr" defTabSz="912753" rtl="0" eaLnBrk="1" fontAlgn="base" hangingPunct="1">
        <a:spcBef>
          <a:spcPct val="0"/>
        </a:spcBef>
        <a:spcAft>
          <a:spcPct val="0"/>
        </a:spcAft>
        <a:defRPr sz="3600" b="1" u="sng">
          <a:solidFill>
            <a:srgbClr val="000099"/>
          </a:solidFill>
          <a:latin typeface="Arial" pitchFamily="-65" charset="0"/>
        </a:defRPr>
      </a:lvl7pPr>
      <a:lvl8pPr marL="1371511" algn="ctr" defTabSz="912753" rtl="0" eaLnBrk="1" fontAlgn="base" hangingPunct="1">
        <a:spcBef>
          <a:spcPct val="0"/>
        </a:spcBef>
        <a:spcAft>
          <a:spcPct val="0"/>
        </a:spcAft>
        <a:defRPr sz="3600" b="1" u="sng">
          <a:solidFill>
            <a:srgbClr val="000099"/>
          </a:solidFill>
          <a:latin typeface="Arial" pitchFamily="-65" charset="0"/>
        </a:defRPr>
      </a:lvl8pPr>
      <a:lvl9pPr marL="1828680" algn="ctr" defTabSz="912753" rtl="0" eaLnBrk="1" fontAlgn="base" hangingPunct="1">
        <a:spcBef>
          <a:spcPct val="0"/>
        </a:spcBef>
        <a:spcAft>
          <a:spcPct val="0"/>
        </a:spcAft>
        <a:defRPr sz="3600" b="1" u="sng">
          <a:solidFill>
            <a:srgbClr val="000099"/>
          </a:solidFill>
          <a:latin typeface="Arial" pitchFamily="-65" charset="0"/>
        </a:defRPr>
      </a:lvl9pPr>
    </p:titleStyle>
    <p:bodyStyle>
      <a:lvl1pPr marL="227001" indent="-227001" algn="l" defTabSz="911174"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881" indent="-227001" algn="l" defTabSz="911174"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174" indent="-225413" algn="l" defTabSz="911174"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4699" indent="-227001" algn="l" defTabSz="911174"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5523" indent="-227001" algn="l" defTabSz="911174"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435" indent="-228585" algn="l" defTabSz="912753"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604" indent="-228585" algn="l" defTabSz="912753"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774" indent="-228585" algn="l" defTabSz="912753"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5943" indent="-228585" algn="l" defTabSz="912753"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70" rtl="0" eaLnBrk="1" latinLnBrk="0" hangingPunct="1">
        <a:defRPr sz="1800" kern="1200">
          <a:solidFill>
            <a:schemeClr val="tx1"/>
          </a:solidFill>
          <a:latin typeface="+mn-lt"/>
          <a:ea typeface="+mn-ea"/>
          <a:cs typeface="+mn-cs"/>
        </a:defRPr>
      </a:lvl1pPr>
      <a:lvl2pPr marL="457170" algn="l" defTabSz="457170" rtl="0" eaLnBrk="1" latinLnBrk="0" hangingPunct="1">
        <a:defRPr sz="1800" kern="1200">
          <a:solidFill>
            <a:schemeClr val="tx1"/>
          </a:solidFill>
          <a:latin typeface="+mn-lt"/>
          <a:ea typeface="+mn-ea"/>
          <a:cs typeface="+mn-cs"/>
        </a:defRPr>
      </a:lvl2pPr>
      <a:lvl3pPr marL="914340" algn="l" defTabSz="457170" rtl="0" eaLnBrk="1" latinLnBrk="0" hangingPunct="1">
        <a:defRPr sz="1800" kern="1200">
          <a:solidFill>
            <a:schemeClr val="tx1"/>
          </a:solidFill>
          <a:latin typeface="+mn-lt"/>
          <a:ea typeface="+mn-ea"/>
          <a:cs typeface="+mn-cs"/>
        </a:defRPr>
      </a:lvl3pPr>
      <a:lvl4pPr marL="1371511" algn="l" defTabSz="457170" rtl="0" eaLnBrk="1" latinLnBrk="0" hangingPunct="1">
        <a:defRPr sz="1800" kern="1200">
          <a:solidFill>
            <a:schemeClr val="tx1"/>
          </a:solidFill>
          <a:latin typeface="+mn-lt"/>
          <a:ea typeface="+mn-ea"/>
          <a:cs typeface="+mn-cs"/>
        </a:defRPr>
      </a:lvl4pPr>
      <a:lvl5pPr marL="1828680" algn="l" defTabSz="457170" rtl="0" eaLnBrk="1" latinLnBrk="0" hangingPunct="1">
        <a:defRPr sz="1800" kern="1200">
          <a:solidFill>
            <a:schemeClr val="tx1"/>
          </a:solidFill>
          <a:latin typeface="+mn-lt"/>
          <a:ea typeface="+mn-ea"/>
          <a:cs typeface="+mn-cs"/>
        </a:defRPr>
      </a:lvl5pPr>
      <a:lvl6pPr marL="2285850" algn="l" defTabSz="457170" rtl="0" eaLnBrk="1" latinLnBrk="0" hangingPunct="1">
        <a:defRPr sz="1800" kern="1200">
          <a:solidFill>
            <a:schemeClr val="tx1"/>
          </a:solidFill>
          <a:latin typeface="+mn-lt"/>
          <a:ea typeface="+mn-ea"/>
          <a:cs typeface="+mn-cs"/>
        </a:defRPr>
      </a:lvl6pPr>
      <a:lvl7pPr marL="2743019" algn="l" defTabSz="457170" rtl="0" eaLnBrk="1" latinLnBrk="0" hangingPunct="1">
        <a:defRPr sz="1800" kern="1200">
          <a:solidFill>
            <a:schemeClr val="tx1"/>
          </a:solidFill>
          <a:latin typeface="+mn-lt"/>
          <a:ea typeface="+mn-ea"/>
          <a:cs typeface="+mn-cs"/>
        </a:defRPr>
      </a:lvl7pPr>
      <a:lvl8pPr marL="3200188" algn="l" defTabSz="457170" rtl="0" eaLnBrk="1" latinLnBrk="0" hangingPunct="1">
        <a:defRPr sz="1800" kern="1200">
          <a:solidFill>
            <a:schemeClr val="tx1"/>
          </a:solidFill>
          <a:latin typeface="+mn-lt"/>
          <a:ea typeface="+mn-ea"/>
          <a:cs typeface="+mn-cs"/>
        </a:defRPr>
      </a:lvl8pPr>
      <a:lvl9pPr marL="3657358" algn="l" defTabSz="45717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9698"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1" tIns="46030" rIns="92061" bIns="46030" numCol="1" anchor="ctr" anchorCtr="0" compatLnSpc="1">
            <a:prstTxWarp prst="textNoShape">
              <a:avLst/>
            </a:prstTxWarp>
          </a:bodyPr>
          <a:lstStyle/>
          <a:p>
            <a:pPr lvl="0"/>
            <a:r>
              <a:rPr lang="en-US"/>
              <a:t>Click to edit Master title style</a:t>
            </a:r>
          </a:p>
        </p:txBody>
      </p:sp>
      <p:sp>
        <p:nvSpPr>
          <p:cNvPr id="29699" name="Rectangle 3"/>
          <p:cNvSpPr>
            <a:spLocks noGrp="1" noChangeArrowheads="1"/>
          </p:cNvSpPr>
          <p:nvPr>
            <p:ph type="body" idx="1"/>
            <p:custDataLst>
              <p:tags r:id="rId16"/>
            </p:custDataLst>
          </p:nvPr>
        </p:nvSpPr>
        <p:spPr bwMode="auto">
          <a:xfrm>
            <a:off x="685800" y="198121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1" tIns="46030" rIns="92061" bIns="4603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41"/>
            <a:ext cx="3078162" cy="263525"/>
          </a:xfrm>
          <a:prstGeom prst="rect">
            <a:avLst/>
          </a:prstGeom>
          <a:noFill/>
          <a:ln w="9525">
            <a:noFill/>
            <a:miter lim="800000"/>
            <a:headEnd/>
            <a:tailEnd/>
          </a:ln>
          <a:effectLst/>
        </p:spPr>
        <p:txBody>
          <a:bodyPr lIns="92061" tIns="46030" rIns="92061" bIns="46030"/>
          <a:lstStyle/>
          <a:p>
            <a:pPr defTabSz="912753" eaLnBrk="0" hangingPunct="0">
              <a:defRPr/>
            </a:pPr>
            <a:fld id="{B46EEEBB-EF8B-5D44-911E-E265F14611F2}"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753" eaLnBrk="0" hangingPunct="0">
                <a:defRPr/>
              </a:pPr>
              <a:t>‹#›</a:t>
            </a:fld>
            <a:r>
              <a:rPr lang="en-US" sz="1800" dirty="0">
                <a:solidFill>
                  <a:srgbClr val="808080"/>
                </a:solidFill>
                <a:ea typeface="ＭＳ Ｐゴシック" charset="-128"/>
                <a:cs typeface="ＭＳ Ｐゴシック" charset="-128"/>
              </a:rPr>
              <a:t> - </a:t>
            </a:r>
            <a:r>
              <a:rPr lang="en-US" sz="1000" dirty="0" err="1">
                <a:solidFill>
                  <a:srgbClr val="969696"/>
                </a:solidFill>
                <a:ea typeface="ＭＳ Ｐゴシック" charset="-128"/>
                <a:cs typeface="ＭＳ Ｐゴシック" charset="-128"/>
              </a:rPr>
              <a:t>Lectures.GersteinLab.org</a:t>
            </a:r>
            <a:endParaRPr lang="en-US" sz="300" b="0" dirty="0">
              <a:solidFill>
                <a:srgbClr val="000000"/>
              </a:solidFill>
              <a:ea typeface="ＭＳ Ｐゴシック" charset="-128"/>
              <a:cs typeface="ＭＳ Ｐゴシック" charset="-128"/>
            </a:endParaRPr>
          </a:p>
        </p:txBody>
      </p:sp>
    </p:spTree>
  </p:cSld>
  <p:clrMap bg1="lt1" tx1="dk1" bg2="lt2" tx2="dk2" accent1="accent1" accent2="accent2" accent3="accent3" accent4="accent4" accent5="accent5" accent6="accent6" hlink="hlink" folHlink="folHlink"/>
  <p:sldLayoutIdLst>
    <p:sldLayoutId id="2147533227" r:id="rId1"/>
    <p:sldLayoutId id="2147533228" r:id="rId2"/>
    <p:sldLayoutId id="2147533229" r:id="rId3"/>
    <p:sldLayoutId id="2147533230" r:id="rId4"/>
    <p:sldLayoutId id="2147533231" r:id="rId5"/>
    <p:sldLayoutId id="2147533232" r:id="rId6"/>
    <p:sldLayoutId id="2147533233" r:id="rId7"/>
    <p:sldLayoutId id="2147533234" r:id="rId8"/>
    <p:sldLayoutId id="2147533235" r:id="rId9"/>
    <p:sldLayoutId id="2147533236" r:id="rId10"/>
    <p:sldLayoutId id="2147533237" r:id="rId11"/>
    <p:sldLayoutId id="2147533238" r:id="rId12"/>
    <p:sldLayoutId id="2147533239"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1174"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11174"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11174"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11174"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11174"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7170" algn="ctr" defTabSz="912753" rtl="0" eaLnBrk="1" fontAlgn="base" hangingPunct="1">
        <a:spcBef>
          <a:spcPct val="0"/>
        </a:spcBef>
        <a:spcAft>
          <a:spcPct val="0"/>
        </a:spcAft>
        <a:defRPr sz="3600" b="1" u="sng">
          <a:solidFill>
            <a:srgbClr val="000099"/>
          </a:solidFill>
          <a:latin typeface="Arial" pitchFamily="-65" charset="0"/>
        </a:defRPr>
      </a:lvl6pPr>
      <a:lvl7pPr marL="914340" algn="ctr" defTabSz="912753" rtl="0" eaLnBrk="1" fontAlgn="base" hangingPunct="1">
        <a:spcBef>
          <a:spcPct val="0"/>
        </a:spcBef>
        <a:spcAft>
          <a:spcPct val="0"/>
        </a:spcAft>
        <a:defRPr sz="3600" b="1" u="sng">
          <a:solidFill>
            <a:srgbClr val="000099"/>
          </a:solidFill>
          <a:latin typeface="Arial" pitchFamily="-65" charset="0"/>
        </a:defRPr>
      </a:lvl7pPr>
      <a:lvl8pPr marL="1371511" algn="ctr" defTabSz="912753" rtl="0" eaLnBrk="1" fontAlgn="base" hangingPunct="1">
        <a:spcBef>
          <a:spcPct val="0"/>
        </a:spcBef>
        <a:spcAft>
          <a:spcPct val="0"/>
        </a:spcAft>
        <a:defRPr sz="3600" b="1" u="sng">
          <a:solidFill>
            <a:srgbClr val="000099"/>
          </a:solidFill>
          <a:latin typeface="Arial" pitchFamily="-65" charset="0"/>
        </a:defRPr>
      </a:lvl8pPr>
      <a:lvl9pPr marL="1828680" algn="ctr" defTabSz="912753" rtl="0" eaLnBrk="1" fontAlgn="base" hangingPunct="1">
        <a:spcBef>
          <a:spcPct val="0"/>
        </a:spcBef>
        <a:spcAft>
          <a:spcPct val="0"/>
        </a:spcAft>
        <a:defRPr sz="3600" b="1" u="sng">
          <a:solidFill>
            <a:srgbClr val="000099"/>
          </a:solidFill>
          <a:latin typeface="Arial" pitchFamily="-65" charset="0"/>
        </a:defRPr>
      </a:lvl9pPr>
    </p:titleStyle>
    <p:bodyStyle>
      <a:lvl1pPr marL="227001" indent="-227001" algn="l" defTabSz="911174"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881" indent="-227001" algn="l" defTabSz="911174"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174" indent="-225413" algn="l" defTabSz="911174"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4699" indent="-227001" algn="l" defTabSz="911174"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5523" indent="-227001" algn="l" defTabSz="911174"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435" indent="-228585" algn="l" defTabSz="912753"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604" indent="-228585" algn="l" defTabSz="912753"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774" indent="-228585" algn="l" defTabSz="912753"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5943" indent="-228585" algn="l" defTabSz="912753"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70" rtl="0" eaLnBrk="1" latinLnBrk="0" hangingPunct="1">
        <a:defRPr sz="1800" kern="1200">
          <a:solidFill>
            <a:schemeClr val="tx1"/>
          </a:solidFill>
          <a:latin typeface="+mn-lt"/>
          <a:ea typeface="+mn-ea"/>
          <a:cs typeface="+mn-cs"/>
        </a:defRPr>
      </a:lvl1pPr>
      <a:lvl2pPr marL="457170" algn="l" defTabSz="457170" rtl="0" eaLnBrk="1" latinLnBrk="0" hangingPunct="1">
        <a:defRPr sz="1800" kern="1200">
          <a:solidFill>
            <a:schemeClr val="tx1"/>
          </a:solidFill>
          <a:latin typeface="+mn-lt"/>
          <a:ea typeface="+mn-ea"/>
          <a:cs typeface="+mn-cs"/>
        </a:defRPr>
      </a:lvl2pPr>
      <a:lvl3pPr marL="914340" algn="l" defTabSz="457170" rtl="0" eaLnBrk="1" latinLnBrk="0" hangingPunct="1">
        <a:defRPr sz="1800" kern="1200">
          <a:solidFill>
            <a:schemeClr val="tx1"/>
          </a:solidFill>
          <a:latin typeface="+mn-lt"/>
          <a:ea typeface="+mn-ea"/>
          <a:cs typeface="+mn-cs"/>
        </a:defRPr>
      </a:lvl3pPr>
      <a:lvl4pPr marL="1371511" algn="l" defTabSz="457170" rtl="0" eaLnBrk="1" latinLnBrk="0" hangingPunct="1">
        <a:defRPr sz="1800" kern="1200">
          <a:solidFill>
            <a:schemeClr val="tx1"/>
          </a:solidFill>
          <a:latin typeface="+mn-lt"/>
          <a:ea typeface="+mn-ea"/>
          <a:cs typeface="+mn-cs"/>
        </a:defRPr>
      </a:lvl4pPr>
      <a:lvl5pPr marL="1828680" algn="l" defTabSz="457170" rtl="0" eaLnBrk="1" latinLnBrk="0" hangingPunct="1">
        <a:defRPr sz="1800" kern="1200">
          <a:solidFill>
            <a:schemeClr val="tx1"/>
          </a:solidFill>
          <a:latin typeface="+mn-lt"/>
          <a:ea typeface="+mn-ea"/>
          <a:cs typeface="+mn-cs"/>
        </a:defRPr>
      </a:lvl5pPr>
      <a:lvl6pPr marL="2285850" algn="l" defTabSz="457170" rtl="0" eaLnBrk="1" latinLnBrk="0" hangingPunct="1">
        <a:defRPr sz="1800" kern="1200">
          <a:solidFill>
            <a:schemeClr val="tx1"/>
          </a:solidFill>
          <a:latin typeface="+mn-lt"/>
          <a:ea typeface="+mn-ea"/>
          <a:cs typeface="+mn-cs"/>
        </a:defRPr>
      </a:lvl6pPr>
      <a:lvl7pPr marL="2743019" algn="l" defTabSz="457170" rtl="0" eaLnBrk="1" latinLnBrk="0" hangingPunct="1">
        <a:defRPr sz="1800" kern="1200">
          <a:solidFill>
            <a:schemeClr val="tx1"/>
          </a:solidFill>
          <a:latin typeface="+mn-lt"/>
          <a:ea typeface="+mn-ea"/>
          <a:cs typeface="+mn-cs"/>
        </a:defRPr>
      </a:lvl7pPr>
      <a:lvl8pPr marL="3200188" algn="l" defTabSz="457170" rtl="0" eaLnBrk="1" latinLnBrk="0" hangingPunct="1">
        <a:defRPr sz="1800" kern="1200">
          <a:solidFill>
            <a:schemeClr val="tx1"/>
          </a:solidFill>
          <a:latin typeface="+mn-lt"/>
          <a:ea typeface="+mn-ea"/>
          <a:cs typeface="+mn-cs"/>
        </a:defRPr>
      </a:lvl8pPr>
      <a:lvl9pPr marL="3657358" algn="l" defTabSz="45717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22" name="Rectangle 2"/>
          <p:cNvSpPr>
            <a:spLocks noGrp="1" noChangeArrowheads="1"/>
          </p:cNvSpPr>
          <p:nvPr>
            <p:ph type="body" idx="1"/>
            <p:custDataLst>
              <p:tags r:id="rId13"/>
            </p:custDataLst>
          </p:nvPr>
        </p:nvSpPr>
        <p:spPr bwMode="auto">
          <a:xfrm>
            <a:off x="457200" y="1143006"/>
            <a:ext cx="8229600" cy="4983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00" tIns="45701" rIns="91400" bIns="4570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925443" name="Rectangle 3"/>
          <p:cNvSpPr>
            <a:spLocks noGrp="1" noChangeArrowheads="1"/>
          </p:cNvSpPr>
          <p:nvPr>
            <p:ph type="dt" sz="half" idx="2"/>
            <p:custDataLst>
              <p:tags r:id="rId14"/>
            </p:custDataLst>
          </p:nvPr>
        </p:nvSpPr>
        <p:spPr bwMode="auto">
          <a:xfrm>
            <a:off x="457200" y="6245225"/>
            <a:ext cx="2133600" cy="476250"/>
          </a:xfrm>
          <a:prstGeom prst="rect">
            <a:avLst/>
          </a:prstGeom>
          <a:noFill/>
          <a:ln w="9525">
            <a:noFill/>
            <a:miter lim="800000"/>
            <a:headEnd/>
            <a:tailEnd/>
          </a:ln>
          <a:effectLst/>
        </p:spPr>
        <p:txBody>
          <a:bodyPr vert="horz" wrap="square" lIns="91400" tIns="45701" rIns="91400" bIns="45701" numCol="1" anchor="t" anchorCtr="0" compatLnSpc="1">
            <a:prstTxWarp prst="textNoShape">
              <a:avLst/>
            </a:prstTxWarp>
          </a:bodyPr>
          <a:lstStyle>
            <a:lvl1pPr>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4925444" name="Rectangle 4"/>
          <p:cNvSpPr>
            <a:spLocks noGrp="1" noChangeArrowheads="1"/>
          </p:cNvSpPr>
          <p:nvPr>
            <p:ph type="ftr" sz="quarter" idx="3"/>
            <p:custDataLst>
              <p:tags r:id="rId15"/>
            </p:custDataLst>
          </p:nvPr>
        </p:nvSpPr>
        <p:spPr bwMode="auto">
          <a:xfrm>
            <a:off x="3124200" y="6245225"/>
            <a:ext cx="2895600" cy="476250"/>
          </a:xfrm>
          <a:prstGeom prst="rect">
            <a:avLst/>
          </a:prstGeom>
          <a:noFill/>
          <a:ln w="9525">
            <a:noFill/>
            <a:miter lim="800000"/>
            <a:headEnd/>
            <a:tailEnd/>
          </a:ln>
          <a:effectLst/>
        </p:spPr>
        <p:txBody>
          <a:bodyPr vert="horz" wrap="square" lIns="91400" tIns="45701" rIns="91400" bIns="45701" numCol="1" anchor="t" anchorCtr="0" compatLnSpc="1">
            <a:prstTxWarp prst="textNoShape">
              <a:avLst/>
            </a:prstTxWarp>
          </a:bodyPr>
          <a:lstStyle>
            <a:lvl1pPr algn="ctr">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4925445" name="Rectangle 5"/>
          <p:cNvSpPr>
            <a:spLocks noGrp="1" noChangeArrowheads="1"/>
          </p:cNvSpPr>
          <p:nvPr>
            <p:ph type="sldNum" sz="quarter" idx="4"/>
            <p:custDataLst>
              <p:tags r:id="rId16"/>
            </p:custDataLst>
          </p:nvPr>
        </p:nvSpPr>
        <p:spPr bwMode="auto">
          <a:xfrm>
            <a:off x="6553200" y="6245225"/>
            <a:ext cx="2133600" cy="476250"/>
          </a:xfrm>
          <a:prstGeom prst="rect">
            <a:avLst/>
          </a:prstGeom>
          <a:noFill/>
          <a:ln w="9525">
            <a:noFill/>
            <a:miter lim="800000"/>
            <a:headEnd/>
            <a:tailEnd/>
          </a:ln>
          <a:effectLst/>
        </p:spPr>
        <p:txBody>
          <a:bodyPr vert="horz" wrap="square" lIns="91400" tIns="45701" rIns="91400" bIns="45701" numCol="1" anchor="t" anchorCtr="0" compatLnSpc="1">
            <a:prstTxWarp prst="textNoShape">
              <a:avLst/>
            </a:prstTxWarp>
          </a:bodyPr>
          <a:lstStyle>
            <a:lvl1pPr algn="r">
              <a:defRPr sz="1400" b="0"/>
            </a:lvl1pPr>
          </a:lstStyle>
          <a:p>
            <a:pPr>
              <a:defRPr/>
            </a:pPr>
            <a:fld id="{68B0796B-9E62-3946-AD3B-2FD32AF86A53}" type="slidenum">
              <a:rPr lang="en-US"/>
              <a:pPr>
                <a:defRPr/>
              </a:pPr>
              <a:t>‹#›</a:t>
            </a:fld>
            <a:endParaRPr lang="en-US"/>
          </a:p>
        </p:txBody>
      </p:sp>
      <p:sp>
        <p:nvSpPr>
          <p:cNvPr id="4925446" name="Text Box 6"/>
          <p:cNvSpPr txBox="1">
            <a:spLocks noChangeArrowheads="1"/>
          </p:cNvSpPr>
          <p:nvPr>
            <p:custDataLst>
              <p:tags r:id="rId17"/>
            </p:custDataLst>
          </p:nvPr>
        </p:nvSpPr>
        <p:spPr bwMode="auto">
          <a:xfrm>
            <a:off x="8382001" y="6248400"/>
            <a:ext cx="604838" cy="492404"/>
          </a:xfrm>
          <a:prstGeom prst="rect">
            <a:avLst/>
          </a:prstGeom>
          <a:noFill/>
          <a:ln w="9525">
            <a:noFill/>
            <a:miter lim="800000"/>
            <a:headEnd/>
            <a:tailEnd/>
          </a:ln>
          <a:effectLst/>
        </p:spPr>
        <p:txBody>
          <a:bodyPr lIns="91400" tIns="45701" rIns="91400" bIns="45701">
            <a:spAutoFit/>
          </a:bodyPr>
          <a:lstStyle>
            <a:lvl1pPr defTabSz="912813" eaLnBrk="0" hangingPunct="0">
              <a:defRPr sz="1200" b="1">
                <a:solidFill>
                  <a:schemeClr val="tx1"/>
                </a:solidFill>
                <a:latin typeface="Arial" charset="0"/>
                <a:ea typeface="ＭＳ Ｐゴシック" charset="0"/>
                <a:cs typeface="ＭＳ Ｐゴシック" charset="0"/>
              </a:defRPr>
            </a:lvl1pPr>
            <a:lvl2pPr marL="37931725" indent="-37474525" defTabSz="912813" eaLnBrk="0" hangingPunct="0">
              <a:defRPr sz="1200" b="1">
                <a:solidFill>
                  <a:schemeClr val="tx1"/>
                </a:solidFill>
                <a:latin typeface="Arial" charset="0"/>
                <a:ea typeface="ＭＳ Ｐゴシック" charset="0"/>
              </a:defRPr>
            </a:lvl2pPr>
            <a:lvl3pPr eaLnBrk="0" hangingPunct="0">
              <a:defRPr sz="1200" b="1">
                <a:solidFill>
                  <a:schemeClr val="tx1"/>
                </a:solidFill>
                <a:latin typeface="Arial" charset="0"/>
                <a:ea typeface="ＭＳ Ｐゴシック" charset="0"/>
              </a:defRPr>
            </a:lvl3pPr>
            <a:lvl4pPr eaLnBrk="0" hangingPunct="0">
              <a:defRPr sz="1200" b="1">
                <a:solidFill>
                  <a:schemeClr val="tx1"/>
                </a:solidFill>
                <a:latin typeface="Arial" charset="0"/>
                <a:ea typeface="ＭＳ Ｐゴシック" charset="0"/>
              </a:defRPr>
            </a:lvl4pPr>
            <a:lvl5pPr eaLnBrk="0" hangingPunct="0">
              <a:defRPr sz="1200" b="1">
                <a:solidFill>
                  <a:schemeClr val="tx1"/>
                </a:solidFill>
                <a:latin typeface="Arial" charset="0"/>
                <a:ea typeface="ＭＳ Ｐゴシック" charset="0"/>
              </a:defRPr>
            </a:lvl5pPr>
            <a:lvl6pPr marL="457200" eaLnBrk="0" fontAlgn="base" hangingPunct="0">
              <a:spcBef>
                <a:spcPct val="0"/>
              </a:spcBef>
              <a:spcAft>
                <a:spcPct val="0"/>
              </a:spcAft>
              <a:defRPr sz="1200" b="1">
                <a:solidFill>
                  <a:schemeClr val="tx1"/>
                </a:solidFill>
                <a:latin typeface="Arial" charset="0"/>
                <a:ea typeface="ＭＳ Ｐゴシック" charset="0"/>
              </a:defRPr>
            </a:lvl6pPr>
            <a:lvl7pPr marL="914400" eaLnBrk="0" fontAlgn="base" hangingPunct="0">
              <a:spcBef>
                <a:spcPct val="0"/>
              </a:spcBef>
              <a:spcAft>
                <a:spcPct val="0"/>
              </a:spcAft>
              <a:defRPr sz="1200" b="1">
                <a:solidFill>
                  <a:schemeClr val="tx1"/>
                </a:solidFill>
                <a:latin typeface="Arial" charset="0"/>
                <a:ea typeface="ＭＳ Ｐゴシック" charset="0"/>
              </a:defRPr>
            </a:lvl7pPr>
            <a:lvl8pPr marL="1371600" eaLnBrk="0" fontAlgn="base" hangingPunct="0">
              <a:spcBef>
                <a:spcPct val="0"/>
              </a:spcBef>
              <a:spcAft>
                <a:spcPct val="0"/>
              </a:spcAft>
              <a:defRPr sz="1200" b="1">
                <a:solidFill>
                  <a:schemeClr val="tx1"/>
                </a:solidFill>
                <a:latin typeface="Arial" charset="0"/>
                <a:ea typeface="ＭＳ Ｐゴシック" charset="0"/>
              </a:defRPr>
            </a:lvl8pPr>
            <a:lvl9pPr marL="1828800" eaLnBrk="0" fontAlgn="base" hangingPunct="0">
              <a:spcBef>
                <a:spcPct val="0"/>
              </a:spcBef>
              <a:spcAft>
                <a:spcPct val="0"/>
              </a:spcAft>
              <a:defRPr sz="1200" b="1">
                <a:solidFill>
                  <a:schemeClr val="tx1"/>
                </a:solidFill>
                <a:latin typeface="Arial" charset="0"/>
                <a:ea typeface="ＭＳ Ｐゴシック" charset="0"/>
              </a:defRPr>
            </a:lvl9pPr>
          </a:lstStyle>
          <a:p>
            <a:pPr algn="r" eaLnBrk="1" hangingPunct="1">
              <a:spcBef>
                <a:spcPct val="50000"/>
              </a:spcBef>
              <a:defRPr/>
            </a:pPr>
            <a:fld id="{E35802AE-6C72-1741-9ADF-8A4412CB119C}" type="slidenum">
              <a:rPr lang="en-US" sz="2600" b="0" smtClean="0">
                <a:solidFill>
                  <a:srgbClr val="5F5F5F"/>
                </a:solidFill>
                <a:latin typeface="High Tower Text" charset="0"/>
              </a:rPr>
              <a:pPr algn="r" eaLnBrk="1" hangingPunct="1">
                <a:spcBef>
                  <a:spcPct val="50000"/>
                </a:spcBef>
                <a:defRPr/>
              </a:pPr>
              <a:t>‹#›</a:t>
            </a:fld>
            <a:endParaRPr lang="en-US" sz="2600" b="0" smtClean="0">
              <a:solidFill>
                <a:srgbClr val="5F5F5F"/>
              </a:solidFill>
              <a:latin typeface="High Tower Text" charset="0"/>
            </a:endParaRPr>
          </a:p>
        </p:txBody>
      </p:sp>
      <p:sp>
        <p:nvSpPr>
          <p:cNvPr id="30727" name="Rectangle 7"/>
          <p:cNvSpPr>
            <a:spLocks noChangeAspect="1" noChangeArrowheads="1"/>
          </p:cNvSpPr>
          <p:nvPr>
            <p:custDataLst>
              <p:tags r:id="rId18"/>
            </p:custDataLst>
          </p:nvPr>
        </p:nvSpPr>
        <p:spPr bwMode="auto">
          <a:xfrm>
            <a:off x="666750" y="381000"/>
            <a:ext cx="495300" cy="457200"/>
          </a:xfrm>
          <a:prstGeom prst="rect">
            <a:avLst/>
          </a:prstGeom>
          <a:solidFill>
            <a:srgbClr val="C0C0C0">
              <a:alpha val="3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19" tIns="45711" rIns="91419" bIns="45711" anchor="ctr"/>
          <a:lstStyle/>
          <a:p>
            <a:pPr algn="ctr"/>
            <a:endParaRPr lang="en-US"/>
          </a:p>
        </p:txBody>
      </p:sp>
      <p:sp>
        <p:nvSpPr>
          <p:cNvPr id="30728" name="Rectangle 8"/>
          <p:cNvSpPr>
            <a:spLocks noChangeAspect="1" noChangeArrowheads="1"/>
          </p:cNvSpPr>
          <p:nvPr>
            <p:custDataLst>
              <p:tags r:id="rId19"/>
            </p:custDataLst>
          </p:nvPr>
        </p:nvSpPr>
        <p:spPr bwMode="auto">
          <a:xfrm>
            <a:off x="742950" y="685800"/>
            <a:ext cx="628650" cy="381000"/>
          </a:xfrm>
          <a:prstGeom prst="rect">
            <a:avLst/>
          </a:prstGeom>
          <a:solidFill>
            <a:srgbClr val="DDDDDD">
              <a:alpha val="3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19" tIns="45711" rIns="91419" bIns="45711" anchor="ctr"/>
          <a:lstStyle/>
          <a:p>
            <a:pPr algn="ctr"/>
            <a:endParaRPr lang="en-US"/>
          </a:p>
        </p:txBody>
      </p:sp>
      <p:sp>
        <p:nvSpPr>
          <p:cNvPr id="30729" name="Rectangle 9"/>
          <p:cNvSpPr>
            <a:spLocks noChangeAspect="1" noChangeArrowheads="1"/>
          </p:cNvSpPr>
          <p:nvPr>
            <p:custDataLst>
              <p:tags r:id="rId20"/>
            </p:custDataLst>
          </p:nvPr>
        </p:nvSpPr>
        <p:spPr bwMode="auto">
          <a:xfrm>
            <a:off x="285750" y="609600"/>
            <a:ext cx="571500" cy="361950"/>
          </a:xfrm>
          <a:prstGeom prst="rect">
            <a:avLst/>
          </a:prstGeom>
          <a:solidFill>
            <a:srgbClr val="B2B2B2">
              <a:alpha val="3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19" tIns="45711" rIns="91419" bIns="45711" anchor="ctr"/>
          <a:lstStyle/>
          <a:p>
            <a:pPr algn="ctr"/>
            <a:endParaRPr lang="en-US"/>
          </a:p>
        </p:txBody>
      </p:sp>
      <p:sp>
        <p:nvSpPr>
          <p:cNvPr id="4925450" name="Text Box 10"/>
          <p:cNvSpPr txBox="1">
            <a:spLocks noChangeArrowheads="1"/>
          </p:cNvSpPr>
          <p:nvPr>
            <p:custDataLst>
              <p:tags r:id="rId21"/>
            </p:custDataLst>
          </p:nvPr>
        </p:nvSpPr>
        <p:spPr bwMode="auto">
          <a:xfrm rot="16200000">
            <a:off x="8262148" y="5664150"/>
            <a:ext cx="1214437" cy="246183"/>
          </a:xfrm>
          <a:prstGeom prst="rect">
            <a:avLst/>
          </a:prstGeom>
          <a:noFill/>
          <a:ln w="9525">
            <a:noFill/>
            <a:miter lim="800000"/>
            <a:headEnd/>
            <a:tailEnd/>
          </a:ln>
          <a:effectLst/>
        </p:spPr>
        <p:txBody>
          <a:bodyPr lIns="91400" tIns="45701" rIns="91400" bIns="45701">
            <a:spAutoFit/>
          </a:bodyPr>
          <a:lstStyle>
            <a:lvl1pPr defTabSz="912813" eaLnBrk="0" hangingPunct="0">
              <a:defRPr sz="1200" b="1">
                <a:solidFill>
                  <a:schemeClr val="tx1"/>
                </a:solidFill>
                <a:latin typeface="Arial" charset="0"/>
                <a:ea typeface="ＭＳ Ｐゴシック" charset="0"/>
                <a:cs typeface="ＭＳ Ｐゴシック" charset="0"/>
              </a:defRPr>
            </a:lvl1pPr>
            <a:lvl2pPr marL="37931725" indent="-37474525" defTabSz="912813" eaLnBrk="0" hangingPunct="0">
              <a:defRPr sz="1200" b="1">
                <a:solidFill>
                  <a:schemeClr val="tx1"/>
                </a:solidFill>
                <a:latin typeface="Arial" charset="0"/>
                <a:ea typeface="ＭＳ Ｐゴシック" charset="0"/>
              </a:defRPr>
            </a:lvl2pPr>
            <a:lvl3pPr eaLnBrk="0" hangingPunct="0">
              <a:defRPr sz="1200" b="1">
                <a:solidFill>
                  <a:schemeClr val="tx1"/>
                </a:solidFill>
                <a:latin typeface="Arial" charset="0"/>
                <a:ea typeface="ＭＳ Ｐゴシック" charset="0"/>
              </a:defRPr>
            </a:lvl3pPr>
            <a:lvl4pPr eaLnBrk="0" hangingPunct="0">
              <a:defRPr sz="1200" b="1">
                <a:solidFill>
                  <a:schemeClr val="tx1"/>
                </a:solidFill>
                <a:latin typeface="Arial" charset="0"/>
                <a:ea typeface="ＭＳ Ｐゴシック" charset="0"/>
              </a:defRPr>
            </a:lvl4pPr>
            <a:lvl5pPr eaLnBrk="0" hangingPunct="0">
              <a:defRPr sz="1200" b="1">
                <a:solidFill>
                  <a:schemeClr val="tx1"/>
                </a:solidFill>
                <a:latin typeface="Arial" charset="0"/>
                <a:ea typeface="ＭＳ Ｐゴシック" charset="0"/>
              </a:defRPr>
            </a:lvl5pPr>
            <a:lvl6pPr marL="457200" eaLnBrk="0" fontAlgn="base" hangingPunct="0">
              <a:spcBef>
                <a:spcPct val="0"/>
              </a:spcBef>
              <a:spcAft>
                <a:spcPct val="0"/>
              </a:spcAft>
              <a:defRPr sz="1200" b="1">
                <a:solidFill>
                  <a:schemeClr val="tx1"/>
                </a:solidFill>
                <a:latin typeface="Arial" charset="0"/>
                <a:ea typeface="ＭＳ Ｐゴシック" charset="0"/>
              </a:defRPr>
            </a:lvl6pPr>
            <a:lvl7pPr marL="914400" eaLnBrk="0" fontAlgn="base" hangingPunct="0">
              <a:spcBef>
                <a:spcPct val="0"/>
              </a:spcBef>
              <a:spcAft>
                <a:spcPct val="0"/>
              </a:spcAft>
              <a:defRPr sz="1200" b="1">
                <a:solidFill>
                  <a:schemeClr val="tx1"/>
                </a:solidFill>
                <a:latin typeface="Arial" charset="0"/>
                <a:ea typeface="ＭＳ Ｐゴシック" charset="0"/>
              </a:defRPr>
            </a:lvl7pPr>
            <a:lvl8pPr marL="1371600" eaLnBrk="0" fontAlgn="base" hangingPunct="0">
              <a:spcBef>
                <a:spcPct val="0"/>
              </a:spcBef>
              <a:spcAft>
                <a:spcPct val="0"/>
              </a:spcAft>
              <a:defRPr sz="1200" b="1">
                <a:solidFill>
                  <a:schemeClr val="tx1"/>
                </a:solidFill>
                <a:latin typeface="Arial" charset="0"/>
                <a:ea typeface="ＭＳ Ｐゴシック" charset="0"/>
              </a:defRPr>
            </a:lvl8pPr>
            <a:lvl9pPr marL="18288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defRPr/>
            </a:pPr>
            <a:r>
              <a:rPr lang="en-US" sz="1000" b="0" smtClean="0">
                <a:solidFill>
                  <a:srgbClr val="C0C0C0"/>
                </a:solidFill>
                <a:latin typeface="High Tower Text" charset="0"/>
              </a:rPr>
              <a:t>zdz </a:t>
            </a:r>
            <a:r>
              <a:rPr lang="en-US" sz="1000" b="0" smtClean="0">
                <a:solidFill>
                  <a:srgbClr val="C0C0C0"/>
                </a:solidFill>
                <a:latin typeface="High Tower Text" charset="0"/>
                <a:cs typeface="Arial" charset="0"/>
              </a:rPr>
              <a:t>© mmvii</a:t>
            </a:r>
            <a:endParaRPr lang="en-US" sz="2600" b="0" smtClean="0">
              <a:solidFill>
                <a:srgbClr val="C0C0C0"/>
              </a:solidFill>
              <a:latin typeface="High Tower Text" charset="0"/>
            </a:endParaRPr>
          </a:p>
        </p:txBody>
      </p:sp>
      <p:sp>
        <p:nvSpPr>
          <p:cNvPr id="30731" name="Rectangle 11"/>
          <p:cNvSpPr>
            <a:spLocks noGrp="1" noChangeArrowheads="1"/>
          </p:cNvSpPr>
          <p:nvPr>
            <p:ph type="title"/>
            <p:custDataLst>
              <p:tags r:id="rId22"/>
            </p:custDataLst>
          </p:nvPr>
        </p:nvSpPr>
        <p:spPr bwMode="auto">
          <a:xfrm>
            <a:off x="457200" y="457200"/>
            <a:ext cx="822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00" tIns="45701" rIns="91400" bIns="45701" numCol="1" anchor="ctr" anchorCtr="0" compatLnSpc="1">
            <a:prstTxWarp prst="textNoShape">
              <a:avLst/>
            </a:prstTxWarp>
          </a:bodyPr>
          <a:lstStyle/>
          <a:p>
            <a:pPr lvl="0"/>
            <a:r>
              <a:rPr lang="en-US"/>
              <a:t>Click to edit Master title style</a:t>
            </a:r>
          </a:p>
        </p:txBody>
      </p:sp>
    </p:spTree>
  </p:cSld>
  <p:clrMap bg1="lt1" tx1="dk1" bg2="lt2" tx2="dk2" accent1="accent1" accent2="accent2" accent3="accent3" accent4="accent4" accent5="accent5" accent6="accent6" hlink="hlink" folHlink="folHlink"/>
  <p:sldLayoutIdLst>
    <p:sldLayoutId id="2147533613" r:id="rId1"/>
    <p:sldLayoutId id="2147533614" r:id="rId2"/>
    <p:sldLayoutId id="2147533615" r:id="rId3"/>
    <p:sldLayoutId id="2147533616" r:id="rId4"/>
    <p:sldLayoutId id="2147533617" r:id="rId5"/>
    <p:sldLayoutId id="2147533618" r:id="rId6"/>
    <p:sldLayoutId id="2147533619" r:id="rId7"/>
    <p:sldLayoutId id="2147533620" r:id="rId8"/>
    <p:sldLayoutId id="2147533621" r:id="rId9"/>
    <p:sldLayoutId id="2147533622" r:id="rId10"/>
    <p:sldLayoutId id="2147533623" r:id="rId11"/>
  </p:sldLayoutIdLst>
  <p:hf hdr="0" ftr="0" dt="0"/>
  <p:txStyles>
    <p:titleStyle>
      <a:lvl1pPr algn="l" defTabSz="911174" rtl="0" eaLnBrk="0" fontAlgn="base" hangingPunct="0">
        <a:spcBef>
          <a:spcPct val="0"/>
        </a:spcBef>
        <a:spcAft>
          <a:spcPct val="0"/>
        </a:spcAft>
        <a:defRPr sz="2200">
          <a:solidFill>
            <a:schemeClr val="tx2"/>
          </a:solidFill>
          <a:latin typeface="+mj-lt"/>
          <a:ea typeface="ＭＳ Ｐゴシック" pitchFamily="-65" charset="-128"/>
          <a:cs typeface="ＭＳ Ｐゴシック" pitchFamily="-65" charset="-128"/>
        </a:defRPr>
      </a:lvl1pPr>
      <a:lvl2pPr algn="l" defTabSz="911174" rtl="0" eaLnBrk="0" fontAlgn="base" hangingPunct="0">
        <a:spcBef>
          <a:spcPct val="0"/>
        </a:spcBef>
        <a:spcAft>
          <a:spcPct val="0"/>
        </a:spcAft>
        <a:defRPr sz="2200">
          <a:solidFill>
            <a:schemeClr val="tx2"/>
          </a:solidFill>
          <a:latin typeface="ITC Officina Sans Book" pitchFamily="34" charset="0"/>
          <a:ea typeface="ＭＳ Ｐゴシック" pitchFamily="-65" charset="-128"/>
          <a:cs typeface="ＭＳ Ｐゴシック" pitchFamily="-65" charset="-128"/>
        </a:defRPr>
      </a:lvl2pPr>
      <a:lvl3pPr algn="l" defTabSz="911174" rtl="0" eaLnBrk="0" fontAlgn="base" hangingPunct="0">
        <a:spcBef>
          <a:spcPct val="0"/>
        </a:spcBef>
        <a:spcAft>
          <a:spcPct val="0"/>
        </a:spcAft>
        <a:defRPr sz="2200">
          <a:solidFill>
            <a:schemeClr val="tx2"/>
          </a:solidFill>
          <a:latin typeface="ITC Officina Sans Book" pitchFamily="34" charset="0"/>
          <a:ea typeface="ＭＳ Ｐゴシック" pitchFamily="-65" charset="-128"/>
          <a:cs typeface="ＭＳ Ｐゴシック" pitchFamily="-65" charset="-128"/>
        </a:defRPr>
      </a:lvl3pPr>
      <a:lvl4pPr algn="l" defTabSz="911174" rtl="0" eaLnBrk="0" fontAlgn="base" hangingPunct="0">
        <a:spcBef>
          <a:spcPct val="0"/>
        </a:spcBef>
        <a:spcAft>
          <a:spcPct val="0"/>
        </a:spcAft>
        <a:defRPr sz="2200">
          <a:solidFill>
            <a:schemeClr val="tx2"/>
          </a:solidFill>
          <a:latin typeface="ITC Officina Sans Book" pitchFamily="34" charset="0"/>
          <a:ea typeface="ＭＳ Ｐゴシック" pitchFamily="-65" charset="-128"/>
          <a:cs typeface="ＭＳ Ｐゴシック" pitchFamily="-65" charset="-128"/>
        </a:defRPr>
      </a:lvl4pPr>
      <a:lvl5pPr algn="l" defTabSz="911174" rtl="0" eaLnBrk="0" fontAlgn="base" hangingPunct="0">
        <a:spcBef>
          <a:spcPct val="0"/>
        </a:spcBef>
        <a:spcAft>
          <a:spcPct val="0"/>
        </a:spcAft>
        <a:defRPr sz="2200">
          <a:solidFill>
            <a:schemeClr val="tx2"/>
          </a:solidFill>
          <a:latin typeface="ITC Officina Sans Book" pitchFamily="34" charset="0"/>
          <a:ea typeface="ＭＳ Ｐゴシック" pitchFamily="-65" charset="-128"/>
          <a:cs typeface="ＭＳ Ｐゴシック" pitchFamily="-65" charset="-128"/>
        </a:defRPr>
      </a:lvl5pPr>
      <a:lvl6pPr marL="457101" algn="l" defTabSz="912615" rtl="0" eaLnBrk="1" fontAlgn="base" hangingPunct="1">
        <a:spcBef>
          <a:spcPct val="0"/>
        </a:spcBef>
        <a:spcAft>
          <a:spcPct val="0"/>
        </a:spcAft>
        <a:defRPr sz="2200">
          <a:solidFill>
            <a:schemeClr val="tx2"/>
          </a:solidFill>
          <a:latin typeface="ITC Officina Sans Book" pitchFamily="34" charset="0"/>
        </a:defRPr>
      </a:lvl6pPr>
      <a:lvl7pPr marL="914202" algn="l" defTabSz="912615" rtl="0" eaLnBrk="1" fontAlgn="base" hangingPunct="1">
        <a:spcBef>
          <a:spcPct val="0"/>
        </a:spcBef>
        <a:spcAft>
          <a:spcPct val="0"/>
        </a:spcAft>
        <a:defRPr sz="2200">
          <a:solidFill>
            <a:schemeClr val="tx2"/>
          </a:solidFill>
          <a:latin typeface="ITC Officina Sans Book" pitchFamily="34" charset="0"/>
        </a:defRPr>
      </a:lvl7pPr>
      <a:lvl8pPr marL="1371304" algn="l" defTabSz="912615" rtl="0" eaLnBrk="1" fontAlgn="base" hangingPunct="1">
        <a:spcBef>
          <a:spcPct val="0"/>
        </a:spcBef>
        <a:spcAft>
          <a:spcPct val="0"/>
        </a:spcAft>
        <a:defRPr sz="2200">
          <a:solidFill>
            <a:schemeClr val="tx2"/>
          </a:solidFill>
          <a:latin typeface="ITC Officina Sans Book" pitchFamily="34" charset="0"/>
        </a:defRPr>
      </a:lvl8pPr>
      <a:lvl9pPr marL="1828405" algn="l" defTabSz="912615" rtl="0" eaLnBrk="1" fontAlgn="base" hangingPunct="1">
        <a:spcBef>
          <a:spcPct val="0"/>
        </a:spcBef>
        <a:spcAft>
          <a:spcPct val="0"/>
        </a:spcAft>
        <a:defRPr sz="2200">
          <a:solidFill>
            <a:schemeClr val="tx2"/>
          </a:solidFill>
          <a:latin typeface="ITC Officina Sans Book" pitchFamily="34" charset="0"/>
        </a:defRPr>
      </a:lvl9pPr>
    </p:titleStyle>
    <p:bodyStyle>
      <a:lvl1pPr marL="341293" indent="-341293" algn="l" defTabSz="911174" rtl="0" eaLnBrk="0" fontAlgn="base" hangingPunct="0">
        <a:spcBef>
          <a:spcPct val="20000"/>
        </a:spcBef>
        <a:spcAft>
          <a:spcPct val="0"/>
        </a:spcAft>
        <a:buSzPct val="125000"/>
        <a:buFont typeface="Times New Roman" charset="0"/>
        <a:buChar char="▪"/>
        <a:defRPr sz="3200">
          <a:solidFill>
            <a:schemeClr val="tx1"/>
          </a:solidFill>
          <a:latin typeface="+mn-lt"/>
          <a:ea typeface="ＭＳ Ｐゴシック" pitchFamily="-65" charset="-128"/>
          <a:cs typeface="ＭＳ Ｐゴシック" pitchFamily="-65" charset="-128"/>
        </a:defRPr>
      </a:lvl1pPr>
      <a:lvl2pPr marL="741321" indent="-284147" algn="l" defTabSz="911174" rtl="0" eaLnBrk="0" fontAlgn="base" hangingPunct="0">
        <a:spcBef>
          <a:spcPct val="20000"/>
        </a:spcBef>
        <a:spcAft>
          <a:spcPct val="0"/>
        </a:spcAft>
        <a:buSzPct val="125000"/>
        <a:buFont typeface="Times New Roman" charset="0"/>
        <a:buChar char="▫"/>
        <a:defRPr sz="1600">
          <a:solidFill>
            <a:schemeClr val="tx1"/>
          </a:solidFill>
          <a:latin typeface="+mn-lt"/>
          <a:ea typeface="ＭＳ Ｐゴシック" pitchFamily="-65" charset="-128"/>
        </a:defRPr>
      </a:lvl2pPr>
      <a:lvl3pPr marL="1141349" indent="-228588" algn="l" defTabSz="911174" rtl="0" eaLnBrk="0" fontAlgn="base" hangingPunct="0">
        <a:spcBef>
          <a:spcPct val="20000"/>
        </a:spcBef>
        <a:spcAft>
          <a:spcPct val="0"/>
        </a:spcAft>
        <a:buChar char="•"/>
        <a:defRPr sz="1400">
          <a:solidFill>
            <a:schemeClr val="tx1"/>
          </a:solidFill>
          <a:latin typeface="+mn-lt"/>
          <a:ea typeface="ＭＳ Ｐゴシック" pitchFamily="-65" charset="-128"/>
        </a:defRPr>
      </a:lvl3pPr>
      <a:lvl4pPr marL="1598523" indent="-227001" algn="l" defTabSz="911174" rtl="0" eaLnBrk="0" fontAlgn="base" hangingPunct="0">
        <a:spcBef>
          <a:spcPct val="20000"/>
        </a:spcBef>
        <a:spcAft>
          <a:spcPct val="0"/>
        </a:spcAft>
        <a:buChar char="–"/>
        <a:defRPr sz="1200">
          <a:solidFill>
            <a:schemeClr val="tx1"/>
          </a:solidFill>
          <a:latin typeface="+mn-lt"/>
          <a:ea typeface="ＭＳ Ｐゴシック" pitchFamily="-65" charset="-128"/>
        </a:defRPr>
      </a:lvl4pPr>
      <a:lvl5pPr marL="2055698" indent="-227001" algn="l" defTabSz="911174" rtl="0" eaLnBrk="0" fontAlgn="base" hangingPunct="0">
        <a:spcBef>
          <a:spcPct val="20000"/>
        </a:spcBef>
        <a:spcAft>
          <a:spcPct val="0"/>
        </a:spcAft>
        <a:buChar char="»"/>
        <a:defRPr sz="1000">
          <a:solidFill>
            <a:schemeClr val="tx1"/>
          </a:solidFill>
          <a:latin typeface="+mn-lt"/>
          <a:ea typeface="ＭＳ Ｐゴシック" pitchFamily="-65" charset="-128"/>
        </a:defRPr>
      </a:lvl5pPr>
      <a:lvl6pPr marL="2514057" indent="-228550" algn="l" defTabSz="912615" rtl="0" eaLnBrk="1" fontAlgn="base" hangingPunct="1">
        <a:spcBef>
          <a:spcPct val="20000"/>
        </a:spcBef>
        <a:spcAft>
          <a:spcPct val="0"/>
        </a:spcAft>
        <a:buChar char="»"/>
        <a:defRPr sz="1000">
          <a:solidFill>
            <a:schemeClr val="tx1"/>
          </a:solidFill>
          <a:latin typeface="+mn-lt"/>
          <a:ea typeface="ＭＳ Ｐゴシック" pitchFamily="-65" charset="-128"/>
        </a:defRPr>
      </a:lvl6pPr>
      <a:lvl7pPr marL="2971159" indent="-228550" algn="l" defTabSz="912615" rtl="0" eaLnBrk="1" fontAlgn="base" hangingPunct="1">
        <a:spcBef>
          <a:spcPct val="20000"/>
        </a:spcBef>
        <a:spcAft>
          <a:spcPct val="0"/>
        </a:spcAft>
        <a:buChar char="»"/>
        <a:defRPr sz="1000">
          <a:solidFill>
            <a:schemeClr val="tx1"/>
          </a:solidFill>
          <a:latin typeface="+mn-lt"/>
          <a:ea typeface="ＭＳ Ｐゴシック" pitchFamily="-65" charset="-128"/>
        </a:defRPr>
      </a:lvl7pPr>
      <a:lvl8pPr marL="3428259" indent="-228550" algn="l" defTabSz="912615" rtl="0" eaLnBrk="1" fontAlgn="base" hangingPunct="1">
        <a:spcBef>
          <a:spcPct val="20000"/>
        </a:spcBef>
        <a:spcAft>
          <a:spcPct val="0"/>
        </a:spcAft>
        <a:buChar char="»"/>
        <a:defRPr sz="1000">
          <a:solidFill>
            <a:schemeClr val="tx1"/>
          </a:solidFill>
          <a:latin typeface="+mn-lt"/>
          <a:ea typeface="ＭＳ Ｐゴシック" pitchFamily="-65" charset="-128"/>
        </a:defRPr>
      </a:lvl8pPr>
      <a:lvl9pPr marL="3885360" indent="-228550" algn="l" defTabSz="912615" rtl="0" eaLnBrk="1" fontAlgn="base" hangingPunct="1">
        <a:spcBef>
          <a:spcPct val="20000"/>
        </a:spcBef>
        <a:spcAft>
          <a:spcPct val="0"/>
        </a:spcAft>
        <a:buChar char="»"/>
        <a:defRPr sz="1000">
          <a:solidFill>
            <a:schemeClr val="tx1"/>
          </a:solidFill>
          <a:latin typeface="+mn-lt"/>
          <a:ea typeface="ＭＳ Ｐゴシック" pitchFamily="-65" charset="-128"/>
        </a:defRPr>
      </a:lvl9pPr>
    </p:bodyStyle>
    <p:otherStyle>
      <a:defPPr>
        <a:defRPr lang="en-US"/>
      </a:defPPr>
      <a:lvl1pPr marL="0" algn="l" defTabSz="457101" rtl="0" eaLnBrk="1" latinLnBrk="0" hangingPunct="1">
        <a:defRPr sz="1800" kern="1200">
          <a:solidFill>
            <a:schemeClr val="tx1"/>
          </a:solidFill>
          <a:latin typeface="+mn-lt"/>
          <a:ea typeface="+mn-ea"/>
          <a:cs typeface="+mn-cs"/>
        </a:defRPr>
      </a:lvl1pPr>
      <a:lvl2pPr marL="457101" algn="l" defTabSz="457101" rtl="0" eaLnBrk="1" latinLnBrk="0" hangingPunct="1">
        <a:defRPr sz="1800" kern="1200">
          <a:solidFill>
            <a:schemeClr val="tx1"/>
          </a:solidFill>
          <a:latin typeface="+mn-lt"/>
          <a:ea typeface="+mn-ea"/>
          <a:cs typeface="+mn-cs"/>
        </a:defRPr>
      </a:lvl2pPr>
      <a:lvl3pPr marL="914202" algn="l" defTabSz="457101" rtl="0" eaLnBrk="1" latinLnBrk="0" hangingPunct="1">
        <a:defRPr sz="1800" kern="1200">
          <a:solidFill>
            <a:schemeClr val="tx1"/>
          </a:solidFill>
          <a:latin typeface="+mn-lt"/>
          <a:ea typeface="+mn-ea"/>
          <a:cs typeface="+mn-cs"/>
        </a:defRPr>
      </a:lvl3pPr>
      <a:lvl4pPr marL="1371304" algn="l" defTabSz="457101" rtl="0" eaLnBrk="1" latinLnBrk="0" hangingPunct="1">
        <a:defRPr sz="1800" kern="1200">
          <a:solidFill>
            <a:schemeClr val="tx1"/>
          </a:solidFill>
          <a:latin typeface="+mn-lt"/>
          <a:ea typeface="+mn-ea"/>
          <a:cs typeface="+mn-cs"/>
        </a:defRPr>
      </a:lvl4pPr>
      <a:lvl5pPr marL="1828405" algn="l" defTabSz="457101" rtl="0" eaLnBrk="1" latinLnBrk="0" hangingPunct="1">
        <a:defRPr sz="1800" kern="1200">
          <a:solidFill>
            <a:schemeClr val="tx1"/>
          </a:solidFill>
          <a:latin typeface="+mn-lt"/>
          <a:ea typeface="+mn-ea"/>
          <a:cs typeface="+mn-cs"/>
        </a:defRPr>
      </a:lvl5pPr>
      <a:lvl6pPr marL="2285506" algn="l" defTabSz="457101" rtl="0" eaLnBrk="1" latinLnBrk="0" hangingPunct="1">
        <a:defRPr sz="1800" kern="1200">
          <a:solidFill>
            <a:schemeClr val="tx1"/>
          </a:solidFill>
          <a:latin typeface="+mn-lt"/>
          <a:ea typeface="+mn-ea"/>
          <a:cs typeface="+mn-cs"/>
        </a:defRPr>
      </a:lvl6pPr>
      <a:lvl7pPr marL="2742607" algn="l" defTabSz="457101" rtl="0" eaLnBrk="1" latinLnBrk="0" hangingPunct="1">
        <a:defRPr sz="1800" kern="1200">
          <a:solidFill>
            <a:schemeClr val="tx1"/>
          </a:solidFill>
          <a:latin typeface="+mn-lt"/>
          <a:ea typeface="+mn-ea"/>
          <a:cs typeface="+mn-cs"/>
        </a:defRPr>
      </a:lvl7pPr>
      <a:lvl8pPr marL="3199708" algn="l" defTabSz="457101" rtl="0" eaLnBrk="1" latinLnBrk="0" hangingPunct="1">
        <a:defRPr sz="1800" kern="1200">
          <a:solidFill>
            <a:schemeClr val="tx1"/>
          </a:solidFill>
          <a:latin typeface="+mn-lt"/>
          <a:ea typeface="+mn-ea"/>
          <a:cs typeface="+mn-cs"/>
        </a:defRPr>
      </a:lvl8pPr>
      <a:lvl9pPr marL="3656811" algn="l" defTabSz="457101"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pattFill prst="wdUpDiag">
          <a:fgClr>
            <a:srgbClr val="0099CC"/>
          </a:fgClr>
          <a:bgClr>
            <a:srgbClr val="FFFF00"/>
          </a:bgClr>
        </a:pattFill>
        <a:effectLst/>
      </p:bgPr>
    </p:bg>
    <p:spTree>
      <p:nvGrpSpPr>
        <p:cNvPr id="1" name=""/>
        <p:cNvGrpSpPr/>
        <p:nvPr/>
      </p:nvGrpSpPr>
      <p:grpSpPr>
        <a:xfrm>
          <a:off x="0" y="0"/>
          <a:ext cx="0" cy="0"/>
          <a:chOff x="0" y="0"/>
          <a:chExt cx="0" cy="0"/>
        </a:xfrm>
      </p:grpSpPr>
      <p:sp>
        <p:nvSpPr>
          <p:cNvPr id="43010" name="Rectangle 2"/>
          <p:cNvSpPr>
            <a:spLocks noGrp="1" noChangeArrowheads="1"/>
          </p:cNvSpPr>
          <p:nvPr>
            <p:ph type="title"/>
            <p:custDataLst>
              <p:tags r:id="rId13"/>
            </p:custDataLst>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09" tIns="45707" rIns="91409" bIns="45707" numCol="1" anchor="ctr" anchorCtr="0" compatLnSpc="1">
            <a:prstTxWarp prst="textNoShape">
              <a:avLst/>
            </a:prstTxWarp>
          </a:bodyPr>
          <a:lstStyle/>
          <a:p>
            <a:pPr lvl="0"/>
            <a:r>
              <a:rPr lang="en-US"/>
              <a:t>Click to edit Master title style</a:t>
            </a:r>
          </a:p>
        </p:txBody>
      </p:sp>
      <p:sp>
        <p:nvSpPr>
          <p:cNvPr id="43011" name="Rectangle 3"/>
          <p:cNvSpPr>
            <a:spLocks noGrp="1" noChangeArrowheads="1"/>
          </p:cNvSpPr>
          <p:nvPr>
            <p:ph type="body" idx="1"/>
            <p:custDataLst>
              <p:tags r:id="rId14"/>
            </p:custDataLst>
          </p:nvPr>
        </p:nvSpPr>
        <p:spPr bwMode="auto">
          <a:xfrm>
            <a:off x="457200" y="1600206"/>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09" tIns="45707" rIns="91409" bIns="4570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004292" name="Rectangle 4"/>
          <p:cNvSpPr>
            <a:spLocks noGrp="1" noChangeArrowheads="1"/>
          </p:cNvSpPr>
          <p:nvPr>
            <p:ph type="dt" sz="half" idx="2"/>
            <p:custDataLst>
              <p:tags r:id="rId15"/>
            </p:custDataLst>
          </p:nvPr>
        </p:nvSpPr>
        <p:spPr bwMode="auto">
          <a:xfrm>
            <a:off x="457200" y="6245225"/>
            <a:ext cx="2133600" cy="476250"/>
          </a:xfrm>
          <a:prstGeom prst="rect">
            <a:avLst/>
          </a:prstGeom>
          <a:noFill/>
          <a:ln w="9525">
            <a:noFill/>
            <a:miter lim="800000"/>
            <a:headEnd/>
            <a:tailEnd/>
          </a:ln>
          <a:effectLst/>
        </p:spPr>
        <p:txBody>
          <a:bodyPr vert="horz" wrap="square" lIns="91409" tIns="45707" rIns="91409" bIns="45707" numCol="1" anchor="t" anchorCtr="0" compatLnSpc="1">
            <a:prstTxWarp prst="textNoShape">
              <a:avLst/>
            </a:prstTxWarp>
          </a:bodyPr>
          <a:lstStyle>
            <a:lvl1pPr eaLnBrk="0" hangingPunct="0">
              <a:defRPr sz="1400" b="0">
                <a:latin typeface="Times New Roman" pitchFamily="-107" charset="0"/>
                <a:ea typeface="ＭＳ Ｐゴシック" pitchFamily="-107" charset="-128"/>
                <a:cs typeface="ＭＳ Ｐゴシック" pitchFamily="-107" charset="-128"/>
              </a:defRPr>
            </a:lvl1pPr>
          </a:lstStyle>
          <a:p>
            <a:pPr>
              <a:defRPr/>
            </a:pPr>
            <a:endParaRPr lang="en-US"/>
          </a:p>
        </p:txBody>
      </p:sp>
      <p:sp>
        <p:nvSpPr>
          <p:cNvPr id="5004293" name="Rectangle 5"/>
          <p:cNvSpPr>
            <a:spLocks noGrp="1" noChangeArrowheads="1"/>
          </p:cNvSpPr>
          <p:nvPr>
            <p:ph type="ftr" sz="quarter" idx="3"/>
            <p:custDataLst>
              <p:tags r:id="rId16"/>
            </p:custDataLst>
          </p:nvPr>
        </p:nvSpPr>
        <p:spPr bwMode="auto">
          <a:xfrm>
            <a:off x="3124200" y="6245225"/>
            <a:ext cx="2895600" cy="476250"/>
          </a:xfrm>
          <a:prstGeom prst="rect">
            <a:avLst/>
          </a:prstGeom>
          <a:noFill/>
          <a:ln w="9525">
            <a:noFill/>
            <a:miter lim="800000"/>
            <a:headEnd/>
            <a:tailEnd/>
          </a:ln>
          <a:effectLst/>
        </p:spPr>
        <p:txBody>
          <a:bodyPr vert="horz" wrap="square" lIns="91409" tIns="45707" rIns="91409" bIns="45707" numCol="1" anchor="t" anchorCtr="0" compatLnSpc="1">
            <a:prstTxWarp prst="textNoShape">
              <a:avLst/>
            </a:prstTxWarp>
          </a:bodyPr>
          <a:lstStyle>
            <a:lvl1pPr algn="ctr" eaLnBrk="0" hangingPunct="0">
              <a:defRPr sz="1400" b="0">
                <a:latin typeface="Times New Roman" pitchFamily="-107" charset="0"/>
                <a:ea typeface="ＭＳ Ｐゴシック" pitchFamily="-107" charset="-128"/>
                <a:cs typeface="ＭＳ Ｐゴシック" pitchFamily="-107" charset="-128"/>
              </a:defRPr>
            </a:lvl1pPr>
          </a:lstStyle>
          <a:p>
            <a:pPr>
              <a:defRPr/>
            </a:pPr>
            <a:endParaRPr lang="en-US"/>
          </a:p>
        </p:txBody>
      </p:sp>
      <p:sp>
        <p:nvSpPr>
          <p:cNvPr id="5004294" name="Rectangle 6"/>
          <p:cNvSpPr>
            <a:spLocks noGrp="1" noChangeArrowheads="1"/>
          </p:cNvSpPr>
          <p:nvPr>
            <p:ph type="sldNum" sz="quarter" idx="4"/>
            <p:custDataLst>
              <p:tags r:id="rId17"/>
            </p:custDataLst>
          </p:nvPr>
        </p:nvSpPr>
        <p:spPr bwMode="auto">
          <a:xfrm>
            <a:off x="6553200" y="6245225"/>
            <a:ext cx="2133600" cy="476250"/>
          </a:xfrm>
          <a:prstGeom prst="rect">
            <a:avLst/>
          </a:prstGeom>
          <a:noFill/>
          <a:ln w="9525">
            <a:noFill/>
            <a:miter lim="800000"/>
            <a:headEnd/>
            <a:tailEnd/>
          </a:ln>
          <a:effectLst/>
        </p:spPr>
        <p:txBody>
          <a:bodyPr vert="horz" wrap="square" lIns="91409" tIns="45707" rIns="91409" bIns="45707" numCol="1" anchor="t" anchorCtr="0" compatLnSpc="1">
            <a:prstTxWarp prst="textNoShape">
              <a:avLst/>
            </a:prstTxWarp>
          </a:bodyPr>
          <a:lstStyle>
            <a:lvl1pPr algn="r" eaLnBrk="0" hangingPunct="0">
              <a:defRPr sz="1400" b="0">
                <a:latin typeface="Times New Roman" charset="0"/>
              </a:defRPr>
            </a:lvl1pPr>
          </a:lstStyle>
          <a:p>
            <a:pPr>
              <a:defRPr/>
            </a:pPr>
            <a:fld id="{256B69DA-1830-C844-90ED-20914FD72711}"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33240" r:id="rId1"/>
    <p:sldLayoutId id="2147533241" r:id="rId2"/>
    <p:sldLayoutId id="2147533242" r:id="rId3"/>
    <p:sldLayoutId id="2147533243" r:id="rId4"/>
    <p:sldLayoutId id="2147533244" r:id="rId5"/>
    <p:sldLayoutId id="2147533245" r:id="rId6"/>
    <p:sldLayoutId id="2147533246" r:id="rId7"/>
    <p:sldLayoutId id="2147533247" r:id="rId8"/>
    <p:sldLayoutId id="2147533248" r:id="rId9"/>
    <p:sldLayoutId id="2147533249" r:id="rId10"/>
    <p:sldLayoutId id="2147533250" r:id="rId11"/>
  </p:sldLayoutIdLst>
  <p:hf hdr="0" ftr="0" dt="0"/>
  <p:txStyles>
    <p:titleStyle>
      <a:lvl1pPr algn="ctr" defTabSz="911174" rtl="0" eaLnBrk="0" fontAlgn="base" hangingPunct="0">
        <a:spcBef>
          <a:spcPct val="0"/>
        </a:spcBef>
        <a:spcAft>
          <a:spcPct val="0"/>
        </a:spcAft>
        <a:defRPr sz="4400">
          <a:solidFill>
            <a:schemeClr val="tx1"/>
          </a:solidFill>
          <a:latin typeface="+mj-lt"/>
          <a:ea typeface="ＭＳ Ｐゴシック" pitchFamily="-65" charset="-128"/>
          <a:cs typeface="ＭＳ Ｐゴシック" pitchFamily="-65" charset="-128"/>
        </a:defRPr>
      </a:lvl1pPr>
      <a:lvl2pPr algn="ctr" defTabSz="911174" rtl="0" eaLnBrk="0" fontAlgn="base" hangingPunct="0">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2pPr>
      <a:lvl3pPr algn="ctr" defTabSz="911174" rtl="0" eaLnBrk="0" fontAlgn="base" hangingPunct="0">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3pPr>
      <a:lvl4pPr algn="ctr" defTabSz="911174" rtl="0" eaLnBrk="0" fontAlgn="base" hangingPunct="0">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4pPr>
      <a:lvl5pPr algn="ctr" defTabSz="911174" rtl="0" eaLnBrk="0" fontAlgn="base" hangingPunct="0">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5pPr>
      <a:lvl6pPr marL="457101" algn="ctr" defTabSz="912615" rtl="0" eaLnBrk="1" fontAlgn="base" hangingPunct="1">
        <a:spcBef>
          <a:spcPct val="0"/>
        </a:spcBef>
        <a:spcAft>
          <a:spcPct val="0"/>
        </a:spcAft>
        <a:defRPr sz="4400">
          <a:solidFill>
            <a:schemeClr val="tx1"/>
          </a:solidFill>
          <a:latin typeface="Arial" pitchFamily="-65" charset="0"/>
        </a:defRPr>
      </a:lvl6pPr>
      <a:lvl7pPr marL="914202" algn="ctr" defTabSz="912615" rtl="0" eaLnBrk="1" fontAlgn="base" hangingPunct="1">
        <a:spcBef>
          <a:spcPct val="0"/>
        </a:spcBef>
        <a:spcAft>
          <a:spcPct val="0"/>
        </a:spcAft>
        <a:defRPr sz="4400">
          <a:solidFill>
            <a:schemeClr val="tx1"/>
          </a:solidFill>
          <a:latin typeface="Arial" pitchFamily="-65" charset="0"/>
        </a:defRPr>
      </a:lvl7pPr>
      <a:lvl8pPr marL="1371304" algn="ctr" defTabSz="912615" rtl="0" eaLnBrk="1" fontAlgn="base" hangingPunct="1">
        <a:spcBef>
          <a:spcPct val="0"/>
        </a:spcBef>
        <a:spcAft>
          <a:spcPct val="0"/>
        </a:spcAft>
        <a:defRPr sz="4400">
          <a:solidFill>
            <a:schemeClr val="tx1"/>
          </a:solidFill>
          <a:latin typeface="Arial" pitchFamily="-65" charset="0"/>
        </a:defRPr>
      </a:lvl8pPr>
      <a:lvl9pPr marL="1828405" algn="ctr" defTabSz="912615" rtl="0" eaLnBrk="1" fontAlgn="base" hangingPunct="1">
        <a:spcBef>
          <a:spcPct val="0"/>
        </a:spcBef>
        <a:spcAft>
          <a:spcPct val="0"/>
        </a:spcAft>
        <a:defRPr sz="4400">
          <a:solidFill>
            <a:schemeClr val="tx1"/>
          </a:solidFill>
          <a:latin typeface="Arial" pitchFamily="-65" charset="0"/>
        </a:defRPr>
      </a:lvl9pPr>
    </p:titleStyle>
    <p:bodyStyle>
      <a:lvl1pPr marL="341293" indent="-341293" algn="l" defTabSz="911174" rtl="0" eaLnBrk="0" fontAlgn="base" hangingPunct="0">
        <a:spcBef>
          <a:spcPct val="20000"/>
        </a:spcBef>
        <a:spcAft>
          <a:spcPct val="0"/>
        </a:spcAft>
        <a:buChar char="•"/>
        <a:defRPr sz="3200">
          <a:solidFill>
            <a:srgbClr val="C0C0C0"/>
          </a:solidFill>
          <a:latin typeface="+mn-lt"/>
          <a:ea typeface="ＭＳ Ｐゴシック" pitchFamily="-65" charset="-128"/>
          <a:cs typeface="ＭＳ Ｐゴシック" pitchFamily="-65" charset="-128"/>
        </a:defRPr>
      </a:lvl1pPr>
      <a:lvl2pPr marL="741321" indent="-284147" algn="l" defTabSz="911174" rtl="0" eaLnBrk="0" fontAlgn="base" hangingPunct="0">
        <a:spcBef>
          <a:spcPct val="20000"/>
        </a:spcBef>
        <a:spcAft>
          <a:spcPct val="0"/>
        </a:spcAft>
        <a:buChar char="–"/>
        <a:defRPr sz="2800">
          <a:solidFill>
            <a:srgbClr val="C0C0C0"/>
          </a:solidFill>
          <a:latin typeface="+mn-lt"/>
          <a:ea typeface="ＭＳ Ｐゴシック" pitchFamily="-65" charset="-128"/>
        </a:defRPr>
      </a:lvl2pPr>
      <a:lvl3pPr marL="1141349" indent="-228588" algn="l" defTabSz="911174" rtl="0" eaLnBrk="0" fontAlgn="base" hangingPunct="0">
        <a:spcBef>
          <a:spcPct val="20000"/>
        </a:spcBef>
        <a:spcAft>
          <a:spcPct val="0"/>
        </a:spcAft>
        <a:buChar char="•"/>
        <a:defRPr sz="2400">
          <a:solidFill>
            <a:srgbClr val="C0C0C0"/>
          </a:solidFill>
          <a:latin typeface="+mn-lt"/>
          <a:ea typeface="ＭＳ Ｐゴシック" pitchFamily="-65" charset="-128"/>
        </a:defRPr>
      </a:lvl3pPr>
      <a:lvl4pPr marL="1598523" indent="-227001" algn="l" defTabSz="911174" rtl="0" eaLnBrk="0" fontAlgn="base" hangingPunct="0">
        <a:spcBef>
          <a:spcPct val="20000"/>
        </a:spcBef>
        <a:spcAft>
          <a:spcPct val="0"/>
        </a:spcAft>
        <a:buChar char="–"/>
        <a:defRPr sz="2000">
          <a:solidFill>
            <a:srgbClr val="C0C0C0"/>
          </a:solidFill>
          <a:latin typeface="+mn-lt"/>
          <a:ea typeface="ＭＳ Ｐゴシック" pitchFamily="-65" charset="-128"/>
        </a:defRPr>
      </a:lvl4pPr>
      <a:lvl5pPr marL="2055698" indent="-227001" algn="l" defTabSz="911174" rtl="0" eaLnBrk="0" fontAlgn="base" hangingPunct="0">
        <a:spcBef>
          <a:spcPct val="20000"/>
        </a:spcBef>
        <a:spcAft>
          <a:spcPct val="0"/>
        </a:spcAft>
        <a:buChar char="»"/>
        <a:defRPr sz="2000">
          <a:solidFill>
            <a:srgbClr val="C0C0C0"/>
          </a:solidFill>
          <a:latin typeface="+mn-lt"/>
          <a:ea typeface="ＭＳ Ｐゴシック" pitchFamily="-65" charset="-128"/>
        </a:defRPr>
      </a:lvl5pPr>
      <a:lvl6pPr marL="2514057" indent="-228550" algn="l" defTabSz="912615" rtl="0" eaLnBrk="1" fontAlgn="base" hangingPunct="1">
        <a:spcBef>
          <a:spcPct val="20000"/>
        </a:spcBef>
        <a:spcAft>
          <a:spcPct val="0"/>
        </a:spcAft>
        <a:buChar char="»"/>
        <a:defRPr sz="2000">
          <a:solidFill>
            <a:srgbClr val="C0C0C0"/>
          </a:solidFill>
          <a:latin typeface="+mn-lt"/>
          <a:ea typeface="ＭＳ Ｐゴシック" pitchFamily="-65" charset="-128"/>
        </a:defRPr>
      </a:lvl6pPr>
      <a:lvl7pPr marL="2971159" indent="-228550" algn="l" defTabSz="912615" rtl="0" eaLnBrk="1" fontAlgn="base" hangingPunct="1">
        <a:spcBef>
          <a:spcPct val="20000"/>
        </a:spcBef>
        <a:spcAft>
          <a:spcPct val="0"/>
        </a:spcAft>
        <a:buChar char="»"/>
        <a:defRPr sz="2000">
          <a:solidFill>
            <a:srgbClr val="C0C0C0"/>
          </a:solidFill>
          <a:latin typeface="+mn-lt"/>
          <a:ea typeface="ＭＳ Ｐゴシック" pitchFamily="-65" charset="-128"/>
        </a:defRPr>
      </a:lvl7pPr>
      <a:lvl8pPr marL="3428259" indent="-228550" algn="l" defTabSz="912615" rtl="0" eaLnBrk="1" fontAlgn="base" hangingPunct="1">
        <a:spcBef>
          <a:spcPct val="20000"/>
        </a:spcBef>
        <a:spcAft>
          <a:spcPct val="0"/>
        </a:spcAft>
        <a:buChar char="»"/>
        <a:defRPr sz="2000">
          <a:solidFill>
            <a:srgbClr val="C0C0C0"/>
          </a:solidFill>
          <a:latin typeface="+mn-lt"/>
          <a:ea typeface="ＭＳ Ｐゴシック" pitchFamily="-65" charset="-128"/>
        </a:defRPr>
      </a:lvl8pPr>
      <a:lvl9pPr marL="3885360" indent="-228550" algn="l" defTabSz="912615" rtl="0" eaLnBrk="1" fontAlgn="base" hangingPunct="1">
        <a:spcBef>
          <a:spcPct val="20000"/>
        </a:spcBef>
        <a:spcAft>
          <a:spcPct val="0"/>
        </a:spcAft>
        <a:buChar char="»"/>
        <a:defRPr sz="2000">
          <a:solidFill>
            <a:srgbClr val="C0C0C0"/>
          </a:solidFill>
          <a:latin typeface="+mn-lt"/>
          <a:ea typeface="ＭＳ Ｐゴシック" pitchFamily="-65" charset="-128"/>
        </a:defRPr>
      </a:lvl9pPr>
    </p:bodyStyle>
    <p:otherStyle>
      <a:defPPr>
        <a:defRPr lang="en-US"/>
      </a:defPPr>
      <a:lvl1pPr marL="0" algn="l" defTabSz="457101" rtl="0" eaLnBrk="1" latinLnBrk="0" hangingPunct="1">
        <a:defRPr sz="1800" kern="1200">
          <a:solidFill>
            <a:schemeClr val="tx1"/>
          </a:solidFill>
          <a:latin typeface="+mn-lt"/>
          <a:ea typeface="+mn-ea"/>
          <a:cs typeface="+mn-cs"/>
        </a:defRPr>
      </a:lvl1pPr>
      <a:lvl2pPr marL="457101" algn="l" defTabSz="457101" rtl="0" eaLnBrk="1" latinLnBrk="0" hangingPunct="1">
        <a:defRPr sz="1800" kern="1200">
          <a:solidFill>
            <a:schemeClr val="tx1"/>
          </a:solidFill>
          <a:latin typeface="+mn-lt"/>
          <a:ea typeface="+mn-ea"/>
          <a:cs typeface="+mn-cs"/>
        </a:defRPr>
      </a:lvl2pPr>
      <a:lvl3pPr marL="914202" algn="l" defTabSz="457101" rtl="0" eaLnBrk="1" latinLnBrk="0" hangingPunct="1">
        <a:defRPr sz="1800" kern="1200">
          <a:solidFill>
            <a:schemeClr val="tx1"/>
          </a:solidFill>
          <a:latin typeface="+mn-lt"/>
          <a:ea typeface="+mn-ea"/>
          <a:cs typeface="+mn-cs"/>
        </a:defRPr>
      </a:lvl3pPr>
      <a:lvl4pPr marL="1371304" algn="l" defTabSz="457101" rtl="0" eaLnBrk="1" latinLnBrk="0" hangingPunct="1">
        <a:defRPr sz="1800" kern="1200">
          <a:solidFill>
            <a:schemeClr val="tx1"/>
          </a:solidFill>
          <a:latin typeface="+mn-lt"/>
          <a:ea typeface="+mn-ea"/>
          <a:cs typeface="+mn-cs"/>
        </a:defRPr>
      </a:lvl4pPr>
      <a:lvl5pPr marL="1828405" algn="l" defTabSz="457101" rtl="0" eaLnBrk="1" latinLnBrk="0" hangingPunct="1">
        <a:defRPr sz="1800" kern="1200">
          <a:solidFill>
            <a:schemeClr val="tx1"/>
          </a:solidFill>
          <a:latin typeface="+mn-lt"/>
          <a:ea typeface="+mn-ea"/>
          <a:cs typeface="+mn-cs"/>
        </a:defRPr>
      </a:lvl5pPr>
      <a:lvl6pPr marL="2285506" algn="l" defTabSz="457101" rtl="0" eaLnBrk="1" latinLnBrk="0" hangingPunct="1">
        <a:defRPr sz="1800" kern="1200">
          <a:solidFill>
            <a:schemeClr val="tx1"/>
          </a:solidFill>
          <a:latin typeface="+mn-lt"/>
          <a:ea typeface="+mn-ea"/>
          <a:cs typeface="+mn-cs"/>
        </a:defRPr>
      </a:lvl6pPr>
      <a:lvl7pPr marL="2742607" algn="l" defTabSz="457101" rtl="0" eaLnBrk="1" latinLnBrk="0" hangingPunct="1">
        <a:defRPr sz="1800" kern="1200">
          <a:solidFill>
            <a:schemeClr val="tx1"/>
          </a:solidFill>
          <a:latin typeface="+mn-lt"/>
          <a:ea typeface="+mn-ea"/>
          <a:cs typeface="+mn-cs"/>
        </a:defRPr>
      </a:lvl7pPr>
      <a:lvl8pPr marL="3199708" algn="l" defTabSz="457101" rtl="0" eaLnBrk="1" latinLnBrk="0" hangingPunct="1">
        <a:defRPr sz="1800" kern="1200">
          <a:solidFill>
            <a:schemeClr val="tx1"/>
          </a:solidFill>
          <a:latin typeface="+mn-lt"/>
          <a:ea typeface="+mn-ea"/>
          <a:cs typeface="+mn-cs"/>
        </a:defRPr>
      </a:lvl8pPr>
      <a:lvl9pPr marL="3656811" algn="l" defTabSz="457101"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5298" name="Rectangle 2"/>
          <p:cNvSpPr>
            <a:spLocks noGrp="1" noChangeArrowheads="1"/>
          </p:cNvSpPr>
          <p:nvPr>
            <p:ph type="title"/>
            <p:custDataLst>
              <p:tags r:id="rId13"/>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46" tIns="46024" rIns="92046" bIns="46024" numCol="1" anchor="ctr" anchorCtr="0" compatLnSpc="1">
            <a:prstTxWarp prst="textNoShape">
              <a:avLst/>
            </a:prstTxWarp>
          </a:bodyPr>
          <a:lstStyle/>
          <a:p>
            <a:pPr lvl="0"/>
            <a:r>
              <a:rPr lang="en-US"/>
              <a:t>Click to edit Master title style</a:t>
            </a:r>
          </a:p>
        </p:txBody>
      </p:sp>
      <p:sp>
        <p:nvSpPr>
          <p:cNvPr id="55299" name="Rectangle 3"/>
          <p:cNvSpPr>
            <a:spLocks noGrp="1" noChangeArrowheads="1"/>
          </p:cNvSpPr>
          <p:nvPr>
            <p:ph type="body" idx="1"/>
            <p:custDataLst>
              <p:tags r:id="rId14"/>
            </p:custDataLst>
          </p:nvPr>
        </p:nvSpPr>
        <p:spPr bwMode="auto">
          <a:xfrm>
            <a:off x="685800" y="198121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46" tIns="46024" rIns="92046" bIns="4602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5300" name="Rectangle 4"/>
          <p:cNvSpPr>
            <a:spLocks noChangeArrowheads="1"/>
          </p:cNvSpPr>
          <p:nvPr>
            <p:custDataLst>
              <p:tags r:id="rId15"/>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46" tIns="46024" rIns="92046" bIns="46024"/>
          <a:lstStyle/>
          <a:p>
            <a:pPr algn="ctr" defTabSz="911174" eaLnBrk="0" hangingPunct="0"/>
            <a:r>
              <a:rPr lang="en-US" sz="700" b="0">
                <a:solidFill>
                  <a:schemeClr val="bg1"/>
                </a:solidFill>
              </a:rPr>
              <a:t>Do not reproduce without permission</a:t>
            </a:r>
          </a:p>
        </p:txBody>
      </p:sp>
      <p:sp>
        <p:nvSpPr>
          <p:cNvPr id="55301" name="Rectangle 5"/>
          <p:cNvSpPr>
            <a:spLocks noChangeArrowheads="1"/>
          </p:cNvSpPr>
          <p:nvPr>
            <p:custDataLst>
              <p:tags r:id="rId16"/>
            </p:custDataLst>
          </p:nvPr>
        </p:nvSpPr>
        <p:spPr bwMode="auto">
          <a:xfrm rot="-5400000">
            <a:off x="7635087" y="5463386"/>
            <a:ext cx="2687637"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46" tIns="46024" rIns="92046" bIns="46024"/>
          <a:lstStyle/>
          <a:p>
            <a:pPr defTabSz="911174" eaLnBrk="0" hangingPunct="0"/>
            <a:fld id="{948B8D88-0C79-8843-B3C7-B010950BFCD4}" type="slidenum">
              <a:rPr lang="en-US">
                <a:solidFill>
                  <a:schemeClr val="folHlink"/>
                </a:solidFill>
              </a:rPr>
              <a:pPr defTabSz="911174" eaLnBrk="0" hangingPunct="0"/>
              <a:t>‹#›</a:t>
            </a:fld>
            <a:r>
              <a:rPr lang="en-US">
                <a:solidFill>
                  <a:schemeClr val="folHlink"/>
                </a:solidFill>
              </a:rPr>
              <a:t> Lectures.GersteinLab.org </a:t>
            </a:r>
            <a:r>
              <a:rPr lang="en-US" b="0">
                <a:solidFill>
                  <a:schemeClr val="folHlink"/>
                </a:solidFill>
              </a:rPr>
              <a:t> </a:t>
            </a:r>
            <a:r>
              <a:rPr lang="en-US" sz="900" b="0">
                <a:solidFill>
                  <a:schemeClr val="folHlink"/>
                </a:solidFill>
              </a:rPr>
              <a:t>(c) </a:t>
            </a:r>
          </a:p>
        </p:txBody>
      </p:sp>
    </p:spTree>
  </p:cSld>
  <p:clrMap bg1="lt1" tx1="dk1" bg2="lt2" tx2="dk2" accent1="accent1" accent2="accent2" accent3="accent3" accent4="accent4" accent5="accent5" accent6="accent6" hlink="hlink" folHlink="folHlink"/>
  <p:sldLayoutIdLst>
    <p:sldLayoutId id="2147533251" r:id="rId1"/>
    <p:sldLayoutId id="2147533252" r:id="rId2"/>
    <p:sldLayoutId id="2147533253" r:id="rId3"/>
    <p:sldLayoutId id="2147533254" r:id="rId4"/>
    <p:sldLayoutId id="2147533255" r:id="rId5"/>
    <p:sldLayoutId id="2147533256" r:id="rId6"/>
    <p:sldLayoutId id="2147533257" r:id="rId7"/>
    <p:sldLayoutId id="2147533258" r:id="rId8"/>
    <p:sldLayoutId id="2147533259" r:id="rId9"/>
    <p:sldLayoutId id="2147533260" r:id="rId10"/>
    <p:sldLayoutId id="2147533261" r:id="rId11"/>
  </p:sldLayoutIdLst>
  <p:transition xmlns:p14="http://schemas.microsoft.com/office/powerpoint/2010/main"/>
  <p:txStyles>
    <p:titleStyle>
      <a:lvl1pPr algn="ctr" defTabSz="911174" rtl="0" eaLnBrk="0" fontAlgn="base" hangingPunct="0">
        <a:spcBef>
          <a:spcPct val="0"/>
        </a:spcBef>
        <a:spcAft>
          <a:spcPct val="0"/>
        </a:spcAft>
        <a:defRPr sz="3600" b="1" u="sng">
          <a:solidFill>
            <a:srgbClr val="000099"/>
          </a:solidFill>
          <a:latin typeface="+mj-lt"/>
          <a:ea typeface="ＭＳ Ｐゴシック" pitchFamily="-65" charset="-128"/>
          <a:cs typeface="ＭＳ Ｐゴシック" pitchFamily="-65" charset="-128"/>
        </a:defRPr>
      </a:lvl1pPr>
      <a:lvl2pPr algn="ctr" defTabSz="911174" rtl="0" eaLnBrk="0" fontAlgn="base" hangingPunct="0">
        <a:spcBef>
          <a:spcPct val="0"/>
        </a:spcBef>
        <a:spcAft>
          <a:spcPct val="0"/>
        </a:spcAft>
        <a:defRPr sz="3600" b="1" u="sng">
          <a:solidFill>
            <a:srgbClr val="000099"/>
          </a:solidFill>
          <a:latin typeface="Arial" pitchFamily="-65" charset="0"/>
          <a:ea typeface="ＭＳ Ｐゴシック" pitchFamily="-65" charset="-128"/>
          <a:cs typeface="ＭＳ Ｐゴシック" pitchFamily="-65" charset="-128"/>
        </a:defRPr>
      </a:lvl2pPr>
      <a:lvl3pPr algn="ctr" defTabSz="911174" rtl="0" eaLnBrk="0" fontAlgn="base" hangingPunct="0">
        <a:spcBef>
          <a:spcPct val="0"/>
        </a:spcBef>
        <a:spcAft>
          <a:spcPct val="0"/>
        </a:spcAft>
        <a:defRPr sz="3600" b="1" u="sng">
          <a:solidFill>
            <a:srgbClr val="000099"/>
          </a:solidFill>
          <a:latin typeface="Arial" pitchFamily="-65" charset="0"/>
          <a:ea typeface="ＭＳ Ｐゴシック" pitchFamily="-65" charset="-128"/>
          <a:cs typeface="ＭＳ Ｐゴシック" pitchFamily="-65" charset="-128"/>
        </a:defRPr>
      </a:lvl3pPr>
      <a:lvl4pPr algn="ctr" defTabSz="911174" rtl="0" eaLnBrk="0" fontAlgn="base" hangingPunct="0">
        <a:spcBef>
          <a:spcPct val="0"/>
        </a:spcBef>
        <a:spcAft>
          <a:spcPct val="0"/>
        </a:spcAft>
        <a:defRPr sz="3600" b="1" u="sng">
          <a:solidFill>
            <a:srgbClr val="000099"/>
          </a:solidFill>
          <a:latin typeface="Arial" pitchFamily="-65" charset="0"/>
          <a:ea typeface="ＭＳ Ｐゴシック" pitchFamily="-65" charset="-128"/>
          <a:cs typeface="ＭＳ Ｐゴシック" pitchFamily="-65" charset="-128"/>
        </a:defRPr>
      </a:lvl4pPr>
      <a:lvl5pPr algn="ctr" defTabSz="911174" rtl="0" eaLnBrk="0" fontAlgn="base" hangingPunct="0">
        <a:spcBef>
          <a:spcPct val="0"/>
        </a:spcBef>
        <a:spcAft>
          <a:spcPct val="0"/>
        </a:spcAft>
        <a:defRPr sz="3600" b="1" u="sng">
          <a:solidFill>
            <a:srgbClr val="000099"/>
          </a:solidFill>
          <a:latin typeface="Arial" pitchFamily="-65" charset="0"/>
          <a:ea typeface="ＭＳ Ｐゴシック" pitchFamily="-65" charset="-128"/>
          <a:cs typeface="ＭＳ Ｐゴシック" pitchFamily="-65" charset="-128"/>
        </a:defRPr>
      </a:lvl5pPr>
      <a:lvl6pPr marL="457101" algn="ctr" defTabSz="912615" rtl="0" eaLnBrk="1" fontAlgn="base" hangingPunct="1">
        <a:spcBef>
          <a:spcPct val="0"/>
        </a:spcBef>
        <a:spcAft>
          <a:spcPct val="0"/>
        </a:spcAft>
        <a:defRPr sz="3600" b="1" u="sng">
          <a:solidFill>
            <a:srgbClr val="000099"/>
          </a:solidFill>
          <a:latin typeface="Arial" pitchFamily="-65" charset="0"/>
        </a:defRPr>
      </a:lvl6pPr>
      <a:lvl7pPr marL="914202" algn="ctr" defTabSz="912615" rtl="0" eaLnBrk="1" fontAlgn="base" hangingPunct="1">
        <a:spcBef>
          <a:spcPct val="0"/>
        </a:spcBef>
        <a:spcAft>
          <a:spcPct val="0"/>
        </a:spcAft>
        <a:defRPr sz="3600" b="1" u="sng">
          <a:solidFill>
            <a:srgbClr val="000099"/>
          </a:solidFill>
          <a:latin typeface="Arial" pitchFamily="-65" charset="0"/>
        </a:defRPr>
      </a:lvl7pPr>
      <a:lvl8pPr marL="1371304" algn="ctr" defTabSz="912615" rtl="0" eaLnBrk="1" fontAlgn="base" hangingPunct="1">
        <a:spcBef>
          <a:spcPct val="0"/>
        </a:spcBef>
        <a:spcAft>
          <a:spcPct val="0"/>
        </a:spcAft>
        <a:defRPr sz="3600" b="1" u="sng">
          <a:solidFill>
            <a:srgbClr val="000099"/>
          </a:solidFill>
          <a:latin typeface="Arial" pitchFamily="-65" charset="0"/>
        </a:defRPr>
      </a:lvl8pPr>
      <a:lvl9pPr marL="1828405" algn="ctr" defTabSz="912615" rtl="0" eaLnBrk="1" fontAlgn="base" hangingPunct="1">
        <a:spcBef>
          <a:spcPct val="0"/>
        </a:spcBef>
        <a:spcAft>
          <a:spcPct val="0"/>
        </a:spcAft>
        <a:defRPr sz="3600" b="1" u="sng">
          <a:solidFill>
            <a:srgbClr val="000099"/>
          </a:solidFill>
          <a:latin typeface="Arial" pitchFamily="-65" charset="0"/>
        </a:defRPr>
      </a:lvl9pPr>
    </p:titleStyle>
    <p:bodyStyle>
      <a:lvl1pPr marL="227001" indent="-227001" algn="l" defTabSz="911174"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881" indent="-227001" algn="l" defTabSz="911174" rtl="0" eaLnBrk="0" fontAlgn="base" hangingPunct="0">
        <a:spcBef>
          <a:spcPct val="20000"/>
        </a:spcBef>
        <a:spcAft>
          <a:spcPct val="0"/>
        </a:spcAft>
        <a:buFont typeface="Symbol" charset="0"/>
        <a:buChar char="à"/>
        <a:defRPr sz="2400">
          <a:solidFill>
            <a:schemeClr val="tx1"/>
          </a:solidFill>
          <a:latin typeface="+mn-lt"/>
          <a:ea typeface="ＭＳ Ｐゴシック" pitchFamily="-65" charset="-128"/>
        </a:defRPr>
      </a:lvl2pPr>
      <a:lvl3pPr marL="911174" indent="-225413" algn="l" defTabSz="911174"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598523" indent="-227001" algn="l" defTabSz="911174"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2055698" indent="-227001" algn="l" defTabSz="911174" rtl="0" eaLnBrk="0" fontAlgn="base" hangingPunct="0">
        <a:spcBef>
          <a:spcPct val="20000"/>
        </a:spcBef>
        <a:spcAft>
          <a:spcPct val="0"/>
        </a:spcAft>
        <a:buChar char="»"/>
        <a:defRPr sz="2000">
          <a:solidFill>
            <a:schemeClr val="tx1"/>
          </a:solidFill>
          <a:latin typeface="+mn-lt"/>
          <a:ea typeface="ＭＳ Ｐゴシック" pitchFamily="-65" charset="-128"/>
        </a:defRPr>
      </a:lvl5pPr>
      <a:lvl6pPr marL="2514057" indent="-228550" algn="l" defTabSz="912615"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159" indent="-228550" algn="l" defTabSz="912615"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259" indent="-228550" algn="l" defTabSz="912615"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5360" indent="-228550" algn="l" defTabSz="912615"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01" rtl="0" eaLnBrk="1" latinLnBrk="0" hangingPunct="1">
        <a:defRPr sz="1800" kern="1200">
          <a:solidFill>
            <a:schemeClr val="tx1"/>
          </a:solidFill>
          <a:latin typeface="+mn-lt"/>
          <a:ea typeface="+mn-ea"/>
          <a:cs typeface="+mn-cs"/>
        </a:defRPr>
      </a:lvl1pPr>
      <a:lvl2pPr marL="457101" algn="l" defTabSz="457101" rtl="0" eaLnBrk="1" latinLnBrk="0" hangingPunct="1">
        <a:defRPr sz="1800" kern="1200">
          <a:solidFill>
            <a:schemeClr val="tx1"/>
          </a:solidFill>
          <a:latin typeface="+mn-lt"/>
          <a:ea typeface="+mn-ea"/>
          <a:cs typeface="+mn-cs"/>
        </a:defRPr>
      </a:lvl2pPr>
      <a:lvl3pPr marL="914202" algn="l" defTabSz="457101" rtl="0" eaLnBrk="1" latinLnBrk="0" hangingPunct="1">
        <a:defRPr sz="1800" kern="1200">
          <a:solidFill>
            <a:schemeClr val="tx1"/>
          </a:solidFill>
          <a:latin typeface="+mn-lt"/>
          <a:ea typeface="+mn-ea"/>
          <a:cs typeface="+mn-cs"/>
        </a:defRPr>
      </a:lvl3pPr>
      <a:lvl4pPr marL="1371304" algn="l" defTabSz="457101" rtl="0" eaLnBrk="1" latinLnBrk="0" hangingPunct="1">
        <a:defRPr sz="1800" kern="1200">
          <a:solidFill>
            <a:schemeClr val="tx1"/>
          </a:solidFill>
          <a:latin typeface="+mn-lt"/>
          <a:ea typeface="+mn-ea"/>
          <a:cs typeface="+mn-cs"/>
        </a:defRPr>
      </a:lvl4pPr>
      <a:lvl5pPr marL="1828405" algn="l" defTabSz="457101" rtl="0" eaLnBrk="1" latinLnBrk="0" hangingPunct="1">
        <a:defRPr sz="1800" kern="1200">
          <a:solidFill>
            <a:schemeClr val="tx1"/>
          </a:solidFill>
          <a:latin typeface="+mn-lt"/>
          <a:ea typeface="+mn-ea"/>
          <a:cs typeface="+mn-cs"/>
        </a:defRPr>
      </a:lvl5pPr>
      <a:lvl6pPr marL="2285506" algn="l" defTabSz="457101" rtl="0" eaLnBrk="1" latinLnBrk="0" hangingPunct="1">
        <a:defRPr sz="1800" kern="1200">
          <a:solidFill>
            <a:schemeClr val="tx1"/>
          </a:solidFill>
          <a:latin typeface="+mn-lt"/>
          <a:ea typeface="+mn-ea"/>
          <a:cs typeface="+mn-cs"/>
        </a:defRPr>
      </a:lvl6pPr>
      <a:lvl7pPr marL="2742607" algn="l" defTabSz="457101" rtl="0" eaLnBrk="1" latinLnBrk="0" hangingPunct="1">
        <a:defRPr sz="1800" kern="1200">
          <a:solidFill>
            <a:schemeClr val="tx1"/>
          </a:solidFill>
          <a:latin typeface="+mn-lt"/>
          <a:ea typeface="+mn-ea"/>
          <a:cs typeface="+mn-cs"/>
        </a:defRPr>
      </a:lvl7pPr>
      <a:lvl8pPr marL="3199708" algn="l" defTabSz="457101" rtl="0" eaLnBrk="1" latinLnBrk="0" hangingPunct="1">
        <a:defRPr sz="1800" kern="1200">
          <a:solidFill>
            <a:schemeClr val="tx1"/>
          </a:solidFill>
          <a:latin typeface="+mn-lt"/>
          <a:ea typeface="+mn-ea"/>
          <a:cs typeface="+mn-cs"/>
        </a:defRPr>
      </a:lvl8pPr>
      <a:lvl9pPr marL="3656811" algn="l" defTabSz="457101"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6322" name="Rectangle 2"/>
          <p:cNvSpPr>
            <a:spLocks noGrp="1" noChangeArrowheads="1"/>
          </p:cNvSpPr>
          <p:nvPr>
            <p:ph type="body" idx="1"/>
            <p:custDataLst>
              <p:tags r:id="rId13"/>
            </p:custDataLst>
          </p:nvPr>
        </p:nvSpPr>
        <p:spPr bwMode="auto">
          <a:xfrm>
            <a:off x="457200" y="1143006"/>
            <a:ext cx="8229600" cy="4983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00" tIns="45701" rIns="91400" bIns="4570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726211" name="Rectangle 3"/>
          <p:cNvSpPr>
            <a:spLocks noGrp="1" noChangeArrowheads="1"/>
          </p:cNvSpPr>
          <p:nvPr>
            <p:ph type="dt" sz="half" idx="2"/>
            <p:custDataLst>
              <p:tags r:id="rId14"/>
            </p:custDataLst>
          </p:nvPr>
        </p:nvSpPr>
        <p:spPr bwMode="auto">
          <a:xfrm>
            <a:off x="457200" y="6245225"/>
            <a:ext cx="2133600" cy="476250"/>
          </a:xfrm>
          <a:prstGeom prst="rect">
            <a:avLst/>
          </a:prstGeom>
          <a:noFill/>
          <a:ln w="9525">
            <a:noFill/>
            <a:miter lim="800000"/>
            <a:headEnd/>
            <a:tailEnd/>
          </a:ln>
          <a:effectLst/>
        </p:spPr>
        <p:txBody>
          <a:bodyPr vert="horz" wrap="square" lIns="91400" tIns="45701" rIns="91400" bIns="45701" numCol="1" anchor="t" anchorCtr="0" compatLnSpc="1">
            <a:prstTxWarp prst="textNoShape">
              <a:avLst/>
            </a:prstTxWarp>
          </a:bodyPr>
          <a:lstStyle>
            <a:lvl1pPr>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5726212" name="Rectangle 4"/>
          <p:cNvSpPr>
            <a:spLocks noGrp="1" noChangeArrowheads="1"/>
          </p:cNvSpPr>
          <p:nvPr>
            <p:ph type="ftr" sz="quarter" idx="3"/>
            <p:custDataLst>
              <p:tags r:id="rId15"/>
            </p:custDataLst>
          </p:nvPr>
        </p:nvSpPr>
        <p:spPr bwMode="auto">
          <a:xfrm>
            <a:off x="3124200" y="6245225"/>
            <a:ext cx="2895600" cy="476250"/>
          </a:xfrm>
          <a:prstGeom prst="rect">
            <a:avLst/>
          </a:prstGeom>
          <a:noFill/>
          <a:ln w="9525">
            <a:noFill/>
            <a:miter lim="800000"/>
            <a:headEnd/>
            <a:tailEnd/>
          </a:ln>
          <a:effectLst/>
        </p:spPr>
        <p:txBody>
          <a:bodyPr vert="horz" wrap="square" lIns="91400" tIns="45701" rIns="91400" bIns="45701" numCol="1" anchor="t" anchorCtr="0" compatLnSpc="1">
            <a:prstTxWarp prst="textNoShape">
              <a:avLst/>
            </a:prstTxWarp>
          </a:bodyPr>
          <a:lstStyle>
            <a:lvl1pPr algn="ctr">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5726213" name="Rectangle 5"/>
          <p:cNvSpPr>
            <a:spLocks noGrp="1" noChangeArrowheads="1"/>
          </p:cNvSpPr>
          <p:nvPr>
            <p:ph type="sldNum" sz="quarter" idx="4"/>
            <p:custDataLst>
              <p:tags r:id="rId16"/>
            </p:custDataLst>
          </p:nvPr>
        </p:nvSpPr>
        <p:spPr bwMode="auto">
          <a:xfrm>
            <a:off x="6553200" y="6245225"/>
            <a:ext cx="2133600" cy="476250"/>
          </a:xfrm>
          <a:prstGeom prst="rect">
            <a:avLst/>
          </a:prstGeom>
          <a:noFill/>
          <a:ln w="9525">
            <a:noFill/>
            <a:miter lim="800000"/>
            <a:headEnd/>
            <a:tailEnd/>
          </a:ln>
          <a:effectLst/>
        </p:spPr>
        <p:txBody>
          <a:bodyPr vert="horz" wrap="square" lIns="91400" tIns="45701" rIns="91400" bIns="45701" numCol="1" anchor="t" anchorCtr="0" compatLnSpc="1">
            <a:prstTxWarp prst="textNoShape">
              <a:avLst/>
            </a:prstTxWarp>
          </a:bodyPr>
          <a:lstStyle>
            <a:lvl1pPr algn="r">
              <a:defRPr sz="1400" b="0"/>
            </a:lvl1pPr>
          </a:lstStyle>
          <a:p>
            <a:pPr>
              <a:defRPr/>
            </a:pPr>
            <a:fld id="{7A7E088A-5A58-4048-9409-7CB52CF5CC46}" type="slidenum">
              <a:rPr lang="en-US"/>
              <a:pPr>
                <a:defRPr/>
              </a:pPr>
              <a:t>‹#›</a:t>
            </a:fld>
            <a:endParaRPr lang="en-US"/>
          </a:p>
        </p:txBody>
      </p:sp>
      <p:sp>
        <p:nvSpPr>
          <p:cNvPr id="5726214" name="Text Box 6"/>
          <p:cNvSpPr txBox="1">
            <a:spLocks noChangeArrowheads="1"/>
          </p:cNvSpPr>
          <p:nvPr>
            <p:custDataLst>
              <p:tags r:id="rId17"/>
            </p:custDataLst>
          </p:nvPr>
        </p:nvSpPr>
        <p:spPr bwMode="auto">
          <a:xfrm>
            <a:off x="8382001" y="6248400"/>
            <a:ext cx="604838" cy="492404"/>
          </a:xfrm>
          <a:prstGeom prst="rect">
            <a:avLst/>
          </a:prstGeom>
          <a:noFill/>
          <a:ln w="9525">
            <a:noFill/>
            <a:miter lim="800000"/>
            <a:headEnd/>
            <a:tailEnd/>
          </a:ln>
          <a:effectLst/>
        </p:spPr>
        <p:txBody>
          <a:bodyPr lIns="91400" tIns="45701" rIns="91400" bIns="45701">
            <a:spAutoFit/>
          </a:bodyPr>
          <a:lstStyle>
            <a:lvl1pPr defTabSz="912813" eaLnBrk="0" hangingPunct="0">
              <a:defRPr sz="1200" b="1">
                <a:solidFill>
                  <a:schemeClr val="tx1"/>
                </a:solidFill>
                <a:latin typeface="Arial" charset="0"/>
                <a:ea typeface="ＭＳ Ｐゴシック" charset="0"/>
                <a:cs typeface="ＭＳ Ｐゴシック" charset="0"/>
              </a:defRPr>
            </a:lvl1pPr>
            <a:lvl2pPr marL="37931725" indent="-37474525" defTabSz="912813" eaLnBrk="0" hangingPunct="0">
              <a:defRPr sz="1200" b="1">
                <a:solidFill>
                  <a:schemeClr val="tx1"/>
                </a:solidFill>
                <a:latin typeface="Arial" charset="0"/>
                <a:ea typeface="ＭＳ Ｐゴシック" charset="0"/>
              </a:defRPr>
            </a:lvl2pPr>
            <a:lvl3pPr eaLnBrk="0" hangingPunct="0">
              <a:defRPr sz="1200" b="1">
                <a:solidFill>
                  <a:schemeClr val="tx1"/>
                </a:solidFill>
                <a:latin typeface="Arial" charset="0"/>
                <a:ea typeface="ＭＳ Ｐゴシック" charset="0"/>
              </a:defRPr>
            </a:lvl3pPr>
            <a:lvl4pPr eaLnBrk="0" hangingPunct="0">
              <a:defRPr sz="1200" b="1">
                <a:solidFill>
                  <a:schemeClr val="tx1"/>
                </a:solidFill>
                <a:latin typeface="Arial" charset="0"/>
                <a:ea typeface="ＭＳ Ｐゴシック" charset="0"/>
              </a:defRPr>
            </a:lvl4pPr>
            <a:lvl5pPr eaLnBrk="0" hangingPunct="0">
              <a:defRPr sz="1200" b="1">
                <a:solidFill>
                  <a:schemeClr val="tx1"/>
                </a:solidFill>
                <a:latin typeface="Arial" charset="0"/>
                <a:ea typeface="ＭＳ Ｐゴシック" charset="0"/>
              </a:defRPr>
            </a:lvl5pPr>
            <a:lvl6pPr marL="457200" eaLnBrk="0" fontAlgn="base" hangingPunct="0">
              <a:spcBef>
                <a:spcPct val="0"/>
              </a:spcBef>
              <a:spcAft>
                <a:spcPct val="0"/>
              </a:spcAft>
              <a:defRPr sz="1200" b="1">
                <a:solidFill>
                  <a:schemeClr val="tx1"/>
                </a:solidFill>
                <a:latin typeface="Arial" charset="0"/>
                <a:ea typeface="ＭＳ Ｐゴシック" charset="0"/>
              </a:defRPr>
            </a:lvl6pPr>
            <a:lvl7pPr marL="914400" eaLnBrk="0" fontAlgn="base" hangingPunct="0">
              <a:spcBef>
                <a:spcPct val="0"/>
              </a:spcBef>
              <a:spcAft>
                <a:spcPct val="0"/>
              </a:spcAft>
              <a:defRPr sz="1200" b="1">
                <a:solidFill>
                  <a:schemeClr val="tx1"/>
                </a:solidFill>
                <a:latin typeface="Arial" charset="0"/>
                <a:ea typeface="ＭＳ Ｐゴシック" charset="0"/>
              </a:defRPr>
            </a:lvl7pPr>
            <a:lvl8pPr marL="1371600" eaLnBrk="0" fontAlgn="base" hangingPunct="0">
              <a:spcBef>
                <a:spcPct val="0"/>
              </a:spcBef>
              <a:spcAft>
                <a:spcPct val="0"/>
              </a:spcAft>
              <a:defRPr sz="1200" b="1">
                <a:solidFill>
                  <a:schemeClr val="tx1"/>
                </a:solidFill>
                <a:latin typeface="Arial" charset="0"/>
                <a:ea typeface="ＭＳ Ｐゴシック" charset="0"/>
              </a:defRPr>
            </a:lvl8pPr>
            <a:lvl9pPr marL="1828800" eaLnBrk="0" fontAlgn="base" hangingPunct="0">
              <a:spcBef>
                <a:spcPct val="0"/>
              </a:spcBef>
              <a:spcAft>
                <a:spcPct val="0"/>
              </a:spcAft>
              <a:defRPr sz="1200" b="1">
                <a:solidFill>
                  <a:schemeClr val="tx1"/>
                </a:solidFill>
                <a:latin typeface="Arial" charset="0"/>
                <a:ea typeface="ＭＳ Ｐゴシック" charset="0"/>
              </a:defRPr>
            </a:lvl9pPr>
          </a:lstStyle>
          <a:p>
            <a:pPr algn="r" eaLnBrk="1" hangingPunct="1">
              <a:spcBef>
                <a:spcPct val="50000"/>
              </a:spcBef>
              <a:defRPr/>
            </a:pPr>
            <a:fld id="{05832009-EDEC-904B-859A-7EAAD4AC9B98}" type="slidenum">
              <a:rPr lang="en-US" sz="2600" b="0" smtClean="0">
                <a:solidFill>
                  <a:srgbClr val="5F5F5F"/>
                </a:solidFill>
                <a:latin typeface="High Tower Text" charset="0"/>
              </a:rPr>
              <a:pPr algn="r" eaLnBrk="1" hangingPunct="1">
                <a:spcBef>
                  <a:spcPct val="50000"/>
                </a:spcBef>
                <a:defRPr/>
              </a:pPr>
              <a:t>‹#›</a:t>
            </a:fld>
            <a:endParaRPr lang="en-US" sz="2600" b="0" smtClean="0">
              <a:solidFill>
                <a:srgbClr val="5F5F5F"/>
              </a:solidFill>
              <a:latin typeface="High Tower Text" charset="0"/>
            </a:endParaRPr>
          </a:p>
        </p:txBody>
      </p:sp>
      <p:sp>
        <p:nvSpPr>
          <p:cNvPr id="56327" name="Rectangle 7"/>
          <p:cNvSpPr>
            <a:spLocks noChangeAspect="1" noChangeArrowheads="1"/>
          </p:cNvSpPr>
          <p:nvPr>
            <p:custDataLst>
              <p:tags r:id="rId18"/>
            </p:custDataLst>
          </p:nvPr>
        </p:nvSpPr>
        <p:spPr bwMode="auto">
          <a:xfrm>
            <a:off x="666750" y="381000"/>
            <a:ext cx="495300" cy="457200"/>
          </a:xfrm>
          <a:prstGeom prst="rect">
            <a:avLst/>
          </a:prstGeom>
          <a:solidFill>
            <a:srgbClr val="C0C0C0">
              <a:alpha val="3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19" tIns="45711" rIns="91419" bIns="45711" anchor="ctr"/>
          <a:lstStyle/>
          <a:p>
            <a:pPr algn="ctr"/>
            <a:endParaRPr lang="en-US"/>
          </a:p>
        </p:txBody>
      </p:sp>
      <p:sp>
        <p:nvSpPr>
          <p:cNvPr id="56328" name="Rectangle 8"/>
          <p:cNvSpPr>
            <a:spLocks noChangeAspect="1" noChangeArrowheads="1"/>
          </p:cNvSpPr>
          <p:nvPr>
            <p:custDataLst>
              <p:tags r:id="rId19"/>
            </p:custDataLst>
          </p:nvPr>
        </p:nvSpPr>
        <p:spPr bwMode="auto">
          <a:xfrm>
            <a:off x="742950" y="685800"/>
            <a:ext cx="628650" cy="381000"/>
          </a:xfrm>
          <a:prstGeom prst="rect">
            <a:avLst/>
          </a:prstGeom>
          <a:solidFill>
            <a:srgbClr val="DDDDDD">
              <a:alpha val="3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19" tIns="45711" rIns="91419" bIns="45711" anchor="ctr"/>
          <a:lstStyle/>
          <a:p>
            <a:pPr algn="ctr"/>
            <a:endParaRPr lang="en-US"/>
          </a:p>
        </p:txBody>
      </p:sp>
      <p:sp>
        <p:nvSpPr>
          <p:cNvPr id="56329" name="Rectangle 9"/>
          <p:cNvSpPr>
            <a:spLocks noChangeAspect="1" noChangeArrowheads="1"/>
          </p:cNvSpPr>
          <p:nvPr>
            <p:custDataLst>
              <p:tags r:id="rId20"/>
            </p:custDataLst>
          </p:nvPr>
        </p:nvSpPr>
        <p:spPr bwMode="auto">
          <a:xfrm>
            <a:off x="285750" y="609600"/>
            <a:ext cx="571500" cy="361950"/>
          </a:xfrm>
          <a:prstGeom prst="rect">
            <a:avLst/>
          </a:prstGeom>
          <a:solidFill>
            <a:srgbClr val="B2B2B2">
              <a:alpha val="3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19" tIns="45711" rIns="91419" bIns="45711" anchor="ctr"/>
          <a:lstStyle/>
          <a:p>
            <a:pPr algn="ctr"/>
            <a:endParaRPr lang="en-US"/>
          </a:p>
        </p:txBody>
      </p:sp>
      <p:sp>
        <p:nvSpPr>
          <p:cNvPr id="56330" name="Rectangle 10"/>
          <p:cNvSpPr>
            <a:spLocks noGrp="1" noChangeArrowheads="1"/>
          </p:cNvSpPr>
          <p:nvPr>
            <p:ph type="title"/>
            <p:custDataLst>
              <p:tags r:id="rId21"/>
            </p:custDataLst>
          </p:nvPr>
        </p:nvSpPr>
        <p:spPr bwMode="auto">
          <a:xfrm>
            <a:off x="457200" y="457200"/>
            <a:ext cx="822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00" tIns="45701" rIns="91400" bIns="45701" numCol="1" anchor="ctr" anchorCtr="0" compatLnSpc="1">
            <a:prstTxWarp prst="textNoShape">
              <a:avLst/>
            </a:prstTxWarp>
          </a:bodyPr>
          <a:lstStyle/>
          <a:p>
            <a:pPr lvl="0"/>
            <a:r>
              <a:rPr lang="en-US"/>
              <a:t>Click to edit Master title style</a:t>
            </a:r>
          </a:p>
        </p:txBody>
      </p:sp>
    </p:spTree>
  </p:cSld>
  <p:clrMap bg1="lt1" tx1="dk1" bg2="lt2" tx2="dk2" accent1="accent1" accent2="accent2" accent3="accent3" accent4="accent4" accent5="accent5" accent6="accent6" hlink="hlink" folHlink="folHlink"/>
  <p:sldLayoutIdLst>
    <p:sldLayoutId id="2147533262" r:id="rId1"/>
    <p:sldLayoutId id="2147533263" r:id="rId2"/>
    <p:sldLayoutId id="2147533264" r:id="rId3"/>
    <p:sldLayoutId id="2147533265" r:id="rId4"/>
    <p:sldLayoutId id="2147533266" r:id="rId5"/>
    <p:sldLayoutId id="2147533267" r:id="rId6"/>
    <p:sldLayoutId id="2147533268" r:id="rId7"/>
    <p:sldLayoutId id="2147533269" r:id="rId8"/>
    <p:sldLayoutId id="2147533270" r:id="rId9"/>
    <p:sldLayoutId id="2147533271" r:id="rId10"/>
    <p:sldLayoutId id="2147533272" r:id="rId11"/>
  </p:sldLayoutIdLst>
  <p:hf hdr="0" ftr="0" dt="0"/>
  <p:txStyles>
    <p:titleStyle>
      <a:lvl1pPr algn="l" defTabSz="911174" rtl="0" eaLnBrk="0" fontAlgn="base" hangingPunct="0">
        <a:spcBef>
          <a:spcPct val="0"/>
        </a:spcBef>
        <a:spcAft>
          <a:spcPct val="0"/>
        </a:spcAft>
        <a:defRPr sz="2200">
          <a:solidFill>
            <a:schemeClr val="tx2"/>
          </a:solidFill>
          <a:latin typeface="+mj-lt"/>
          <a:ea typeface="ＭＳ Ｐゴシック" pitchFamily="-65" charset="-128"/>
          <a:cs typeface="ＭＳ Ｐゴシック" pitchFamily="-65" charset="-128"/>
        </a:defRPr>
      </a:lvl1pPr>
      <a:lvl2pPr algn="l" defTabSz="911174" rtl="0" eaLnBrk="0" fontAlgn="base" hangingPunct="0">
        <a:spcBef>
          <a:spcPct val="0"/>
        </a:spcBef>
        <a:spcAft>
          <a:spcPct val="0"/>
        </a:spcAft>
        <a:defRPr sz="2200">
          <a:solidFill>
            <a:schemeClr val="tx2"/>
          </a:solidFill>
          <a:latin typeface="ITC Officina Sans Book" pitchFamily="34" charset="0"/>
          <a:ea typeface="ＭＳ Ｐゴシック" pitchFamily="-65" charset="-128"/>
          <a:cs typeface="ＭＳ Ｐゴシック" pitchFamily="-65" charset="-128"/>
        </a:defRPr>
      </a:lvl2pPr>
      <a:lvl3pPr algn="l" defTabSz="911174" rtl="0" eaLnBrk="0" fontAlgn="base" hangingPunct="0">
        <a:spcBef>
          <a:spcPct val="0"/>
        </a:spcBef>
        <a:spcAft>
          <a:spcPct val="0"/>
        </a:spcAft>
        <a:defRPr sz="2200">
          <a:solidFill>
            <a:schemeClr val="tx2"/>
          </a:solidFill>
          <a:latin typeface="ITC Officina Sans Book" pitchFamily="34" charset="0"/>
          <a:ea typeface="ＭＳ Ｐゴシック" pitchFamily="-65" charset="-128"/>
          <a:cs typeface="ＭＳ Ｐゴシック" pitchFamily="-65" charset="-128"/>
        </a:defRPr>
      </a:lvl3pPr>
      <a:lvl4pPr algn="l" defTabSz="911174" rtl="0" eaLnBrk="0" fontAlgn="base" hangingPunct="0">
        <a:spcBef>
          <a:spcPct val="0"/>
        </a:spcBef>
        <a:spcAft>
          <a:spcPct val="0"/>
        </a:spcAft>
        <a:defRPr sz="2200">
          <a:solidFill>
            <a:schemeClr val="tx2"/>
          </a:solidFill>
          <a:latin typeface="ITC Officina Sans Book" pitchFamily="34" charset="0"/>
          <a:ea typeface="ＭＳ Ｐゴシック" pitchFamily="-65" charset="-128"/>
          <a:cs typeface="ＭＳ Ｐゴシック" pitchFamily="-65" charset="-128"/>
        </a:defRPr>
      </a:lvl4pPr>
      <a:lvl5pPr algn="l" defTabSz="911174" rtl="0" eaLnBrk="0" fontAlgn="base" hangingPunct="0">
        <a:spcBef>
          <a:spcPct val="0"/>
        </a:spcBef>
        <a:spcAft>
          <a:spcPct val="0"/>
        </a:spcAft>
        <a:defRPr sz="2200">
          <a:solidFill>
            <a:schemeClr val="tx2"/>
          </a:solidFill>
          <a:latin typeface="ITC Officina Sans Book" pitchFamily="34" charset="0"/>
          <a:ea typeface="ＭＳ Ｐゴシック" pitchFamily="-65" charset="-128"/>
          <a:cs typeface="ＭＳ Ｐゴシック" pitchFamily="-65" charset="-128"/>
        </a:defRPr>
      </a:lvl5pPr>
      <a:lvl6pPr marL="457101" algn="l" defTabSz="912615" rtl="0" eaLnBrk="1" fontAlgn="base" hangingPunct="1">
        <a:spcBef>
          <a:spcPct val="0"/>
        </a:spcBef>
        <a:spcAft>
          <a:spcPct val="0"/>
        </a:spcAft>
        <a:defRPr sz="2200">
          <a:solidFill>
            <a:schemeClr val="tx2"/>
          </a:solidFill>
          <a:latin typeface="ITC Officina Sans Book" pitchFamily="34" charset="0"/>
        </a:defRPr>
      </a:lvl6pPr>
      <a:lvl7pPr marL="914202" algn="l" defTabSz="912615" rtl="0" eaLnBrk="1" fontAlgn="base" hangingPunct="1">
        <a:spcBef>
          <a:spcPct val="0"/>
        </a:spcBef>
        <a:spcAft>
          <a:spcPct val="0"/>
        </a:spcAft>
        <a:defRPr sz="2200">
          <a:solidFill>
            <a:schemeClr val="tx2"/>
          </a:solidFill>
          <a:latin typeface="ITC Officina Sans Book" pitchFamily="34" charset="0"/>
        </a:defRPr>
      </a:lvl7pPr>
      <a:lvl8pPr marL="1371304" algn="l" defTabSz="912615" rtl="0" eaLnBrk="1" fontAlgn="base" hangingPunct="1">
        <a:spcBef>
          <a:spcPct val="0"/>
        </a:spcBef>
        <a:spcAft>
          <a:spcPct val="0"/>
        </a:spcAft>
        <a:defRPr sz="2200">
          <a:solidFill>
            <a:schemeClr val="tx2"/>
          </a:solidFill>
          <a:latin typeface="ITC Officina Sans Book" pitchFamily="34" charset="0"/>
        </a:defRPr>
      </a:lvl8pPr>
      <a:lvl9pPr marL="1828405" algn="l" defTabSz="912615" rtl="0" eaLnBrk="1" fontAlgn="base" hangingPunct="1">
        <a:spcBef>
          <a:spcPct val="0"/>
        </a:spcBef>
        <a:spcAft>
          <a:spcPct val="0"/>
        </a:spcAft>
        <a:defRPr sz="2200">
          <a:solidFill>
            <a:schemeClr val="tx2"/>
          </a:solidFill>
          <a:latin typeface="ITC Officina Sans Book" pitchFamily="34" charset="0"/>
        </a:defRPr>
      </a:lvl9pPr>
    </p:titleStyle>
    <p:bodyStyle>
      <a:lvl1pPr marL="341293" indent="-341293" algn="l" defTabSz="911174" rtl="0" eaLnBrk="0" fontAlgn="base" hangingPunct="0">
        <a:spcBef>
          <a:spcPct val="20000"/>
        </a:spcBef>
        <a:spcAft>
          <a:spcPct val="0"/>
        </a:spcAft>
        <a:buSzPct val="125000"/>
        <a:buFont typeface="Times New Roman" charset="0"/>
        <a:buChar char="▪"/>
        <a:defRPr sz="3200">
          <a:solidFill>
            <a:schemeClr val="tx1"/>
          </a:solidFill>
          <a:latin typeface="+mn-lt"/>
          <a:ea typeface="ＭＳ Ｐゴシック" pitchFamily="-65" charset="-128"/>
          <a:cs typeface="ＭＳ Ｐゴシック" pitchFamily="-65" charset="-128"/>
        </a:defRPr>
      </a:lvl1pPr>
      <a:lvl2pPr marL="741321" indent="-284147" algn="l" defTabSz="911174" rtl="0" eaLnBrk="0" fontAlgn="base" hangingPunct="0">
        <a:spcBef>
          <a:spcPct val="20000"/>
        </a:spcBef>
        <a:spcAft>
          <a:spcPct val="0"/>
        </a:spcAft>
        <a:buSzPct val="125000"/>
        <a:buFont typeface="Times New Roman" charset="0"/>
        <a:buChar char="▫"/>
        <a:defRPr sz="1600">
          <a:solidFill>
            <a:schemeClr val="tx1"/>
          </a:solidFill>
          <a:latin typeface="+mn-lt"/>
          <a:ea typeface="ＭＳ Ｐゴシック" pitchFamily="-65" charset="-128"/>
        </a:defRPr>
      </a:lvl2pPr>
      <a:lvl3pPr marL="1141349" indent="-228588" algn="l" defTabSz="911174" rtl="0" eaLnBrk="0" fontAlgn="base" hangingPunct="0">
        <a:spcBef>
          <a:spcPct val="20000"/>
        </a:spcBef>
        <a:spcAft>
          <a:spcPct val="0"/>
        </a:spcAft>
        <a:buChar char="•"/>
        <a:defRPr sz="1400">
          <a:solidFill>
            <a:schemeClr val="tx1"/>
          </a:solidFill>
          <a:latin typeface="+mn-lt"/>
          <a:ea typeface="ＭＳ Ｐゴシック" pitchFamily="-65" charset="-128"/>
        </a:defRPr>
      </a:lvl3pPr>
      <a:lvl4pPr marL="1598523" indent="-227001" algn="l" defTabSz="911174" rtl="0" eaLnBrk="0" fontAlgn="base" hangingPunct="0">
        <a:spcBef>
          <a:spcPct val="20000"/>
        </a:spcBef>
        <a:spcAft>
          <a:spcPct val="0"/>
        </a:spcAft>
        <a:buChar char="–"/>
        <a:defRPr sz="1200">
          <a:solidFill>
            <a:schemeClr val="tx1"/>
          </a:solidFill>
          <a:latin typeface="+mn-lt"/>
          <a:ea typeface="ＭＳ Ｐゴシック" pitchFamily="-65" charset="-128"/>
        </a:defRPr>
      </a:lvl4pPr>
      <a:lvl5pPr marL="2055698" indent="-227001" algn="l" defTabSz="911174" rtl="0" eaLnBrk="0" fontAlgn="base" hangingPunct="0">
        <a:spcBef>
          <a:spcPct val="20000"/>
        </a:spcBef>
        <a:spcAft>
          <a:spcPct val="0"/>
        </a:spcAft>
        <a:buChar char="»"/>
        <a:defRPr sz="1000">
          <a:solidFill>
            <a:schemeClr val="tx1"/>
          </a:solidFill>
          <a:latin typeface="+mn-lt"/>
          <a:ea typeface="ＭＳ Ｐゴシック" pitchFamily="-65" charset="-128"/>
        </a:defRPr>
      </a:lvl5pPr>
      <a:lvl6pPr marL="2514057" indent="-228550" algn="l" defTabSz="912615" rtl="0" eaLnBrk="1" fontAlgn="base" hangingPunct="1">
        <a:spcBef>
          <a:spcPct val="20000"/>
        </a:spcBef>
        <a:spcAft>
          <a:spcPct val="0"/>
        </a:spcAft>
        <a:buChar char="»"/>
        <a:defRPr sz="1000">
          <a:solidFill>
            <a:schemeClr val="tx1"/>
          </a:solidFill>
          <a:latin typeface="+mn-lt"/>
          <a:ea typeface="ＭＳ Ｐゴシック" pitchFamily="-65" charset="-128"/>
        </a:defRPr>
      </a:lvl6pPr>
      <a:lvl7pPr marL="2971159" indent="-228550" algn="l" defTabSz="912615" rtl="0" eaLnBrk="1" fontAlgn="base" hangingPunct="1">
        <a:spcBef>
          <a:spcPct val="20000"/>
        </a:spcBef>
        <a:spcAft>
          <a:spcPct val="0"/>
        </a:spcAft>
        <a:buChar char="»"/>
        <a:defRPr sz="1000">
          <a:solidFill>
            <a:schemeClr val="tx1"/>
          </a:solidFill>
          <a:latin typeface="+mn-lt"/>
          <a:ea typeface="ＭＳ Ｐゴシック" pitchFamily="-65" charset="-128"/>
        </a:defRPr>
      </a:lvl7pPr>
      <a:lvl8pPr marL="3428259" indent="-228550" algn="l" defTabSz="912615" rtl="0" eaLnBrk="1" fontAlgn="base" hangingPunct="1">
        <a:spcBef>
          <a:spcPct val="20000"/>
        </a:spcBef>
        <a:spcAft>
          <a:spcPct val="0"/>
        </a:spcAft>
        <a:buChar char="»"/>
        <a:defRPr sz="1000">
          <a:solidFill>
            <a:schemeClr val="tx1"/>
          </a:solidFill>
          <a:latin typeface="+mn-lt"/>
          <a:ea typeface="ＭＳ Ｐゴシック" pitchFamily="-65" charset="-128"/>
        </a:defRPr>
      </a:lvl8pPr>
      <a:lvl9pPr marL="3885360" indent="-228550" algn="l" defTabSz="912615" rtl="0" eaLnBrk="1" fontAlgn="base" hangingPunct="1">
        <a:spcBef>
          <a:spcPct val="20000"/>
        </a:spcBef>
        <a:spcAft>
          <a:spcPct val="0"/>
        </a:spcAft>
        <a:buChar char="»"/>
        <a:defRPr sz="1000">
          <a:solidFill>
            <a:schemeClr val="tx1"/>
          </a:solidFill>
          <a:latin typeface="+mn-lt"/>
          <a:ea typeface="ＭＳ Ｐゴシック" pitchFamily="-65" charset="-128"/>
        </a:defRPr>
      </a:lvl9pPr>
    </p:bodyStyle>
    <p:otherStyle>
      <a:defPPr>
        <a:defRPr lang="en-US"/>
      </a:defPPr>
      <a:lvl1pPr marL="0" algn="l" defTabSz="457101" rtl="0" eaLnBrk="1" latinLnBrk="0" hangingPunct="1">
        <a:defRPr sz="1800" kern="1200">
          <a:solidFill>
            <a:schemeClr val="tx1"/>
          </a:solidFill>
          <a:latin typeface="+mn-lt"/>
          <a:ea typeface="+mn-ea"/>
          <a:cs typeface="+mn-cs"/>
        </a:defRPr>
      </a:lvl1pPr>
      <a:lvl2pPr marL="457101" algn="l" defTabSz="457101" rtl="0" eaLnBrk="1" latinLnBrk="0" hangingPunct="1">
        <a:defRPr sz="1800" kern="1200">
          <a:solidFill>
            <a:schemeClr val="tx1"/>
          </a:solidFill>
          <a:latin typeface="+mn-lt"/>
          <a:ea typeface="+mn-ea"/>
          <a:cs typeface="+mn-cs"/>
        </a:defRPr>
      </a:lvl2pPr>
      <a:lvl3pPr marL="914202" algn="l" defTabSz="457101" rtl="0" eaLnBrk="1" latinLnBrk="0" hangingPunct="1">
        <a:defRPr sz="1800" kern="1200">
          <a:solidFill>
            <a:schemeClr val="tx1"/>
          </a:solidFill>
          <a:latin typeface="+mn-lt"/>
          <a:ea typeface="+mn-ea"/>
          <a:cs typeface="+mn-cs"/>
        </a:defRPr>
      </a:lvl3pPr>
      <a:lvl4pPr marL="1371304" algn="l" defTabSz="457101" rtl="0" eaLnBrk="1" latinLnBrk="0" hangingPunct="1">
        <a:defRPr sz="1800" kern="1200">
          <a:solidFill>
            <a:schemeClr val="tx1"/>
          </a:solidFill>
          <a:latin typeface="+mn-lt"/>
          <a:ea typeface="+mn-ea"/>
          <a:cs typeface="+mn-cs"/>
        </a:defRPr>
      </a:lvl4pPr>
      <a:lvl5pPr marL="1828405" algn="l" defTabSz="457101" rtl="0" eaLnBrk="1" latinLnBrk="0" hangingPunct="1">
        <a:defRPr sz="1800" kern="1200">
          <a:solidFill>
            <a:schemeClr val="tx1"/>
          </a:solidFill>
          <a:latin typeface="+mn-lt"/>
          <a:ea typeface="+mn-ea"/>
          <a:cs typeface="+mn-cs"/>
        </a:defRPr>
      </a:lvl5pPr>
      <a:lvl6pPr marL="2285506" algn="l" defTabSz="457101" rtl="0" eaLnBrk="1" latinLnBrk="0" hangingPunct="1">
        <a:defRPr sz="1800" kern="1200">
          <a:solidFill>
            <a:schemeClr val="tx1"/>
          </a:solidFill>
          <a:latin typeface="+mn-lt"/>
          <a:ea typeface="+mn-ea"/>
          <a:cs typeface="+mn-cs"/>
        </a:defRPr>
      </a:lvl6pPr>
      <a:lvl7pPr marL="2742607" algn="l" defTabSz="457101" rtl="0" eaLnBrk="1" latinLnBrk="0" hangingPunct="1">
        <a:defRPr sz="1800" kern="1200">
          <a:solidFill>
            <a:schemeClr val="tx1"/>
          </a:solidFill>
          <a:latin typeface="+mn-lt"/>
          <a:ea typeface="+mn-ea"/>
          <a:cs typeface="+mn-cs"/>
        </a:defRPr>
      </a:lvl7pPr>
      <a:lvl8pPr marL="3199708" algn="l" defTabSz="457101" rtl="0" eaLnBrk="1" latinLnBrk="0" hangingPunct="1">
        <a:defRPr sz="1800" kern="1200">
          <a:solidFill>
            <a:schemeClr val="tx1"/>
          </a:solidFill>
          <a:latin typeface="+mn-lt"/>
          <a:ea typeface="+mn-ea"/>
          <a:cs typeface="+mn-cs"/>
        </a:defRPr>
      </a:lvl8pPr>
      <a:lvl9pPr marL="3656811" algn="l" defTabSz="457101"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68610" name="Object 2"/>
          <p:cNvGraphicFramePr>
            <a:graphicFrameLocks noChangeAspect="1"/>
          </p:cNvGraphicFramePr>
          <p:nvPr>
            <p:custDataLst>
              <p:tags r:id="rId14"/>
            </p:custDataLst>
          </p:nvPr>
        </p:nvGraphicFramePr>
        <p:xfrm>
          <a:off x="8385181" y="6096000"/>
          <a:ext cx="606425" cy="609600"/>
        </p:xfrm>
        <a:graphic>
          <a:graphicData uri="http://schemas.openxmlformats.org/presentationml/2006/ole">
            <mc:AlternateContent xmlns:mc="http://schemas.openxmlformats.org/markup-compatibility/2006">
              <mc:Choice xmlns:v="urn:schemas-microsoft-com:vml" Requires="v">
                <p:oleObj spid="_x0000_s68761" name="Image" r:id="rId25" imgW="2222222" imgH="2234921" progId="">
                  <p:embed/>
                </p:oleObj>
              </mc:Choice>
              <mc:Fallback>
                <p:oleObj name="Image" r:id="rId25" imgW="2222222" imgH="2234921" progId="">
                  <p:embed/>
                  <p:pic>
                    <p:nvPicPr>
                      <p:cNvPr id="0" name="Object 2"/>
                      <p:cNvPicPr>
                        <a:picLocks noChangeAspect="1" noChangeArrowheads="1"/>
                      </p:cNvPicPr>
                      <p:nvPr/>
                    </p:nvPicPr>
                    <p:blipFill>
                      <a:blip r:embed="rId26">
                        <a:lum bright="40000" contrast="-40000"/>
                        <a:extLst>
                          <a:ext uri="{28A0092B-C50C-407E-A947-70E740481C1C}">
                            <a14:useLocalDpi xmlns:a14="http://schemas.microsoft.com/office/drawing/2010/main" val="0"/>
                          </a:ext>
                        </a:extLst>
                      </a:blip>
                      <a:srcRect/>
                      <a:stretch>
                        <a:fillRect/>
                      </a:stretch>
                    </p:blipFill>
                    <p:spPr bwMode="auto">
                      <a:xfrm>
                        <a:off x="8385181" y="6096000"/>
                        <a:ext cx="606425" cy="609600"/>
                      </a:xfrm>
                      <a:prstGeom prst="rect">
                        <a:avLst/>
                      </a:prstGeom>
                      <a:noFill/>
                      <a:ln>
                        <a:noFill/>
                      </a:ln>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68611" name="Rectangle 3"/>
          <p:cNvSpPr>
            <a:spLocks noGrp="1" noChangeArrowheads="1"/>
          </p:cNvSpPr>
          <p:nvPr>
            <p:ph type="body" idx="1"/>
            <p:custDataLst>
              <p:tags r:id="rId15"/>
            </p:custDataLst>
          </p:nvPr>
        </p:nvSpPr>
        <p:spPr bwMode="auto">
          <a:xfrm>
            <a:off x="457200" y="1143006"/>
            <a:ext cx="8229600" cy="4983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00" tIns="45701" rIns="91400" bIns="4570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7828" name="Rectangle 4"/>
          <p:cNvSpPr>
            <a:spLocks noGrp="1" noChangeArrowheads="1"/>
          </p:cNvSpPr>
          <p:nvPr>
            <p:ph type="dt" sz="half" idx="2"/>
            <p:custDataLst>
              <p:tags r:id="rId16"/>
            </p:custDataLst>
          </p:nvPr>
        </p:nvSpPr>
        <p:spPr bwMode="auto">
          <a:xfrm>
            <a:off x="457200" y="6245225"/>
            <a:ext cx="2133600" cy="476250"/>
          </a:xfrm>
          <a:prstGeom prst="rect">
            <a:avLst/>
          </a:prstGeom>
          <a:noFill/>
          <a:ln w="9525">
            <a:noFill/>
            <a:miter lim="800000"/>
            <a:headEnd/>
            <a:tailEnd/>
          </a:ln>
        </p:spPr>
        <p:txBody>
          <a:bodyPr vert="horz" wrap="square" lIns="91400" tIns="45701" rIns="91400" bIns="45701" numCol="1" anchor="t" anchorCtr="0" compatLnSpc="1">
            <a:prstTxWarp prst="textNoShape">
              <a:avLst/>
            </a:prstTxWarp>
          </a:bodyPr>
          <a:lstStyle>
            <a:lvl1pPr>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77829" name="Rectangle 5"/>
          <p:cNvSpPr>
            <a:spLocks noGrp="1" noChangeArrowheads="1"/>
          </p:cNvSpPr>
          <p:nvPr>
            <p:ph type="ftr" sz="quarter" idx="3"/>
            <p:custDataLst>
              <p:tags r:id="rId17"/>
            </p:custDataLst>
          </p:nvPr>
        </p:nvSpPr>
        <p:spPr bwMode="auto">
          <a:xfrm>
            <a:off x="3124200" y="6245225"/>
            <a:ext cx="2895600" cy="476250"/>
          </a:xfrm>
          <a:prstGeom prst="rect">
            <a:avLst/>
          </a:prstGeom>
          <a:noFill/>
          <a:ln w="9525">
            <a:noFill/>
            <a:miter lim="800000"/>
            <a:headEnd/>
            <a:tailEnd/>
          </a:ln>
        </p:spPr>
        <p:txBody>
          <a:bodyPr vert="horz" wrap="square" lIns="91400" tIns="45701" rIns="91400" bIns="45701" numCol="1" anchor="t" anchorCtr="0" compatLnSpc="1">
            <a:prstTxWarp prst="textNoShape">
              <a:avLst/>
            </a:prstTxWarp>
          </a:bodyPr>
          <a:lstStyle>
            <a:lvl1pPr algn="ctr">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77830" name="Rectangle 6"/>
          <p:cNvSpPr>
            <a:spLocks noGrp="1" noChangeArrowheads="1"/>
          </p:cNvSpPr>
          <p:nvPr>
            <p:ph type="sldNum" sz="quarter" idx="4"/>
            <p:custDataLst>
              <p:tags r:id="rId18"/>
            </p:custDataLst>
          </p:nvPr>
        </p:nvSpPr>
        <p:spPr bwMode="auto">
          <a:xfrm>
            <a:off x="6553200" y="6245225"/>
            <a:ext cx="2133600" cy="476250"/>
          </a:xfrm>
          <a:prstGeom prst="rect">
            <a:avLst/>
          </a:prstGeom>
          <a:noFill/>
          <a:ln w="9525">
            <a:noFill/>
            <a:miter lim="800000"/>
            <a:headEnd/>
            <a:tailEnd/>
          </a:ln>
        </p:spPr>
        <p:txBody>
          <a:bodyPr vert="horz" wrap="square" lIns="91400" tIns="45701" rIns="91400" bIns="45701" numCol="1" anchor="t" anchorCtr="0" compatLnSpc="1">
            <a:prstTxWarp prst="textNoShape">
              <a:avLst/>
            </a:prstTxWarp>
          </a:bodyPr>
          <a:lstStyle>
            <a:lvl1pPr algn="r">
              <a:defRPr sz="1400" b="0"/>
            </a:lvl1pPr>
          </a:lstStyle>
          <a:p>
            <a:pPr>
              <a:defRPr/>
            </a:pPr>
            <a:fld id="{85C1CDC6-EA22-D54B-BC92-9733F2705E31}" type="slidenum">
              <a:rPr lang="en-US"/>
              <a:pPr>
                <a:defRPr/>
              </a:pPr>
              <a:t>‹#›</a:t>
            </a:fld>
            <a:endParaRPr lang="en-US"/>
          </a:p>
        </p:txBody>
      </p:sp>
      <p:sp>
        <p:nvSpPr>
          <p:cNvPr id="77831" name="Text Box 7"/>
          <p:cNvSpPr txBox="1">
            <a:spLocks noChangeArrowheads="1"/>
          </p:cNvSpPr>
          <p:nvPr>
            <p:custDataLst>
              <p:tags r:id="rId19"/>
            </p:custDataLst>
          </p:nvPr>
        </p:nvSpPr>
        <p:spPr bwMode="auto">
          <a:xfrm>
            <a:off x="8305801" y="6096001"/>
            <a:ext cx="604838" cy="430849"/>
          </a:xfrm>
          <a:prstGeom prst="rect">
            <a:avLst/>
          </a:prstGeom>
          <a:noFill/>
          <a:ln w="9525">
            <a:noFill/>
            <a:miter lim="800000"/>
            <a:headEnd/>
            <a:tailEnd/>
          </a:ln>
        </p:spPr>
        <p:txBody>
          <a:bodyPr lIns="91400" tIns="45701" rIns="91400" bIns="45701">
            <a:spAutoFit/>
          </a:bodyPr>
          <a:lstStyle>
            <a:lvl1pPr defTabSz="912813" eaLnBrk="0" hangingPunct="0">
              <a:defRPr sz="1200" b="1">
                <a:solidFill>
                  <a:schemeClr val="tx1"/>
                </a:solidFill>
                <a:latin typeface="Arial" charset="0"/>
                <a:ea typeface="ＭＳ Ｐゴシック" charset="0"/>
                <a:cs typeface="ＭＳ Ｐゴシック" charset="0"/>
              </a:defRPr>
            </a:lvl1pPr>
            <a:lvl2pPr marL="37931725" indent="-37474525" defTabSz="912813" eaLnBrk="0" hangingPunct="0">
              <a:defRPr sz="1200" b="1">
                <a:solidFill>
                  <a:schemeClr val="tx1"/>
                </a:solidFill>
                <a:latin typeface="Arial" charset="0"/>
                <a:ea typeface="ＭＳ Ｐゴシック" charset="0"/>
              </a:defRPr>
            </a:lvl2pPr>
            <a:lvl3pPr eaLnBrk="0" hangingPunct="0">
              <a:defRPr sz="1200" b="1">
                <a:solidFill>
                  <a:schemeClr val="tx1"/>
                </a:solidFill>
                <a:latin typeface="Arial" charset="0"/>
                <a:ea typeface="ＭＳ Ｐゴシック" charset="0"/>
              </a:defRPr>
            </a:lvl3pPr>
            <a:lvl4pPr eaLnBrk="0" hangingPunct="0">
              <a:defRPr sz="1200" b="1">
                <a:solidFill>
                  <a:schemeClr val="tx1"/>
                </a:solidFill>
                <a:latin typeface="Arial" charset="0"/>
                <a:ea typeface="ＭＳ Ｐゴシック" charset="0"/>
              </a:defRPr>
            </a:lvl4pPr>
            <a:lvl5pPr eaLnBrk="0" hangingPunct="0">
              <a:defRPr sz="1200" b="1">
                <a:solidFill>
                  <a:schemeClr val="tx1"/>
                </a:solidFill>
                <a:latin typeface="Arial" charset="0"/>
                <a:ea typeface="ＭＳ Ｐゴシック" charset="0"/>
              </a:defRPr>
            </a:lvl5pPr>
            <a:lvl6pPr marL="457200" eaLnBrk="0" fontAlgn="base" hangingPunct="0">
              <a:spcBef>
                <a:spcPct val="0"/>
              </a:spcBef>
              <a:spcAft>
                <a:spcPct val="0"/>
              </a:spcAft>
              <a:defRPr sz="1200" b="1">
                <a:solidFill>
                  <a:schemeClr val="tx1"/>
                </a:solidFill>
                <a:latin typeface="Arial" charset="0"/>
                <a:ea typeface="ＭＳ Ｐゴシック" charset="0"/>
              </a:defRPr>
            </a:lvl6pPr>
            <a:lvl7pPr marL="914400" eaLnBrk="0" fontAlgn="base" hangingPunct="0">
              <a:spcBef>
                <a:spcPct val="0"/>
              </a:spcBef>
              <a:spcAft>
                <a:spcPct val="0"/>
              </a:spcAft>
              <a:defRPr sz="1200" b="1">
                <a:solidFill>
                  <a:schemeClr val="tx1"/>
                </a:solidFill>
                <a:latin typeface="Arial" charset="0"/>
                <a:ea typeface="ＭＳ Ｐゴシック" charset="0"/>
              </a:defRPr>
            </a:lvl7pPr>
            <a:lvl8pPr marL="1371600" eaLnBrk="0" fontAlgn="base" hangingPunct="0">
              <a:spcBef>
                <a:spcPct val="0"/>
              </a:spcBef>
              <a:spcAft>
                <a:spcPct val="0"/>
              </a:spcAft>
              <a:defRPr sz="1200" b="1">
                <a:solidFill>
                  <a:schemeClr val="tx1"/>
                </a:solidFill>
                <a:latin typeface="Arial" charset="0"/>
                <a:ea typeface="ＭＳ Ｐゴシック" charset="0"/>
              </a:defRPr>
            </a:lvl8pPr>
            <a:lvl9pPr marL="1828800" eaLnBrk="0" fontAlgn="base" hangingPunct="0">
              <a:spcBef>
                <a:spcPct val="0"/>
              </a:spcBef>
              <a:spcAft>
                <a:spcPct val="0"/>
              </a:spcAft>
              <a:defRPr sz="1200" b="1">
                <a:solidFill>
                  <a:schemeClr val="tx1"/>
                </a:solidFill>
                <a:latin typeface="Arial" charset="0"/>
                <a:ea typeface="ＭＳ Ｐゴシック" charset="0"/>
              </a:defRPr>
            </a:lvl9pPr>
          </a:lstStyle>
          <a:p>
            <a:pPr algn="r" eaLnBrk="1" hangingPunct="1">
              <a:spcBef>
                <a:spcPct val="50000"/>
              </a:spcBef>
              <a:defRPr/>
            </a:pPr>
            <a:fld id="{D9FEEA6A-373E-F049-951A-D151BAD5643C}" type="slidenum">
              <a:rPr lang="en-US" sz="2200" b="0" smtClean="0">
                <a:solidFill>
                  <a:srgbClr val="5F5F5F"/>
                </a:solidFill>
                <a:latin typeface="Times New Roman" charset="0"/>
              </a:rPr>
              <a:pPr algn="r" eaLnBrk="1" hangingPunct="1">
                <a:spcBef>
                  <a:spcPct val="50000"/>
                </a:spcBef>
                <a:defRPr/>
              </a:pPr>
              <a:t>‹#›</a:t>
            </a:fld>
            <a:endParaRPr lang="en-US" sz="2200" b="0" smtClean="0">
              <a:solidFill>
                <a:srgbClr val="5F5F5F"/>
              </a:solidFill>
              <a:latin typeface="Times New Roman" charset="0"/>
            </a:endParaRPr>
          </a:p>
        </p:txBody>
      </p:sp>
      <p:sp>
        <p:nvSpPr>
          <p:cNvPr id="68616" name="Rectangle 8"/>
          <p:cNvSpPr>
            <a:spLocks noChangeAspect="1" noChangeArrowheads="1"/>
          </p:cNvSpPr>
          <p:nvPr>
            <p:custDataLst>
              <p:tags r:id="rId20"/>
            </p:custDataLst>
          </p:nvPr>
        </p:nvSpPr>
        <p:spPr bwMode="auto">
          <a:xfrm>
            <a:off x="666750" y="381000"/>
            <a:ext cx="495300" cy="457200"/>
          </a:xfrm>
          <a:prstGeom prst="rect">
            <a:avLst/>
          </a:prstGeom>
          <a:solidFill>
            <a:srgbClr val="C0C0C0">
              <a:alpha val="3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09" tIns="45707" rIns="91409" bIns="45707" anchor="ctr"/>
          <a:lstStyle/>
          <a:p>
            <a:pPr defTabSz="911174"/>
            <a:endParaRPr lang="en-US" sz="1800" b="0"/>
          </a:p>
        </p:txBody>
      </p:sp>
      <p:sp>
        <p:nvSpPr>
          <p:cNvPr id="68617" name="Rectangle 9"/>
          <p:cNvSpPr>
            <a:spLocks noChangeAspect="1" noChangeArrowheads="1"/>
          </p:cNvSpPr>
          <p:nvPr>
            <p:custDataLst>
              <p:tags r:id="rId21"/>
            </p:custDataLst>
          </p:nvPr>
        </p:nvSpPr>
        <p:spPr bwMode="auto">
          <a:xfrm>
            <a:off x="742950" y="685800"/>
            <a:ext cx="628650" cy="381000"/>
          </a:xfrm>
          <a:prstGeom prst="rect">
            <a:avLst/>
          </a:prstGeom>
          <a:solidFill>
            <a:srgbClr val="DDDDDD">
              <a:alpha val="3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09" tIns="45707" rIns="91409" bIns="45707" anchor="ctr"/>
          <a:lstStyle/>
          <a:p>
            <a:pPr defTabSz="911174"/>
            <a:endParaRPr lang="en-US" sz="1800" b="0"/>
          </a:p>
        </p:txBody>
      </p:sp>
      <p:sp>
        <p:nvSpPr>
          <p:cNvPr id="68618" name="Rectangle 10"/>
          <p:cNvSpPr>
            <a:spLocks noChangeAspect="1" noChangeArrowheads="1"/>
          </p:cNvSpPr>
          <p:nvPr>
            <p:custDataLst>
              <p:tags r:id="rId22"/>
            </p:custDataLst>
          </p:nvPr>
        </p:nvSpPr>
        <p:spPr bwMode="auto">
          <a:xfrm>
            <a:off x="285750" y="609600"/>
            <a:ext cx="571500" cy="361950"/>
          </a:xfrm>
          <a:prstGeom prst="rect">
            <a:avLst/>
          </a:prstGeom>
          <a:solidFill>
            <a:srgbClr val="B2B2B2">
              <a:alpha val="3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09" tIns="45707" rIns="91409" bIns="45707" anchor="ctr"/>
          <a:lstStyle/>
          <a:p>
            <a:pPr defTabSz="911174"/>
            <a:endParaRPr lang="en-US" sz="1800" b="0"/>
          </a:p>
        </p:txBody>
      </p:sp>
      <p:sp>
        <p:nvSpPr>
          <p:cNvPr id="77835" name="Text Box 11"/>
          <p:cNvSpPr txBox="1">
            <a:spLocks noChangeArrowheads="1"/>
          </p:cNvSpPr>
          <p:nvPr>
            <p:custDataLst>
              <p:tags r:id="rId23"/>
            </p:custDataLst>
          </p:nvPr>
        </p:nvSpPr>
        <p:spPr bwMode="auto">
          <a:xfrm rot="16200000">
            <a:off x="8262148" y="5289500"/>
            <a:ext cx="1214437" cy="246183"/>
          </a:xfrm>
          <a:prstGeom prst="rect">
            <a:avLst/>
          </a:prstGeom>
          <a:noFill/>
          <a:ln w="9525">
            <a:noFill/>
            <a:miter lim="800000"/>
            <a:headEnd/>
            <a:tailEnd/>
          </a:ln>
        </p:spPr>
        <p:txBody>
          <a:bodyPr lIns="91400" tIns="45701" rIns="91400" bIns="45701">
            <a:spAutoFit/>
          </a:bodyPr>
          <a:lstStyle>
            <a:lvl1pPr defTabSz="912813" eaLnBrk="0" hangingPunct="0">
              <a:defRPr sz="1200" b="1">
                <a:solidFill>
                  <a:schemeClr val="tx1"/>
                </a:solidFill>
                <a:latin typeface="Arial" charset="0"/>
                <a:ea typeface="ＭＳ Ｐゴシック" charset="0"/>
                <a:cs typeface="ＭＳ Ｐゴシック" charset="0"/>
              </a:defRPr>
            </a:lvl1pPr>
            <a:lvl2pPr marL="37931725" indent="-37474525" defTabSz="912813" eaLnBrk="0" hangingPunct="0">
              <a:defRPr sz="1200" b="1">
                <a:solidFill>
                  <a:schemeClr val="tx1"/>
                </a:solidFill>
                <a:latin typeface="Arial" charset="0"/>
                <a:ea typeface="ＭＳ Ｐゴシック" charset="0"/>
              </a:defRPr>
            </a:lvl2pPr>
            <a:lvl3pPr eaLnBrk="0" hangingPunct="0">
              <a:defRPr sz="1200" b="1">
                <a:solidFill>
                  <a:schemeClr val="tx1"/>
                </a:solidFill>
                <a:latin typeface="Arial" charset="0"/>
                <a:ea typeface="ＭＳ Ｐゴシック" charset="0"/>
              </a:defRPr>
            </a:lvl3pPr>
            <a:lvl4pPr eaLnBrk="0" hangingPunct="0">
              <a:defRPr sz="1200" b="1">
                <a:solidFill>
                  <a:schemeClr val="tx1"/>
                </a:solidFill>
                <a:latin typeface="Arial" charset="0"/>
                <a:ea typeface="ＭＳ Ｐゴシック" charset="0"/>
              </a:defRPr>
            </a:lvl4pPr>
            <a:lvl5pPr eaLnBrk="0" hangingPunct="0">
              <a:defRPr sz="1200" b="1">
                <a:solidFill>
                  <a:schemeClr val="tx1"/>
                </a:solidFill>
                <a:latin typeface="Arial" charset="0"/>
                <a:ea typeface="ＭＳ Ｐゴシック" charset="0"/>
              </a:defRPr>
            </a:lvl5pPr>
            <a:lvl6pPr marL="457200" eaLnBrk="0" fontAlgn="base" hangingPunct="0">
              <a:spcBef>
                <a:spcPct val="0"/>
              </a:spcBef>
              <a:spcAft>
                <a:spcPct val="0"/>
              </a:spcAft>
              <a:defRPr sz="1200" b="1">
                <a:solidFill>
                  <a:schemeClr val="tx1"/>
                </a:solidFill>
                <a:latin typeface="Arial" charset="0"/>
                <a:ea typeface="ＭＳ Ｐゴシック" charset="0"/>
              </a:defRPr>
            </a:lvl6pPr>
            <a:lvl7pPr marL="914400" eaLnBrk="0" fontAlgn="base" hangingPunct="0">
              <a:spcBef>
                <a:spcPct val="0"/>
              </a:spcBef>
              <a:spcAft>
                <a:spcPct val="0"/>
              </a:spcAft>
              <a:defRPr sz="1200" b="1">
                <a:solidFill>
                  <a:schemeClr val="tx1"/>
                </a:solidFill>
                <a:latin typeface="Arial" charset="0"/>
                <a:ea typeface="ＭＳ Ｐゴシック" charset="0"/>
              </a:defRPr>
            </a:lvl7pPr>
            <a:lvl8pPr marL="1371600" eaLnBrk="0" fontAlgn="base" hangingPunct="0">
              <a:spcBef>
                <a:spcPct val="0"/>
              </a:spcBef>
              <a:spcAft>
                <a:spcPct val="0"/>
              </a:spcAft>
              <a:defRPr sz="1200" b="1">
                <a:solidFill>
                  <a:schemeClr val="tx1"/>
                </a:solidFill>
                <a:latin typeface="Arial" charset="0"/>
                <a:ea typeface="ＭＳ Ｐゴシック" charset="0"/>
              </a:defRPr>
            </a:lvl8pPr>
            <a:lvl9pPr marL="18288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defRPr/>
            </a:pPr>
            <a:r>
              <a:rPr lang="en-US" sz="1000" b="0" smtClean="0">
                <a:solidFill>
                  <a:srgbClr val="C0C0C0"/>
                </a:solidFill>
                <a:latin typeface="Times New Roman" charset="0"/>
              </a:rPr>
              <a:t>zdz </a:t>
            </a:r>
            <a:r>
              <a:rPr lang="en-US" sz="1000" b="0" smtClean="0">
                <a:solidFill>
                  <a:srgbClr val="C0C0C0"/>
                </a:solidFill>
                <a:latin typeface="Times New Roman" charset="0"/>
                <a:cs typeface="Arial" charset="0"/>
              </a:rPr>
              <a:t>© mmvii</a:t>
            </a:r>
            <a:endParaRPr lang="en-US" sz="2600" b="0" smtClean="0">
              <a:solidFill>
                <a:srgbClr val="C0C0C0"/>
              </a:solidFill>
              <a:latin typeface="Times New Roman" charset="0"/>
            </a:endParaRPr>
          </a:p>
        </p:txBody>
      </p:sp>
      <p:sp>
        <p:nvSpPr>
          <p:cNvPr id="68620" name="Rectangle 12"/>
          <p:cNvSpPr>
            <a:spLocks noGrp="1" noChangeArrowheads="1"/>
          </p:cNvSpPr>
          <p:nvPr>
            <p:ph type="title"/>
            <p:custDataLst>
              <p:tags r:id="rId24"/>
            </p:custDataLst>
          </p:nvPr>
        </p:nvSpPr>
        <p:spPr bwMode="auto">
          <a:xfrm>
            <a:off x="457200" y="457200"/>
            <a:ext cx="822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00" tIns="45701" rIns="91400" bIns="45701" numCol="1" anchor="ctr" anchorCtr="0" compatLnSpc="1">
            <a:prstTxWarp prst="textNoShape">
              <a:avLst/>
            </a:prstTxWarp>
          </a:bodyPr>
          <a:lstStyle/>
          <a:p>
            <a:pPr lvl="0"/>
            <a:r>
              <a:rPr lang="en-US"/>
              <a:t>Click to edit Master title style</a:t>
            </a:r>
          </a:p>
        </p:txBody>
      </p:sp>
    </p:spTree>
  </p:cSld>
  <p:clrMap bg1="lt1" tx1="dk1" bg2="lt2" tx2="dk2" accent1="accent1" accent2="accent2" accent3="accent3" accent4="accent4" accent5="accent5" accent6="accent6" hlink="hlink" folHlink="folHlink"/>
  <p:sldLayoutIdLst>
    <p:sldLayoutId id="2147533273" r:id="rId1"/>
    <p:sldLayoutId id="2147533274" r:id="rId2"/>
    <p:sldLayoutId id="2147533275" r:id="rId3"/>
    <p:sldLayoutId id="2147533276" r:id="rId4"/>
    <p:sldLayoutId id="2147533277" r:id="rId5"/>
    <p:sldLayoutId id="2147533278" r:id="rId6"/>
    <p:sldLayoutId id="2147533279" r:id="rId7"/>
    <p:sldLayoutId id="2147533280" r:id="rId8"/>
    <p:sldLayoutId id="2147533281" r:id="rId9"/>
    <p:sldLayoutId id="2147533282" r:id="rId10"/>
    <p:sldLayoutId id="2147533283" r:id="rId11"/>
  </p:sldLayoutIdLst>
  <p:timing>
    <p:tnLst>
      <p:par>
        <p:cTn xmlns:p14="http://schemas.microsoft.com/office/powerpoint/2010/main" id="1" dur="indefinite" restart="never" nodeType="tmRoot"/>
      </p:par>
    </p:tnLst>
  </p:timing>
  <p:hf hdr="0" ftr="0" dt="0"/>
  <p:txStyles>
    <p:titleStyle>
      <a:lvl1pPr algn="l" defTabSz="911174" rtl="0" eaLnBrk="0" fontAlgn="base" hangingPunct="0">
        <a:spcBef>
          <a:spcPct val="0"/>
        </a:spcBef>
        <a:spcAft>
          <a:spcPct val="0"/>
        </a:spcAft>
        <a:defRPr sz="2000">
          <a:solidFill>
            <a:schemeClr val="tx2"/>
          </a:solidFill>
          <a:latin typeface="+mj-lt"/>
          <a:ea typeface="+mj-ea"/>
          <a:cs typeface="+mj-cs"/>
        </a:defRPr>
      </a:lvl1pPr>
      <a:lvl2pPr algn="l" defTabSz="911174" rtl="0" eaLnBrk="0" fontAlgn="base" hangingPunct="0">
        <a:spcBef>
          <a:spcPct val="0"/>
        </a:spcBef>
        <a:spcAft>
          <a:spcPct val="0"/>
        </a:spcAft>
        <a:defRPr sz="2000">
          <a:solidFill>
            <a:schemeClr val="tx2"/>
          </a:solidFill>
          <a:latin typeface="Arial" pitchFamily="-65" charset="0"/>
          <a:ea typeface="ＭＳ Ｐゴシック" pitchFamily="-65" charset="-128"/>
          <a:cs typeface="ＭＳ Ｐゴシック" pitchFamily="-65" charset="-128"/>
        </a:defRPr>
      </a:lvl2pPr>
      <a:lvl3pPr algn="l" defTabSz="911174" rtl="0" eaLnBrk="0" fontAlgn="base" hangingPunct="0">
        <a:spcBef>
          <a:spcPct val="0"/>
        </a:spcBef>
        <a:spcAft>
          <a:spcPct val="0"/>
        </a:spcAft>
        <a:defRPr sz="2000">
          <a:solidFill>
            <a:schemeClr val="tx2"/>
          </a:solidFill>
          <a:latin typeface="Arial" pitchFamily="-65" charset="0"/>
          <a:ea typeface="ＭＳ Ｐゴシック" pitchFamily="-65" charset="-128"/>
          <a:cs typeface="ＭＳ Ｐゴシック" pitchFamily="-65" charset="-128"/>
        </a:defRPr>
      </a:lvl3pPr>
      <a:lvl4pPr algn="l" defTabSz="911174" rtl="0" eaLnBrk="0" fontAlgn="base" hangingPunct="0">
        <a:spcBef>
          <a:spcPct val="0"/>
        </a:spcBef>
        <a:spcAft>
          <a:spcPct val="0"/>
        </a:spcAft>
        <a:defRPr sz="2000">
          <a:solidFill>
            <a:schemeClr val="tx2"/>
          </a:solidFill>
          <a:latin typeface="Arial" pitchFamily="-65" charset="0"/>
          <a:ea typeface="ＭＳ Ｐゴシック" pitchFamily="-65" charset="-128"/>
          <a:cs typeface="ＭＳ Ｐゴシック" pitchFamily="-65" charset="-128"/>
        </a:defRPr>
      </a:lvl4pPr>
      <a:lvl5pPr algn="l" defTabSz="911174" rtl="0" eaLnBrk="0" fontAlgn="base" hangingPunct="0">
        <a:spcBef>
          <a:spcPct val="0"/>
        </a:spcBef>
        <a:spcAft>
          <a:spcPct val="0"/>
        </a:spcAft>
        <a:defRPr sz="2000">
          <a:solidFill>
            <a:schemeClr val="tx2"/>
          </a:solidFill>
          <a:latin typeface="Arial" pitchFamily="-65" charset="0"/>
          <a:ea typeface="ＭＳ Ｐゴシック" pitchFamily="-65" charset="-128"/>
          <a:cs typeface="ＭＳ Ｐゴシック" pitchFamily="-65" charset="-128"/>
        </a:defRPr>
      </a:lvl5pPr>
      <a:lvl6pPr marL="457101" algn="l" defTabSz="912615" rtl="0" eaLnBrk="1" fontAlgn="base" hangingPunct="1">
        <a:spcBef>
          <a:spcPct val="0"/>
        </a:spcBef>
        <a:spcAft>
          <a:spcPct val="0"/>
        </a:spcAft>
        <a:defRPr sz="2000">
          <a:solidFill>
            <a:schemeClr val="tx2"/>
          </a:solidFill>
          <a:latin typeface="Arial" pitchFamily="-65" charset="0"/>
          <a:ea typeface="ＭＳ Ｐゴシック" pitchFamily="-65" charset="-128"/>
          <a:cs typeface="ＭＳ Ｐゴシック" pitchFamily="-65" charset="-128"/>
        </a:defRPr>
      </a:lvl6pPr>
      <a:lvl7pPr marL="914202" algn="l" defTabSz="912615" rtl="0" eaLnBrk="1" fontAlgn="base" hangingPunct="1">
        <a:spcBef>
          <a:spcPct val="0"/>
        </a:spcBef>
        <a:spcAft>
          <a:spcPct val="0"/>
        </a:spcAft>
        <a:defRPr sz="2000">
          <a:solidFill>
            <a:schemeClr val="tx2"/>
          </a:solidFill>
          <a:latin typeface="Arial" pitchFamily="-65" charset="0"/>
          <a:ea typeface="ＭＳ Ｐゴシック" pitchFamily="-65" charset="-128"/>
          <a:cs typeface="ＭＳ Ｐゴシック" pitchFamily="-65" charset="-128"/>
        </a:defRPr>
      </a:lvl7pPr>
      <a:lvl8pPr marL="1371304" algn="l" defTabSz="912615" rtl="0" eaLnBrk="1" fontAlgn="base" hangingPunct="1">
        <a:spcBef>
          <a:spcPct val="0"/>
        </a:spcBef>
        <a:spcAft>
          <a:spcPct val="0"/>
        </a:spcAft>
        <a:defRPr sz="2000">
          <a:solidFill>
            <a:schemeClr val="tx2"/>
          </a:solidFill>
          <a:latin typeface="Arial" pitchFamily="-65" charset="0"/>
          <a:ea typeface="ＭＳ Ｐゴシック" pitchFamily="-65" charset="-128"/>
          <a:cs typeface="ＭＳ Ｐゴシック" pitchFamily="-65" charset="-128"/>
        </a:defRPr>
      </a:lvl8pPr>
      <a:lvl9pPr marL="1828405" algn="l" defTabSz="912615" rtl="0" eaLnBrk="1" fontAlgn="base" hangingPunct="1">
        <a:spcBef>
          <a:spcPct val="0"/>
        </a:spcBef>
        <a:spcAft>
          <a:spcPct val="0"/>
        </a:spcAft>
        <a:defRPr sz="2000">
          <a:solidFill>
            <a:schemeClr val="tx2"/>
          </a:solidFill>
          <a:latin typeface="Arial" pitchFamily="-65" charset="0"/>
          <a:ea typeface="ＭＳ Ｐゴシック" pitchFamily="-65" charset="-128"/>
          <a:cs typeface="ＭＳ Ｐゴシック" pitchFamily="-65" charset="-128"/>
        </a:defRPr>
      </a:lvl9pPr>
    </p:titleStyle>
    <p:bodyStyle>
      <a:lvl1pPr marL="341293" indent="-341293" algn="l" defTabSz="911174" rtl="0" eaLnBrk="0" fontAlgn="base" hangingPunct="0">
        <a:spcBef>
          <a:spcPct val="20000"/>
        </a:spcBef>
        <a:spcAft>
          <a:spcPct val="0"/>
        </a:spcAft>
        <a:buSzPct val="125000"/>
        <a:buFont typeface="Times New Roman" charset="0"/>
        <a:buChar char="▪"/>
        <a:defRPr sz="1600">
          <a:solidFill>
            <a:schemeClr val="tx1"/>
          </a:solidFill>
          <a:latin typeface="+mn-lt"/>
          <a:ea typeface="+mn-ea"/>
          <a:cs typeface="+mn-cs"/>
        </a:defRPr>
      </a:lvl1pPr>
      <a:lvl2pPr marL="741321" indent="-284147" algn="l" defTabSz="911174" rtl="0" eaLnBrk="0" fontAlgn="base" hangingPunct="0">
        <a:spcBef>
          <a:spcPct val="20000"/>
        </a:spcBef>
        <a:spcAft>
          <a:spcPct val="0"/>
        </a:spcAft>
        <a:buSzPct val="125000"/>
        <a:buFont typeface="Times New Roman" charset="0"/>
        <a:buChar char="▫"/>
        <a:defRPr sz="1400">
          <a:solidFill>
            <a:schemeClr val="tx1"/>
          </a:solidFill>
          <a:latin typeface="+mn-lt"/>
          <a:ea typeface="+mn-ea"/>
        </a:defRPr>
      </a:lvl2pPr>
      <a:lvl3pPr marL="1141349" indent="-228588" algn="l" defTabSz="911174" rtl="0" eaLnBrk="0" fontAlgn="base" hangingPunct="0">
        <a:spcBef>
          <a:spcPct val="20000"/>
        </a:spcBef>
        <a:spcAft>
          <a:spcPct val="0"/>
        </a:spcAft>
        <a:buChar char="•"/>
        <a:defRPr sz="1200">
          <a:solidFill>
            <a:schemeClr val="tx1"/>
          </a:solidFill>
          <a:latin typeface="+mn-lt"/>
          <a:ea typeface="+mn-ea"/>
        </a:defRPr>
      </a:lvl3pPr>
      <a:lvl4pPr marL="1598523" indent="-227001" algn="l" defTabSz="911174" rtl="0" eaLnBrk="0" fontAlgn="base" hangingPunct="0">
        <a:spcBef>
          <a:spcPct val="20000"/>
        </a:spcBef>
        <a:spcAft>
          <a:spcPct val="0"/>
        </a:spcAft>
        <a:buChar char="–"/>
        <a:defRPr sz="1000">
          <a:solidFill>
            <a:schemeClr val="tx1"/>
          </a:solidFill>
          <a:latin typeface="+mn-lt"/>
          <a:ea typeface="+mn-ea"/>
        </a:defRPr>
      </a:lvl4pPr>
      <a:lvl5pPr marL="2055698" indent="-227001" algn="l" defTabSz="911174" rtl="0" eaLnBrk="0" fontAlgn="base" hangingPunct="0">
        <a:spcBef>
          <a:spcPct val="20000"/>
        </a:spcBef>
        <a:spcAft>
          <a:spcPct val="0"/>
        </a:spcAft>
        <a:buChar char="»"/>
        <a:defRPr sz="800">
          <a:solidFill>
            <a:schemeClr val="tx1"/>
          </a:solidFill>
          <a:latin typeface="+mn-lt"/>
          <a:ea typeface="+mn-ea"/>
        </a:defRPr>
      </a:lvl5pPr>
      <a:lvl6pPr marL="2514057" indent="-228550" algn="l" defTabSz="912615" rtl="0" eaLnBrk="1" fontAlgn="base" hangingPunct="1">
        <a:spcBef>
          <a:spcPct val="20000"/>
        </a:spcBef>
        <a:spcAft>
          <a:spcPct val="0"/>
        </a:spcAft>
        <a:buChar char="»"/>
        <a:defRPr sz="800">
          <a:solidFill>
            <a:schemeClr val="tx1"/>
          </a:solidFill>
          <a:latin typeface="+mn-lt"/>
          <a:ea typeface="+mn-ea"/>
        </a:defRPr>
      </a:lvl6pPr>
      <a:lvl7pPr marL="2971159" indent="-228550" algn="l" defTabSz="912615" rtl="0" eaLnBrk="1" fontAlgn="base" hangingPunct="1">
        <a:spcBef>
          <a:spcPct val="20000"/>
        </a:spcBef>
        <a:spcAft>
          <a:spcPct val="0"/>
        </a:spcAft>
        <a:buChar char="»"/>
        <a:defRPr sz="800">
          <a:solidFill>
            <a:schemeClr val="tx1"/>
          </a:solidFill>
          <a:latin typeface="+mn-lt"/>
          <a:ea typeface="+mn-ea"/>
        </a:defRPr>
      </a:lvl7pPr>
      <a:lvl8pPr marL="3428259" indent="-228550" algn="l" defTabSz="912615" rtl="0" eaLnBrk="1" fontAlgn="base" hangingPunct="1">
        <a:spcBef>
          <a:spcPct val="20000"/>
        </a:spcBef>
        <a:spcAft>
          <a:spcPct val="0"/>
        </a:spcAft>
        <a:buChar char="»"/>
        <a:defRPr sz="800">
          <a:solidFill>
            <a:schemeClr val="tx1"/>
          </a:solidFill>
          <a:latin typeface="+mn-lt"/>
          <a:ea typeface="+mn-ea"/>
        </a:defRPr>
      </a:lvl8pPr>
      <a:lvl9pPr marL="3885360" indent="-228550" algn="l" defTabSz="912615" rtl="0" eaLnBrk="1" fontAlgn="base" hangingPunct="1">
        <a:spcBef>
          <a:spcPct val="20000"/>
        </a:spcBef>
        <a:spcAft>
          <a:spcPct val="0"/>
        </a:spcAft>
        <a:buChar char="»"/>
        <a:defRPr sz="800">
          <a:solidFill>
            <a:schemeClr val="tx1"/>
          </a:solidFill>
          <a:latin typeface="+mn-lt"/>
          <a:ea typeface="+mn-ea"/>
        </a:defRPr>
      </a:lvl9pPr>
    </p:bodyStyle>
    <p:otherStyle>
      <a:defPPr>
        <a:defRPr lang="en-US"/>
      </a:defPPr>
      <a:lvl1pPr marL="0" algn="l" defTabSz="457101" rtl="0" eaLnBrk="1" latinLnBrk="0" hangingPunct="1">
        <a:defRPr sz="1800" kern="1200">
          <a:solidFill>
            <a:schemeClr val="tx1"/>
          </a:solidFill>
          <a:latin typeface="+mn-lt"/>
          <a:ea typeface="+mn-ea"/>
          <a:cs typeface="+mn-cs"/>
        </a:defRPr>
      </a:lvl1pPr>
      <a:lvl2pPr marL="457101" algn="l" defTabSz="457101" rtl="0" eaLnBrk="1" latinLnBrk="0" hangingPunct="1">
        <a:defRPr sz="1800" kern="1200">
          <a:solidFill>
            <a:schemeClr val="tx1"/>
          </a:solidFill>
          <a:latin typeface="+mn-lt"/>
          <a:ea typeface="+mn-ea"/>
          <a:cs typeface="+mn-cs"/>
        </a:defRPr>
      </a:lvl2pPr>
      <a:lvl3pPr marL="914202" algn="l" defTabSz="457101" rtl="0" eaLnBrk="1" latinLnBrk="0" hangingPunct="1">
        <a:defRPr sz="1800" kern="1200">
          <a:solidFill>
            <a:schemeClr val="tx1"/>
          </a:solidFill>
          <a:latin typeface="+mn-lt"/>
          <a:ea typeface="+mn-ea"/>
          <a:cs typeface="+mn-cs"/>
        </a:defRPr>
      </a:lvl3pPr>
      <a:lvl4pPr marL="1371304" algn="l" defTabSz="457101" rtl="0" eaLnBrk="1" latinLnBrk="0" hangingPunct="1">
        <a:defRPr sz="1800" kern="1200">
          <a:solidFill>
            <a:schemeClr val="tx1"/>
          </a:solidFill>
          <a:latin typeface="+mn-lt"/>
          <a:ea typeface="+mn-ea"/>
          <a:cs typeface="+mn-cs"/>
        </a:defRPr>
      </a:lvl4pPr>
      <a:lvl5pPr marL="1828405" algn="l" defTabSz="457101" rtl="0" eaLnBrk="1" latinLnBrk="0" hangingPunct="1">
        <a:defRPr sz="1800" kern="1200">
          <a:solidFill>
            <a:schemeClr val="tx1"/>
          </a:solidFill>
          <a:latin typeface="+mn-lt"/>
          <a:ea typeface="+mn-ea"/>
          <a:cs typeface="+mn-cs"/>
        </a:defRPr>
      </a:lvl5pPr>
      <a:lvl6pPr marL="2285506" algn="l" defTabSz="457101" rtl="0" eaLnBrk="1" latinLnBrk="0" hangingPunct="1">
        <a:defRPr sz="1800" kern="1200">
          <a:solidFill>
            <a:schemeClr val="tx1"/>
          </a:solidFill>
          <a:latin typeface="+mn-lt"/>
          <a:ea typeface="+mn-ea"/>
          <a:cs typeface="+mn-cs"/>
        </a:defRPr>
      </a:lvl6pPr>
      <a:lvl7pPr marL="2742607" algn="l" defTabSz="457101" rtl="0" eaLnBrk="1" latinLnBrk="0" hangingPunct="1">
        <a:defRPr sz="1800" kern="1200">
          <a:solidFill>
            <a:schemeClr val="tx1"/>
          </a:solidFill>
          <a:latin typeface="+mn-lt"/>
          <a:ea typeface="+mn-ea"/>
          <a:cs typeface="+mn-cs"/>
        </a:defRPr>
      </a:lvl7pPr>
      <a:lvl8pPr marL="3199708" algn="l" defTabSz="457101" rtl="0" eaLnBrk="1" latinLnBrk="0" hangingPunct="1">
        <a:defRPr sz="1800" kern="1200">
          <a:solidFill>
            <a:schemeClr val="tx1"/>
          </a:solidFill>
          <a:latin typeface="+mn-lt"/>
          <a:ea typeface="+mn-ea"/>
          <a:cs typeface="+mn-cs"/>
        </a:defRPr>
      </a:lvl8pPr>
      <a:lvl9pPr marL="3656811" algn="l" defTabSz="457101"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0898" name="Rectangle 5"/>
          <p:cNvSpPr>
            <a:spLocks noGrp="1" noChangeArrowheads="1"/>
          </p:cNvSpPr>
          <p:nvPr>
            <p:ph type="title"/>
            <p:custDataLst>
              <p:tags r:id="rId3"/>
            </p:custDataLst>
          </p:nvPr>
        </p:nvSpPr>
        <p:spPr bwMode="auto">
          <a:xfrm>
            <a:off x="122238" y="234950"/>
            <a:ext cx="8793162"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spAutoFit/>
          </a:bodyPr>
          <a:lstStyle/>
          <a:p>
            <a:pPr lvl="0"/>
            <a:r>
              <a:rPr lang="en-US"/>
              <a:t>Click to edit Master title style</a:t>
            </a:r>
          </a:p>
        </p:txBody>
      </p:sp>
      <p:sp>
        <p:nvSpPr>
          <p:cNvPr id="80899" name="Rectangle 6"/>
          <p:cNvSpPr>
            <a:spLocks noGrp="1" noChangeArrowheads="1"/>
          </p:cNvSpPr>
          <p:nvPr>
            <p:ph type="body" idx="1"/>
            <p:custDataLst>
              <p:tags r:id="rId4"/>
            </p:custDataLst>
          </p:nvPr>
        </p:nvSpPr>
        <p:spPr bwMode="auto">
          <a:xfrm>
            <a:off x="125413" y="1298577"/>
            <a:ext cx="8793162" cy="1231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6" name="doc id"/>
          <p:cNvSpPr>
            <a:spLocks noGrp="1" noChangeArrowheads="1"/>
          </p:cNvSpPr>
          <p:nvPr>
            <p:ph type="ftr" sz="quarter" idx="3"/>
            <p:custDataLst>
              <p:tags r:id="rId5"/>
            </p:custDataLst>
          </p:nvPr>
        </p:nvSpPr>
        <p:spPr bwMode="auto">
          <a:xfrm>
            <a:off x="8915400" y="36521"/>
            <a:ext cx="0" cy="123111"/>
          </a:xfrm>
          <a:prstGeom prst="rect">
            <a:avLst/>
          </a:prstGeom>
          <a:ln>
            <a:miter lim="800000"/>
            <a:headEnd/>
            <a:tailEnd/>
          </a:ln>
        </p:spPr>
        <p:txBody>
          <a:bodyPr vert="horz" wrap="none" lIns="0" tIns="0" rIns="0" bIns="0" numCol="1" anchor="t" anchorCtr="0" compatLnSpc="1">
            <a:prstTxWarp prst="textNoShape">
              <a:avLst/>
            </a:prstTxWarp>
            <a:spAutoFit/>
          </a:bodyPr>
          <a:lstStyle>
            <a:lvl1pPr algn="r">
              <a:defRPr sz="800" b="0">
                <a:solidFill>
                  <a:srgbClr val="000000"/>
                </a:solidFill>
                <a:latin typeface="Arial" pitchFamily="-107" charset="0"/>
                <a:ea typeface="ＭＳ Ｐゴシック" pitchFamily="-107" charset="-128"/>
                <a:cs typeface="ＭＳ Ｐゴシック" pitchFamily="-107" charset="-128"/>
              </a:defRPr>
            </a:lvl1pPr>
          </a:lstStyle>
          <a:p>
            <a:pPr>
              <a:defRPr/>
            </a:pPr>
            <a:endParaRPr lang="de-DE"/>
          </a:p>
        </p:txBody>
      </p:sp>
    </p:spTree>
  </p:cSld>
  <p:clrMap bg1="lt1" tx1="dk1" bg2="lt2" tx2="dk2" accent1="accent1" accent2="accent2" accent3="accent3" accent4="accent4" accent5="accent5" accent6="accent6" hlink="hlink" folHlink="folHlink"/>
  <p:sldLayoutIdLst>
    <p:sldLayoutId id="2147533624" r:id="rId1"/>
  </p:sldLayoutIdLst>
  <p:hf hdr="0" dt="0"/>
  <p:txStyles>
    <p:titleStyle>
      <a:lvl1pPr algn="l" defTabSz="911174" rtl="0" eaLnBrk="0" fontAlgn="base" hangingPunct="0">
        <a:spcBef>
          <a:spcPct val="0"/>
        </a:spcBef>
        <a:spcAft>
          <a:spcPct val="0"/>
        </a:spcAft>
        <a:defRPr sz="1900" b="1">
          <a:solidFill>
            <a:schemeClr val="tx2"/>
          </a:solidFill>
          <a:latin typeface="Arial" pitchFamily="-65" charset="0"/>
          <a:ea typeface="+mj-ea"/>
          <a:cs typeface="+mj-cs"/>
        </a:defRPr>
      </a:lvl1pPr>
      <a:lvl2pPr algn="l" defTabSz="911174" rtl="0" eaLnBrk="0" fontAlgn="base" hangingPunct="0">
        <a:spcBef>
          <a:spcPct val="0"/>
        </a:spcBef>
        <a:spcAft>
          <a:spcPct val="0"/>
        </a:spcAft>
        <a:defRPr sz="1900" b="1">
          <a:solidFill>
            <a:schemeClr val="tx2"/>
          </a:solidFill>
          <a:latin typeface="Arial" pitchFamily="-65" charset="0"/>
          <a:ea typeface="ＭＳ Ｐゴシック" pitchFamily="-65" charset="-128"/>
          <a:cs typeface="ＭＳ Ｐゴシック" pitchFamily="-65" charset="-128"/>
        </a:defRPr>
      </a:lvl2pPr>
      <a:lvl3pPr algn="l" defTabSz="911174" rtl="0" eaLnBrk="0" fontAlgn="base" hangingPunct="0">
        <a:spcBef>
          <a:spcPct val="0"/>
        </a:spcBef>
        <a:spcAft>
          <a:spcPct val="0"/>
        </a:spcAft>
        <a:defRPr sz="1900" b="1">
          <a:solidFill>
            <a:schemeClr val="tx2"/>
          </a:solidFill>
          <a:latin typeface="Arial" pitchFamily="-65" charset="0"/>
          <a:ea typeface="ＭＳ Ｐゴシック" pitchFamily="-65" charset="-128"/>
          <a:cs typeface="ＭＳ Ｐゴシック" pitchFamily="-65" charset="-128"/>
        </a:defRPr>
      </a:lvl3pPr>
      <a:lvl4pPr algn="l" defTabSz="911174" rtl="0" eaLnBrk="0" fontAlgn="base" hangingPunct="0">
        <a:spcBef>
          <a:spcPct val="0"/>
        </a:spcBef>
        <a:spcAft>
          <a:spcPct val="0"/>
        </a:spcAft>
        <a:defRPr sz="1900" b="1">
          <a:solidFill>
            <a:schemeClr val="tx2"/>
          </a:solidFill>
          <a:latin typeface="Arial" pitchFamily="-65" charset="0"/>
          <a:ea typeface="ＭＳ Ｐゴシック" pitchFamily="-65" charset="-128"/>
          <a:cs typeface="ＭＳ Ｐゴシック" pitchFamily="-65" charset="-128"/>
        </a:defRPr>
      </a:lvl4pPr>
      <a:lvl5pPr algn="l" defTabSz="911174" rtl="0" eaLnBrk="0" fontAlgn="base" hangingPunct="0">
        <a:spcBef>
          <a:spcPct val="0"/>
        </a:spcBef>
        <a:spcAft>
          <a:spcPct val="0"/>
        </a:spcAft>
        <a:defRPr sz="1900" b="1">
          <a:solidFill>
            <a:schemeClr val="tx2"/>
          </a:solidFill>
          <a:latin typeface="Arial" pitchFamily="-65" charset="0"/>
          <a:ea typeface="ＭＳ Ｐゴシック" pitchFamily="-65" charset="-128"/>
          <a:cs typeface="ＭＳ Ｐゴシック" pitchFamily="-65" charset="-128"/>
        </a:defRPr>
      </a:lvl5pPr>
      <a:lvl6pPr marL="457101" algn="l" defTabSz="912615" rtl="0" eaLnBrk="1" fontAlgn="base" hangingPunct="1">
        <a:spcBef>
          <a:spcPct val="0"/>
        </a:spcBef>
        <a:spcAft>
          <a:spcPct val="0"/>
        </a:spcAft>
        <a:defRPr sz="1900" b="1">
          <a:solidFill>
            <a:schemeClr val="tx2"/>
          </a:solidFill>
          <a:latin typeface="Arial" pitchFamily="-65" charset="0"/>
        </a:defRPr>
      </a:lvl6pPr>
      <a:lvl7pPr marL="914202" algn="l" defTabSz="912615" rtl="0" eaLnBrk="1" fontAlgn="base" hangingPunct="1">
        <a:spcBef>
          <a:spcPct val="0"/>
        </a:spcBef>
        <a:spcAft>
          <a:spcPct val="0"/>
        </a:spcAft>
        <a:defRPr sz="1900" b="1">
          <a:solidFill>
            <a:schemeClr val="tx2"/>
          </a:solidFill>
          <a:latin typeface="Arial" pitchFamily="-65" charset="0"/>
        </a:defRPr>
      </a:lvl7pPr>
      <a:lvl8pPr marL="1371304" algn="l" defTabSz="912615" rtl="0" eaLnBrk="1" fontAlgn="base" hangingPunct="1">
        <a:spcBef>
          <a:spcPct val="0"/>
        </a:spcBef>
        <a:spcAft>
          <a:spcPct val="0"/>
        </a:spcAft>
        <a:defRPr sz="1900" b="1">
          <a:solidFill>
            <a:schemeClr val="tx2"/>
          </a:solidFill>
          <a:latin typeface="Arial" pitchFamily="-65" charset="0"/>
        </a:defRPr>
      </a:lvl8pPr>
      <a:lvl9pPr marL="1828405" algn="l" defTabSz="912615" rtl="0" eaLnBrk="1" fontAlgn="base" hangingPunct="1">
        <a:spcBef>
          <a:spcPct val="0"/>
        </a:spcBef>
        <a:spcAft>
          <a:spcPct val="0"/>
        </a:spcAft>
        <a:defRPr sz="1900" b="1">
          <a:solidFill>
            <a:schemeClr val="tx2"/>
          </a:solidFill>
          <a:latin typeface="Arial" pitchFamily="-65" charset="0"/>
        </a:defRPr>
      </a:lvl9pPr>
    </p:titleStyle>
    <p:bodyStyle>
      <a:lvl1pPr marL="341293" indent="-341293" algn="l" defTabSz="911174" rtl="0" eaLnBrk="0" fontAlgn="base" hangingPunct="0">
        <a:spcBef>
          <a:spcPct val="0"/>
        </a:spcBef>
        <a:spcAft>
          <a:spcPct val="0"/>
        </a:spcAft>
        <a:buSzPct val="120000"/>
        <a:buChar char="•"/>
        <a:defRPr sz="1600">
          <a:solidFill>
            <a:schemeClr val="tx1"/>
          </a:solidFill>
          <a:latin typeface="Arial" pitchFamily="-65" charset="0"/>
          <a:ea typeface="+mn-ea"/>
          <a:cs typeface="+mn-cs"/>
        </a:defRPr>
      </a:lvl1pPr>
      <a:lvl2pPr marL="146042" indent="-144455" algn="l" defTabSz="911174" rtl="0" eaLnBrk="0" fontAlgn="base" hangingPunct="0">
        <a:spcBef>
          <a:spcPct val="0"/>
        </a:spcBef>
        <a:spcAft>
          <a:spcPct val="0"/>
        </a:spcAft>
        <a:buSzPct val="120000"/>
        <a:buChar char="•"/>
        <a:defRPr sz="1600">
          <a:solidFill>
            <a:schemeClr val="tx1"/>
          </a:solidFill>
          <a:latin typeface="Arial" pitchFamily="-65" charset="0"/>
          <a:ea typeface="+mn-ea"/>
        </a:defRPr>
      </a:lvl2pPr>
      <a:lvl3pPr marL="300021" indent="-150805" algn="l" defTabSz="911174" rtl="0" eaLnBrk="0" fontAlgn="base" hangingPunct="0">
        <a:spcBef>
          <a:spcPct val="0"/>
        </a:spcBef>
        <a:spcAft>
          <a:spcPct val="0"/>
        </a:spcAft>
        <a:buChar char="–"/>
        <a:defRPr sz="1600">
          <a:solidFill>
            <a:schemeClr val="tx1"/>
          </a:solidFill>
          <a:latin typeface="Arial" pitchFamily="-65" charset="0"/>
          <a:ea typeface="+mn-ea"/>
        </a:defRPr>
      </a:lvl3pPr>
      <a:lvl4pPr marL="439714" indent="-136517" algn="l" defTabSz="911174" rtl="0" eaLnBrk="0" fontAlgn="base" hangingPunct="0">
        <a:spcBef>
          <a:spcPct val="0"/>
        </a:spcBef>
        <a:spcAft>
          <a:spcPct val="0"/>
        </a:spcAft>
        <a:buSzPct val="89000"/>
        <a:buChar char="•"/>
        <a:defRPr sz="1600">
          <a:solidFill>
            <a:schemeClr val="tx1"/>
          </a:solidFill>
          <a:latin typeface="Arial" pitchFamily="-65" charset="0"/>
          <a:ea typeface="+mn-ea"/>
        </a:defRPr>
      </a:lvl4pPr>
      <a:lvl5pPr marL="592105" indent="-149217" algn="l" defTabSz="911174" rtl="0" eaLnBrk="0" fontAlgn="base" hangingPunct="0">
        <a:spcBef>
          <a:spcPct val="0"/>
        </a:spcBef>
        <a:spcAft>
          <a:spcPct val="0"/>
        </a:spcAft>
        <a:buSzPct val="75000"/>
        <a:buChar char="–"/>
        <a:defRPr sz="1600">
          <a:solidFill>
            <a:schemeClr val="tx1"/>
          </a:solidFill>
          <a:latin typeface="Arial" pitchFamily="-65" charset="0"/>
          <a:ea typeface="+mn-ea"/>
        </a:defRPr>
      </a:lvl5pPr>
      <a:lvl6pPr marL="1050699" indent="-150781" algn="l" defTabSz="912615" rtl="0" eaLnBrk="1" fontAlgn="base" hangingPunct="1">
        <a:spcBef>
          <a:spcPct val="0"/>
        </a:spcBef>
        <a:spcAft>
          <a:spcPct val="0"/>
        </a:spcAft>
        <a:buSzPct val="75000"/>
        <a:buChar char="–"/>
        <a:defRPr sz="1600">
          <a:solidFill>
            <a:schemeClr val="tx1"/>
          </a:solidFill>
          <a:latin typeface="+mn-lt"/>
          <a:ea typeface="+mn-ea"/>
        </a:defRPr>
      </a:lvl6pPr>
      <a:lvl7pPr marL="1507800" indent="-150781" algn="l" defTabSz="912615" rtl="0" eaLnBrk="1" fontAlgn="base" hangingPunct="1">
        <a:spcBef>
          <a:spcPct val="0"/>
        </a:spcBef>
        <a:spcAft>
          <a:spcPct val="0"/>
        </a:spcAft>
        <a:buSzPct val="75000"/>
        <a:buChar char="–"/>
        <a:defRPr sz="1600">
          <a:solidFill>
            <a:schemeClr val="tx1"/>
          </a:solidFill>
          <a:latin typeface="+mn-lt"/>
          <a:ea typeface="+mn-ea"/>
        </a:defRPr>
      </a:lvl7pPr>
      <a:lvl8pPr marL="1964901" indent="-150781" algn="l" defTabSz="912615" rtl="0" eaLnBrk="1" fontAlgn="base" hangingPunct="1">
        <a:spcBef>
          <a:spcPct val="0"/>
        </a:spcBef>
        <a:spcAft>
          <a:spcPct val="0"/>
        </a:spcAft>
        <a:buSzPct val="75000"/>
        <a:buChar char="–"/>
        <a:defRPr sz="1600">
          <a:solidFill>
            <a:schemeClr val="tx1"/>
          </a:solidFill>
          <a:latin typeface="+mn-lt"/>
          <a:ea typeface="+mn-ea"/>
        </a:defRPr>
      </a:lvl8pPr>
      <a:lvl9pPr marL="2422001" indent="-150781" algn="l" defTabSz="912615" rtl="0" eaLnBrk="1" fontAlgn="base" hangingPunct="1">
        <a:spcBef>
          <a:spcPct val="0"/>
        </a:spcBef>
        <a:spcAft>
          <a:spcPct val="0"/>
        </a:spcAft>
        <a:buSzPct val="75000"/>
        <a:buChar char="–"/>
        <a:defRPr sz="1600">
          <a:solidFill>
            <a:schemeClr val="tx1"/>
          </a:solidFill>
          <a:latin typeface="+mn-lt"/>
          <a:ea typeface="+mn-ea"/>
        </a:defRPr>
      </a:lvl9pPr>
    </p:bodyStyle>
    <p:otherStyle>
      <a:defPPr>
        <a:defRPr lang="en-US"/>
      </a:defPPr>
      <a:lvl1pPr marL="0" algn="l" defTabSz="457101" rtl="0" eaLnBrk="1" latinLnBrk="0" hangingPunct="1">
        <a:defRPr sz="1800" kern="1200">
          <a:solidFill>
            <a:schemeClr val="tx1"/>
          </a:solidFill>
          <a:latin typeface="+mn-lt"/>
          <a:ea typeface="+mn-ea"/>
          <a:cs typeface="+mn-cs"/>
        </a:defRPr>
      </a:lvl1pPr>
      <a:lvl2pPr marL="457101" algn="l" defTabSz="457101" rtl="0" eaLnBrk="1" latinLnBrk="0" hangingPunct="1">
        <a:defRPr sz="1800" kern="1200">
          <a:solidFill>
            <a:schemeClr val="tx1"/>
          </a:solidFill>
          <a:latin typeface="+mn-lt"/>
          <a:ea typeface="+mn-ea"/>
          <a:cs typeface="+mn-cs"/>
        </a:defRPr>
      </a:lvl2pPr>
      <a:lvl3pPr marL="914202" algn="l" defTabSz="457101" rtl="0" eaLnBrk="1" latinLnBrk="0" hangingPunct="1">
        <a:defRPr sz="1800" kern="1200">
          <a:solidFill>
            <a:schemeClr val="tx1"/>
          </a:solidFill>
          <a:latin typeface="+mn-lt"/>
          <a:ea typeface="+mn-ea"/>
          <a:cs typeface="+mn-cs"/>
        </a:defRPr>
      </a:lvl3pPr>
      <a:lvl4pPr marL="1371304" algn="l" defTabSz="457101" rtl="0" eaLnBrk="1" latinLnBrk="0" hangingPunct="1">
        <a:defRPr sz="1800" kern="1200">
          <a:solidFill>
            <a:schemeClr val="tx1"/>
          </a:solidFill>
          <a:latin typeface="+mn-lt"/>
          <a:ea typeface="+mn-ea"/>
          <a:cs typeface="+mn-cs"/>
        </a:defRPr>
      </a:lvl4pPr>
      <a:lvl5pPr marL="1828405" algn="l" defTabSz="457101" rtl="0" eaLnBrk="1" latinLnBrk="0" hangingPunct="1">
        <a:defRPr sz="1800" kern="1200">
          <a:solidFill>
            <a:schemeClr val="tx1"/>
          </a:solidFill>
          <a:latin typeface="+mn-lt"/>
          <a:ea typeface="+mn-ea"/>
          <a:cs typeface="+mn-cs"/>
        </a:defRPr>
      </a:lvl5pPr>
      <a:lvl6pPr marL="2285506" algn="l" defTabSz="457101" rtl="0" eaLnBrk="1" latinLnBrk="0" hangingPunct="1">
        <a:defRPr sz="1800" kern="1200">
          <a:solidFill>
            <a:schemeClr val="tx1"/>
          </a:solidFill>
          <a:latin typeface="+mn-lt"/>
          <a:ea typeface="+mn-ea"/>
          <a:cs typeface="+mn-cs"/>
        </a:defRPr>
      </a:lvl6pPr>
      <a:lvl7pPr marL="2742607" algn="l" defTabSz="457101" rtl="0" eaLnBrk="1" latinLnBrk="0" hangingPunct="1">
        <a:defRPr sz="1800" kern="1200">
          <a:solidFill>
            <a:schemeClr val="tx1"/>
          </a:solidFill>
          <a:latin typeface="+mn-lt"/>
          <a:ea typeface="+mn-ea"/>
          <a:cs typeface="+mn-cs"/>
        </a:defRPr>
      </a:lvl7pPr>
      <a:lvl8pPr marL="3199708" algn="l" defTabSz="457101" rtl="0" eaLnBrk="1" latinLnBrk="0" hangingPunct="1">
        <a:defRPr sz="1800" kern="1200">
          <a:solidFill>
            <a:schemeClr val="tx1"/>
          </a:solidFill>
          <a:latin typeface="+mn-lt"/>
          <a:ea typeface="+mn-ea"/>
          <a:cs typeface="+mn-cs"/>
        </a:defRPr>
      </a:lvl8pPr>
      <a:lvl9pPr marL="3656811" algn="l" defTabSz="457101"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21890" name="Rectangle 2"/>
          <p:cNvSpPr>
            <a:spLocks noGrp="1" noChangeArrowheads="1"/>
          </p:cNvSpPr>
          <p:nvPr>
            <p:ph type="title"/>
            <p:custDataLst>
              <p:tags r:id="rId3"/>
            </p:custDataLst>
          </p:nvPr>
        </p:nvSpPr>
        <p:spPr bwMode="auto">
          <a:xfrm>
            <a:off x="457200" y="381000"/>
            <a:ext cx="8229600" cy="1371600"/>
          </a:xfrm>
          <a:prstGeom prst="rect">
            <a:avLst/>
          </a:prstGeom>
          <a:noFill/>
          <a:ln w="9525">
            <a:noFill/>
            <a:miter lim="800000"/>
            <a:headEnd/>
            <a:tailEnd/>
          </a:ln>
          <a:effectLst/>
        </p:spPr>
        <p:txBody>
          <a:bodyPr vert="horz" wrap="square" lIns="91419" tIns="45711" rIns="91419" bIns="45711" numCol="1" anchor="ctr" anchorCtr="0" compatLnSpc="1">
            <a:prstTxWarp prst="textNoShape">
              <a:avLst/>
            </a:prstTxWarp>
          </a:bodyPr>
          <a:lstStyle/>
          <a:p>
            <a:pPr lvl="0"/>
            <a:r>
              <a:rPr lang="en-US" smtClean="0"/>
              <a:t>Click to edit Master title style</a:t>
            </a:r>
            <a:endParaRPr lang="en-US"/>
          </a:p>
        </p:txBody>
      </p:sp>
      <p:sp>
        <p:nvSpPr>
          <p:cNvPr id="421891" name="Rectangle 3"/>
          <p:cNvSpPr>
            <a:spLocks noGrp="1" noChangeArrowheads="1"/>
          </p:cNvSpPr>
          <p:nvPr>
            <p:ph type="body" idx="1"/>
            <p:custDataLst>
              <p:tags r:id="rId4"/>
            </p:custDataLst>
          </p:nvPr>
        </p:nvSpPr>
        <p:spPr bwMode="auto">
          <a:xfrm>
            <a:off x="457200" y="1981200"/>
            <a:ext cx="8229600" cy="4114800"/>
          </a:xfrm>
          <a:prstGeom prst="rect">
            <a:avLst/>
          </a:prstGeom>
          <a:noFill/>
          <a:ln w="9525">
            <a:noFill/>
            <a:miter lim="800000"/>
            <a:headEnd/>
            <a:tailEnd/>
          </a:ln>
          <a:effectLst/>
        </p:spPr>
        <p:txBody>
          <a:bodyPr vert="horz" wrap="square" lIns="91419" tIns="45711" rIns="91419" bIns="45711"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quarter" idx="2"/>
            <p:custDataLst>
              <p:tags r:id="rId5"/>
            </p:custDataLst>
          </p:nvPr>
        </p:nvSpPr>
        <p:spPr bwMode="auto">
          <a:xfrm>
            <a:off x="457200" y="6245225"/>
            <a:ext cx="2133600" cy="476250"/>
          </a:xfrm>
          <a:prstGeom prst="rect">
            <a:avLst/>
          </a:prstGeom>
          <a:ln>
            <a:miter lim="800000"/>
            <a:headEnd/>
            <a:tailEnd/>
          </a:ln>
        </p:spPr>
        <p:txBody>
          <a:bodyPr vert="horz" wrap="square" lIns="91419" tIns="45711" rIns="91419" bIns="45711" numCol="1" anchor="b" anchorCtr="0" compatLnSpc="1">
            <a:prstTxWarp prst="textNoShape">
              <a:avLst/>
            </a:prstTxWarp>
          </a:bodyPr>
          <a:lstStyle>
            <a:lvl1pPr>
              <a:defRPr sz="1400" b="0">
                <a:effectLst>
                  <a:outerShdw blurRad="38100" dist="38100" dir="2700000" algn="tl">
                    <a:srgbClr val="000000"/>
                  </a:outerShdw>
                </a:effectLst>
              </a:defRPr>
            </a:lvl1pPr>
          </a:lstStyle>
          <a:p>
            <a:pPr>
              <a:defRPr/>
            </a:pPr>
            <a:fld id="{F85AEA89-055F-0649-8900-95565ACFDCAB}" type="datetime1">
              <a:rPr lang="en-US"/>
              <a:pPr>
                <a:defRPr/>
              </a:pPr>
              <a:t>10/22/15</a:t>
            </a:fld>
            <a:endParaRPr lang="en-US"/>
          </a:p>
        </p:txBody>
      </p:sp>
      <p:sp>
        <p:nvSpPr>
          <p:cNvPr id="8" name="Rectangle 5"/>
          <p:cNvSpPr>
            <a:spLocks noGrp="1" noChangeArrowheads="1"/>
          </p:cNvSpPr>
          <p:nvPr>
            <p:ph type="ftr" sz="quarter" idx="3"/>
            <p:custDataLst>
              <p:tags r:id="rId6"/>
            </p:custDataLst>
          </p:nvPr>
        </p:nvSpPr>
        <p:spPr bwMode="auto">
          <a:xfrm>
            <a:off x="3124200" y="6245225"/>
            <a:ext cx="2895600" cy="476250"/>
          </a:xfrm>
          <a:prstGeom prst="rect">
            <a:avLst/>
          </a:prstGeom>
          <a:ln>
            <a:miter lim="800000"/>
            <a:headEnd/>
            <a:tailEnd/>
          </a:ln>
        </p:spPr>
        <p:txBody>
          <a:bodyPr vert="horz" wrap="square" lIns="91419" tIns="45711" rIns="91419" bIns="45711" numCol="1" anchor="b" anchorCtr="0" compatLnSpc="1">
            <a:prstTxWarp prst="textNoShape">
              <a:avLst/>
            </a:prstTxWarp>
          </a:bodyPr>
          <a:lstStyle>
            <a:lvl1pPr algn="ctr">
              <a:defRPr sz="1400" b="0">
                <a:effectLst>
                  <a:outerShdw blurRad="38100" dist="38100" dir="2700000" algn="tl">
                    <a:srgbClr val="000000"/>
                  </a:outerShdw>
                </a:effectLst>
                <a:latin typeface="Arial" pitchFamily="-107" charset="0"/>
                <a:ea typeface="ＭＳ Ｐゴシック" pitchFamily="-107" charset="-128"/>
                <a:cs typeface="ＭＳ Ｐゴシック" pitchFamily="-107" charset="-128"/>
              </a:defRPr>
            </a:lvl1pPr>
          </a:lstStyle>
          <a:p>
            <a:pPr>
              <a:defRPr/>
            </a:pPr>
            <a:endParaRPr lang="en-US"/>
          </a:p>
        </p:txBody>
      </p:sp>
      <p:sp>
        <p:nvSpPr>
          <p:cNvPr id="9" name="Rectangle 6"/>
          <p:cNvSpPr>
            <a:spLocks noGrp="1" noChangeArrowheads="1"/>
          </p:cNvSpPr>
          <p:nvPr>
            <p:ph type="sldNum" sz="quarter" idx="4"/>
            <p:custDataLst>
              <p:tags r:id="rId7"/>
            </p:custDataLst>
          </p:nvPr>
        </p:nvSpPr>
        <p:spPr bwMode="auto">
          <a:xfrm>
            <a:off x="6553200" y="6245225"/>
            <a:ext cx="2133600" cy="476250"/>
          </a:xfrm>
          <a:prstGeom prst="rect">
            <a:avLst/>
          </a:prstGeom>
          <a:ln>
            <a:miter lim="800000"/>
            <a:headEnd/>
            <a:tailEnd/>
          </a:ln>
        </p:spPr>
        <p:txBody>
          <a:bodyPr vert="horz" wrap="square" lIns="91419" tIns="45711" rIns="91419" bIns="45711" numCol="1" anchor="b" anchorCtr="0" compatLnSpc="1">
            <a:prstTxWarp prst="textNoShape">
              <a:avLst/>
            </a:prstTxWarp>
          </a:bodyPr>
          <a:lstStyle>
            <a:lvl1pPr algn="r">
              <a:defRPr sz="1400" b="0">
                <a:effectLst>
                  <a:outerShdw blurRad="38100" dist="38100" dir="2700000" algn="tl">
                    <a:srgbClr val="000000"/>
                  </a:outerShdw>
                </a:effectLst>
              </a:defRPr>
            </a:lvl1pPr>
          </a:lstStyle>
          <a:p>
            <a:pPr>
              <a:defRPr/>
            </a:pPr>
            <a:fld id="{F2C54645-19C3-A643-AD29-1C81BC8C5A95}"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533284" r:id="rId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65" charset="0"/>
          <a:ea typeface="ＭＳ Ｐゴシック" pitchFamily="-65" charset="-128"/>
          <a:cs typeface="ＭＳ Ｐゴシック" pitchFamily="-65"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65" charset="0"/>
          <a:ea typeface="ＭＳ Ｐゴシック" pitchFamily="-65" charset="-128"/>
          <a:cs typeface="ＭＳ Ｐゴシック" pitchFamily="-65"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65" charset="0"/>
          <a:ea typeface="ＭＳ Ｐゴシック" pitchFamily="-65" charset="-128"/>
          <a:cs typeface="ＭＳ Ｐゴシック" pitchFamily="-65"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65" charset="0"/>
          <a:ea typeface="ＭＳ Ｐゴシック" pitchFamily="-65" charset="-128"/>
          <a:cs typeface="ＭＳ Ｐゴシック" pitchFamily="-65"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65" charset="0"/>
          <a:ea typeface="ＭＳ Ｐゴシック" pitchFamily="-65" charset="-128"/>
          <a:cs typeface="ＭＳ Ｐゴシック" pitchFamily="-65" charset="-128"/>
        </a:defRPr>
      </a:lvl5pPr>
      <a:lvl6pPr marL="457101"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Tahoma" pitchFamily="-65" charset="0"/>
          <a:ea typeface="Arial" pitchFamily="-65" charset="0"/>
          <a:cs typeface="Arial" pitchFamily="-65" charset="0"/>
        </a:defRPr>
      </a:lvl6pPr>
      <a:lvl7pPr marL="914202"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Tahoma" pitchFamily="-65" charset="0"/>
          <a:ea typeface="Arial" pitchFamily="-65" charset="0"/>
          <a:cs typeface="Arial" pitchFamily="-65" charset="0"/>
        </a:defRPr>
      </a:lvl7pPr>
      <a:lvl8pPr marL="1371304"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Tahoma" pitchFamily="-65" charset="0"/>
          <a:ea typeface="Arial" pitchFamily="-65" charset="0"/>
          <a:cs typeface="Arial" pitchFamily="-65" charset="0"/>
        </a:defRPr>
      </a:lvl8pPr>
      <a:lvl9pPr marL="1828405"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Tahoma" pitchFamily="-65" charset="0"/>
          <a:ea typeface="Arial" pitchFamily="-65" charset="0"/>
          <a:cs typeface="Arial" pitchFamily="-65" charset="0"/>
        </a:defRPr>
      </a:lvl9pPr>
    </p:titleStyle>
    <p:bodyStyle>
      <a:lvl1pPr marL="341293" indent="-341293" algn="l" rtl="0" eaLnBrk="0" fontAlgn="base" hangingPunct="0">
        <a:spcBef>
          <a:spcPct val="20000"/>
        </a:spcBef>
        <a:spcAft>
          <a:spcPct val="0"/>
        </a:spcAft>
        <a:buClr>
          <a:schemeClr val="hlink"/>
        </a:buClr>
        <a:buSzPct val="65000"/>
        <a:buFont typeface="Wingdings" charset="0"/>
        <a:buChar char="n"/>
        <a:defRPr sz="3200">
          <a:solidFill>
            <a:schemeClr val="tx1"/>
          </a:solidFill>
          <a:effectLst>
            <a:outerShdw blurRad="38100" dist="38100" dir="2700000" algn="tl">
              <a:srgbClr val="000000"/>
            </a:outerShdw>
          </a:effectLst>
          <a:latin typeface="Arial" pitchFamily="-65" charset="0"/>
          <a:ea typeface="ＭＳ Ｐゴシック" pitchFamily="-65" charset="-128"/>
          <a:cs typeface="ＭＳ Ｐゴシック" pitchFamily="-65" charset="-128"/>
        </a:defRPr>
      </a:lvl1pPr>
      <a:lvl2pPr marL="741321" indent="-284147" algn="l" rtl="0" eaLnBrk="0" fontAlgn="base" hangingPunct="0">
        <a:spcBef>
          <a:spcPct val="20000"/>
        </a:spcBef>
        <a:spcAft>
          <a:spcPct val="0"/>
        </a:spcAft>
        <a:buClr>
          <a:schemeClr val="folHlink"/>
        </a:buClr>
        <a:buSzPct val="65000"/>
        <a:buFont typeface="Wingdings" charset="0"/>
        <a:buChar char="n"/>
        <a:defRPr sz="2800">
          <a:solidFill>
            <a:schemeClr val="tx1"/>
          </a:solidFill>
          <a:effectLst>
            <a:outerShdw blurRad="38100" dist="38100" dir="2700000" algn="tl">
              <a:srgbClr val="000000"/>
            </a:outerShdw>
          </a:effectLst>
          <a:latin typeface="Arial" pitchFamily="-65" charset="0"/>
          <a:ea typeface="ＭＳ Ｐゴシック" pitchFamily="-65" charset="-128"/>
          <a:cs typeface="+mn-cs"/>
        </a:defRPr>
      </a:lvl2pPr>
      <a:lvl3pPr marL="1141349" indent="-227001" algn="l" rtl="0" eaLnBrk="0" fontAlgn="base" hangingPunct="0">
        <a:spcBef>
          <a:spcPct val="20000"/>
        </a:spcBef>
        <a:spcAft>
          <a:spcPct val="0"/>
        </a:spcAft>
        <a:buClr>
          <a:schemeClr val="hlink"/>
        </a:buClr>
        <a:buSzPct val="65000"/>
        <a:buFont typeface="Wingdings" charset="0"/>
        <a:buChar char="n"/>
        <a:defRPr sz="2400">
          <a:solidFill>
            <a:schemeClr val="tx1"/>
          </a:solidFill>
          <a:effectLst>
            <a:outerShdw blurRad="38100" dist="38100" dir="2700000" algn="tl">
              <a:srgbClr val="000000"/>
            </a:outerShdw>
          </a:effectLst>
          <a:latin typeface="Arial" pitchFamily="-65" charset="0"/>
          <a:ea typeface="ＭＳ Ｐゴシック" pitchFamily="-65" charset="-128"/>
          <a:cs typeface="+mn-cs"/>
        </a:defRPr>
      </a:lvl3pPr>
      <a:lvl4pPr marL="1598523" indent="-227001" algn="l" rtl="0" eaLnBrk="0" fontAlgn="base" hangingPunct="0">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Arial" pitchFamily="-65" charset="0"/>
          <a:ea typeface="ＭＳ Ｐゴシック" pitchFamily="-65" charset="-128"/>
          <a:cs typeface="+mn-cs"/>
        </a:defRPr>
      </a:lvl4pPr>
      <a:lvl5pPr marL="2055698" indent="-227001" algn="l" rtl="0" eaLnBrk="0" fontAlgn="base" hangingPunct="0">
        <a:spcBef>
          <a:spcPct val="20000"/>
        </a:spcBef>
        <a:spcAft>
          <a:spcPct val="0"/>
        </a:spcAft>
        <a:buClr>
          <a:schemeClr val="hlink"/>
        </a:buClr>
        <a:buSzPct val="65000"/>
        <a:buFont typeface="Wingdings" charset="0"/>
        <a:buChar char="n"/>
        <a:defRPr sz="2000">
          <a:solidFill>
            <a:schemeClr val="tx1"/>
          </a:solidFill>
          <a:effectLst>
            <a:outerShdw blurRad="38100" dist="38100" dir="2700000" algn="tl">
              <a:srgbClr val="000000"/>
            </a:outerShdw>
          </a:effectLst>
          <a:latin typeface="Arial" pitchFamily="-65" charset="0"/>
          <a:ea typeface="ＭＳ Ｐゴシック" pitchFamily="-65" charset="-128"/>
          <a:cs typeface="+mn-cs"/>
        </a:defRPr>
      </a:lvl5pPr>
      <a:lvl6pPr marL="2514057" indent="-228550" algn="l" rtl="0" eaLnBrk="1" fontAlgn="base" hangingPunct="1">
        <a:spcBef>
          <a:spcPct val="20000"/>
        </a:spcBef>
        <a:spcAft>
          <a:spcPct val="0"/>
        </a:spcAft>
        <a:buClr>
          <a:schemeClr val="hlink"/>
        </a:buClr>
        <a:buSzPct val="65000"/>
        <a:buFont typeface="Wingdings" pitchFamily="-65" charset="2"/>
        <a:buChar char="n"/>
        <a:defRPr sz="2000">
          <a:solidFill>
            <a:schemeClr val="tx1"/>
          </a:solidFill>
          <a:effectLst>
            <a:outerShdw blurRad="38100" dist="38100" dir="2700000" algn="tl">
              <a:srgbClr val="000000"/>
            </a:outerShdw>
          </a:effectLst>
          <a:latin typeface="+mn-lt"/>
          <a:ea typeface="+mn-ea"/>
          <a:cs typeface="+mn-cs"/>
        </a:defRPr>
      </a:lvl6pPr>
      <a:lvl7pPr marL="2971159" indent="-228550" algn="l" rtl="0" eaLnBrk="1" fontAlgn="base" hangingPunct="1">
        <a:spcBef>
          <a:spcPct val="20000"/>
        </a:spcBef>
        <a:spcAft>
          <a:spcPct val="0"/>
        </a:spcAft>
        <a:buClr>
          <a:schemeClr val="hlink"/>
        </a:buClr>
        <a:buSzPct val="65000"/>
        <a:buFont typeface="Wingdings" pitchFamily="-65" charset="2"/>
        <a:buChar char="n"/>
        <a:defRPr sz="2000">
          <a:solidFill>
            <a:schemeClr val="tx1"/>
          </a:solidFill>
          <a:effectLst>
            <a:outerShdw blurRad="38100" dist="38100" dir="2700000" algn="tl">
              <a:srgbClr val="000000"/>
            </a:outerShdw>
          </a:effectLst>
          <a:latin typeface="+mn-lt"/>
          <a:ea typeface="+mn-ea"/>
          <a:cs typeface="+mn-cs"/>
        </a:defRPr>
      </a:lvl7pPr>
      <a:lvl8pPr marL="3428259" indent="-228550" algn="l" rtl="0" eaLnBrk="1" fontAlgn="base" hangingPunct="1">
        <a:spcBef>
          <a:spcPct val="20000"/>
        </a:spcBef>
        <a:spcAft>
          <a:spcPct val="0"/>
        </a:spcAft>
        <a:buClr>
          <a:schemeClr val="hlink"/>
        </a:buClr>
        <a:buSzPct val="65000"/>
        <a:buFont typeface="Wingdings" pitchFamily="-65" charset="2"/>
        <a:buChar char="n"/>
        <a:defRPr sz="2000">
          <a:solidFill>
            <a:schemeClr val="tx1"/>
          </a:solidFill>
          <a:effectLst>
            <a:outerShdw blurRad="38100" dist="38100" dir="2700000" algn="tl">
              <a:srgbClr val="000000"/>
            </a:outerShdw>
          </a:effectLst>
          <a:latin typeface="+mn-lt"/>
          <a:ea typeface="+mn-ea"/>
          <a:cs typeface="+mn-cs"/>
        </a:defRPr>
      </a:lvl8pPr>
      <a:lvl9pPr marL="3885360" indent="-228550" algn="l" rtl="0" eaLnBrk="1" fontAlgn="base" hangingPunct="1">
        <a:spcBef>
          <a:spcPct val="20000"/>
        </a:spcBef>
        <a:spcAft>
          <a:spcPct val="0"/>
        </a:spcAft>
        <a:buClr>
          <a:schemeClr val="hlink"/>
        </a:buClr>
        <a:buSzPct val="65000"/>
        <a:buFont typeface="Wingdings" pitchFamily="-65" charset="2"/>
        <a:buChar char="n"/>
        <a:defRPr sz="2000">
          <a:solidFill>
            <a:schemeClr val="tx1"/>
          </a:solidFill>
          <a:effectLst>
            <a:outerShdw blurRad="38100" dist="38100" dir="2700000" algn="tl">
              <a:srgbClr val="000000"/>
            </a:outerShdw>
          </a:effectLst>
          <a:latin typeface="+mn-lt"/>
          <a:ea typeface="+mn-ea"/>
          <a:cs typeface="+mn-cs"/>
        </a:defRPr>
      </a:lvl9pPr>
    </p:bodyStyle>
    <p:otherStyle>
      <a:defPPr>
        <a:defRPr lang="en-US"/>
      </a:defPPr>
      <a:lvl1pPr marL="0" algn="l" defTabSz="457101" rtl="0" eaLnBrk="1" latinLnBrk="0" hangingPunct="1">
        <a:defRPr sz="1800" kern="1200">
          <a:solidFill>
            <a:schemeClr val="tx1"/>
          </a:solidFill>
          <a:latin typeface="+mn-lt"/>
          <a:ea typeface="+mn-ea"/>
          <a:cs typeface="+mn-cs"/>
        </a:defRPr>
      </a:lvl1pPr>
      <a:lvl2pPr marL="457101" algn="l" defTabSz="457101" rtl="0" eaLnBrk="1" latinLnBrk="0" hangingPunct="1">
        <a:defRPr sz="1800" kern="1200">
          <a:solidFill>
            <a:schemeClr val="tx1"/>
          </a:solidFill>
          <a:latin typeface="+mn-lt"/>
          <a:ea typeface="+mn-ea"/>
          <a:cs typeface="+mn-cs"/>
        </a:defRPr>
      </a:lvl2pPr>
      <a:lvl3pPr marL="914202" algn="l" defTabSz="457101" rtl="0" eaLnBrk="1" latinLnBrk="0" hangingPunct="1">
        <a:defRPr sz="1800" kern="1200">
          <a:solidFill>
            <a:schemeClr val="tx1"/>
          </a:solidFill>
          <a:latin typeface="+mn-lt"/>
          <a:ea typeface="+mn-ea"/>
          <a:cs typeface="+mn-cs"/>
        </a:defRPr>
      </a:lvl3pPr>
      <a:lvl4pPr marL="1371304" algn="l" defTabSz="457101" rtl="0" eaLnBrk="1" latinLnBrk="0" hangingPunct="1">
        <a:defRPr sz="1800" kern="1200">
          <a:solidFill>
            <a:schemeClr val="tx1"/>
          </a:solidFill>
          <a:latin typeface="+mn-lt"/>
          <a:ea typeface="+mn-ea"/>
          <a:cs typeface="+mn-cs"/>
        </a:defRPr>
      </a:lvl4pPr>
      <a:lvl5pPr marL="1828405" algn="l" defTabSz="457101" rtl="0" eaLnBrk="1" latinLnBrk="0" hangingPunct="1">
        <a:defRPr sz="1800" kern="1200">
          <a:solidFill>
            <a:schemeClr val="tx1"/>
          </a:solidFill>
          <a:latin typeface="+mn-lt"/>
          <a:ea typeface="+mn-ea"/>
          <a:cs typeface="+mn-cs"/>
        </a:defRPr>
      </a:lvl5pPr>
      <a:lvl6pPr marL="2285506" algn="l" defTabSz="457101" rtl="0" eaLnBrk="1" latinLnBrk="0" hangingPunct="1">
        <a:defRPr sz="1800" kern="1200">
          <a:solidFill>
            <a:schemeClr val="tx1"/>
          </a:solidFill>
          <a:latin typeface="+mn-lt"/>
          <a:ea typeface="+mn-ea"/>
          <a:cs typeface="+mn-cs"/>
        </a:defRPr>
      </a:lvl6pPr>
      <a:lvl7pPr marL="2742607" algn="l" defTabSz="457101" rtl="0" eaLnBrk="1" latinLnBrk="0" hangingPunct="1">
        <a:defRPr sz="1800" kern="1200">
          <a:solidFill>
            <a:schemeClr val="tx1"/>
          </a:solidFill>
          <a:latin typeface="+mn-lt"/>
          <a:ea typeface="+mn-ea"/>
          <a:cs typeface="+mn-cs"/>
        </a:defRPr>
      </a:lvl7pPr>
      <a:lvl8pPr marL="3199708" algn="l" defTabSz="457101" rtl="0" eaLnBrk="1" latinLnBrk="0" hangingPunct="1">
        <a:defRPr sz="1800" kern="1200">
          <a:solidFill>
            <a:schemeClr val="tx1"/>
          </a:solidFill>
          <a:latin typeface="+mn-lt"/>
          <a:ea typeface="+mn-ea"/>
          <a:cs typeface="+mn-cs"/>
        </a:defRPr>
      </a:lvl8pPr>
      <a:lvl9pPr marL="3656811" algn="l" defTabSz="457101"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4994" name="Rectangle 2"/>
          <p:cNvSpPr>
            <a:spLocks noGrp="1" noChangeArrowheads="1"/>
          </p:cNvSpPr>
          <p:nvPr>
            <p:ph type="title"/>
            <p:custDataLst>
              <p:tags r:id="rId10"/>
            </p:custDataLst>
          </p:nvPr>
        </p:nvSpPr>
        <p:spPr bwMode="auto">
          <a:xfrm>
            <a:off x="685800" y="609600"/>
            <a:ext cx="7772400" cy="1143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55" tIns="46029" rIns="92055" bIns="46029" numCol="1" anchor="ctr" anchorCtr="0" compatLnSpc="1">
            <a:prstTxWarp prst="textNoShape">
              <a:avLst/>
            </a:prstTxWarp>
          </a:bodyPr>
          <a:lstStyle/>
          <a:p>
            <a:pPr lvl="0"/>
            <a:r>
              <a:rPr lang="en-US"/>
              <a:t>Click to edit Master title style</a:t>
            </a:r>
          </a:p>
        </p:txBody>
      </p:sp>
      <p:sp>
        <p:nvSpPr>
          <p:cNvPr id="84995" name="Rectangle 3"/>
          <p:cNvSpPr>
            <a:spLocks noGrp="1" noChangeArrowheads="1"/>
          </p:cNvSpPr>
          <p:nvPr>
            <p:ph type="body" idx="1"/>
            <p:custDataLst>
              <p:tags r:id="rId11"/>
            </p:custDataLst>
          </p:nvPr>
        </p:nvSpPr>
        <p:spPr bwMode="auto">
          <a:xfrm>
            <a:off x="685800" y="198121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55" tIns="46029" rIns="92055" bIns="4602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533625" r:id="rId1"/>
    <p:sldLayoutId id="2147533626" r:id="rId2"/>
    <p:sldLayoutId id="2147533627" r:id="rId3"/>
    <p:sldLayoutId id="2147533628" r:id="rId4"/>
    <p:sldLayoutId id="2147533629" r:id="rId5"/>
    <p:sldLayoutId id="2147533630" r:id="rId6"/>
    <p:sldLayoutId id="2147533631" r:id="rId7"/>
    <p:sldLayoutId id="2147533632" r:id="rId8"/>
  </p:sldLayoutIdLst>
  <p:transition xmlns:p14="http://schemas.microsoft.com/office/powerpoint/2010/main"/>
  <p:txStyles>
    <p:titleStyle>
      <a:lvl1pPr algn="ctr" rtl="0" eaLnBrk="0" fontAlgn="base" hangingPunct="0">
        <a:spcBef>
          <a:spcPct val="0"/>
        </a:spcBef>
        <a:spcAft>
          <a:spcPct val="0"/>
        </a:spcAft>
        <a:defRPr sz="3200" b="1" u="sng">
          <a:solidFill>
            <a:srgbClr val="0000CC"/>
          </a:solidFill>
          <a:latin typeface="Arial" pitchFamily="-109" charset="0"/>
          <a:ea typeface="+mj-ea"/>
          <a:cs typeface="+mj-cs"/>
        </a:defRPr>
      </a:lvl1pPr>
      <a:lvl2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2pPr>
      <a:lvl3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3pPr>
      <a:lvl4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4pPr>
      <a:lvl5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5pPr>
      <a:lvl6pPr marL="457101" algn="ctr" rtl="0" eaLnBrk="1" fontAlgn="base" hangingPunct="1">
        <a:spcBef>
          <a:spcPct val="0"/>
        </a:spcBef>
        <a:spcAft>
          <a:spcPct val="0"/>
        </a:spcAft>
        <a:defRPr sz="3200" b="1" u="sng">
          <a:solidFill>
            <a:srgbClr val="0000CC"/>
          </a:solidFill>
          <a:latin typeface="Arial" pitchFamily="-65" charset="0"/>
        </a:defRPr>
      </a:lvl6pPr>
      <a:lvl7pPr marL="914202" algn="ctr" rtl="0" eaLnBrk="1" fontAlgn="base" hangingPunct="1">
        <a:spcBef>
          <a:spcPct val="0"/>
        </a:spcBef>
        <a:spcAft>
          <a:spcPct val="0"/>
        </a:spcAft>
        <a:defRPr sz="3200" b="1" u="sng">
          <a:solidFill>
            <a:srgbClr val="0000CC"/>
          </a:solidFill>
          <a:latin typeface="Arial" pitchFamily="-65" charset="0"/>
        </a:defRPr>
      </a:lvl7pPr>
      <a:lvl8pPr marL="1371304" algn="ctr" rtl="0" eaLnBrk="1" fontAlgn="base" hangingPunct="1">
        <a:spcBef>
          <a:spcPct val="0"/>
        </a:spcBef>
        <a:spcAft>
          <a:spcPct val="0"/>
        </a:spcAft>
        <a:defRPr sz="3200" b="1" u="sng">
          <a:solidFill>
            <a:srgbClr val="0000CC"/>
          </a:solidFill>
          <a:latin typeface="Arial" pitchFamily="-65" charset="0"/>
        </a:defRPr>
      </a:lvl8pPr>
      <a:lvl9pPr marL="1828405" algn="ctr" rtl="0" eaLnBrk="1" fontAlgn="base" hangingPunct="1">
        <a:spcBef>
          <a:spcPct val="0"/>
        </a:spcBef>
        <a:spcAft>
          <a:spcPct val="0"/>
        </a:spcAft>
        <a:defRPr sz="3200" b="1" u="sng">
          <a:solidFill>
            <a:srgbClr val="0000CC"/>
          </a:solidFill>
          <a:latin typeface="Arial" pitchFamily="-65" charset="0"/>
        </a:defRPr>
      </a:lvl9pPr>
    </p:titleStyle>
    <p:bodyStyle>
      <a:lvl1pPr marL="227001" indent="-227001" algn="l" rtl="0" eaLnBrk="0" fontAlgn="base" hangingPunct="0">
        <a:spcBef>
          <a:spcPct val="20000"/>
        </a:spcBef>
        <a:spcAft>
          <a:spcPct val="0"/>
        </a:spcAft>
        <a:buChar char="•"/>
        <a:defRPr sz="2400">
          <a:solidFill>
            <a:schemeClr val="tx1"/>
          </a:solidFill>
          <a:latin typeface="Arial" pitchFamily="-109" charset="0"/>
          <a:ea typeface="+mn-ea"/>
          <a:cs typeface="+mn-cs"/>
        </a:defRPr>
      </a:lvl1pPr>
      <a:lvl2pPr marL="569881" indent="-227001" algn="l" rtl="0" eaLnBrk="0" fontAlgn="base" hangingPunct="0">
        <a:spcBef>
          <a:spcPct val="20000"/>
        </a:spcBef>
        <a:spcAft>
          <a:spcPct val="0"/>
        </a:spcAft>
        <a:buFont typeface="Symbol" charset="0"/>
        <a:buChar char="à"/>
        <a:defRPr sz="2000">
          <a:solidFill>
            <a:schemeClr val="tx1"/>
          </a:solidFill>
          <a:latin typeface="Arial" pitchFamily="-109" charset="0"/>
          <a:ea typeface="+mn-ea"/>
        </a:defRPr>
      </a:lvl2pPr>
      <a:lvl3pPr marL="912762" indent="-227001" algn="l" rtl="0" eaLnBrk="0" fontAlgn="base" hangingPunct="0">
        <a:spcBef>
          <a:spcPct val="20000"/>
        </a:spcBef>
        <a:spcAft>
          <a:spcPct val="0"/>
        </a:spcAft>
        <a:buChar char="•"/>
        <a:defRPr sz="2000">
          <a:solidFill>
            <a:schemeClr val="tx1"/>
          </a:solidFill>
          <a:latin typeface="Arial" pitchFamily="-109" charset="0"/>
          <a:ea typeface="+mn-ea"/>
        </a:defRPr>
      </a:lvl3pPr>
      <a:lvl4pPr marL="1260405" indent="-231762" algn="l" rtl="0" eaLnBrk="0" fontAlgn="base" hangingPunct="0">
        <a:spcBef>
          <a:spcPct val="20000"/>
        </a:spcBef>
        <a:spcAft>
          <a:spcPct val="0"/>
        </a:spcAft>
        <a:buChar char="–"/>
        <a:defRPr sz="2000">
          <a:solidFill>
            <a:schemeClr val="tx1"/>
          </a:solidFill>
          <a:latin typeface="Arial" pitchFamily="-109" charset="0"/>
          <a:ea typeface="+mn-ea"/>
        </a:defRPr>
      </a:lvl4pPr>
      <a:lvl5pPr marL="1598523" indent="-222238" algn="l" rtl="0" eaLnBrk="0" fontAlgn="base" hangingPunct="0">
        <a:spcBef>
          <a:spcPct val="20000"/>
        </a:spcBef>
        <a:spcAft>
          <a:spcPct val="0"/>
        </a:spcAft>
        <a:buChar char="»"/>
        <a:defRPr sz="2000">
          <a:solidFill>
            <a:schemeClr val="tx1"/>
          </a:solidFill>
          <a:latin typeface="Arial" pitchFamily="-109" charset="0"/>
          <a:ea typeface="+mn-ea"/>
        </a:defRPr>
      </a:lvl5pPr>
      <a:lvl6pPr marL="2056955" indent="-223790" algn="l" rtl="0" eaLnBrk="1" fontAlgn="base" hangingPunct="1">
        <a:spcBef>
          <a:spcPct val="20000"/>
        </a:spcBef>
        <a:spcAft>
          <a:spcPct val="0"/>
        </a:spcAft>
        <a:buChar char="»"/>
        <a:defRPr sz="2000">
          <a:solidFill>
            <a:schemeClr val="tx1"/>
          </a:solidFill>
          <a:latin typeface="+mn-lt"/>
          <a:ea typeface="+mn-ea"/>
        </a:defRPr>
      </a:lvl6pPr>
      <a:lvl7pPr marL="2514057" indent="-223790" algn="l" rtl="0" eaLnBrk="1" fontAlgn="base" hangingPunct="1">
        <a:spcBef>
          <a:spcPct val="20000"/>
        </a:spcBef>
        <a:spcAft>
          <a:spcPct val="0"/>
        </a:spcAft>
        <a:buChar char="»"/>
        <a:defRPr sz="2000">
          <a:solidFill>
            <a:schemeClr val="tx1"/>
          </a:solidFill>
          <a:latin typeface="+mn-lt"/>
          <a:ea typeface="+mn-ea"/>
        </a:defRPr>
      </a:lvl7pPr>
      <a:lvl8pPr marL="2971159" indent="-223790" algn="l" rtl="0" eaLnBrk="1" fontAlgn="base" hangingPunct="1">
        <a:spcBef>
          <a:spcPct val="20000"/>
        </a:spcBef>
        <a:spcAft>
          <a:spcPct val="0"/>
        </a:spcAft>
        <a:buChar char="»"/>
        <a:defRPr sz="2000">
          <a:solidFill>
            <a:schemeClr val="tx1"/>
          </a:solidFill>
          <a:latin typeface="+mn-lt"/>
          <a:ea typeface="+mn-ea"/>
        </a:defRPr>
      </a:lvl8pPr>
      <a:lvl9pPr marL="3428259" indent="-223790"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457101" rtl="0" eaLnBrk="1" latinLnBrk="0" hangingPunct="1">
        <a:defRPr sz="1800" kern="1200">
          <a:solidFill>
            <a:schemeClr val="tx1"/>
          </a:solidFill>
          <a:latin typeface="+mn-lt"/>
          <a:ea typeface="+mn-ea"/>
          <a:cs typeface="+mn-cs"/>
        </a:defRPr>
      </a:lvl1pPr>
      <a:lvl2pPr marL="457101" algn="l" defTabSz="457101" rtl="0" eaLnBrk="1" latinLnBrk="0" hangingPunct="1">
        <a:defRPr sz="1800" kern="1200">
          <a:solidFill>
            <a:schemeClr val="tx1"/>
          </a:solidFill>
          <a:latin typeface="+mn-lt"/>
          <a:ea typeface="+mn-ea"/>
          <a:cs typeface="+mn-cs"/>
        </a:defRPr>
      </a:lvl2pPr>
      <a:lvl3pPr marL="914202" algn="l" defTabSz="457101" rtl="0" eaLnBrk="1" latinLnBrk="0" hangingPunct="1">
        <a:defRPr sz="1800" kern="1200">
          <a:solidFill>
            <a:schemeClr val="tx1"/>
          </a:solidFill>
          <a:latin typeface="+mn-lt"/>
          <a:ea typeface="+mn-ea"/>
          <a:cs typeface="+mn-cs"/>
        </a:defRPr>
      </a:lvl3pPr>
      <a:lvl4pPr marL="1371304" algn="l" defTabSz="457101" rtl="0" eaLnBrk="1" latinLnBrk="0" hangingPunct="1">
        <a:defRPr sz="1800" kern="1200">
          <a:solidFill>
            <a:schemeClr val="tx1"/>
          </a:solidFill>
          <a:latin typeface="+mn-lt"/>
          <a:ea typeface="+mn-ea"/>
          <a:cs typeface="+mn-cs"/>
        </a:defRPr>
      </a:lvl4pPr>
      <a:lvl5pPr marL="1828405" algn="l" defTabSz="457101" rtl="0" eaLnBrk="1" latinLnBrk="0" hangingPunct="1">
        <a:defRPr sz="1800" kern="1200">
          <a:solidFill>
            <a:schemeClr val="tx1"/>
          </a:solidFill>
          <a:latin typeface="+mn-lt"/>
          <a:ea typeface="+mn-ea"/>
          <a:cs typeface="+mn-cs"/>
        </a:defRPr>
      </a:lvl5pPr>
      <a:lvl6pPr marL="2285506" algn="l" defTabSz="457101" rtl="0" eaLnBrk="1" latinLnBrk="0" hangingPunct="1">
        <a:defRPr sz="1800" kern="1200">
          <a:solidFill>
            <a:schemeClr val="tx1"/>
          </a:solidFill>
          <a:latin typeface="+mn-lt"/>
          <a:ea typeface="+mn-ea"/>
          <a:cs typeface="+mn-cs"/>
        </a:defRPr>
      </a:lvl6pPr>
      <a:lvl7pPr marL="2742607" algn="l" defTabSz="457101" rtl="0" eaLnBrk="1" latinLnBrk="0" hangingPunct="1">
        <a:defRPr sz="1800" kern="1200">
          <a:solidFill>
            <a:schemeClr val="tx1"/>
          </a:solidFill>
          <a:latin typeface="+mn-lt"/>
          <a:ea typeface="+mn-ea"/>
          <a:cs typeface="+mn-cs"/>
        </a:defRPr>
      </a:lvl7pPr>
      <a:lvl8pPr marL="3199708" algn="l" defTabSz="457101" rtl="0" eaLnBrk="1" latinLnBrk="0" hangingPunct="1">
        <a:defRPr sz="1800" kern="1200">
          <a:solidFill>
            <a:schemeClr val="tx1"/>
          </a:solidFill>
          <a:latin typeface="+mn-lt"/>
          <a:ea typeface="+mn-ea"/>
          <a:cs typeface="+mn-cs"/>
        </a:defRPr>
      </a:lvl8pPr>
      <a:lvl9pPr marL="3656811" algn="l" defTabSz="457101"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050" name="Title Placeholder 1"/>
          <p:cNvSpPr>
            <a:spLocks noGrp="1"/>
          </p:cNvSpPr>
          <p:nvPr>
            <p:ph type="title"/>
            <p:custDataLst>
              <p:tags r:id="rId15"/>
            </p:custDataLst>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35" tIns="45718" rIns="91435" bIns="45718" numCol="1" anchor="ctr" anchorCtr="0" compatLnSpc="1">
            <a:prstTxWarp prst="textNoShape">
              <a:avLst/>
            </a:prstTxWarp>
          </a:bodyPr>
          <a:lstStyle/>
          <a:p>
            <a:pPr lvl="0"/>
            <a:r>
              <a:rPr lang="en-US"/>
              <a:t>Click to edit Master title style</a:t>
            </a:r>
          </a:p>
        </p:txBody>
      </p:sp>
      <p:sp>
        <p:nvSpPr>
          <p:cNvPr id="2051" name="Text Placeholder 2"/>
          <p:cNvSpPr>
            <a:spLocks noGrp="1"/>
          </p:cNvSpPr>
          <p:nvPr>
            <p:ph type="body" idx="1"/>
            <p:custDataLst>
              <p:tags r:id="rId16"/>
            </p:custDataLst>
          </p:nvPr>
        </p:nvSpPr>
        <p:spPr bwMode="auto">
          <a:xfrm>
            <a:off x="457200" y="1600206"/>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35" tIns="45718" rIns="91435" bIns="4571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custDataLst>
              <p:tags r:id="rId17"/>
            </p:custDataLst>
          </p:nvPr>
        </p:nvSpPr>
        <p:spPr>
          <a:xfrm>
            <a:off x="457200" y="6356358"/>
            <a:ext cx="2133600" cy="365125"/>
          </a:xfrm>
          <a:prstGeom prst="rect">
            <a:avLst/>
          </a:prstGeom>
        </p:spPr>
        <p:txBody>
          <a:bodyPr vert="horz" wrap="square" lIns="91435" tIns="45718" rIns="91435" bIns="45718" numCol="1" anchor="ctr" anchorCtr="0" compatLnSpc="1">
            <a:prstTxWarp prst="textNoShape">
              <a:avLst/>
            </a:prstTxWarp>
          </a:bodyPr>
          <a:lstStyle>
            <a:lvl1pPr>
              <a:defRPr>
                <a:solidFill>
                  <a:srgbClr val="898989"/>
                </a:solidFill>
              </a:defRPr>
            </a:lvl1pPr>
          </a:lstStyle>
          <a:p>
            <a:pPr>
              <a:defRPr/>
            </a:pPr>
            <a:fld id="{1E831652-4F5E-5E4D-953D-893934A8DBA8}" type="datetime1">
              <a:rPr lang="en-US"/>
              <a:pPr>
                <a:defRPr/>
              </a:pPr>
              <a:t>10/22/15</a:t>
            </a:fld>
            <a:endParaRPr lang="en-US"/>
          </a:p>
        </p:txBody>
      </p:sp>
      <p:sp>
        <p:nvSpPr>
          <p:cNvPr id="5" name="Footer Placeholder 4"/>
          <p:cNvSpPr>
            <a:spLocks noGrp="1"/>
          </p:cNvSpPr>
          <p:nvPr>
            <p:ph type="ftr" sz="quarter" idx="3"/>
            <p:custDataLst>
              <p:tags r:id="rId18"/>
            </p:custDataLst>
          </p:nvPr>
        </p:nvSpPr>
        <p:spPr>
          <a:xfrm>
            <a:off x="3124200" y="6356358"/>
            <a:ext cx="2895600" cy="365125"/>
          </a:xfrm>
          <a:prstGeom prst="rect">
            <a:avLst/>
          </a:prstGeom>
        </p:spPr>
        <p:txBody>
          <a:bodyPr vert="horz" lIns="91435" tIns="45718" rIns="91435" bIns="45718" rtlCol="0" anchor="ctr"/>
          <a:lstStyle>
            <a:lvl1pPr algn="ctr">
              <a:defRPr sz="1200">
                <a:solidFill>
                  <a:schemeClr val="tx1">
                    <a:tint val="75000"/>
                  </a:schemeClr>
                </a:solidFill>
                <a:latin typeface="Arial" pitchFamily="-110" charset="0"/>
                <a:ea typeface="ＭＳ Ｐゴシック" pitchFamily="-110" charset="-128"/>
                <a:cs typeface="ＭＳ Ｐゴシック" pitchFamily="-110" charset="-128"/>
              </a:defRPr>
            </a:lvl1pPr>
          </a:lstStyle>
          <a:p>
            <a:pPr>
              <a:defRPr/>
            </a:pPr>
            <a:endParaRPr lang="en-US"/>
          </a:p>
        </p:txBody>
      </p:sp>
      <p:sp>
        <p:nvSpPr>
          <p:cNvPr id="6" name="Slide Number Placeholder 5"/>
          <p:cNvSpPr>
            <a:spLocks noGrp="1"/>
          </p:cNvSpPr>
          <p:nvPr>
            <p:ph type="sldNum" sz="quarter" idx="4"/>
            <p:custDataLst>
              <p:tags r:id="rId19"/>
            </p:custDataLst>
          </p:nvPr>
        </p:nvSpPr>
        <p:spPr>
          <a:xfrm>
            <a:off x="6553200" y="6356358"/>
            <a:ext cx="2133600" cy="365125"/>
          </a:xfrm>
          <a:prstGeom prst="rect">
            <a:avLst/>
          </a:prstGeom>
        </p:spPr>
        <p:txBody>
          <a:bodyPr vert="horz" wrap="square" lIns="91435" tIns="45718" rIns="91435" bIns="45718" numCol="1" anchor="ctr" anchorCtr="0" compatLnSpc="1">
            <a:prstTxWarp prst="textNoShape">
              <a:avLst/>
            </a:prstTxWarp>
          </a:bodyPr>
          <a:lstStyle>
            <a:lvl1pPr algn="r">
              <a:defRPr>
                <a:solidFill>
                  <a:srgbClr val="898989"/>
                </a:solidFill>
              </a:defRPr>
            </a:lvl1pPr>
          </a:lstStyle>
          <a:p>
            <a:pPr>
              <a:defRPr/>
            </a:pPr>
            <a:fld id="{B05E0D74-280B-AB4C-ACBD-8437DF841E6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33112" r:id="rId1"/>
    <p:sldLayoutId id="2147533113" r:id="rId2"/>
    <p:sldLayoutId id="2147533114" r:id="rId3"/>
    <p:sldLayoutId id="2147533115" r:id="rId4"/>
    <p:sldLayoutId id="2147533116" r:id="rId5"/>
    <p:sldLayoutId id="2147533117" r:id="rId6"/>
    <p:sldLayoutId id="2147533118" r:id="rId7"/>
    <p:sldLayoutId id="2147533119" r:id="rId8"/>
    <p:sldLayoutId id="2147533120" r:id="rId9"/>
    <p:sldLayoutId id="2147533121" r:id="rId10"/>
    <p:sldLayoutId id="2147533122" r:id="rId11"/>
    <p:sldLayoutId id="2147533606" r:id="rId12"/>
    <p:sldLayoutId id="2147533607" r:id="rId13"/>
  </p:sldLayoutIdLst>
  <p:txStyles>
    <p:titleStyle>
      <a:lvl1pPr algn="ctr" defTabSz="457174" rtl="0" eaLnBrk="0" fontAlgn="base" hangingPunct="0">
        <a:spcBef>
          <a:spcPct val="0"/>
        </a:spcBef>
        <a:spcAft>
          <a:spcPct val="0"/>
        </a:spcAft>
        <a:defRPr sz="4400" kern="1200">
          <a:solidFill>
            <a:schemeClr val="tx1"/>
          </a:solidFill>
          <a:latin typeface="+mj-lt"/>
          <a:ea typeface="ＭＳ Ｐゴシック" pitchFamily="-110" charset="-128"/>
          <a:cs typeface="ＭＳ Ｐゴシック" pitchFamily="-110" charset="-128"/>
        </a:defRPr>
      </a:lvl1pPr>
      <a:lvl2pPr algn="ctr" defTabSz="457174" rtl="0" eaLnBrk="0" fontAlgn="base" hangingPunct="0">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2pPr>
      <a:lvl3pPr algn="ctr" defTabSz="457174" rtl="0" eaLnBrk="0" fontAlgn="base" hangingPunct="0">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3pPr>
      <a:lvl4pPr algn="ctr" defTabSz="457174" rtl="0" eaLnBrk="0" fontAlgn="base" hangingPunct="0">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4pPr>
      <a:lvl5pPr algn="ctr" defTabSz="457174" rtl="0" eaLnBrk="0" fontAlgn="base" hangingPunct="0">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5pPr>
      <a:lvl6pPr marL="457174" algn="ctr" defTabSz="457174" rtl="0" fontAlgn="base">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6pPr>
      <a:lvl7pPr marL="914349" algn="ctr" defTabSz="457174" rtl="0" fontAlgn="base">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7pPr>
      <a:lvl8pPr marL="1371523" algn="ctr" defTabSz="457174" rtl="0" fontAlgn="base">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8pPr>
      <a:lvl9pPr marL="1828698" algn="ctr" defTabSz="457174" rtl="0" fontAlgn="base">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9pPr>
    </p:titleStyle>
    <p:bodyStyle>
      <a:lvl1pPr marL="342881" indent="-342881" algn="l" defTabSz="457174" rtl="0" eaLnBrk="0" fontAlgn="base" hangingPunct="0">
        <a:spcBef>
          <a:spcPct val="20000"/>
        </a:spcBef>
        <a:spcAft>
          <a:spcPct val="0"/>
        </a:spcAft>
        <a:buFont typeface="Arial" charset="0"/>
        <a:buChar char="•"/>
        <a:defRPr sz="3200" kern="1200">
          <a:solidFill>
            <a:schemeClr val="tx1"/>
          </a:solidFill>
          <a:latin typeface="+mn-lt"/>
          <a:ea typeface="ＭＳ Ｐゴシック" pitchFamily="-110" charset="-128"/>
          <a:cs typeface="ＭＳ Ｐゴシック" pitchFamily="-110" charset="-128"/>
        </a:defRPr>
      </a:lvl1pPr>
      <a:lvl2pPr marL="742908" indent="-285734" algn="l" defTabSz="457174" rtl="0" eaLnBrk="0" fontAlgn="base" hangingPunct="0">
        <a:spcBef>
          <a:spcPct val="20000"/>
        </a:spcBef>
        <a:spcAft>
          <a:spcPct val="0"/>
        </a:spcAft>
        <a:buFont typeface="Arial" charset="0"/>
        <a:buChar char="–"/>
        <a:defRPr sz="2800" kern="1200">
          <a:solidFill>
            <a:schemeClr val="tx1"/>
          </a:solidFill>
          <a:latin typeface="+mn-lt"/>
          <a:ea typeface="ＭＳ Ｐゴシック" pitchFamily="-110" charset="-128"/>
          <a:cs typeface="+mn-cs"/>
        </a:defRPr>
      </a:lvl2pPr>
      <a:lvl3pPr marL="1142936" indent="-228588" algn="l" defTabSz="457174" rtl="0" eaLnBrk="0" fontAlgn="base" hangingPunct="0">
        <a:spcBef>
          <a:spcPct val="20000"/>
        </a:spcBef>
        <a:spcAft>
          <a:spcPct val="0"/>
        </a:spcAft>
        <a:buFont typeface="Arial" charset="0"/>
        <a:buChar char="•"/>
        <a:defRPr sz="2400" kern="1200">
          <a:solidFill>
            <a:schemeClr val="tx1"/>
          </a:solidFill>
          <a:latin typeface="+mn-lt"/>
          <a:ea typeface="ＭＳ Ｐゴシック" pitchFamily="-110" charset="-128"/>
          <a:cs typeface="+mn-cs"/>
        </a:defRPr>
      </a:lvl3pPr>
      <a:lvl4pPr marL="1600110" indent="-228588" algn="l" defTabSz="457174" rtl="0" eaLnBrk="0" fontAlgn="base" hangingPunct="0">
        <a:spcBef>
          <a:spcPct val="20000"/>
        </a:spcBef>
        <a:spcAft>
          <a:spcPct val="0"/>
        </a:spcAft>
        <a:buFont typeface="Arial" charset="0"/>
        <a:buChar char="–"/>
        <a:defRPr sz="2000" kern="1200">
          <a:solidFill>
            <a:schemeClr val="tx1"/>
          </a:solidFill>
          <a:latin typeface="+mn-lt"/>
          <a:ea typeface="ＭＳ Ｐゴシック" pitchFamily="-110" charset="-128"/>
          <a:cs typeface="+mn-cs"/>
        </a:defRPr>
      </a:lvl4pPr>
      <a:lvl5pPr marL="2057284" indent="-228588" algn="l" defTabSz="457174" rtl="0" eaLnBrk="0" fontAlgn="base" hangingPunct="0">
        <a:spcBef>
          <a:spcPct val="20000"/>
        </a:spcBef>
        <a:spcAft>
          <a:spcPct val="0"/>
        </a:spcAft>
        <a:buFont typeface="Arial" charset="0"/>
        <a:buChar char="»"/>
        <a:defRPr sz="2000" kern="1200">
          <a:solidFill>
            <a:schemeClr val="tx1"/>
          </a:solidFill>
          <a:latin typeface="+mn-lt"/>
          <a:ea typeface="ＭＳ Ｐゴシック" pitchFamily="-110" charset="-128"/>
          <a:cs typeface="+mn-cs"/>
        </a:defRPr>
      </a:lvl5pPr>
      <a:lvl6pPr marL="2514459" indent="-228588" algn="l" defTabSz="457174" rtl="0" eaLnBrk="1" latinLnBrk="0" hangingPunct="1">
        <a:spcBef>
          <a:spcPct val="20000"/>
        </a:spcBef>
        <a:buFont typeface="Arial"/>
        <a:buChar char="•"/>
        <a:defRPr sz="2000" kern="1200">
          <a:solidFill>
            <a:schemeClr val="tx1"/>
          </a:solidFill>
          <a:latin typeface="+mn-lt"/>
          <a:ea typeface="+mn-ea"/>
          <a:cs typeface="+mn-cs"/>
        </a:defRPr>
      </a:lvl6pPr>
      <a:lvl7pPr marL="2971634" indent="-228588" algn="l" defTabSz="457174" rtl="0" eaLnBrk="1" latinLnBrk="0" hangingPunct="1">
        <a:spcBef>
          <a:spcPct val="20000"/>
        </a:spcBef>
        <a:buFont typeface="Arial"/>
        <a:buChar char="•"/>
        <a:defRPr sz="2000" kern="1200">
          <a:solidFill>
            <a:schemeClr val="tx1"/>
          </a:solidFill>
          <a:latin typeface="+mn-lt"/>
          <a:ea typeface="+mn-ea"/>
          <a:cs typeface="+mn-cs"/>
        </a:defRPr>
      </a:lvl7pPr>
      <a:lvl8pPr marL="3428808" indent="-228588" algn="l" defTabSz="457174" rtl="0" eaLnBrk="1" latinLnBrk="0" hangingPunct="1">
        <a:spcBef>
          <a:spcPct val="20000"/>
        </a:spcBef>
        <a:buFont typeface="Arial"/>
        <a:buChar char="•"/>
        <a:defRPr sz="2000" kern="1200">
          <a:solidFill>
            <a:schemeClr val="tx1"/>
          </a:solidFill>
          <a:latin typeface="+mn-lt"/>
          <a:ea typeface="+mn-ea"/>
          <a:cs typeface="+mn-cs"/>
        </a:defRPr>
      </a:lvl8pPr>
      <a:lvl9pPr marL="3885982" indent="-228588" algn="l" defTabSz="457174"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74" rtl="0" eaLnBrk="1" latinLnBrk="0" hangingPunct="1">
        <a:defRPr sz="1800" kern="1200">
          <a:solidFill>
            <a:schemeClr val="tx1"/>
          </a:solidFill>
          <a:latin typeface="+mn-lt"/>
          <a:ea typeface="+mn-ea"/>
          <a:cs typeface="+mn-cs"/>
        </a:defRPr>
      </a:lvl1pPr>
      <a:lvl2pPr marL="457174" algn="l" defTabSz="457174" rtl="0" eaLnBrk="1" latinLnBrk="0" hangingPunct="1">
        <a:defRPr sz="1800" kern="1200">
          <a:solidFill>
            <a:schemeClr val="tx1"/>
          </a:solidFill>
          <a:latin typeface="+mn-lt"/>
          <a:ea typeface="+mn-ea"/>
          <a:cs typeface="+mn-cs"/>
        </a:defRPr>
      </a:lvl2pPr>
      <a:lvl3pPr marL="914349" algn="l" defTabSz="457174" rtl="0" eaLnBrk="1" latinLnBrk="0" hangingPunct="1">
        <a:defRPr sz="1800" kern="1200">
          <a:solidFill>
            <a:schemeClr val="tx1"/>
          </a:solidFill>
          <a:latin typeface="+mn-lt"/>
          <a:ea typeface="+mn-ea"/>
          <a:cs typeface="+mn-cs"/>
        </a:defRPr>
      </a:lvl3pPr>
      <a:lvl4pPr marL="1371523" algn="l" defTabSz="457174" rtl="0" eaLnBrk="1" latinLnBrk="0" hangingPunct="1">
        <a:defRPr sz="1800" kern="1200">
          <a:solidFill>
            <a:schemeClr val="tx1"/>
          </a:solidFill>
          <a:latin typeface="+mn-lt"/>
          <a:ea typeface="+mn-ea"/>
          <a:cs typeface="+mn-cs"/>
        </a:defRPr>
      </a:lvl4pPr>
      <a:lvl5pPr marL="1828698" algn="l" defTabSz="457174" rtl="0" eaLnBrk="1" latinLnBrk="0" hangingPunct="1">
        <a:defRPr sz="1800" kern="1200">
          <a:solidFill>
            <a:schemeClr val="tx1"/>
          </a:solidFill>
          <a:latin typeface="+mn-lt"/>
          <a:ea typeface="+mn-ea"/>
          <a:cs typeface="+mn-cs"/>
        </a:defRPr>
      </a:lvl5pPr>
      <a:lvl6pPr marL="2285872" algn="l" defTabSz="457174" rtl="0" eaLnBrk="1" latinLnBrk="0" hangingPunct="1">
        <a:defRPr sz="1800" kern="1200">
          <a:solidFill>
            <a:schemeClr val="tx1"/>
          </a:solidFill>
          <a:latin typeface="+mn-lt"/>
          <a:ea typeface="+mn-ea"/>
          <a:cs typeface="+mn-cs"/>
        </a:defRPr>
      </a:lvl6pPr>
      <a:lvl7pPr marL="2743046" algn="l" defTabSz="457174" rtl="0" eaLnBrk="1" latinLnBrk="0" hangingPunct="1">
        <a:defRPr sz="1800" kern="1200">
          <a:solidFill>
            <a:schemeClr val="tx1"/>
          </a:solidFill>
          <a:latin typeface="+mn-lt"/>
          <a:ea typeface="+mn-ea"/>
          <a:cs typeface="+mn-cs"/>
        </a:defRPr>
      </a:lvl7pPr>
      <a:lvl8pPr marL="3200220" algn="l" defTabSz="457174" rtl="0" eaLnBrk="1" latinLnBrk="0" hangingPunct="1">
        <a:defRPr sz="1800" kern="1200">
          <a:solidFill>
            <a:schemeClr val="tx1"/>
          </a:solidFill>
          <a:latin typeface="+mn-lt"/>
          <a:ea typeface="+mn-ea"/>
          <a:cs typeface="+mn-cs"/>
        </a:defRPr>
      </a:lvl8pPr>
      <a:lvl9pPr marL="3657396" algn="l" defTabSz="457174"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4210" name="Rectangle 2"/>
          <p:cNvSpPr>
            <a:spLocks noGrp="1" noChangeArrowheads="1"/>
          </p:cNvSpPr>
          <p:nvPr>
            <p:ph type="title"/>
            <p:custDataLst>
              <p:tags r:id="rId14"/>
            </p:custDataLst>
          </p:nvPr>
        </p:nvSpPr>
        <p:spPr bwMode="auto">
          <a:xfrm>
            <a:off x="685800" y="609600"/>
            <a:ext cx="7772400" cy="1143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55" tIns="46029" rIns="92055" bIns="46029" numCol="1" anchor="ctr" anchorCtr="0" compatLnSpc="1">
            <a:prstTxWarp prst="textNoShape">
              <a:avLst/>
            </a:prstTxWarp>
          </a:bodyPr>
          <a:lstStyle/>
          <a:p>
            <a:pPr lvl="0"/>
            <a:r>
              <a:rPr lang="en-US"/>
              <a:t>Click to edit Master title style</a:t>
            </a:r>
          </a:p>
        </p:txBody>
      </p:sp>
      <p:sp>
        <p:nvSpPr>
          <p:cNvPr id="94211" name="Rectangle 3"/>
          <p:cNvSpPr>
            <a:spLocks noGrp="1" noChangeArrowheads="1"/>
          </p:cNvSpPr>
          <p:nvPr>
            <p:ph type="body" idx="1"/>
            <p:custDataLst>
              <p:tags r:id="rId15"/>
            </p:custDataLst>
          </p:nvPr>
        </p:nvSpPr>
        <p:spPr bwMode="auto">
          <a:xfrm>
            <a:off x="685800" y="198121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55" tIns="46029" rIns="92055" bIns="4602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44068" name="Rectangle 4"/>
          <p:cNvSpPr>
            <a:spLocks noGrp="1" noChangeArrowheads="1"/>
          </p:cNvSpPr>
          <p:nvPr>
            <p:ph type="sldNum" sz="quarter" idx="4"/>
            <p:custDataLst>
              <p:tags r:id="rId16"/>
            </p:custDataLst>
          </p:nvPr>
        </p:nvSpPr>
        <p:spPr bwMode="auto">
          <a:xfrm rot="16200000">
            <a:off x="6838956" y="4543426"/>
            <a:ext cx="4237037" cy="258762"/>
          </a:xfrm>
          <a:prstGeom prst="rect">
            <a:avLst/>
          </a:prstGeom>
          <a:noFill/>
          <a:ln w="9525">
            <a:noFill/>
            <a:miter lim="800000"/>
            <a:headEnd/>
            <a:tailEnd/>
          </a:ln>
          <a:effectLst/>
        </p:spPr>
        <p:txBody>
          <a:bodyPr vert="horz" wrap="square" lIns="92055" tIns="46029" rIns="92055" bIns="46029" numCol="1" anchor="t" anchorCtr="0" compatLnSpc="1">
            <a:prstTxWarp prst="textNoShape">
              <a:avLst/>
            </a:prstTxWarp>
          </a:bodyPr>
          <a:lstStyle>
            <a:lvl1pPr eaLnBrk="0" hangingPunct="0">
              <a:defRPr>
                <a:solidFill>
                  <a:schemeClr val="bg1"/>
                </a:solidFill>
                <a:latin typeface="Arial" charset="0"/>
                <a:ea typeface="ＭＳ Ｐゴシック" charset="-128"/>
                <a:cs typeface="ＭＳ Ｐゴシック" charset="-128"/>
              </a:defRPr>
            </a:lvl1pPr>
          </a:lstStyle>
          <a:p>
            <a:pPr>
              <a:defRPr/>
            </a:pPr>
            <a:fld id="{45B59388-2B06-8749-B587-B0A5B3E8B41A}" type="slidenum">
              <a:rPr lang="en-US"/>
              <a:pPr>
                <a:defRPr/>
              </a:pPr>
              <a:t>‹#›</a:t>
            </a:fld>
            <a:r>
              <a:rPr lang="en-US"/>
              <a:t>   (c) Mark Gerstein, 2002, Yale, bioinfo.mbb.yale.edu</a:t>
            </a:r>
          </a:p>
        </p:txBody>
      </p:sp>
      <p:sp>
        <p:nvSpPr>
          <p:cNvPr id="94213" name="Rectangle 5"/>
          <p:cNvSpPr>
            <a:spLocks noChangeArrowheads="1"/>
          </p:cNvSpPr>
          <p:nvPr>
            <p:custDataLst>
              <p:tags r:id="rId17"/>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55" tIns="46029" rIns="92055" bIns="46029"/>
          <a:lstStyle/>
          <a:p>
            <a:pPr algn="ctr" eaLnBrk="0" hangingPunct="0"/>
            <a:r>
              <a:rPr lang="en-US" sz="700" b="0">
                <a:solidFill>
                  <a:schemeClr val="bg1"/>
                </a:solidFill>
              </a:rPr>
              <a:t>Do not reproduce without permission</a:t>
            </a:r>
          </a:p>
        </p:txBody>
      </p:sp>
      <p:sp>
        <p:nvSpPr>
          <p:cNvPr id="7" name="Rectangle 6"/>
          <p:cNvSpPr>
            <a:spLocks noChangeArrowheads="1"/>
          </p:cNvSpPr>
          <p:nvPr>
            <p:custDataLst>
              <p:tags r:id="rId18"/>
            </p:custDataLst>
          </p:nvPr>
        </p:nvSpPr>
        <p:spPr bwMode="auto">
          <a:xfrm rot="16200000">
            <a:off x="7398545" y="5253841"/>
            <a:ext cx="3078162" cy="263525"/>
          </a:xfrm>
          <a:prstGeom prst="rect">
            <a:avLst/>
          </a:prstGeom>
          <a:noFill/>
          <a:ln w="9525">
            <a:noFill/>
            <a:miter lim="800000"/>
            <a:headEnd/>
            <a:tailEnd/>
          </a:ln>
          <a:effectLst/>
        </p:spPr>
        <p:txBody>
          <a:bodyPr lIns="92046" tIns="46024" rIns="92046" bIns="46024"/>
          <a:lstStyle/>
          <a:p>
            <a:pPr defTabSz="912615" eaLnBrk="0" hangingPunct="0">
              <a:defRPr/>
            </a:pPr>
            <a:fld id="{250AE3AE-44BA-2F4F-801A-5A75E8834FED}" type="slidenum">
              <a:rPr lang="en-US" sz="2000" i="1">
                <a:effectLst>
                  <a:outerShdw blurRad="38100" dist="38100" dir="2700000" algn="tl">
                    <a:srgbClr val="DDDDDD"/>
                  </a:outerShdw>
                </a:effectLst>
                <a:latin typeface="Courier New" charset="0"/>
                <a:ea typeface="ＭＳ Ｐゴシック" charset="-128"/>
                <a:cs typeface="ＭＳ Ｐゴシック" charset="-128"/>
              </a:rPr>
              <a:pPr defTabSz="912615" eaLnBrk="0" hangingPunct="0">
                <a:defRPr/>
              </a:pPr>
              <a:t>‹#›</a:t>
            </a:fld>
            <a:r>
              <a:rPr lang="en-US">
                <a:solidFill>
                  <a:srgbClr val="808080"/>
                </a:solidFill>
                <a:ea typeface="ＭＳ Ｐゴシック" charset="-128"/>
                <a:cs typeface="ＭＳ Ｐゴシック" charset="-128"/>
              </a:rPr>
              <a:t> - </a:t>
            </a:r>
            <a:r>
              <a:rPr lang="en-US" sz="1100">
                <a:solidFill>
                  <a:srgbClr val="969696"/>
                </a:solidFill>
                <a:ea typeface="ＭＳ Ｐゴシック" charset="-128"/>
                <a:cs typeface="ＭＳ Ｐゴシック" charset="-128"/>
              </a:rPr>
              <a:t>Lectures.GersteinLab.org</a:t>
            </a:r>
            <a:r>
              <a:rPr lang="en-US" sz="600" b="0">
                <a:solidFill>
                  <a:srgbClr val="808080"/>
                </a:solidFill>
                <a:ea typeface="ＭＳ Ｐゴシック" charset="-128"/>
                <a:cs typeface="ＭＳ Ｐゴシック" charset="-128"/>
              </a:rPr>
              <a:t> </a:t>
            </a:r>
            <a:r>
              <a:rPr lang="en-US" sz="500" b="0">
                <a:ea typeface="ＭＳ Ｐゴシック" charset="-128"/>
                <a:cs typeface="ＭＳ Ｐゴシック" charset="-128"/>
              </a:rPr>
              <a:t>(c) '09</a:t>
            </a:r>
          </a:p>
        </p:txBody>
      </p:sp>
    </p:spTree>
  </p:cSld>
  <p:clrMap bg1="lt1" tx1="dk1" bg2="lt2" tx2="dk2" accent1="accent1" accent2="accent2" accent3="accent3" accent4="accent4" accent5="accent5" accent6="accent6" hlink="hlink" folHlink="folHlink"/>
  <p:sldLayoutIdLst>
    <p:sldLayoutId id="2147533633" r:id="rId1"/>
    <p:sldLayoutId id="2147533634" r:id="rId2"/>
    <p:sldLayoutId id="2147533635" r:id="rId3"/>
    <p:sldLayoutId id="2147533636" r:id="rId4"/>
    <p:sldLayoutId id="2147533637" r:id="rId5"/>
    <p:sldLayoutId id="2147533638" r:id="rId6"/>
    <p:sldLayoutId id="2147533639" r:id="rId7"/>
    <p:sldLayoutId id="2147533640" r:id="rId8"/>
    <p:sldLayoutId id="2147533641" r:id="rId9"/>
    <p:sldLayoutId id="2147533285" r:id="rId10"/>
    <p:sldLayoutId id="2147533286" r:id="rId11"/>
    <p:sldLayoutId id="2147533287" r:id="rId12"/>
  </p:sldLayoutIdLst>
  <p:transition xmlns:p14="http://schemas.microsoft.com/office/powerpoint/2010/main"/>
  <p:txStyles>
    <p:titleStyle>
      <a:lvl1pPr algn="ctr" rtl="0" eaLnBrk="0" fontAlgn="base" hangingPunct="0">
        <a:spcBef>
          <a:spcPct val="0"/>
        </a:spcBef>
        <a:spcAft>
          <a:spcPct val="0"/>
        </a:spcAft>
        <a:defRPr sz="3200" b="1" u="sng">
          <a:solidFill>
            <a:srgbClr val="0000CC"/>
          </a:solidFill>
          <a:latin typeface="+mj-lt"/>
          <a:ea typeface="ＭＳ Ｐゴシック" pitchFamily="-65" charset="-128"/>
          <a:cs typeface="ＭＳ Ｐゴシック" pitchFamily="-65" charset="-128"/>
        </a:defRPr>
      </a:lvl1pPr>
      <a:lvl2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2pPr>
      <a:lvl3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3pPr>
      <a:lvl4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4pPr>
      <a:lvl5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5pPr>
      <a:lvl6pPr marL="457101" algn="ctr" rtl="0" eaLnBrk="1" fontAlgn="base" hangingPunct="1">
        <a:spcBef>
          <a:spcPct val="0"/>
        </a:spcBef>
        <a:spcAft>
          <a:spcPct val="0"/>
        </a:spcAft>
        <a:defRPr sz="3200" b="1" u="sng">
          <a:solidFill>
            <a:srgbClr val="0000CC"/>
          </a:solidFill>
          <a:latin typeface="Arial" pitchFamily="-65" charset="0"/>
        </a:defRPr>
      </a:lvl6pPr>
      <a:lvl7pPr marL="914202" algn="ctr" rtl="0" eaLnBrk="1" fontAlgn="base" hangingPunct="1">
        <a:spcBef>
          <a:spcPct val="0"/>
        </a:spcBef>
        <a:spcAft>
          <a:spcPct val="0"/>
        </a:spcAft>
        <a:defRPr sz="3200" b="1" u="sng">
          <a:solidFill>
            <a:srgbClr val="0000CC"/>
          </a:solidFill>
          <a:latin typeface="Arial" pitchFamily="-65" charset="0"/>
        </a:defRPr>
      </a:lvl7pPr>
      <a:lvl8pPr marL="1371304" algn="ctr" rtl="0" eaLnBrk="1" fontAlgn="base" hangingPunct="1">
        <a:spcBef>
          <a:spcPct val="0"/>
        </a:spcBef>
        <a:spcAft>
          <a:spcPct val="0"/>
        </a:spcAft>
        <a:defRPr sz="3200" b="1" u="sng">
          <a:solidFill>
            <a:srgbClr val="0000CC"/>
          </a:solidFill>
          <a:latin typeface="Arial" pitchFamily="-65" charset="0"/>
        </a:defRPr>
      </a:lvl8pPr>
      <a:lvl9pPr marL="1828405" algn="ctr" rtl="0" eaLnBrk="1" fontAlgn="base" hangingPunct="1">
        <a:spcBef>
          <a:spcPct val="0"/>
        </a:spcBef>
        <a:spcAft>
          <a:spcPct val="0"/>
        </a:spcAft>
        <a:defRPr sz="3200" b="1" u="sng">
          <a:solidFill>
            <a:srgbClr val="0000CC"/>
          </a:solidFill>
          <a:latin typeface="Arial" pitchFamily="-65" charset="0"/>
        </a:defRPr>
      </a:lvl9pPr>
    </p:titleStyle>
    <p:bodyStyle>
      <a:lvl1pPr marL="227001" indent="-227001" algn="l"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881" indent="-227001" algn="l"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2pPr>
      <a:lvl3pPr marL="912762" indent="-227001" algn="l"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260405" indent="-231762" algn="l"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598523" indent="-222238" algn="l" rtl="0" eaLnBrk="0" fontAlgn="base" hangingPunct="0">
        <a:spcBef>
          <a:spcPct val="20000"/>
        </a:spcBef>
        <a:spcAft>
          <a:spcPct val="0"/>
        </a:spcAft>
        <a:buChar char="»"/>
        <a:defRPr sz="2000">
          <a:solidFill>
            <a:schemeClr val="tx1"/>
          </a:solidFill>
          <a:latin typeface="+mn-lt"/>
          <a:ea typeface="ＭＳ Ｐゴシック" pitchFamily="-65" charset="-128"/>
        </a:defRPr>
      </a:lvl5pPr>
      <a:lvl6pPr marL="2056955" indent="-223790" algn="l"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514057" indent="-223790" algn="l"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2971159" indent="-223790" algn="l"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428259" indent="-223790" algn="l"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01" rtl="0" eaLnBrk="1" latinLnBrk="0" hangingPunct="1">
        <a:defRPr sz="1800" kern="1200">
          <a:solidFill>
            <a:schemeClr val="tx1"/>
          </a:solidFill>
          <a:latin typeface="+mn-lt"/>
          <a:ea typeface="+mn-ea"/>
          <a:cs typeface="+mn-cs"/>
        </a:defRPr>
      </a:lvl1pPr>
      <a:lvl2pPr marL="457101" algn="l" defTabSz="457101" rtl="0" eaLnBrk="1" latinLnBrk="0" hangingPunct="1">
        <a:defRPr sz="1800" kern="1200">
          <a:solidFill>
            <a:schemeClr val="tx1"/>
          </a:solidFill>
          <a:latin typeface="+mn-lt"/>
          <a:ea typeface="+mn-ea"/>
          <a:cs typeface="+mn-cs"/>
        </a:defRPr>
      </a:lvl2pPr>
      <a:lvl3pPr marL="914202" algn="l" defTabSz="457101" rtl="0" eaLnBrk="1" latinLnBrk="0" hangingPunct="1">
        <a:defRPr sz="1800" kern="1200">
          <a:solidFill>
            <a:schemeClr val="tx1"/>
          </a:solidFill>
          <a:latin typeface="+mn-lt"/>
          <a:ea typeface="+mn-ea"/>
          <a:cs typeface="+mn-cs"/>
        </a:defRPr>
      </a:lvl3pPr>
      <a:lvl4pPr marL="1371304" algn="l" defTabSz="457101" rtl="0" eaLnBrk="1" latinLnBrk="0" hangingPunct="1">
        <a:defRPr sz="1800" kern="1200">
          <a:solidFill>
            <a:schemeClr val="tx1"/>
          </a:solidFill>
          <a:latin typeface="+mn-lt"/>
          <a:ea typeface="+mn-ea"/>
          <a:cs typeface="+mn-cs"/>
        </a:defRPr>
      </a:lvl4pPr>
      <a:lvl5pPr marL="1828405" algn="l" defTabSz="457101" rtl="0" eaLnBrk="1" latinLnBrk="0" hangingPunct="1">
        <a:defRPr sz="1800" kern="1200">
          <a:solidFill>
            <a:schemeClr val="tx1"/>
          </a:solidFill>
          <a:latin typeface="+mn-lt"/>
          <a:ea typeface="+mn-ea"/>
          <a:cs typeface="+mn-cs"/>
        </a:defRPr>
      </a:lvl5pPr>
      <a:lvl6pPr marL="2285506" algn="l" defTabSz="457101" rtl="0" eaLnBrk="1" latinLnBrk="0" hangingPunct="1">
        <a:defRPr sz="1800" kern="1200">
          <a:solidFill>
            <a:schemeClr val="tx1"/>
          </a:solidFill>
          <a:latin typeface="+mn-lt"/>
          <a:ea typeface="+mn-ea"/>
          <a:cs typeface="+mn-cs"/>
        </a:defRPr>
      </a:lvl6pPr>
      <a:lvl7pPr marL="2742607" algn="l" defTabSz="457101" rtl="0" eaLnBrk="1" latinLnBrk="0" hangingPunct="1">
        <a:defRPr sz="1800" kern="1200">
          <a:solidFill>
            <a:schemeClr val="tx1"/>
          </a:solidFill>
          <a:latin typeface="+mn-lt"/>
          <a:ea typeface="+mn-ea"/>
          <a:cs typeface="+mn-cs"/>
        </a:defRPr>
      </a:lvl7pPr>
      <a:lvl8pPr marL="3199708" algn="l" defTabSz="457101" rtl="0" eaLnBrk="1" latinLnBrk="0" hangingPunct="1">
        <a:defRPr sz="1800" kern="1200">
          <a:solidFill>
            <a:schemeClr val="tx1"/>
          </a:solidFill>
          <a:latin typeface="+mn-lt"/>
          <a:ea typeface="+mn-ea"/>
          <a:cs typeface="+mn-cs"/>
        </a:defRPr>
      </a:lvl8pPr>
      <a:lvl9pPr marL="3656811" algn="l" defTabSz="457101"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8306" name="Rectangle 2"/>
          <p:cNvSpPr>
            <a:spLocks noGrp="1" noChangeArrowheads="1"/>
          </p:cNvSpPr>
          <p:nvPr>
            <p:ph type="title"/>
            <p:custDataLst>
              <p:tags r:id="rId13"/>
            </p:custDataLst>
          </p:nvPr>
        </p:nvSpPr>
        <p:spPr bwMode="auto">
          <a:xfrm>
            <a:off x="685800" y="609600"/>
            <a:ext cx="7772400" cy="1143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55" tIns="46029" rIns="92055" bIns="46029" numCol="1" anchor="ctr" anchorCtr="0" compatLnSpc="1">
            <a:prstTxWarp prst="textNoShape">
              <a:avLst/>
            </a:prstTxWarp>
          </a:bodyPr>
          <a:lstStyle/>
          <a:p>
            <a:pPr lvl="0"/>
            <a:r>
              <a:rPr lang="en-US" altLang="zh-TW"/>
              <a:t>Click to edit Master title style</a:t>
            </a:r>
          </a:p>
        </p:txBody>
      </p:sp>
      <p:sp>
        <p:nvSpPr>
          <p:cNvPr id="98307" name="Rectangle 3"/>
          <p:cNvSpPr>
            <a:spLocks noGrp="1" noChangeArrowheads="1"/>
          </p:cNvSpPr>
          <p:nvPr>
            <p:ph type="body" idx="1"/>
            <p:custDataLst>
              <p:tags r:id="rId14"/>
            </p:custDataLst>
          </p:nvPr>
        </p:nvSpPr>
        <p:spPr bwMode="auto">
          <a:xfrm>
            <a:off x="685800" y="198121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55" tIns="46029" rIns="92055" bIns="46029"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p>
        </p:txBody>
      </p:sp>
      <p:sp>
        <p:nvSpPr>
          <p:cNvPr id="344068" name="Rectangle 4"/>
          <p:cNvSpPr>
            <a:spLocks noGrp="1" noChangeArrowheads="1"/>
          </p:cNvSpPr>
          <p:nvPr>
            <p:ph type="sldNum" sz="quarter" idx="4"/>
            <p:custDataLst>
              <p:tags r:id="rId15"/>
            </p:custDataLst>
          </p:nvPr>
        </p:nvSpPr>
        <p:spPr bwMode="auto">
          <a:xfrm rot="16200000">
            <a:off x="6838956" y="4543426"/>
            <a:ext cx="4237037" cy="258762"/>
          </a:xfrm>
          <a:prstGeom prst="rect">
            <a:avLst/>
          </a:prstGeom>
          <a:noFill/>
          <a:ln w="9525">
            <a:noFill/>
            <a:miter lim="800000"/>
            <a:headEnd/>
            <a:tailEnd/>
          </a:ln>
          <a:effectLst/>
        </p:spPr>
        <p:txBody>
          <a:bodyPr vert="horz" wrap="square" lIns="92055" tIns="46029" rIns="92055" bIns="46029" numCol="1" anchor="t" anchorCtr="0" compatLnSpc="1">
            <a:prstTxWarp prst="textNoShape">
              <a:avLst/>
            </a:prstTxWarp>
          </a:bodyPr>
          <a:lstStyle>
            <a:lvl1pPr eaLnBrk="0" hangingPunct="0">
              <a:defRPr>
                <a:solidFill>
                  <a:schemeClr val="bg1"/>
                </a:solidFill>
                <a:latin typeface="Arial" charset="0"/>
                <a:ea typeface="ＭＳ Ｐゴシック" charset="-128"/>
                <a:cs typeface="ＭＳ Ｐゴシック" charset="-128"/>
              </a:defRPr>
            </a:lvl1pPr>
          </a:lstStyle>
          <a:p>
            <a:pPr>
              <a:defRPr/>
            </a:pPr>
            <a:fld id="{7147F522-7FD6-7141-88BD-3B04D7D3F66E}" type="slidenum">
              <a:rPr lang="zh-TW" altLang="en-US"/>
              <a:pPr>
                <a:defRPr/>
              </a:pPr>
              <a:t>‹#›</a:t>
            </a:fld>
            <a:r>
              <a:rPr lang="en-US" altLang="zh-TW"/>
              <a:t>   (c) Mark Gerstein, 2002, Yale, bioinfo.mbb.yale.edu</a:t>
            </a:r>
          </a:p>
        </p:txBody>
      </p:sp>
      <p:sp>
        <p:nvSpPr>
          <p:cNvPr id="98309" name="Rectangle 5"/>
          <p:cNvSpPr>
            <a:spLocks noChangeArrowheads="1"/>
          </p:cNvSpPr>
          <p:nvPr>
            <p:custDataLst>
              <p:tags r:id="rId16"/>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55" tIns="46029" rIns="92055" bIns="46029"/>
          <a:lstStyle/>
          <a:p>
            <a:pPr algn="ctr" eaLnBrk="0" hangingPunct="0"/>
            <a:r>
              <a:rPr lang="en-US" sz="700" b="0">
                <a:solidFill>
                  <a:schemeClr val="bg1"/>
                </a:solidFill>
              </a:rPr>
              <a:t>Do not reproduce without permission</a:t>
            </a:r>
          </a:p>
        </p:txBody>
      </p:sp>
      <p:sp>
        <p:nvSpPr>
          <p:cNvPr id="7" name="Rectangle 6"/>
          <p:cNvSpPr>
            <a:spLocks noChangeArrowheads="1"/>
          </p:cNvSpPr>
          <p:nvPr>
            <p:custDataLst>
              <p:tags r:id="rId17"/>
            </p:custDataLst>
          </p:nvPr>
        </p:nvSpPr>
        <p:spPr bwMode="auto">
          <a:xfrm rot="16200000">
            <a:off x="7398545" y="5253841"/>
            <a:ext cx="3078162" cy="263525"/>
          </a:xfrm>
          <a:prstGeom prst="rect">
            <a:avLst/>
          </a:prstGeom>
          <a:noFill/>
          <a:ln w="9525">
            <a:noFill/>
            <a:miter lim="800000"/>
            <a:headEnd/>
            <a:tailEnd/>
          </a:ln>
          <a:effectLst/>
        </p:spPr>
        <p:txBody>
          <a:bodyPr lIns="92046" tIns="46024" rIns="92046" bIns="46024"/>
          <a:lstStyle/>
          <a:p>
            <a:pPr defTabSz="912615" eaLnBrk="0" hangingPunct="0">
              <a:defRPr/>
            </a:pPr>
            <a:fld id="{9933A686-71AA-D44F-ACC9-5B5C32D5A636}" type="slidenum">
              <a:rPr lang="en-US" sz="2000" i="1">
                <a:effectLst>
                  <a:outerShdw blurRad="38100" dist="38100" dir="2700000" algn="tl">
                    <a:srgbClr val="DDDDDD"/>
                  </a:outerShdw>
                </a:effectLst>
                <a:latin typeface="Courier New" charset="0"/>
                <a:ea typeface="ＭＳ Ｐゴシック" charset="-128"/>
                <a:cs typeface="ＭＳ Ｐゴシック" charset="-128"/>
              </a:rPr>
              <a:pPr defTabSz="912615" eaLnBrk="0" hangingPunct="0">
                <a:defRPr/>
              </a:pPr>
              <a:t>‹#›</a:t>
            </a:fld>
            <a:r>
              <a:rPr lang="en-US">
                <a:solidFill>
                  <a:srgbClr val="808080"/>
                </a:solidFill>
                <a:ea typeface="ＭＳ Ｐゴシック" charset="-128"/>
                <a:cs typeface="ＭＳ Ｐゴシック" charset="-128"/>
              </a:rPr>
              <a:t> - </a:t>
            </a:r>
            <a:r>
              <a:rPr lang="en-US" sz="1100">
                <a:solidFill>
                  <a:srgbClr val="969696"/>
                </a:solidFill>
                <a:ea typeface="ＭＳ Ｐゴシック" charset="-128"/>
                <a:cs typeface="ＭＳ Ｐゴシック" charset="-128"/>
              </a:rPr>
              <a:t>Lectures.GersteinLab.org</a:t>
            </a:r>
            <a:r>
              <a:rPr lang="en-US" sz="600" b="0">
                <a:solidFill>
                  <a:srgbClr val="808080"/>
                </a:solidFill>
                <a:ea typeface="ＭＳ Ｐゴシック" charset="-128"/>
                <a:cs typeface="ＭＳ Ｐゴシック" charset="-128"/>
              </a:rPr>
              <a:t> </a:t>
            </a:r>
            <a:r>
              <a:rPr lang="en-US" sz="500" b="0">
                <a:ea typeface="ＭＳ Ｐゴシック" charset="-128"/>
                <a:cs typeface="ＭＳ Ｐゴシック" charset="-128"/>
              </a:rPr>
              <a:t>(c) '09</a:t>
            </a:r>
          </a:p>
        </p:txBody>
      </p:sp>
    </p:spTree>
  </p:cSld>
  <p:clrMap bg1="lt1" tx1="dk1" bg2="lt2" tx2="dk2" accent1="accent1" accent2="accent2" accent3="accent3" accent4="accent4" accent5="accent5" accent6="accent6" hlink="hlink" folHlink="folHlink"/>
  <p:sldLayoutIdLst>
    <p:sldLayoutId id="2147533288" r:id="rId1"/>
    <p:sldLayoutId id="2147533289" r:id="rId2"/>
    <p:sldLayoutId id="2147533290" r:id="rId3"/>
    <p:sldLayoutId id="2147533291" r:id="rId4"/>
    <p:sldLayoutId id="2147533292" r:id="rId5"/>
    <p:sldLayoutId id="2147533293" r:id="rId6"/>
    <p:sldLayoutId id="2147533294" r:id="rId7"/>
    <p:sldLayoutId id="2147533295" r:id="rId8"/>
    <p:sldLayoutId id="2147533296" r:id="rId9"/>
    <p:sldLayoutId id="2147533297" r:id="rId10"/>
    <p:sldLayoutId id="2147533298" r:id="rId11"/>
  </p:sldLayoutIdLst>
  <p:transition xmlns:p14="http://schemas.microsoft.com/office/powerpoint/2010/main"/>
  <p:txStyles>
    <p:titleStyle>
      <a:lvl1pPr algn="ctr" rtl="0" eaLnBrk="0" fontAlgn="base" hangingPunct="0">
        <a:spcBef>
          <a:spcPct val="0"/>
        </a:spcBef>
        <a:spcAft>
          <a:spcPct val="0"/>
        </a:spcAft>
        <a:defRPr sz="3200" b="1" u="sng">
          <a:solidFill>
            <a:srgbClr val="0000CC"/>
          </a:solidFill>
          <a:latin typeface="+mj-lt"/>
          <a:ea typeface="+mj-ea"/>
          <a:cs typeface="+mj-cs"/>
        </a:defRPr>
      </a:lvl1pPr>
      <a:lvl2pPr algn="ctr" rtl="0" eaLnBrk="0" fontAlgn="base" hangingPunct="0">
        <a:spcBef>
          <a:spcPct val="0"/>
        </a:spcBef>
        <a:spcAft>
          <a:spcPct val="0"/>
        </a:spcAft>
        <a:defRPr sz="3200" b="1" u="sng">
          <a:solidFill>
            <a:srgbClr val="0000CC"/>
          </a:solidFill>
          <a:latin typeface="Arial" charset="0"/>
          <a:ea typeface="ＭＳ Ｐゴシック" charset="-128"/>
          <a:cs typeface="ＭＳ Ｐゴシック" charset="-128"/>
        </a:defRPr>
      </a:lvl2pPr>
      <a:lvl3pPr algn="ctr" rtl="0" eaLnBrk="0" fontAlgn="base" hangingPunct="0">
        <a:spcBef>
          <a:spcPct val="0"/>
        </a:spcBef>
        <a:spcAft>
          <a:spcPct val="0"/>
        </a:spcAft>
        <a:defRPr sz="3200" b="1" u="sng">
          <a:solidFill>
            <a:srgbClr val="0000CC"/>
          </a:solidFill>
          <a:latin typeface="Arial" charset="0"/>
          <a:ea typeface="ＭＳ Ｐゴシック" charset="-128"/>
          <a:cs typeface="ＭＳ Ｐゴシック" charset="-128"/>
        </a:defRPr>
      </a:lvl3pPr>
      <a:lvl4pPr algn="ctr" rtl="0" eaLnBrk="0" fontAlgn="base" hangingPunct="0">
        <a:spcBef>
          <a:spcPct val="0"/>
        </a:spcBef>
        <a:spcAft>
          <a:spcPct val="0"/>
        </a:spcAft>
        <a:defRPr sz="3200" b="1" u="sng">
          <a:solidFill>
            <a:srgbClr val="0000CC"/>
          </a:solidFill>
          <a:latin typeface="Arial" charset="0"/>
          <a:ea typeface="ＭＳ Ｐゴシック" charset="-128"/>
          <a:cs typeface="ＭＳ Ｐゴシック" charset="-128"/>
        </a:defRPr>
      </a:lvl4pPr>
      <a:lvl5pPr algn="ctr" rtl="0" eaLnBrk="0" fontAlgn="base" hangingPunct="0">
        <a:spcBef>
          <a:spcPct val="0"/>
        </a:spcBef>
        <a:spcAft>
          <a:spcPct val="0"/>
        </a:spcAft>
        <a:defRPr sz="3200" b="1" u="sng">
          <a:solidFill>
            <a:srgbClr val="0000CC"/>
          </a:solidFill>
          <a:latin typeface="Arial" charset="0"/>
          <a:ea typeface="ＭＳ Ｐゴシック" charset="-128"/>
          <a:cs typeface="ＭＳ Ｐゴシック" charset="-128"/>
        </a:defRPr>
      </a:lvl5pPr>
      <a:lvl6pPr marL="457101" algn="ctr" rtl="0" eaLnBrk="1" fontAlgn="base" hangingPunct="1">
        <a:spcBef>
          <a:spcPct val="0"/>
        </a:spcBef>
        <a:spcAft>
          <a:spcPct val="0"/>
        </a:spcAft>
        <a:defRPr sz="3200" b="1" u="sng">
          <a:solidFill>
            <a:srgbClr val="0000CC"/>
          </a:solidFill>
          <a:latin typeface="Arial" charset="0"/>
          <a:ea typeface="ＭＳ Ｐゴシック" charset="-128"/>
          <a:cs typeface="ＭＳ Ｐゴシック" charset="-128"/>
        </a:defRPr>
      </a:lvl6pPr>
      <a:lvl7pPr marL="914202" algn="ctr" rtl="0" eaLnBrk="1" fontAlgn="base" hangingPunct="1">
        <a:spcBef>
          <a:spcPct val="0"/>
        </a:spcBef>
        <a:spcAft>
          <a:spcPct val="0"/>
        </a:spcAft>
        <a:defRPr sz="3200" b="1" u="sng">
          <a:solidFill>
            <a:srgbClr val="0000CC"/>
          </a:solidFill>
          <a:latin typeface="Arial" charset="0"/>
          <a:ea typeface="ＭＳ Ｐゴシック" charset="-128"/>
          <a:cs typeface="ＭＳ Ｐゴシック" charset="-128"/>
        </a:defRPr>
      </a:lvl7pPr>
      <a:lvl8pPr marL="1371304" algn="ctr" rtl="0" eaLnBrk="1" fontAlgn="base" hangingPunct="1">
        <a:spcBef>
          <a:spcPct val="0"/>
        </a:spcBef>
        <a:spcAft>
          <a:spcPct val="0"/>
        </a:spcAft>
        <a:defRPr sz="3200" b="1" u="sng">
          <a:solidFill>
            <a:srgbClr val="0000CC"/>
          </a:solidFill>
          <a:latin typeface="Arial" charset="0"/>
          <a:ea typeface="ＭＳ Ｐゴシック" charset="-128"/>
          <a:cs typeface="ＭＳ Ｐゴシック" charset="-128"/>
        </a:defRPr>
      </a:lvl8pPr>
      <a:lvl9pPr marL="1828405" algn="ctr" rtl="0" eaLnBrk="1" fontAlgn="base" hangingPunct="1">
        <a:spcBef>
          <a:spcPct val="0"/>
        </a:spcBef>
        <a:spcAft>
          <a:spcPct val="0"/>
        </a:spcAft>
        <a:defRPr sz="3200" b="1" u="sng">
          <a:solidFill>
            <a:srgbClr val="0000CC"/>
          </a:solidFill>
          <a:latin typeface="Arial" charset="0"/>
          <a:ea typeface="ＭＳ Ｐゴシック" charset="-128"/>
          <a:cs typeface="ＭＳ Ｐゴシック" charset="-128"/>
        </a:defRPr>
      </a:lvl9pPr>
    </p:titleStyle>
    <p:bodyStyle>
      <a:lvl1pPr marL="227001" indent="-227001" algn="l" rtl="0" eaLnBrk="0" fontAlgn="base" hangingPunct="0">
        <a:spcBef>
          <a:spcPct val="20000"/>
        </a:spcBef>
        <a:spcAft>
          <a:spcPct val="0"/>
        </a:spcAft>
        <a:buChar char="•"/>
        <a:defRPr sz="2400">
          <a:solidFill>
            <a:schemeClr val="tx1"/>
          </a:solidFill>
          <a:latin typeface="+mn-lt"/>
          <a:ea typeface="+mn-ea"/>
          <a:cs typeface="+mn-cs"/>
        </a:defRPr>
      </a:lvl1pPr>
      <a:lvl2pPr marL="569881" indent="-227001" algn="l" rtl="0" eaLnBrk="0" fontAlgn="base" hangingPunct="0">
        <a:spcBef>
          <a:spcPct val="20000"/>
        </a:spcBef>
        <a:spcAft>
          <a:spcPct val="0"/>
        </a:spcAft>
        <a:buFont typeface="Symbol" charset="0"/>
        <a:buChar char="à"/>
        <a:defRPr sz="2000">
          <a:solidFill>
            <a:schemeClr val="tx1"/>
          </a:solidFill>
          <a:latin typeface="+mn-lt"/>
          <a:ea typeface="+mn-ea"/>
        </a:defRPr>
      </a:lvl2pPr>
      <a:lvl3pPr marL="912762" indent="-227001" algn="l" rtl="0" eaLnBrk="0" fontAlgn="base" hangingPunct="0">
        <a:spcBef>
          <a:spcPct val="20000"/>
        </a:spcBef>
        <a:spcAft>
          <a:spcPct val="0"/>
        </a:spcAft>
        <a:buChar char="•"/>
        <a:defRPr sz="2000">
          <a:solidFill>
            <a:schemeClr val="tx1"/>
          </a:solidFill>
          <a:latin typeface="+mn-lt"/>
          <a:ea typeface="+mn-ea"/>
        </a:defRPr>
      </a:lvl3pPr>
      <a:lvl4pPr marL="1260405" indent="-231762" algn="l" rtl="0" eaLnBrk="0" fontAlgn="base" hangingPunct="0">
        <a:spcBef>
          <a:spcPct val="20000"/>
        </a:spcBef>
        <a:spcAft>
          <a:spcPct val="0"/>
        </a:spcAft>
        <a:buChar char="–"/>
        <a:defRPr sz="2000">
          <a:solidFill>
            <a:schemeClr val="tx1"/>
          </a:solidFill>
          <a:latin typeface="+mn-lt"/>
          <a:ea typeface="+mn-ea"/>
        </a:defRPr>
      </a:lvl4pPr>
      <a:lvl5pPr marL="1598523" indent="-222238" algn="l" rtl="0" eaLnBrk="0" fontAlgn="base" hangingPunct="0">
        <a:spcBef>
          <a:spcPct val="20000"/>
        </a:spcBef>
        <a:spcAft>
          <a:spcPct val="0"/>
        </a:spcAft>
        <a:buChar char="»"/>
        <a:defRPr sz="2000">
          <a:solidFill>
            <a:schemeClr val="tx1"/>
          </a:solidFill>
          <a:latin typeface="+mn-lt"/>
          <a:ea typeface="+mn-ea"/>
        </a:defRPr>
      </a:lvl5pPr>
      <a:lvl6pPr marL="2056955" indent="-223790" algn="l" rtl="0" eaLnBrk="1" fontAlgn="base" hangingPunct="1">
        <a:spcBef>
          <a:spcPct val="20000"/>
        </a:spcBef>
        <a:spcAft>
          <a:spcPct val="0"/>
        </a:spcAft>
        <a:buChar char="»"/>
        <a:defRPr sz="2000">
          <a:solidFill>
            <a:schemeClr val="tx1"/>
          </a:solidFill>
          <a:latin typeface="+mn-lt"/>
          <a:ea typeface="+mn-ea"/>
        </a:defRPr>
      </a:lvl6pPr>
      <a:lvl7pPr marL="2514057" indent="-223790" algn="l" rtl="0" eaLnBrk="1" fontAlgn="base" hangingPunct="1">
        <a:spcBef>
          <a:spcPct val="20000"/>
        </a:spcBef>
        <a:spcAft>
          <a:spcPct val="0"/>
        </a:spcAft>
        <a:buChar char="»"/>
        <a:defRPr sz="2000">
          <a:solidFill>
            <a:schemeClr val="tx1"/>
          </a:solidFill>
          <a:latin typeface="+mn-lt"/>
          <a:ea typeface="+mn-ea"/>
        </a:defRPr>
      </a:lvl7pPr>
      <a:lvl8pPr marL="2971159" indent="-223790" algn="l" rtl="0" eaLnBrk="1" fontAlgn="base" hangingPunct="1">
        <a:spcBef>
          <a:spcPct val="20000"/>
        </a:spcBef>
        <a:spcAft>
          <a:spcPct val="0"/>
        </a:spcAft>
        <a:buChar char="»"/>
        <a:defRPr sz="2000">
          <a:solidFill>
            <a:schemeClr val="tx1"/>
          </a:solidFill>
          <a:latin typeface="+mn-lt"/>
          <a:ea typeface="+mn-ea"/>
        </a:defRPr>
      </a:lvl8pPr>
      <a:lvl9pPr marL="3428259" indent="-223790"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457101" rtl="0" eaLnBrk="1" latinLnBrk="0" hangingPunct="1">
        <a:defRPr sz="1800" kern="1200">
          <a:solidFill>
            <a:schemeClr val="tx1"/>
          </a:solidFill>
          <a:latin typeface="+mn-lt"/>
          <a:ea typeface="+mn-ea"/>
          <a:cs typeface="+mn-cs"/>
        </a:defRPr>
      </a:lvl1pPr>
      <a:lvl2pPr marL="457101" algn="l" defTabSz="457101" rtl="0" eaLnBrk="1" latinLnBrk="0" hangingPunct="1">
        <a:defRPr sz="1800" kern="1200">
          <a:solidFill>
            <a:schemeClr val="tx1"/>
          </a:solidFill>
          <a:latin typeface="+mn-lt"/>
          <a:ea typeface="+mn-ea"/>
          <a:cs typeface="+mn-cs"/>
        </a:defRPr>
      </a:lvl2pPr>
      <a:lvl3pPr marL="914202" algn="l" defTabSz="457101" rtl="0" eaLnBrk="1" latinLnBrk="0" hangingPunct="1">
        <a:defRPr sz="1800" kern="1200">
          <a:solidFill>
            <a:schemeClr val="tx1"/>
          </a:solidFill>
          <a:latin typeface="+mn-lt"/>
          <a:ea typeface="+mn-ea"/>
          <a:cs typeface="+mn-cs"/>
        </a:defRPr>
      </a:lvl3pPr>
      <a:lvl4pPr marL="1371304" algn="l" defTabSz="457101" rtl="0" eaLnBrk="1" latinLnBrk="0" hangingPunct="1">
        <a:defRPr sz="1800" kern="1200">
          <a:solidFill>
            <a:schemeClr val="tx1"/>
          </a:solidFill>
          <a:latin typeface="+mn-lt"/>
          <a:ea typeface="+mn-ea"/>
          <a:cs typeface="+mn-cs"/>
        </a:defRPr>
      </a:lvl4pPr>
      <a:lvl5pPr marL="1828405" algn="l" defTabSz="457101" rtl="0" eaLnBrk="1" latinLnBrk="0" hangingPunct="1">
        <a:defRPr sz="1800" kern="1200">
          <a:solidFill>
            <a:schemeClr val="tx1"/>
          </a:solidFill>
          <a:latin typeface="+mn-lt"/>
          <a:ea typeface="+mn-ea"/>
          <a:cs typeface="+mn-cs"/>
        </a:defRPr>
      </a:lvl5pPr>
      <a:lvl6pPr marL="2285506" algn="l" defTabSz="457101" rtl="0" eaLnBrk="1" latinLnBrk="0" hangingPunct="1">
        <a:defRPr sz="1800" kern="1200">
          <a:solidFill>
            <a:schemeClr val="tx1"/>
          </a:solidFill>
          <a:latin typeface="+mn-lt"/>
          <a:ea typeface="+mn-ea"/>
          <a:cs typeface="+mn-cs"/>
        </a:defRPr>
      </a:lvl6pPr>
      <a:lvl7pPr marL="2742607" algn="l" defTabSz="457101" rtl="0" eaLnBrk="1" latinLnBrk="0" hangingPunct="1">
        <a:defRPr sz="1800" kern="1200">
          <a:solidFill>
            <a:schemeClr val="tx1"/>
          </a:solidFill>
          <a:latin typeface="+mn-lt"/>
          <a:ea typeface="+mn-ea"/>
          <a:cs typeface="+mn-cs"/>
        </a:defRPr>
      </a:lvl7pPr>
      <a:lvl8pPr marL="3199708" algn="l" defTabSz="457101" rtl="0" eaLnBrk="1" latinLnBrk="0" hangingPunct="1">
        <a:defRPr sz="1800" kern="1200">
          <a:solidFill>
            <a:schemeClr val="tx1"/>
          </a:solidFill>
          <a:latin typeface="+mn-lt"/>
          <a:ea typeface="+mn-ea"/>
          <a:cs typeface="+mn-cs"/>
        </a:defRPr>
      </a:lvl8pPr>
      <a:lvl9pPr marL="3656811" algn="l" defTabSz="457101"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10594" name="Rectangle 2"/>
          <p:cNvSpPr>
            <a:spLocks noGrp="1" noChangeArrowheads="1"/>
          </p:cNvSpPr>
          <p:nvPr>
            <p:ph type="title"/>
            <p:custDataLst>
              <p:tags r:id="rId13"/>
            </p:custDataLst>
          </p:nvPr>
        </p:nvSpPr>
        <p:spPr bwMode="auto">
          <a:xfrm>
            <a:off x="685800" y="609600"/>
            <a:ext cx="7772400" cy="1143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55" tIns="46029" rIns="92055" bIns="46029" numCol="1" anchor="ctr" anchorCtr="0" compatLnSpc="1">
            <a:prstTxWarp prst="textNoShape">
              <a:avLst/>
            </a:prstTxWarp>
          </a:bodyPr>
          <a:lstStyle/>
          <a:p>
            <a:pPr lvl="0"/>
            <a:r>
              <a:rPr lang="en-US"/>
              <a:t>Click to edit Master title style</a:t>
            </a:r>
          </a:p>
        </p:txBody>
      </p:sp>
      <p:sp>
        <p:nvSpPr>
          <p:cNvPr id="110595" name="Rectangle 3"/>
          <p:cNvSpPr>
            <a:spLocks noGrp="1" noChangeArrowheads="1"/>
          </p:cNvSpPr>
          <p:nvPr>
            <p:ph type="body" idx="1"/>
            <p:custDataLst>
              <p:tags r:id="rId14"/>
            </p:custDataLst>
          </p:nvPr>
        </p:nvSpPr>
        <p:spPr bwMode="auto">
          <a:xfrm>
            <a:off x="685800" y="198121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55" tIns="46029" rIns="92055" bIns="4602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44068" name="Rectangle 4"/>
          <p:cNvSpPr>
            <a:spLocks noGrp="1" noChangeArrowheads="1"/>
          </p:cNvSpPr>
          <p:nvPr>
            <p:ph type="sldNum" sz="quarter" idx="4"/>
            <p:custDataLst>
              <p:tags r:id="rId15"/>
            </p:custDataLst>
          </p:nvPr>
        </p:nvSpPr>
        <p:spPr bwMode="auto">
          <a:xfrm rot="16200000">
            <a:off x="6838956" y="4543426"/>
            <a:ext cx="4237037" cy="258762"/>
          </a:xfrm>
          <a:prstGeom prst="rect">
            <a:avLst/>
          </a:prstGeom>
          <a:noFill/>
          <a:ln w="9525">
            <a:noFill/>
            <a:miter lim="800000"/>
            <a:headEnd/>
            <a:tailEnd/>
          </a:ln>
          <a:effectLst/>
        </p:spPr>
        <p:txBody>
          <a:bodyPr vert="horz" wrap="square" lIns="92055" tIns="46029" rIns="92055" bIns="46029" numCol="1" anchor="t" anchorCtr="0" compatLnSpc="1">
            <a:prstTxWarp prst="textNoShape">
              <a:avLst/>
            </a:prstTxWarp>
          </a:bodyPr>
          <a:lstStyle>
            <a:lvl1pPr eaLnBrk="0" hangingPunct="0">
              <a:defRPr>
                <a:solidFill>
                  <a:schemeClr val="bg1"/>
                </a:solidFill>
                <a:latin typeface="Arial" pitchFamily="-107" charset="0"/>
                <a:ea typeface="ＭＳ Ｐゴシック" pitchFamily="-107" charset="-128"/>
                <a:cs typeface="ＭＳ Ｐゴシック" pitchFamily="-107" charset="-128"/>
              </a:defRPr>
            </a:lvl1pPr>
          </a:lstStyle>
          <a:p>
            <a:pPr>
              <a:defRPr/>
            </a:pPr>
            <a:fld id="{B7F084B7-3AF3-B543-8BC3-6F33EFE559AD}" type="slidenum">
              <a:rPr lang="en-US"/>
              <a:pPr>
                <a:defRPr/>
              </a:pPr>
              <a:t>‹#›</a:t>
            </a:fld>
            <a:r>
              <a:rPr lang="en-US"/>
              <a:t>   (c) Mark Gerstein, 2002, Yale, bioinfo.mbb.yale.edu</a:t>
            </a:r>
          </a:p>
        </p:txBody>
      </p:sp>
      <p:sp>
        <p:nvSpPr>
          <p:cNvPr id="110597" name="Rectangle 5"/>
          <p:cNvSpPr>
            <a:spLocks noChangeArrowheads="1"/>
          </p:cNvSpPr>
          <p:nvPr>
            <p:custDataLst>
              <p:tags r:id="rId16"/>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55" tIns="46029" rIns="92055" bIns="46029"/>
          <a:lstStyle/>
          <a:p>
            <a:pPr algn="ctr" eaLnBrk="0" hangingPunct="0"/>
            <a:r>
              <a:rPr lang="en-US" sz="700" b="0">
                <a:solidFill>
                  <a:schemeClr val="bg1"/>
                </a:solidFill>
              </a:rPr>
              <a:t>Do not reproduce without permission</a:t>
            </a:r>
          </a:p>
        </p:txBody>
      </p:sp>
      <p:sp>
        <p:nvSpPr>
          <p:cNvPr id="7" name="Rectangle 6"/>
          <p:cNvSpPr>
            <a:spLocks noChangeArrowheads="1"/>
          </p:cNvSpPr>
          <p:nvPr>
            <p:custDataLst>
              <p:tags r:id="rId17"/>
            </p:custDataLst>
          </p:nvPr>
        </p:nvSpPr>
        <p:spPr bwMode="auto">
          <a:xfrm rot="16200000">
            <a:off x="7398545" y="5253841"/>
            <a:ext cx="3078162" cy="263525"/>
          </a:xfrm>
          <a:prstGeom prst="rect">
            <a:avLst/>
          </a:prstGeom>
          <a:noFill/>
          <a:ln w="9525">
            <a:noFill/>
            <a:miter lim="800000"/>
            <a:headEnd/>
            <a:tailEnd/>
          </a:ln>
          <a:effectLst/>
        </p:spPr>
        <p:txBody>
          <a:bodyPr lIns="92046" tIns="46024" rIns="92046" bIns="46024"/>
          <a:lstStyle/>
          <a:p>
            <a:pPr defTabSz="912615" eaLnBrk="0" hangingPunct="0">
              <a:defRPr/>
            </a:pPr>
            <a:fld id="{1747D9B8-D937-3F47-919D-43EDDEF0DAE9}" type="slidenum">
              <a:rPr lang="en-US" sz="2000" i="1">
                <a:effectLst>
                  <a:outerShdw blurRad="38100" dist="38100" dir="2700000" algn="tl">
                    <a:srgbClr val="DDDDDD"/>
                  </a:outerShdw>
                </a:effectLst>
                <a:latin typeface="Courier New" pitchFamily="-107" charset="0"/>
                <a:ea typeface="ＭＳ Ｐゴシック" pitchFamily="-107" charset="-128"/>
                <a:cs typeface="ＭＳ Ｐゴシック" pitchFamily="-107" charset="-128"/>
              </a:rPr>
              <a:pPr defTabSz="912615" eaLnBrk="0" hangingPunct="0">
                <a:defRPr/>
              </a:pPr>
              <a:t>‹#›</a:t>
            </a:fld>
            <a:r>
              <a:rPr lang="en-US">
                <a:solidFill>
                  <a:srgbClr val="808080"/>
                </a:solidFill>
                <a:latin typeface="Arial" pitchFamily="-107" charset="0"/>
                <a:ea typeface="ＭＳ Ｐゴシック" pitchFamily="-107" charset="-128"/>
                <a:cs typeface="ＭＳ Ｐゴシック" pitchFamily="-107" charset="-128"/>
              </a:rPr>
              <a:t> - </a:t>
            </a:r>
            <a:r>
              <a:rPr lang="en-US" sz="1100">
                <a:solidFill>
                  <a:srgbClr val="969696"/>
                </a:solidFill>
                <a:latin typeface="Arial" pitchFamily="-107" charset="0"/>
                <a:ea typeface="ＭＳ Ｐゴシック" pitchFamily="-107" charset="-128"/>
                <a:cs typeface="ＭＳ Ｐゴシック" pitchFamily="-107" charset="-128"/>
              </a:rPr>
              <a:t>Lectures.GersteinLab.org</a:t>
            </a:r>
            <a:r>
              <a:rPr lang="en-US" sz="600" b="0">
                <a:solidFill>
                  <a:srgbClr val="808080"/>
                </a:solidFill>
                <a:latin typeface="Arial" pitchFamily="-107" charset="0"/>
                <a:ea typeface="ＭＳ Ｐゴシック" pitchFamily="-107" charset="-128"/>
                <a:cs typeface="ＭＳ Ｐゴシック" pitchFamily="-107" charset="-128"/>
              </a:rPr>
              <a:t> </a:t>
            </a:r>
            <a:r>
              <a:rPr lang="en-US" sz="500" b="0">
                <a:latin typeface="Arial" pitchFamily="-107" charset="0"/>
                <a:ea typeface="ＭＳ Ｐゴシック" pitchFamily="-107" charset="-128"/>
                <a:cs typeface="ＭＳ Ｐゴシック" pitchFamily="-107" charset="-128"/>
              </a:rPr>
              <a:t>(c) '09</a:t>
            </a:r>
          </a:p>
        </p:txBody>
      </p:sp>
    </p:spTree>
  </p:cSld>
  <p:clrMap bg1="lt1" tx1="dk1" bg2="lt2" tx2="dk2" accent1="accent1" accent2="accent2" accent3="accent3" accent4="accent4" accent5="accent5" accent6="accent6" hlink="hlink" folHlink="folHlink"/>
  <p:sldLayoutIdLst>
    <p:sldLayoutId id="2147533642" r:id="rId1"/>
    <p:sldLayoutId id="2147533643" r:id="rId2"/>
    <p:sldLayoutId id="2147533644" r:id="rId3"/>
    <p:sldLayoutId id="2147533645" r:id="rId4"/>
    <p:sldLayoutId id="2147533646" r:id="rId5"/>
    <p:sldLayoutId id="2147533647" r:id="rId6"/>
    <p:sldLayoutId id="2147533648" r:id="rId7"/>
    <p:sldLayoutId id="2147533649" r:id="rId8"/>
    <p:sldLayoutId id="2147533299" r:id="rId9"/>
    <p:sldLayoutId id="2147533300" r:id="rId10"/>
    <p:sldLayoutId id="2147533301" r:id="rId11"/>
  </p:sldLayoutIdLst>
  <p:transition xmlns:p14="http://schemas.microsoft.com/office/powerpoint/2010/main"/>
  <p:txStyles>
    <p:titleStyle>
      <a:lvl1pPr algn="ctr" rtl="0" eaLnBrk="0" fontAlgn="base" hangingPunct="0">
        <a:spcBef>
          <a:spcPct val="0"/>
        </a:spcBef>
        <a:spcAft>
          <a:spcPct val="0"/>
        </a:spcAft>
        <a:defRPr sz="3200" b="1" u="sng">
          <a:solidFill>
            <a:srgbClr val="0000CC"/>
          </a:solidFill>
          <a:latin typeface="+mj-lt"/>
          <a:ea typeface="ＭＳ Ｐゴシック" pitchFamily="-65" charset="-128"/>
          <a:cs typeface="ＭＳ Ｐゴシック" pitchFamily="-65" charset="-128"/>
        </a:defRPr>
      </a:lvl1pPr>
      <a:lvl2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2pPr>
      <a:lvl3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3pPr>
      <a:lvl4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4pPr>
      <a:lvl5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5pPr>
      <a:lvl6pPr marL="457101" algn="ctr" rtl="0" eaLnBrk="1" fontAlgn="base" hangingPunct="1">
        <a:spcBef>
          <a:spcPct val="0"/>
        </a:spcBef>
        <a:spcAft>
          <a:spcPct val="0"/>
        </a:spcAft>
        <a:defRPr sz="3200" b="1" u="sng">
          <a:solidFill>
            <a:srgbClr val="0000CC"/>
          </a:solidFill>
          <a:latin typeface="Arial" pitchFamily="-65" charset="0"/>
        </a:defRPr>
      </a:lvl6pPr>
      <a:lvl7pPr marL="914202" algn="ctr" rtl="0" eaLnBrk="1" fontAlgn="base" hangingPunct="1">
        <a:spcBef>
          <a:spcPct val="0"/>
        </a:spcBef>
        <a:spcAft>
          <a:spcPct val="0"/>
        </a:spcAft>
        <a:defRPr sz="3200" b="1" u="sng">
          <a:solidFill>
            <a:srgbClr val="0000CC"/>
          </a:solidFill>
          <a:latin typeface="Arial" pitchFamily="-65" charset="0"/>
        </a:defRPr>
      </a:lvl7pPr>
      <a:lvl8pPr marL="1371304" algn="ctr" rtl="0" eaLnBrk="1" fontAlgn="base" hangingPunct="1">
        <a:spcBef>
          <a:spcPct val="0"/>
        </a:spcBef>
        <a:spcAft>
          <a:spcPct val="0"/>
        </a:spcAft>
        <a:defRPr sz="3200" b="1" u="sng">
          <a:solidFill>
            <a:srgbClr val="0000CC"/>
          </a:solidFill>
          <a:latin typeface="Arial" pitchFamily="-65" charset="0"/>
        </a:defRPr>
      </a:lvl8pPr>
      <a:lvl9pPr marL="1828405" algn="ctr" rtl="0" eaLnBrk="1" fontAlgn="base" hangingPunct="1">
        <a:spcBef>
          <a:spcPct val="0"/>
        </a:spcBef>
        <a:spcAft>
          <a:spcPct val="0"/>
        </a:spcAft>
        <a:defRPr sz="3200" b="1" u="sng">
          <a:solidFill>
            <a:srgbClr val="0000CC"/>
          </a:solidFill>
          <a:latin typeface="Arial" pitchFamily="-65" charset="0"/>
        </a:defRPr>
      </a:lvl9pPr>
    </p:titleStyle>
    <p:bodyStyle>
      <a:lvl1pPr marL="227001" indent="-227001" algn="l"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881" indent="-227001" algn="l" rtl="0" eaLnBrk="0" fontAlgn="base" hangingPunct="0">
        <a:spcBef>
          <a:spcPct val="20000"/>
        </a:spcBef>
        <a:spcAft>
          <a:spcPct val="0"/>
        </a:spcAft>
        <a:buFont typeface="Symbol" charset="0"/>
        <a:buChar char="à"/>
        <a:defRPr sz="2000">
          <a:solidFill>
            <a:schemeClr val="tx1"/>
          </a:solidFill>
          <a:latin typeface="+mn-lt"/>
          <a:ea typeface="ＭＳ Ｐゴシック" pitchFamily="-65" charset="-128"/>
        </a:defRPr>
      </a:lvl2pPr>
      <a:lvl3pPr marL="912762" indent="-227001" algn="l"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260405" indent="-231762" algn="l"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598523" indent="-222238" algn="l" rtl="0" eaLnBrk="0" fontAlgn="base" hangingPunct="0">
        <a:spcBef>
          <a:spcPct val="20000"/>
        </a:spcBef>
        <a:spcAft>
          <a:spcPct val="0"/>
        </a:spcAft>
        <a:buChar char="»"/>
        <a:defRPr sz="2000">
          <a:solidFill>
            <a:schemeClr val="tx1"/>
          </a:solidFill>
          <a:latin typeface="+mn-lt"/>
          <a:ea typeface="ＭＳ Ｐゴシック" pitchFamily="-65" charset="-128"/>
        </a:defRPr>
      </a:lvl5pPr>
      <a:lvl6pPr marL="2056955" indent="-223790" algn="l"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514057" indent="-223790" algn="l"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2971159" indent="-223790" algn="l"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428259" indent="-223790" algn="l"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01" rtl="0" eaLnBrk="1" latinLnBrk="0" hangingPunct="1">
        <a:defRPr sz="1800" kern="1200">
          <a:solidFill>
            <a:schemeClr val="tx1"/>
          </a:solidFill>
          <a:latin typeface="+mn-lt"/>
          <a:ea typeface="+mn-ea"/>
          <a:cs typeface="+mn-cs"/>
        </a:defRPr>
      </a:lvl1pPr>
      <a:lvl2pPr marL="457101" algn="l" defTabSz="457101" rtl="0" eaLnBrk="1" latinLnBrk="0" hangingPunct="1">
        <a:defRPr sz="1800" kern="1200">
          <a:solidFill>
            <a:schemeClr val="tx1"/>
          </a:solidFill>
          <a:latin typeface="+mn-lt"/>
          <a:ea typeface="+mn-ea"/>
          <a:cs typeface="+mn-cs"/>
        </a:defRPr>
      </a:lvl2pPr>
      <a:lvl3pPr marL="914202" algn="l" defTabSz="457101" rtl="0" eaLnBrk="1" latinLnBrk="0" hangingPunct="1">
        <a:defRPr sz="1800" kern="1200">
          <a:solidFill>
            <a:schemeClr val="tx1"/>
          </a:solidFill>
          <a:latin typeface="+mn-lt"/>
          <a:ea typeface="+mn-ea"/>
          <a:cs typeface="+mn-cs"/>
        </a:defRPr>
      </a:lvl3pPr>
      <a:lvl4pPr marL="1371304" algn="l" defTabSz="457101" rtl="0" eaLnBrk="1" latinLnBrk="0" hangingPunct="1">
        <a:defRPr sz="1800" kern="1200">
          <a:solidFill>
            <a:schemeClr val="tx1"/>
          </a:solidFill>
          <a:latin typeface="+mn-lt"/>
          <a:ea typeface="+mn-ea"/>
          <a:cs typeface="+mn-cs"/>
        </a:defRPr>
      </a:lvl4pPr>
      <a:lvl5pPr marL="1828405" algn="l" defTabSz="457101" rtl="0" eaLnBrk="1" latinLnBrk="0" hangingPunct="1">
        <a:defRPr sz="1800" kern="1200">
          <a:solidFill>
            <a:schemeClr val="tx1"/>
          </a:solidFill>
          <a:latin typeface="+mn-lt"/>
          <a:ea typeface="+mn-ea"/>
          <a:cs typeface="+mn-cs"/>
        </a:defRPr>
      </a:lvl5pPr>
      <a:lvl6pPr marL="2285506" algn="l" defTabSz="457101" rtl="0" eaLnBrk="1" latinLnBrk="0" hangingPunct="1">
        <a:defRPr sz="1800" kern="1200">
          <a:solidFill>
            <a:schemeClr val="tx1"/>
          </a:solidFill>
          <a:latin typeface="+mn-lt"/>
          <a:ea typeface="+mn-ea"/>
          <a:cs typeface="+mn-cs"/>
        </a:defRPr>
      </a:lvl6pPr>
      <a:lvl7pPr marL="2742607" algn="l" defTabSz="457101" rtl="0" eaLnBrk="1" latinLnBrk="0" hangingPunct="1">
        <a:defRPr sz="1800" kern="1200">
          <a:solidFill>
            <a:schemeClr val="tx1"/>
          </a:solidFill>
          <a:latin typeface="+mn-lt"/>
          <a:ea typeface="+mn-ea"/>
          <a:cs typeface="+mn-cs"/>
        </a:defRPr>
      </a:lvl7pPr>
      <a:lvl8pPr marL="3199708" algn="l" defTabSz="457101" rtl="0" eaLnBrk="1" latinLnBrk="0" hangingPunct="1">
        <a:defRPr sz="1800" kern="1200">
          <a:solidFill>
            <a:schemeClr val="tx1"/>
          </a:solidFill>
          <a:latin typeface="+mn-lt"/>
          <a:ea typeface="+mn-ea"/>
          <a:cs typeface="+mn-cs"/>
        </a:defRPr>
      </a:lvl8pPr>
      <a:lvl9pPr marL="3656811" algn="l" defTabSz="457101"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14690"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46" tIns="46024" rIns="92046" bIns="46024" numCol="1" anchor="ctr" anchorCtr="0" compatLnSpc="1">
            <a:prstTxWarp prst="textNoShape">
              <a:avLst/>
            </a:prstTxWarp>
          </a:bodyPr>
          <a:lstStyle/>
          <a:p>
            <a:pPr lvl="0"/>
            <a:r>
              <a:rPr lang="en-US"/>
              <a:t>Click to edit Master title style</a:t>
            </a:r>
          </a:p>
        </p:txBody>
      </p:sp>
      <p:sp>
        <p:nvSpPr>
          <p:cNvPr id="114691" name="Rectangle 3"/>
          <p:cNvSpPr>
            <a:spLocks noGrp="1" noChangeArrowheads="1"/>
          </p:cNvSpPr>
          <p:nvPr>
            <p:ph type="body" idx="1"/>
            <p:custDataLst>
              <p:tags r:id="rId16"/>
            </p:custDataLst>
          </p:nvPr>
        </p:nvSpPr>
        <p:spPr bwMode="auto">
          <a:xfrm>
            <a:off x="685800" y="198121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46" tIns="46024" rIns="92046" bIns="46024" numCol="1" anchor="t" anchorCtr="0" compatLnSpc="1">
            <a:prstTxWarp prst="textNoShape">
              <a:avLst/>
            </a:prstTxWarp>
          </a:bodyPr>
          <a:lstStyle/>
          <a:p>
            <a:pPr lvl="0"/>
            <a:r>
              <a:rPr lang="en-US"/>
              <a:t>Click to edit Master text styles</a:t>
            </a:r>
          </a:p>
          <a:p>
            <a:pPr lvl="1"/>
            <a:r>
              <a:rPr lang="en-US"/>
              <a:t>Se2_default_3_cbb752_11apr10con2_default_3_cbb752_11apr10d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41"/>
            <a:ext cx="3078162" cy="263525"/>
          </a:xfrm>
          <a:prstGeom prst="rect">
            <a:avLst/>
          </a:prstGeom>
          <a:noFill/>
          <a:ln w="9525">
            <a:noFill/>
            <a:miter lim="800000"/>
            <a:headEnd/>
            <a:tailEnd/>
          </a:ln>
          <a:effectLst/>
        </p:spPr>
        <p:txBody>
          <a:bodyPr lIns="92046" tIns="46024" rIns="92046" bIns="46024"/>
          <a:lstStyle/>
          <a:p>
            <a:pPr defTabSz="912615" eaLnBrk="0" hangingPunct="0">
              <a:defRPr/>
            </a:pPr>
            <a:fld id="{FA2232B0-9B28-B347-AD64-B7B22872E06C}" type="slidenum">
              <a:rPr lang="en-US" sz="1600" i="1">
                <a:effectLst>
                  <a:outerShdw blurRad="38100" dist="38100" dir="2700000" algn="tl">
                    <a:srgbClr val="DDDDDD"/>
                  </a:outerShdw>
                </a:effectLst>
                <a:latin typeface="Courier New" charset="0"/>
                <a:ea typeface="ＭＳ Ｐゴシック" charset="-128"/>
                <a:cs typeface="ＭＳ Ｐゴシック" charset="-128"/>
              </a:rPr>
              <a:pPr defTabSz="912615" eaLnBrk="0" hangingPunct="0">
                <a:defRPr/>
              </a:pPr>
              <a:t>‹#›</a:t>
            </a:fld>
            <a:r>
              <a:rPr lang="en-US" sz="1800">
                <a:solidFill>
                  <a:srgbClr val="808080"/>
                </a:solidFill>
                <a:ea typeface="ＭＳ Ｐゴシック" charset="-128"/>
                <a:cs typeface="ＭＳ Ｐゴシック" charset="-128"/>
              </a:rPr>
              <a:t> - </a:t>
            </a:r>
            <a:r>
              <a:rPr lang="en-US" sz="1000">
                <a:solidFill>
                  <a:srgbClr val="969696"/>
                </a:solidFill>
                <a:ea typeface="ＭＳ Ｐゴシック" charset="-128"/>
                <a:cs typeface="ＭＳ Ｐゴシック" charset="-128"/>
              </a:rPr>
              <a:t>Lectures.GersteinLab.org</a:t>
            </a:r>
            <a:r>
              <a:rPr lang="en-US" sz="400" b="0">
                <a:solidFill>
                  <a:srgbClr val="808080"/>
                </a:solidFill>
                <a:ea typeface="ＭＳ Ｐゴシック" charset="-128"/>
                <a:cs typeface="ＭＳ Ｐゴシック" charset="-128"/>
              </a:rPr>
              <a:t> </a:t>
            </a:r>
            <a:r>
              <a:rPr lang="en-US" sz="300" b="0">
                <a:ea typeface="ＭＳ Ｐゴシック" charset="-128"/>
                <a:cs typeface="ＭＳ Ｐゴシック" charset="-128"/>
              </a:rPr>
              <a:t>(c) '09</a:t>
            </a:r>
          </a:p>
        </p:txBody>
      </p:sp>
    </p:spTree>
  </p:cSld>
  <p:clrMap bg1="lt1" tx1="dk1" bg2="lt2" tx2="dk2" accent1="accent1" accent2="accent2" accent3="accent3" accent4="accent4" accent5="accent5" accent6="accent6" hlink="hlink" folHlink="folHlink"/>
  <p:sldLayoutIdLst>
    <p:sldLayoutId id="2147533302" r:id="rId1"/>
    <p:sldLayoutId id="2147533303" r:id="rId2"/>
    <p:sldLayoutId id="2147533304" r:id="rId3"/>
    <p:sldLayoutId id="2147533305" r:id="rId4"/>
    <p:sldLayoutId id="2147533306" r:id="rId5"/>
    <p:sldLayoutId id="2147533307" r:id="rId6"/>
    <p:sldLayoutId id="2147533308" r:id="rId7"/>
    <p:sldLayoutId id="2147533309" r:id="rId8"/>
    <p:sldLayoutId id="2147533310" r:id="rId9"/>
    <p:sldLayoutId id="2147533311" r:id="rId10"/>
    <p:sldLayoutId id="2147533312" r:id="rId11"/>
    <p:sldLayoutId id="2147533313" r:id="rId12"/>
    <p:sldLayoutId id="2147533314"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1174"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1174"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1174"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1174"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1174"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101" algn="ctr" defTabSz="912615" rtl="0" eaLnBrk="1" fontAlgn="base" hangingPunct="1">
        <a:spcBef>
          <a:spcPct val="0"/>
        </a:spcBef>
        <a:spcAft>
          <a:spcPct val="0"/>
        </a:spcAft>
        <a:defRPr sz="3600" b="1" u="sng">
          <a:solidFill>
            <a:srgbClr val="000099"/>
          </a:solidFill>
          <a:latin typeface="Arial" pitchFamily="-65" charset="0"/>
        </a:defRPr>
      </a:lvl6pPr>
      <a:lvl7pPr marL="914202" algn="ctr" defTabSz="912615" rtl="0" eaLnBrk="1" fontAlgn="base" hangingPunct="1">
        <a:spcBef>
          <a:spcPct val="0"/>
        </a:spcBef>
        <a:spcAft>
          <a:spcPct val="0"/>
        </a:spcAft>
        <a:defRPr sz="3600" b="1" u="sng">
          <a:solidFill>
            <a:srgbClr val="000099"/>
          </a:solidFill>
          <a:latin typeface="Arial" pitchFamily="-65" charset="0"/>
        </a:defRPr>
      </a:lvl7pPr>
      <a:lvl8pPr marL="1371304" algn="ctr" defTabSz="912615" rtl="0" eaLnBrk="1" fontAlgn="base" hangingPunct="1">
        <a:spcBef>
          <a:spcPct val="0"/>
        </a:spcBef>
        <a:spcAft>
          <a:spcPct val="0"/>
        </a:spcAft>
        <a:defRPr sz="3600" b="1" u="sng">
          <a:solidFill>
            <a:srgbClr val="000099"/>
          </a:solidFill>
          <a:latin typeface="Arial" pitchFamily="-65" charset="0"/>
        </a:defRPr>
      </a:lvl8pPr>
      <a:lvl9pPr marL="1828405" algn="ctr" defTabSz="912615" rtl="0" eaLnBrk="1" fontAlgn="base" hangingPunct="1">
        <a:spcBef>
          <a:spcPct val="0"/>
        </a:spcBef>
        <a:spcAft>
          <a:spcPct val="0"/>
        </a:spcAft>
        <a:defRPr sz="3600" b="1" u="sng">
          <a:solidFill>
            <a:srgbClr val="000099"/>
          </a:solidFill>
          <a:latin typeface="Arial" pitchFamily="-65" charset="0"/>
        </a:defRPr>
      </a:lvl9pPr>
    </p:titleStyle>
    <p:bodyStyle>
      <a:lvl1pPr marL="227001" indent="-227001" algn="l" defTabSz="911174"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881" indent="-227001" algn="l" defTabSz="911174"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174" indent="-225413" algn="l" defTabSz="911174"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4699" indent="-227001" algn="l" defTabSz="911174"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5523" indent="-227001" algn="l" defTabSz="911174"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057" indent="-228550" algn="l" defTabSz="912615"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159" indent="-228550" algn="l" defTabSz="912615"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259" indent="-228550" algn="l" defTabSz="912615"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5360" indent="-228550" algn="l" defTabSz="912615"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01" rtl="0" eaLnBrk="1" latinLnBrk="0" hangingPunct="1">
        <a:defRPr sz="1800" kern="1200">
          <a:solidFill>
            <a:schemeClr val="tx1"/>
          </a:solidFill>
          <a:latin typeface="+mn-lt"/>
          <a:ea typeface="+mn-ea"/>
          <a:cs typeface="+mn-cs"/>
        </a:defRPr>
      </a:lvl1pPr>
      <a:lvl2pPr marL="457101" algn="l" defTabSz="457101" rtl="0" eaLnBrk="1" latinLnBrk="0" hangingPunct="1">
        <a:defRPr sz="1800" kern="1200">
          <a:solidFill>
            <a:schemeClr val="tx1"/>
          </a:solidFill>
          <a:latin typeface="+mn-lt"/>
          <a:ea typeface="+mn-ea"/>
          <a:cs typeface="+mn-cs"/>
        </a:defRPr>
      </a:lvl2pPr>
      <a:lvl3pPr marL="914202" algn="l" defTabSz="457101" rtl="0" eaLnBrk="1" latinLnBrk="0" hangingPunct="1">
        <a:defRPr sz="1800" kern="1200">
          <a:solidFill>
            <a:schemeClr val="tx1"/>
          </a:solidFill>
          <a:latin typeface="+mn-lt"/>
          <a:ea typeface="+mn-ea"/>
          <a:cs typeface="+mn-cs"/>
        </a:defRPr>
      </a:lvl3pPr>
      <a:lvl4pPr marL="1371304" algn="l" defTabSz="457101" rtl="0" eaLnBrk="1" latinLnBrk="0" hangingPunct="1">
        <a:defRPr sz="1800" kern="1200">
          <a:solidFill>
            <a:schemeClr val="tx1"/>
          </a:solidFill>
          <a:latin typeface="+mn-lt"/>
          <a:ea typeface="+mn-ea"/>
          <a:cs typeface="+mn-cs"/>
        </a:defRPr>
      </a:lvl4pPr>
      <a:lvl5pPr marL="1828405" algn="l" defTabSz="457101" rtl="0" eaLnBrk="1" latinLnBrk="0" hangingPunct="1">
        <a:defRPr sz="1800" kern="1200">
          <a:solidFill>
            <a:schemeClr val="tx1"/>
          </a:solidFill>
          <a:latin typeface="+mn-lt"/>
          <a:ea typeface="+mn-ea"/>
          <a:cs typeface="+mn-cs"/>
        </a:defRPr>
      </a:lvl5pPr>
      <a:lvl6pPr marL="2285506" algn="l" defTabSz="457101" rtl="0" eaLnBrk="1" latinLnBrk="0" hangingPunct="1">
        <a:defRPr sz="1800" kern="1200">
          <a:solidFill>
            <a:schemeClr val="tx1"/>
          </a:solidFill>
          <a:latin typeface="+mn-lt"/>
          <a:ea typeface="+mn-ea"/>
          <a:cs typeface="+mn-cs"/>
        </a:defRPr>
      </a:lvl6pPr>
      <a:lvl7pPr marL="2742607" algn="l" defTabSz="457101" rtl="0" eaLnBrk="1" latinLnBrk="0" hangingPunct="1">
        <a:defRPr sz="1800" kern="1200">
          <a:solidFill>
            <a:schemeClr val="tx1"/>
          </a:solidFill>
          <a:latin typeface="+mn-lt"/>
          <a:ea typeface="+mn-ea"/>
          <a:cs typeface="+mn-cs"/>
        </a:defRPr>
      </a:lvl7pPr>
      <a:lvl8pPr marL="3199708" algn="l" defTabSz="457101" rtl="0" eaLnBrk="1" latinLnBrk="0" hangingPunct="1">
        <a:defRPr sz="1800" kern="1200">
          <a:solidFill>
            <a:schemeClr val="tx1"/>
          </a:solidFill>
          <a:latin typeface="+mn-lt"/>
          <a:ea typeface="+mn-ea"/>
          <a:cs typeface="+mn-cs"/>
        </a:defRPr>
      </a:lvl8pPr>
      <a:lvl9pPr marL="3656811" algn="l" defTabSz="457101"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5714" name="Title Placeholder 1"/>
          <p:cNvSpPr>
            <a:spLocks noGrp="1"/>
          </p:cNvSpPr>
          <p:nvPr>
            <p:ph type="title"/>
            <p:custDataLst>
              <p:tags r:id="rId13"/>
            </p:custDataLst>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19" tIns="45711" rIns="91419" bIns="45711" numCol="1" anchor="ctr" anchorCtr="0" compatLnSpc="1">
            <a:prstTxWarp prst="textNoShape">
              <a:avLst/>
            </a:prstTxWarp>
          </a:bodyPr>
          <a:lstStyle/>
          <a:p>
            <a:pPr lvl="0"/>
            <a:r>
              <a:rPr lang="en-US"/>
              <a:t>Click to edit Master title style</a:t>
            </a:r>
          </a:p>
        </p:txBody>
      </p:sp>
      <p:sp>
        <p:nvSpPr>
          <p:cNvPr id="115715" name="Text Placeholder 2"/>
          <p:cNvSpPr>
            <a:spLocks noGrp="1"/>
          </p:cNvSpPr>
          <p:nvPr>
            <p:ph type="body" idx="1"/>
            <p:custDataLst>
              <p:tags r:id="rId14"/>
            </p:custDataLst>
          </p:nvPr>
        </p:nvSpPr>
        <p:spPr bwMode="auto">
          <a:xfrm>
            <a:off x="457200" y="1600206"/>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19" tIns="45711" rIns="91419" bIns="4571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custDataLst>
              <p:tags r:id="rId15"/>
            </p:custDataLst>
          </p:nvPr>
        </p:nvSpPr>
        <p:spPr>
          <a:xfrm>
            <a:off x="457200" y="6356358"/>
            <a:ext cx="2133600" cy="365125"/>
          </a:xfrm>
          <a:prstGeom prst="rect">
            <a:avLst/>
          </a:prstGeom>
        </p:spPr>
        <p:txBody>
          <a:bodyPr vert="horz" wrap="square" lIns="91419" tIns="45711" rIns="91419" bIns="45711" numCol="1" anchor="ctr" anchorCtr="0" compatLnSpc="1">
            <a:prstTxWarp prst="textNoShape">
              <a:avLst/>
            </a:prstTxWarp>
          </a:bodyPr>
          <a:lstStyle>
            <a:lvl1pPr>
              <a:defRPr>
                <a:solidFill>
                  <a:srgbClr val="898989"/>
                </a:solidFill>
              </a:defRPr>
            </a:lvl1pPr>
          </a:lstStyle>
          <a:p>
            <a:pPr>
              <a:defRPr/>
            </a:pPr>
            <a:fld id="{69A2DFCF-21C3-D940-B19F-2B0965EC8C47}" type="datetime1">
              <a:rPr lang="en-US"/>
              <a:pPr>
                <a:defRPr/>
              </a:pPr>
              <a:t>10/22/15</a:t>
            </a:fld>
            <a:endParaRPr lang="en-US"/>
          </a:p>
        </p:txBody>
      </p:sp>
      <p:sp>
        <p:nvSpPr>
          <p:cNvPr id="5" name="Footer Placeholder 4"/>
          <p:cNvSpPr>
            <a:spLocks noGrp="1"/>
          </p:cNvSpPr>
          <p:nvPr>
            <p:ph type="ftr" sz="quarter" idx="3"/>
            <p:custDataLst>
              <p:tags r:id="rId16"/>
            </p:custDataLst>
          </p:nvPr>
        </p:nvSpPr>
        <p:spPr>
          <a:xfrm>
            <a:off x="3124200" y="6356358"/>
            <a:ext cx="2895600" cy="365125"/>
          </a:xfrm>
          <a:prstGeom prst="rect">
            <a:avLst/>
          </a:prstGeom>
        </p:spPr>
        <p:txBody>
          <a:bodyPr vert="horz" lIns="91419" tIns="45711" rIns="91419" bIns="45711" rtlCol="0" anchor="ctr"/>
          <a:lstStyle>
            <a:lvl1pPr algn="ctr">
              <a:defRPr sz="1200">
                <a:solidFill>
                  <a:schemeClr val="tx1">
                    <a:tint val="75000"/>
                  </a:schemeClr>
                </a:solidFill>
                <a:latin typeface="Arial" pitchFamily="-110" charset="0"/>
                <a:ea typeface="ＭＳ Ｐゴシック" pitchFamily="-110" charset="-128"/>
                <a:cs typeface="ＭＳ Ｐゴシック" pitchFamily="-110" charset="-128"/>
              </a:defRPr>
            </a:lvl1pPr>
          </a:lstStyle>
          <a:p>
            <a:pPr>
              <a:defRPr/>
            </a:pPr>
            <a:endParaRPr lang="en-US"/>
          </a:p>
        </p:txBody>
      </p:sp>
      <p:sp>
        <p:nvSpPr>
          <p:cNvPr id="6" name="Slide Number Placeholder 5"/>
          <p:cNvSpPr>
            <a:spLocks noGrp="1"/>
          </p:cNvSpPr>
          <p:nvPr>
            <p:ph type="sldNum" sz="quarter" idx="4"/>
            <p:custDataLst>
              <p:tags r:id="rId17"/>
            </p:custDataLst>
          </p:nvPr>
        </p:nvSpPr>
        <p:spPr>
          <a:xfrm>
            <a:off x="6553200" y="6356358"/>
            <a:ext cx="2133600" cy="365125"/>
          </a:xfrm>
          <a:prstGeom prst="rect">
            <a:avLst/>
          </a:prstGeom>
        </p:spPr>
        <p:txBody>
          <a:bodyPr vert="horz" wrap="square" lIns="91419" tIns="45711" rIns="91419" bIns="45711" numCol="1" anchor="ctr" anchorCtr="0" compatLnSpc="1">
            <a:prstTxWarp prst="textNoShape">
              <a:avLst/>
            </a:prstTxWarp>
          </a:bodyPr>
          <a:lstStyle>
            <a:lvl1pPr algn="r">
              <a:defRPr>
                <a:solidFill>
                  <a:srgbClr val="898989"/>
                </a:solidFill>
              </a:defRPr>
            </a:lvl1pPr>
          </a:lstStyle>
          <a:p>
            <a:pPr>
              <a:defRPr/>
            </a:pPr>
            <a:fld id="{61096BD3-3404-5E4A-944E-B4FC39D44BD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33315" r:id="rId1"/>
    <p:sldLayoutId id="2147533316" r:id="rId2"/>
    <p:sldLayoutId id="2147533317" r:id="rId3"/>
    <p:sldLayoutId id="2147533318" r:id="rId4"/>
    <p:sldLayoutId id="2147533319" r:id="rId5"/>
    <p:sldLayoutId id="2147533320" r:id="rId6"/>
    <p:sldLayoutId id="2147533321" r:id="rId7"/>
    <p:sldLayoutId id="2147533322" r:id="rId8"/>
    <p:sldLayoutId id="2147533323" r:id="rId9"/>
    <p:sldLayoutId id="2147533324" r:id="rId10"/>
    <p:sldLayoutId id="2147533325" r:id="rId11"/>
  </p:sldLayoutIdLst>
  <p:txStyles>
    <p:titleStyle>
      <a:lvl1pPr algn="ctr" defTabSz="455587" rtl="0" eaLnBrk="0" fontAlgn="base" hangingPunct="0">
        <a:spcBef>
          <a:spcPct val="0"/>
        </a:spcBef>
        <a:spcAft>
          <a:spcPct val="0"/>
        </a:spcAft>
        <a:defRPr sz="4400" kern="1200">
          <a:solidFill>
            <a:schemeClr val="tx1"/>
          </a:solidFill>
          <a:latin typeface="+mj-lt"/>
          <a:ea typeface="ＭＳ Ｐゴシック" pitchFamily="-110" charset="-128"/>
          <a:cs typeface="ＭＳ Ｐゴシック" pitchFamily="-110" charset="-128"/>
        </a:defRPr>
      </a:lvl1pPr>
      <a:lvl2pPr algn="ctr" defTabSz="455587" rtl="0" eaLnBrk="0" fontAlgn="base" hangingPunct="0">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2pPr>
      <a:lvl3pPr algn="ctr" defTabSz="455587" rtl="0" eaLnBrk="0" fontAlgn="base" hangingPunct="0">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3pPr>
      <a:lvl4pPr algn="ctr" defTabSz="455587" rtl="0" eaLnBrk="0" fontAlgn="base" hangingPunct="0">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4pPr>
      <a:lvl5pPr algn="ctr" defTabSz="455587" rtl="0" eaLnBrk="0" fontAlgn="base" hangingPunct="0">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5pPr>
      <a:lvl6pPr marL="457101" algn="ctr" defTabSz="457101" rtl="0" eaLnBrk="1" fontAlgn="base" hangingPunct="1">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6pPr>
      <a:lvl7pPr marL="914202" algn="ctr" defTabSz="457101" rtl="0" eaLnBrk="1" fontAlgn="base" hangingPunct="1">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7pPr>
      <a:lvl8pPr marL="1371304" algn="ctr" defTabSz="457101" rtl="0" eaLnBrk="1" fontAlgn="base" hangingPunct="1">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8pPr>
      <a:lvl9pPr marL="1828405" algn="ctr" defTabSz="457101" rtl="0" eaLnBrk="1" fontAlgn="base" hangingPunct="1">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9pPr>
    </p:titleStyle>
    <p:bodyStyle>
      <a:lvl1pPr marL="341293" indent="-341293" algn="l" defTabSz="455587" rtl="0" eaLnBrk="0" fontAlgn="base" hangingPunct="0">
        <a:spcBef>
          <a:spcPct val="20000"/>
        </a:spcBef>
        <a:spcAft>
          <a:spcPct val="0"/>
        </a:spcAft>
        <a:buFont typeface="Arial" charset="0"/>
        <a:buChar char="•"/>
        <a:defRPr sz="3200" kern="1200">
          <a:solidFill>
            <a:schemeClr val="tx1"/>
          </a:solidFill>
          <a:latin typeface="+mn-lt"/>
          <a:ea typeface="ＭＳ Ｐゴシック" pitchFamily="-110" charset="-128"/>
          <a:cs typeface="ＭＳ Ｐゴシック" pitchFamily="-110" charset="-128"/>
        </a:defRPr>
      </a:lvl1pPr>
      <a:lvl2pPr marL="741321" indent="-284147" algn="l" defTabSz="455587" rtl="0" eaLnBrk="0" fontAlgn="base" hangingPunct="0">
        <a:spcBef>
          <a:spcPct val="20000"/>
        </a:spcBef>
        <a:spcAft>
          <a:spcPct val="0"/>
        </a:spcAft>
        <a:buFont typeface="Arial" charset="0"/>
        <a:buChar char="–"/>
        <a:defRPr sz="2800" kern="1200">
          <a:solidFill>
            <a:schemeClr val="tx1"/>
          </a:solidFill>
          <a:latin typeface="+mn-lt"/>
          <a:ea typeface="ＭＳ Ｐゴシック" pitchFamily="-110" charset="-128"/>
          <a:cs typeface="+mn-cs"/>
        </a:defRPr>
      </a:lvl2pPr>
      <a:lvl3pPr marL="1141349" indent="-227001" algn="l" defTabSz="455587" rtl="0" eaLnBrk="0" fontAlgn="base" hangingPunct="0">
        <a:spcBef>
          <a:spcPct val="20000"/>
        </a:spcBef>
        <a:spcAft>
          <a:spcPct val="0"/>
        </a:spcAft>
        <a:buFont typeface="Arial" charset="0"/>
        <a:buChar char="•"/>
        <a:defRPr sz="2400" kern="1200">
          <a:solidFill>
            <a:schemeClr val="tx1"/>
          </a:solidFill>
          <a:latin typeface="+mn-lt"/>
          <a:ea typeface="ＭＳ Ｐゴシック" pitchFamily="-110" charset="-128"/>
          <a:cs typeface="+mn-cs"/>
        </a:defRPr>
      </a:lvl3pPr>
      <a:lvl4pPr marL="1598523" indent="-227001" algn="l" defTabSz="455587" rtl="0" eaLnBrk="0" fontAlgn="base" hangingPunct="0">
        <a:spcBef>
          <a:spcPct val="20000"/>
        </a:spcBef>
        <a:spcAft>
          <a:spcPct val="0"/>
        </a:spcAft>
        <a:buFont typeface="Arial" charset="0"/>
        <a:buChar char="–"/>
        <a:defRPr sz="2000" kern="1200">
          <a:solidFill>
            <a:schemeClr val="tx1"/>
          </a:solidFill>
          <a:latin typeface="+mn-lt"/>
          <a:ea typeface="ＭＳ Ｐゴシック" pitchFamily="-110" charset="-128"/>
          <a:cs typeface="+mn-cs"/>
        </a:defRPr>
      </a:lvl4pPr>
      <a:lvl5pPr marL="2055698" indent="-227001" algn="l" defTabSz="455587" rtl="0" eaLnBrk="0" fontAlgn="base" hangingPunct="0">
        <a:spcBef>
          <a:spcPct val="20000"/>
        </a:spcBef>
        <a:spcAft>
          <a:spcPct val="0"/>
        </a:spcAft>
        <a:buFont typeface="Arial" charset="0"/>
        <a:buChar char="»"/>
        <a:defRPr sz="2000" kern="1200">
          <a:solidFill>
            <a:schemeClr val="tx1"/>
          </a:solidFill>
          <a:latin typeface="+mn-lt"/>
          <a:ea typeface="ＭＳ Ｐゴシック" pitchFamily="-110" charset="-128"/>
          <a:cs typeface="+mn-cs"/>
        </a:defRPr>
      </a:lvl5pPr>
      <a:lvl6pPr marL="2514057" indent="-228550" algn="l" defTabSz="457101" rtl="0" eaLnBrk="1" latinLnBrk="0" hangingPunct="1">
        <a:spcBef>
          <a:spcPct val="20000"/>
        </a:spcBef>
        <a:buFont typeface="Arial"/>
        <a:buChar char="•"/>
        <a:defRPr sz="2000" kern="1200">
          <a:solidFill>
            <a:schemeClr val="tx1"/>
          </a:solidFill>
          <a:latin typeface="+mn-lt"/>
          <a:ea typeface="+mn-ea"/>
          <a:cs typeface="+mn-cs"/>
        </a:defRPr>
      </a:lvl6pPr>
      <a:lvl7pPr marL="2971159" indent="-228550" algn="l" defTabSz="457101" rtl="0" eaLnBrk="1" latinLnBrk="0" hangingPunct="1">
        <a:spcBef>
          <a:spcPct val="20000"/>
        </a:spcBef>
        <a:buFont typeface="Arial"/>
        <a:buChar char="•"/>
        <a:defRPr sz="2000" kern="1200">
          <a:solidFill>
            <a:schemeClr val="tx1"/>
          </a:solidFill>
          <a:latin typeface="+mn-lt"/>
          <a:ea typeface="+mn-ea"/>
          <a:cs typeface="+mn-cs"/>
        </a:defRPr>
      </a:lvl7pPr>
      <a:lvl8pPr marL="3428259" indent="-228550" algn="l" defTabSz="457101" rtl="0" eaLnBrk="1" latinLnBrk="0" hangingPunct="1">
        <a:spcBef>
          <a:spcPct val="20000"/>
        </a:spcBef>
        <a:buFont typeface="Arial"/>
        <a:buChar char="•"/>
        <a:defRPr sz="2000" kern="1200">
          <a:solidFill>
            <a:schemeClr val="tx1"/>
          </a:solidFill>
          <a:latin typeface="+mn-lt"/>
          <a:ea typeface="+mn-ea"/>
          <a:cs typeface="+mn-cs"/>
        </a:defRPr>
      </a:lvl8pPr>
      <a:lvl9pPr marL="3885360" indent="-228550" algn="l" defTabSz="457101"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01" rtl="0" eaLnBrk="1" latinLnBrk="0" hangingPunct="1">
        <a:defRPr sz="1800" kern="1200">
          <a:solidFill>
            <a:schemeClr val="tx1"/>
          </a:solidFill>
          <a:latin typeface="+mn-lt"/>
          <a:ea typeface="+mn-ea"/>
          <a:cs typeface="+mn-cs"/>
        </a:defRPr>
      </a:lvl1pPr>
      <a:lvl2pPr marL="457101" algn="l" defTabSz="457101" rtl="0" eaLnBrk="1" latinLnBrk="0" hangingPunct="1">
        <a:defRPr sz="1800" kern="1200">
          <a:solidFill>
            <a:schemeClr val="tx1"/>
          </a:solidFill>
          <a:latin typeface="+mn-lt"/>
          <a:ea typeface="+mn-ea"/>
          <a:cs typeface="+mn-cs"/>
        </a:defRPr>
      </a:lvl2pPr>
      <a:lvl3pPr marL="914202" algn="l" defTabSz="457101" rtl="0" eaLnBrk="1" latinLnBrk="0" hangingPunct="1">
        <a:defRPr sz="1800" kern="1200">
          <a:solidFill>
            <a:schemeClr val="tx1"/>
          </a:solidFill>
          <a:latin typeface="+mn-lt"/>
          <a:ea typeface="+mn-ea"/>
          <a:cs typeface="+mn-cs"/>
        </a:defRPr>
      </a:lvl3pPr>
      <a:lvl4pPr marL="1371304" algn="l" defTabSz="457101" rtl="0" eaLnBrk="1" latinLnBrk="0" hangingPunct="1">
        <a:defRPr sz="1800" kern="1200">
          <a:solidFill>
            <a:schemeClr val="tx1"/>
          </a:solidFill>
          <a:latin typeface="+mn-lt"/>
          <a:ea typeface="+mn-ea"/>
          <a:cs typeface="+mn-cs"/>
        </a:defRPr>
      </a:lvl4pPr>
      <a:lvl5pPr marL="1828405" algn="l" defTabSz="457101" rtl="0" eaLnBrk="1" latinLnBrk="0" hangingPunct="1">
        <a:defRPr sz="1800" kern="1200">
          <a:solidFill>
            <a:schemeClr val="tx1"/>
          </a:solidFill>
          <a:latin typeface="+mn-lt"/>
          <a:ea typeface="+mn-ea"/>
          <a:cs typeface="+mn-cs"/>
        </a:defRPr>
      </a:lvl5pPr>
      <a:lvl6pPr marL="2285506" algn="l" defTabSz="457101" rtl="0" eaLnBrk="1" latinLnBrk="0" hangingPunct="1">
        <a:defRPr sz="1800" kern="1200">
          <a:solidFill>
            <a:schemeClr val="tx1"/>
          </a:solidFill>
          <a:latin typeface="+mn-lt"/>
          <a:ea typeface="+mn-ea"/>
          <a:cs typeface="+mn-cs"/>
        </a:defRPr>
      </a:lvl6pPr>
      <a:lvl7pPr marL="2742607" algn="l" defTabSz="457101" rtl="0" eaLnBrk="1" latinLnBrk="0" hangingPunct="1">
        <a:defRPr sz="1800" kern="1200">
          <a:solidFill>
            <a:schemeClr val="tx1"/>
          </a:solidFill>
          <a:latin typeface="+mn-lt"/>
          <a:ea typeface="+mn-ea"/>
          <a:cs typeface="+mn-cs"/>
        </a:defRPr>
      </a:lvl7pPr>
      <a:lvl8pPr marL="3199708" algn="l" defTabSz="457101" rtl="0" eaLnBrk="1" latinLnBrk="0" hangingPunct="1">
        <a:defRPr sz="1800" kern="1200">
          <a:solidFill>
            <a:schemeClr val="tx1"/>
          </a:solidFill>
          <a:latin typeface="+mn-lt"/>
          <a:ea typeface="+mn-ea"/>
          <a:cs typeface="+mn-cs"/>
        </a:defRPr>
      </a:lvl8pPr>
      <a:lvl9pPr marL="3656811" algn="l" defTabSz="457101"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8002"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46" tIns="46024" rIns="92046" bIns="46024" numCol="1" anchor="ctr" anchorCtr="0" compatLnSpc="1">
            <a:prstTxWarp prst="textNoShape">
              <a:avLst/>
            </a:prstTxWarp>
          </a:bodyPr>
          <a:lstStyle/>
          <a:p>
            <a:pPr lvl="0"/>
            <a:r>
              <a:rPr lang="en-US"/>
              <a:t>Click to edit Master title style</a:t>
            </a:r>
          </a:p>
        </p:txBody>
      </p:sp>
      <p:sp>
        <p:nvSpPr>
          <p:cNvPr id="128003" name="Rectangle 3"/>
          <p:cNvSpPr>
            <a:spLocks noGrp="1" noChangeArrowheads="1"/>
          </p:cNvSpPr>
          <p:nvPr>
            <p:ph type="body" idx="1"/>
            <p:custDataLst>
              <p:tags r:id="rId16"/>
            </p:custDataLst>
          </p:nvPr>
        </p:nvSpPr>
        <p:spPr bwMode="auto">
          <a:xfrm>
            <a:off x="685800" y="198121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46" tIns="46024" rIns="92046" bIns="4602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41"/>
            <a:ext cx="3078162" cy="263525"/>
          </a:xfrm>
          <a:prstGeom prst="rect">
            <a:avLst/>
          </a:prstGeom>
          <a:noFill/>
          <a:ln w="9525">
            <a:noFill/>
            <a:miter lim="800000"/>
            <a:headEnd/>
            <a:tailEnd/>
          </a:ln>
          <a:effectLst/>
        </p:spPr>
        <p:txBody>
          <a:bodyPr lIns="92046" tIns="46024" rIns="92046" bIns="46024"/>
          <a:lstStyle/>
          <a:p>
            <a:pPr defTabSz="912615" eaLnBrk="0" hangingPunct="0">
              <a:defRPr/>
            </a:pPr>
            <a:fld id="{9BBAECB6-D515-B241-B0E5-2BD4710FAD42}" type="slidenum">
              <a:rPr lang="en-US" sz="1600" i="1">
                <a:effectLst>
                  <a:outerShdw blurRad="38100" dist="38100" dir="2700000" algn="tl">
                    <a:srgbClr val="DDDDDD"/>
                  </a:outerShdw>
                </a:effectLst>
                <a:latin typeface="Courier New" charset="0"/>
                <a:ea typeface="ＭＳ Ｐゴシック" charset="-128"/>
                <a:cs typeface="ＭＳ Ｐゴシック" charset="-128"/>
              </a:rPr>
              <a:pPr defTabSz="912615" eaLnBrk="0" hangingPunct="0">
                <a:defRPr/>
              </a:pPr>
              <a:t>‹#›</a:t>
            </a:fld>
            <a:r>
              <a:rPr lang="en-US" sz="1800">
                <a:solidFill>
                  <a:srgbClr val="808080"/>
                </a:solidFill>
                <a:ea typeface="ＭＳ Ｐゴシック" charset="-128"/>
                <a:cs typeface="ＭＳ Ｐゴシック" charset="-128"/>
              </a:rPr>
              <a:t> - </a:t>
            </a:r>
            <a:r>
              <a:rPr lang="en-US" sz="1000">
                <a:solidFill>
                  <a:srgbClr val="969696"/>
                </a:solidFill>
                <a:ea typeface="ＭＳ Ｐゴシック" charset="-128"/>
                <a:cs typeface="ＭＳ Ｐゴシック" charset="-128"/>
              </a:rPr>
              <a:t>Lectures.GersteinLab.org</a:t>
            </a:r>
            <a:r>
              <a:rPr lang="en-US" sz="400" b="0">
                <a:solidFill>
                  <a:srgbClr val="808080"/>
                </a:solidFill>
                <a:ea typeface="ＭＳ Ｐゴシック" charset="-128"/>
                <a:cs typeface="ＭＳ Ｐゴシック" charset="-128"/>
              </a:rPr>
              <a:t> </a:t>
            </a:r>
            <a:r>
              <a:rPr lang="en-US" sz="300" b="0">
                <a:ea typeface="ＭＳ Ｐゴシック" charset="-128"/>
                <a:cs typeface="ＭＳ Ｐゴシック" charset="-128"/>
              </a:rPr>
              <a:t>(c) '09</a:t>
            </a:r>
          </a:p>
        </p:txBody>
      </p:sp>
    </p:spTree>
  </p:cSld>
  <p:clrMap bg1="lt1" tx1="dk1" bg2="lt2" tx2="dk2" accent1="accent1" accent2="accent2" accent3="accent3" accent4="accent4" accent5="accent5" accent6="accent6" hlink="hlink" folHlink="folHlink"/>
  <p:sldLayoutIdLst>
    <p:sldLayoutId id="2147533326" r:id="rId1"/>
    <p:sldLayoutId id="2147533327" r:id="rId2"/>
    <p:sldLayoutId id="2147533328" r:id="rId3"/>
    <p:sldLayoutId id="2147533329" r:id="rId4"/>
    <p:sldLayoutId id="2147533330" r:id="rId5"/>
    <p:sldLayoutId id="2147533331" r:id="rId6"/>
    <p:sldLayoutId id="2147533332" r:id="rId7"/>
    <p:sldLayoutId id="2147533333" r:id="rId8"/>
    <p:sldLayoutId id="2147533334" r:id="rId9"/>
    <p:sldLayoutId id="2147533335" r:id="rId10"/>
    <p:sldLayoutId id="2147533336" r:id="rId11"/>
    <p:sldLayoutId id="2147533337" r:id="rId12"/>
    <p:sldLayoutId id="2147533338"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1174"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1174"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1174"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1174"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1174"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101" algn="ctr" defTabSz="912615" rtl="0" eaLnBrk="1" fontAlgn="base" hangingPunct="1">
        <a:spcBef>
          <a:spcPct val="0"/>
        </a:spcBef>
        <a:spcAft>
          <a:spcPct val="0"/>
        </a:spcAft>
        <a:defRPr sz="3600" b="1" u="sng">
          <a:solidFill>
            <a:srgbClr val="000099"/>
          </a:solidFill>
          <a:latin typeface="Arial" pitchFamily="-65" charset="0"/>
        </a:defRPr>
      </a:lvl6pPr>
      <a:lvl7pPr marL="914202" algn="ctr" defTabSz="912615" rtl="0" eaLnBrk="1" fontAlgn="base" hangingPunct="1">
        <a:spcBef>
          <a:spcPct val="0"/>
        </a:spcBef>
        <a:spcAft>
          <a:spcPct val="0"/>
        </a:spcAft>
        <a:defRPr sz="3600" b="1" u="sng">
          <a:solidFill>
            <a:srgbClr val="000099"/>
          </a:solidFill>
          <a:latin typeface="Arial" pitchFamily="-65" charset="0"/>
        </a:defRPr>
      </a:lvl7pPr>
      <a:lvl8pPr marL="1371304" algn="ctr" defTabSz="912615" rtl="0" eaLnBrk="1" fontAlgn="base" hangingPunct="1">
        <a:spcBef>
          <a:spcPct val="0"/>
        </a:spcBef>
        <a:spcAft>
          <a:spcPct val="0"/>
        </a:spcAft>
        <a:defRPr sz="3600" b="1" u="sng">
          <a:solidFill>
            <a:srgbClr val="000099"/>
          </a:solidFill>
          <a:latin typeface="Arial" pitchFamily="-65" charset="0"/>
        </a:defRPr>
      </a:lvl8pPr>
      <a:lvl9pPr marL="1828405" algn="ctr" defTabSz="912615" rtl="0" eaLnBrk="1" fontAlgn="base" hangingPunct="1">
        <a:spcBef>
          <a:spcPct val="0"/>
        </a:spcBef>
        <a:spcAft>
          <a:spcPct val="0"/>
        </a:spcAft>
        <a:defRPr sz="3600" b="1" u="sng">
          <a:solidFill>
            <a:srgbClr val="000099"/>
          </a:solidFill>
          <a:latin typeface="Arial" pitchFamily="-65" charset="0"/>
        </a:defRPr>
      </a:lvl9pPr>
    </p:titleStyle>
    <p:bodyStyle>
      <a:lvl1pPr marL="227001" indent="-227001" algn="l" defTabSz="911174"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881" indent="-227001" algn="l" defTabSz="911174"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174" indent="-225413" algn="l" defTabSz="911174"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4699" indent="-227001" algn="l" defTabSz="911174"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5523" indent="-227001" algn="l" defTabSz="911174"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057" indent="-228550" algn="l" defTabSz="912615"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159" indent="-228550" algn="l" defTabSz="912615"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259" indent="-228550" algn="l" defTabSz="912615"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5360" indent="-228550" algn="l" defTabSz="912615"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01" rtl="0" eaLnBrk="1" latinLnBrk="0" hangingPunct="1">
        <a:defRPr sz="1800" kern="1200">
          <a:solidFill>
            <a:schemeClr val="tx1"/>
          </a:solidFill>
          <a:latin typeface="+mn-lt"/>
          <a:ea typeface="+mn-ea"/>
          <a:cs typeface="+mn-cs"/>
        </a:defRPr>
      </a:lvl1pPr>
      <a:lvl2pPr marL="457101" algn="l" defTabSz="457101" rtl="0" eaLnBrk="1" latinLnBrk="0" hangingPunct="1">
        <a:defRPr sz="1800" kern="1200">
          <a:solidFill>
            <a:schemeClr val="tx1"/>
          </a:solidFill>
          <a:latin typeface="+mn-lt"/>
          <a:ea typeface="+mn-ea"/>
          <a:cs typeface="+mn-cs"/>
        </a:defRPr>
      </a:lvl2pPr>
      <a:lvl3pPr marL="914202" algn="l" defTabSz="457101" rtl="0" eaLnBrk="1" latinLnBrk="0" hangingPunct="1">
        <a:defRPr sz="1800" kern="1200">
          <a:solidFill>
            <a:schemeClr val="tx1"/>
          </a:solidFill>
          <a:latin typeface="+mn-lt"/>
          <a:ea typeface="+mn-ea"/>
          <a:cs typeface="+mn-cs"/>
        </a:defRPr>
      </a:lvl3pPr>
      <a:lvl4pPr marL="1371304" algn="l" defTabSz="457101" rtl="0" eaLnBrk="1" latinLnBrk="0" hangingPunct="1">
        <a:defRPr sz="1800" kern="1200">
          <a:solidFill>
            <a:schemeClr val="tx1"/>
          </a:solidFill>
          <a:latin typeface="+mn-lt"/>
          <a:ea typeface="+mn-ea"/>
          <a:cs typeface="+mn-cs"/>
        </a:defRPr>
      </a:lvl4pPr>
      <a:lvl5pPr marL="1828405" algn="l" defTabSz="457101" rtl="0" eaLnBrk="1" latinLnBrk="0" hangingPunct="1">
        <a:defRPr sz="1800" kern="1200">
          <a:solidFill>
            <a:schemeClr val="tx1"/>
          </a:solidFill>
          <a:latin typeface="+mn-lt"/>
          <a:ea typeface="+mn-ea"/>
          <a:cs typeface="+mn-cs"/>
        </a:defRPr>
      </a:lvl5pPr>
      <a:lvl6pPr marL="2285506" algn="l" defTabSz="457101" rtl="0" eaLnBrk="1" latinLnBrk="0" hangingPunct="1">
        <a:defRPr sz="1800" kern="1200">
          <a:solidFill>
            <a:schemeClr val="tx1"/>
          </a:solidFill>
          <a:latin typeface="+mn-lt"/>
          <a:ea typeface="+mn-ea"/>
          <a:cs typeface="+mn-cs"/>
        </a:defRPr>
      </a:lvl6pPr>
      <a:lvl7pPr marL="2742607" algn="l" defTabSz="457101" rtl="0" eaLnBrk="1" latinLnBrk="0" hangingPunct="1">
        <a:defRPr sz="1800" kern="1200">
          <a:solidFill>
            <a:schemeClr val="tx1"/>
          </a:solidFill>
          <a:latin typeface="+mn-lt"/>
          <a:ea typeface="+mn-ea"/>
          <a:cs typeface="+mn-cs"/>
        </a:defRPr>
      </a:lvl7pPr>
      <a:lvl8pPr marL="3199708" algn="l" defTabSz="457101" rtl="0" eaLnBrk="1" latinLnBrk="0" hangingPunct="1">
        <a:defRPr sz="1800" kern="1200">
          <a:solidFill>
            <a:schemeClr val="tx1"/>
          </a:solidFill>
          <a:latin typeface="+mn-lt"/>
          <a:ea typeface="+mn-ea"/>
          <a:cs typeface="+mn-cs"/>
        </a:defRPr>
      </a:lvl8pPr>
      <a:lvl9pPr marL="3656811" algn="l" defTabSz="457101"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9026" name="Rectangle 2"/>
          <p:cNvSpPr>
            <a:spLocks noGrp="1" noChangeArrowheads="1"/>
          </p:cNvSpPr>
          <p:nvPr>
            <p:ph type="title"/>
            <p:custDataLst>
              <p:tags r:id="rId13"/>
            </p:custDataLst>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19" tIns="45711" rIns="91419" bIns="45711" numCol="1" anchor="ctr" anchorCtr="0" compatLnSpc="1">
            <a:prstTxWarp prst="textNoShape">
              <a:avLst/>
            </a:prstTxWarp>
          </a:bodyPr>
          <a:lstStyle/>
          <a:p>
            <a:pPr lvl="0"/>
            <a:r>
              <a:rPr lang="en-US"/>
              <a:t>Click to edit Master title style</a:t>
            </a:r>
          </a:p>
        </p:txBody>
      </p:sp>
      <p:sp>
        <p:nvSpPr>
          <p:cNvPr id="129027" name="Rectangle 3"/>
          <p:cNvSpPr>
            <a:spLocks noGrp="1" noChangeArrowheads="1"/>
          </p:cNvSpPr>
          <p:nvPr>
            <p:ph type="body" idx="1"/>
            <p:custDataLst>
              <p:tags r:id="rId14"/>
            </p:custDataLst>
          </p:nvPr>
        </p:nvSpPr>
        <p:spPr bwMode="auto">
          <a:xfrm>
            <a:off x="457200" y="1600206"/>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19" tIns="45711" rIns="91419" bIns="4571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custDataLst>
              <p:tags r:id="rId15"/>
            </p:custDataLst>
          </p:nvPr>
        </p:nvSpPr>
        <p:spPr bwMode="auto">
          <a:xfrm>
            <a:off x="457200" y="6245225"/>
            <a:ext cx="2133600" cy="476250"/>
          </a:xfrm>
          <a:prstGeom prst="rect">
            <a:avLst/>
          </a:prstGeom>
          <a:noFill/>
          <a:ln w="9525">
            <a:noFill/>
            <a:miter lim="800000"/>
            <a:headEnd/>
            <a:tailEnd/>
          </a:ln>
          <a:effectLst/>
        </p:spPr>
        <p:txBody>
          <a:bodyPr vert="horz" wrap="square" lIns="91419" tIns="45711" rIns="91419" bIns="45711" numCol="1" anchor="t" anchorCtr="0" compatLnSpc="1">
            <a:prstTxWarp prst="textNoShape">
              <a:avLst/>
            </a:prstTxWarp>
          </a:bodyPr>
          <a:lstStyle>
            <a:lvl1pPr>
              <a:defRPr sz="1400">
                <a:latin typeface="Arial" pitchFamily="-110" charset="0"/>
                <a:ea typeface="ＭＳ Ｐゴシック" pitchFamily="-110" charset="-128"/>
                <a:cs typeface="ＭＳ Ｐゴシック" pitchFamily="-110" charset="-128"/>
              </a:defRPr>
            </a:lvl1pPr>
          </a:lstStyle>
          <a:p>
            <a:pPr>
              <a:defRPr/>
            </a:pPr>
            <a:endParaRPr lang="en-US"/>
          </a:p>
        </p:txBody>
      </p:sp>
      <p:sp>
        <p:nvSpPr>
          <p:cNvPr id="1029" name="Rectangle 5"/>
          <p:cNvSpPr>
            <a:spLocks noGrp="1" noChangeArrowheads="1"/>
          </p:cNvSpPr>
          <p:nvPr>
            <p:ph type="ftr" sz="quarter" idx="3"/>
            <p:custDataLst>
              <p:tags r:id="rId16"/>
            </p:custDataLst>
          </p:nvPr>
        </p:nvSpPr>
        <p:spPr bwMode="auto">
          <a:xfrm>
            <a:off x="3124200" y="6245225"/>
            <a:ext cx="2895600" cy="476250"/>
          </a:xfrm>
          <a:prstGeom prst="rect">
            <a:avLst/>
          </a:prstGeom>
          <a:noFill/>
          <a:ln w="9525">
            <a:noFill/>
            <a:miter lim="800000"/>
            <a:headEnd/>
            <a:tailEnd/>
          </a:ln>
          <a:effectLst/>
        </p:spPr>
        <p:txBody>
          <a:bodyPr vert="horz" wrap="square" lIns="91419" tIns="45711" rIns="91419" bIns="45711" numCol="1" anchor="t" anchorCtr="0" compatLnSpc="1">
            <a:prstTxWarp prst="textNoShape">
              <a:avLst/>
            </a:prstTxWarp>
          </a:bodyPr>
          <a:lstStyle>
            <a:lvl1pPr algn="ctr">
              <a:defRPr sz="1400">
                <a:latin typeface="Arial" pitchFamily="-110" charset="0"/>
                <a:ea typeface="ＭＳ Ｐゴシック" pitchFamily="-110" charset="-128"/>
                <a:cs typeface="ＭＳ Ｐゴシック" pitchFamily="-110" charset="-128"/>
              </a:defRPr>
            </a:lvl1pPr>
          </a:lstStyle>
          <a:p>
            <a:pPr>
              <a:defRPr/>
            </a:pPr>
            <a:endParaRPr lang="en-US"/>
          </a:p>
        </p:txBody>
      </p:sp>
      <p:sp>
        <p:nvSpPr>
          <p:cNvPr id="1030" name="Rectangle 6"/>
          <p:cNvSpPr>
            <a:spLocks noGrp="1" noChangeArrowheads="1"/>
          </p:cNvSpPr>
          <p:nvPr>
            <p:ph type="sldNum" sz="quarter" idx="4"/>
            <p:custDataLst>
              <p:tags r:id="rId17"/>
            </p:custDataLst>
          </p:nvPr>
        </p:nvSpPr>
        <p:spPr bwMode="auto">
          <a:xfrm>
            <a:off x="6553200" y="6245225"/>
            <a:ext cx="2133600" cy="476250"/>
          </a:xfrm>
          <a:prstGeom prst="rect">
            <a:avLst/>
          </a:prstGeom>
          <a:noFill/>
          <a:ln w="9525">
            <a:noFill/>
            <a:miter lim="800000"/>
            <a:headEnd/>
            <a:tailEnd/>
          </a:ln>
          <a:effectLst/>
        </p:spPr>
        <p:txBody>
          <a:bodyPr vert="horz" wrap="square" lIns="91419" tIns="45711" rIns="91419" bIns="45711" numCol="1" anchor="t" anchorCtr="0" compatLnSpc="1">
            <a:prstTxWarp prst="textNoShape">
              <a:avLst/>
            </a:prstTxWarp>
          </a:bodyPr>
          <a:lstStyle>
            <a:lvl1pPr algn="r">
              <a:defRPr sz="1400"/>
            </a:lvl1pPr>
          </a:lstStyle>
          <a:p>
            <a:pPr>
              <a:defRPr/>
            </a:pPr>
            <a:fld id="{9EA38D16-2576-7747-A521-57FC0EA34B1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33339" r:id="rId1"/>
    <p:sldLayoutId id="2147533340" r:id="rId2"/>
    <p:sldLayoutId id="2147533341" r:id="rId3"/>
    <p:sldLayoutId id="2147533342" r:id="rId4"/>
    <p:sldLayoutId id="2147533343" r:id="rId5"/>
    <p:sldLayoutId id="2147533344" r:id="rId6"/>
    <p:sldLayoutId id="2147533345" r:id="rId7"/>
    <p:sldLayoutId id="2147533346" r:id="rId8"/>
    <p:sldLayoutId id="2147533347" r:id="rId9"/>
    <p:sldLayoutId id="2147533348" r:id="rId10"/>
    <p:sldLayoutId id="2147533349"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0" charset="-128"/>
          <a:cs typeface="ＭＳ Ｐゴシック" pitchFamily="-110" charset="-128"/>
        </a:defRPr>
      </a:lvl1pPr>
      <a:lvl2pPr algn="ctr" rtl="0" eaLnBrk="0" fontAlgn="base" hangingPunct="0">
        <a:spcBef>
          <a:spcPct val="0"/>
        </a:spcBef>
        <a:spcAft>
          <a:spcPct val="0"/>
        </a:spcAft>
        <a:defRPr sz="4400">
          <a:solidFill>
            <a:schemeClr val="tx2"/>
          </a:solidFill>
          <a:latin typeface="Arial" pitchFamily="-110" charset="0"/>
          <a:ea typeface="ＭＳ Ｐゴシック" pitchFamily="-110" charset="-128"/>
          <a:cs typeface="ＭＳ Ｐゴシック" pitchFamily="-110" charset="-128"/>
        </a:defRPr>
      </a:lvl2pPr>
      <a:lvl3pPr algn="ctr" rtl="0" eaLnBrk="0" fontAlgn="base" hangingPunct="0">
        <a:spcBef>
          <a:spcPct val="0"/>
        </a:spcBef>
        <a:spcAft>
          <a:spcPct val="0"/>
        </a:spcAft>
        <a:defRPr sz="4400">
          <a:solidFill>
            <a:schemeClr val="tx2"/>
          </a:solidFill>
          <a:latin typeface="Arial" pitchFamily="-110" charset="0"/>
          <a:ea typeface="ＭＳ Ｐゴシック" pitchFamily="-110" charset="-128"/>
          <a:cs typeface="ＭＳ Ｐゴシック" pitchFamily="-110" charset="-128"/>
        </a:defRPr>
      </a:lvl3pPr>
      <a:lvl4pPr algn="ctr" rtl="0" eaLnBrk="0" fontAlgn="base" hangingPunct="0">
        <a:spcBef>
          <a:spcPct val="0"/>
        </a:spcBef>
        <a:spcAft>
          <a:spcPct val="0"/>
        </a:spcAft>
        <a:defRPr sz="4400">
          <a:solidFill>
            <a:schemeClr val="tx2"/>
          </a:solidFill>
          <a:latin typeface="Arial" pitchFamily="-110" charset="0"/>
          <a:ea typeface="ＭＳ Ｐゴシック" pitchFamily="-110" charset="-128"/>
          <a:cs typeface="ＭＳ Ｐゴシック" pitchFamily="-110" charset="-128"/>
        </a:defRPr>
      </a:lvl4pPr>
      <a:lvl5pPr algn="ctr" rtl="0" eaLnBrk="0" fontAlgn="base" hangingPunct="0">
        <a:spcBef>
          <a:spcPct val="0"/>
        </a:spcBef>
        <a:spcAft>
          <a:spcPct val="0"/>
        </a:spcAft>
        <a:defRPr sz="4400">
          <a:solidFill>
            <a:schemeClr val="tx2"/>
          </a:solidFill>
          <a:latin typeface="Arial" pitchFamily="-110" charset="0"/>
          <a:ea typeface="ＭＳ Ｐゴシック" pitchFamily="-110" charset="-128"/>
          <a:cs typeface="ＭＳ Ｐゴシック" pitchFamily="-110" charset="-128"/>
        </a:defRPr>
      </a:lvl5pPr>
      <a:lvl6pPr marL="457101" algn="ctr" rtl="0" eaLnBrk="1" fontAlgn="base" hangingPunct="1">
        <a:spcBef>
          <a:spcPct val="0"/>
        </a:spcBef>
        <a:spcAft>
          <a:spcPct val="0"/>
        </a:spcAft>
        <a:defRPr sz="4400">
          <a:solidFill>
            <a:schemeClr val="tx2"/>
          </a:solidFill>
          <a:latin typeface="Arial" pitchFamily="-110" charset="0"/>
        </a:defRPr>
      </a:lvl6pPr>
      <a:lvl7pPr marL="914202" algn="ctr" rtl="0" eaLnBrk="1" fontAlgn="base" hangingPunct="1">
        <a:spcBef>
          <a:spcPct val="0"/>
        </a:spcBef>
        <a:spcAft>
          <a:spcPct val="0"/>
        </a:spcAft>
        <a:defRPr sz="4400">
          <a:solidFill>
            <a:schemeClr val="tx2"/>
          </a:solidFill>
          <a:latin typeface="Arial" pitchFamily="-110" charset="0"/>
        </a:defRPr>
      </a:lvl7pPr>
      <a:lvl8pPr marL="1371304" algn="ctr" rtl="0" eaLnBrk="1" fontAlgn="base" hangingPunct="1">
        <a:spcBef>
          <a:spcPct val="0"/>
        </a:spcBef>
        <a:spcAft>
          <a:spcPct val="0"/>
        </a:spcAft>
        <a:defRPr sz="4400">
          <a:solidFill>
            <a:schemeClr val="tx2"/>
          </a:solidFill>
          <a:latin typeface="Arial" pitchFamily="-110" charset="0"/>
        </a:defRPr>
      </a:lvl8pPr>
      <a:lvl9pPr marL="1828405" algn="ctr" rtl="0" eaLnBrk="1" fontAlgn="base" hangingPunct="1">
        <a:spcBef>
          <a:spcPct val="0"/>
        </a:spcBef>
        <a:spcAft>
          <a:spcPct val="0"/>
        </a:spcAft>
        <a:defRPr sz="4400">
          <a:solidFill>
            <a:schemeClr val="tx2"/>
          </a:solidFill>
          <a:latin typeface="Arial" pitchFamily="-110" charset="0"/>
        </a:defRPr>
      </a:lvl9pPr>
    </p:titleStyle>
    <p:bodyStyle>
      <a:lvl1pPr marL="341293" indent="-341293" algn="l" rtl="0" eaLnBrk="0" fontAlgn="base" hangingPunct="0">
        <a:spcBef>
          <a:spcPct val="20000"/>
        </a:spcBef>
        <a:spcAft>
          <a:spcPct val="0"/>
        </a:spcAft>
        <a:buChar char="•"/>
        <a:defRPr sz="3200">
          <a:solidFill>
            <a:schemeClr val="tx1"/>
          </a:solidFill>
          <a:latin typeface="+mn-lt"/>
          <a:ea typeface="ＭＳ Ｐゴシック" pitchFamily="-110" charset="-128"/>
          <a:cs typeface="ＭＳ Ｐゴシック" pitchFamily="-110" charset="-128"/>
        </a:defRPr>
      </a:lvl1pPr>
      <a:lvl2pPr marL="741321" indent="-284147" algn="l" rtl="0" eaLnBrk="0" fontAlgn="base" hangingPunct="0">
        <a:spcBef>
          <a:spcPct val="20000"/>
        </a:spcBef>
        <a:spcAft>
          <a:spcPct val="0"/>
        </a:spcAft>
        <a:buChar char="–"/>
        <a:defRPr sz="2800">
          <a:solidFill>
            <a:schemeClr val="tx1"/>
          </a:solidFill>
          <a:latin typeface="+mn-lt"/>
          <a:ea typeface="ＭＳ Ｐゴシック" pitchFamily="-110" charset="-128"/>
        </a:defRPr>
      </a:lvl2pPr>
      <a:lvl3pPr marL="1141349" indent="-227001" algn="l" rtl="0" eaLnBrk="0" fontAlgn="base" hangingPunct="0">
        <a:spcBef>
          <a:spcPct val="20000"/>
        </a:spcBef>
        <a:spcAft>
          <a:spcPct val="0"/>
        </a:spcAft>
        <a:buChar char="•"/>
        <a:defRPr sz="2400">
          <a:solidFill>
            <a:schemeClr val="tx1"/>
          </a:solidFill>
          <a:latin typeface="+mn-lt"/>
          <a:ea typeface="ＭＳ Ｐゴシック" pitchFamily="-110" charset="-128"/>
        </a:defRPr>
      </a:lvl3pPr>
      <a:lvl4pPr marL="1598523" indent="-227001" algn="l" rtl="0" eaLnBrk="0" fontAlgn="base" hangingPunct="0">
        <a:spcBef>
          <a:spcPct val="20000"/>
        </a:spcBef>
        <a:spcAft>
          <a:spcPct val="0"/>
        </a:spcAft>
        <a:buChar char="–"/>
        <a:defRPr sz="2000">
          <a:solidFill>
            <a:schemeClr val="tx1"/>
          </a:solidFill>
          <a:latin typeface="+mn-lt"/>
          <a:ea typeface="ＭＳ Ｐゴシック" pitchFamily="-110" charset="-128"/>
        </a:defRPr>
      </a:lvl4pPr>
      <a:lvl5pPr marL="2055698" indent="-227001" algn="l" rtl="0" eaLnBrk="0" fontAlgn="base" hangingPunct="0">
        <a:spcBef>
          <a:spcPct val="20000"/>
        </a:spcBef>
        <a:spcAft>
          <a:spcPct val="0"/>
        </a:spcAft>
        <a:buChar char="»"/>
        <a:defRPr sz="2000">
          <a:solidFill>
            <a:schemeClr val="tx1"/>
          </a:solidFill>
          <a:latin typeface="+mn-lt"/>
          <a:ea typeface="ＭＳ Ｐゴシック" pitchFamily="-110" charset="-128"/>
        </a:defRPr>
      </a:lvl5pPr>
      <a:lvl6pPr marL="2514057" indent="-228550" algn="l" rtl="0" eaLnBrk="1" fontAlgn="base" hangingPunct="1">
        <a:spcBef>
          <a:spcPct val="20000"/>
        </a:spcBef>
        <a:spcAft>
          <a:spcPct val="0"/>
        </a:spcAft>
        <a:buChar char="»"/>
        <a:defRPr sz="2000">
          <a:solidFill>
            <a:schemeClr val="tx1"/>
          </a:solidFill>
          <a:latin typeface="+mn-lt"/>
          <a:ea typeface="ＭＳ Ｐゴシック" pitchFamily="-110" charset="-128"/>
        </a:defRPr>
      </a:lvl6pPr>
      <a:lvl7pPr marL="2971159" indent="-228550" algn="l" rtl="0" eaLnBrk="1" fontAlgn="base" hangingPunct="1">
        <a:spcBef>
          <a:spcPct val="20000"/>
        </a:spcBef>
        <a:spcAft>
          <a:spcPct val="0"/>
        </a:spcAft>
        <a:buChar char="»"/>
        <a:defRPr sz="2000">
          <a:solidFill>
            <a:schemeClr val="tx1"/>
          </a:solidFill>
          <a:latin typeface="+mn-lt"/>
          <a:ea typeface="ＭＳ Ｐゴシック" pitchFamily="-110" charset="-128"/>
        </a:defRPr>
      </a:lvl7pPr>
      <a:lvl8pPr marL="3428259" indent="-228550" algn="l" rtl="0" eaLnBrk="1" fontAlgn="base" hangingPunct="1">
        <a:spcBef>
          <a:spcPct val="20000"/>
        </a:spcBef>
        <a:spcAft>
          <a:spcPct val="0"/>
        </a:spcAft>
        <a:buChar char="»"/>
        <a:defRPr sz="2000">
          <a:solidFill>
            <a:schemeClr val="tx1"/>
          </a:solidFill>
          <a:latin typeface="+mn-lt"/>
          <a:ea typeface="ＭＳ Ｐゴシック" pitchFamily="-110" charset="-128"/>
        </a:defRPr>
      </a:lvl8pPr>
      <a:lvl9pPr marL="3885360" indent="-228550" algn="l" rtl="0" eaLnBrk="1" fontAlgn="base" hangingPunct="1">
        <a:spcBef>
          <a:spcPct val="20000"/>
        </a:spcBef>
        <a:spcAft>
          <a:spcPct val="0"/>
        </a:spcAft>
        <a:buChar char="»"/>
        <a:defRPr sz="2000">
          <a:solidFill>
            <a:schemeClr val="tx1"/>
          </a:solidFill>
          <a:latin typeface="+mn-lt"/>
          <a:ea typeface="ＭＳ Ｐゴシック" pitchFamily="-110" charset="-128"/>
        </a:defRPr>
      </a:lvl9pPr>
    </p:bodyStyle>
    <p:otherStyle>
      <a:defPPr>
        <a:defRPr lang="en-US"/>
      </a:defPPr>
      <a:lvl1pPr marL="0" algn="l" defTabSz="457101" rtl="0" eaLnBrk="1" latinLnBrk="0" hangingPunct="1">
        <a:defRPr sz="1800" kern="1200">
          <a:solidFill>
            <a:schemeClr val="tx1"/>
          </a:solidFill>
          <a:latin typeface="+mn-lt"/>
          <a:ea typeface="+mn-ea"/>
          <a:cs typeface="+mn-cs"/>
        </a:defRPr>
      </a:lvl1pPr>
      <a:lvl2pPr marL="457101" algn="l" defTabSz="457101" rtl="0" eaLnBrk="1" latinLnBrk="0" hangingPunct="1">
        <a:defRPr sz="1800" kern="1200">
          <a:solidFill>
            <a:schemeClr val="tx1"/>
          </a:solidFill>
          <a:latin typeface="+mn-lt"/>
          <a:ea typeface="+mn-ea"/>
          <a:cs typeface="+mn-cs"/>
        </a:defRPr>
      </a:lvl2pPr>
      <a:lvl3pPr marL="914202" algn="l" defTabSz="457101" rtl="0" eaLnBrk="1" latinLnBrk="0" hangingPunct="1">
        <a:defRPr sz="1800" kern="1200">
          <a:solidFill>
            <a:schemeClr val="tx1"/>
          </a:solidFill>
          <a:latin typeface="+mn-lt"/>
          <a:ea typeface="+mn-ea"/>
          <a:cs typeface="+mn-cs"/>
        </a:defRPr>
      </a:lvl3pPr>
      <a:lvl4pPr marL="1371304" algn="l" defTabSz="457101" rtl="0" eaLnBrk="1" latinLnBrk="0" hangingPunct="1">
        <a:defRPr sz="1800" kern="1200">
          <a:solidFill>
            <a:schemeClr val="tx1"/>
          </a:solidFill>
          <a:latin typeface="+mn-lt"/>
          <a:ea typeface="+mn-ea"/>
          <a:cs typeface="+mn-cs"/>
        </a:defRPr>
      </a:lvl4pPr>
      <a:lvl5pPr marL="1828405" algn="l" defTabSz="457101" rtl="0" eaLnBrk="1" latinLnBrk="0" hangingPunct="1">
        <a:defRPr sz="1800" kern="1200">
          <a:solidFill>
            <a:schemeClr val="tx1"/>
          </a:solidFill>
          <a:latin typeface="+mn-lt"/>
          <a:ea typeface="+mn-ea"/>
          <a:cs typeface="+mn-cs"/>
        </a:defRPr>
      </a:lvl5pPr>
      <a:lvl6pPr marL="2285506" algn="l" defTabSz="457101" rtl="0" eaLnBrk="1" latinLnBrk="0" hangingPunct="1">
        <a:defRPr sz="1800" kern="1200">
          <a:solidFill>
            <a:schemeClr val="tx1"/>
          </a:solidFill>
          <a:latin typeface="+mn-lt"/>
          <a:ea typeface="+mn-ea"/>
          <a:cs typeface="+mn-cs"/>
        </a:defRPr>
      </a:lvl6pPr>
      <a:lvl7pPr marL="2742607" algn="l" defTabSz="457101" rtl="0" eaLnBrk="1" latinLnBrk="0" hangingPunct="1">
        <a:defRPr sz="1800" kern="1200">
          <a:solidFill>
            <a:schemeClr val="tx1"/>
          </a:solidFill>
          <a:latin typeface="+mn-lt"/>
          <a:ea typeface="+mn-ea"/>
          <a:cs typeface="+mn-cs"/>
        </a:defRPr>
      </a:lvl7pPr>
      <a:lvl8pPr marL="3199708" algn="l" defTabSz="457101" rtl="0" eaLnBrk="1" latinLnBrk="0" hangingPunct="1">
        <a:defRPr sz="1800" kern="1200">
          <a:solidFill>
            <a:schemeClr val="tx1"/>
          </a:solidFill>
          <a:latin typeface="+mn-lt"/>
          <a:ea typeface="+mn-ea"/>
          <a:cs typeface="+mn-cs"/>
        </a:defRPr>
      </a:lvl8pPr>
      <a:lvl9pPr marL="3656811" algn="l" defTabSz="457101"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41314"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46" tIns="46024" rIns="92046" bIns="46024" numCol="1" anchor="ctr" anchorCtr="0" compatLnSpc="1">
            <a:prstTxWarp prst="textNoShape">
              <a:avLst/>
            </a:prstTxWarp>
          </a:bodyPr>
          <a:lstStyle/>
          <a:p>
            <a:pPr lvl="0"/>
            <a:r>
              <a:rPr lang="en-US"/>
              <a:t>Click to edit Master title style</a:t>
            </a:r>
          </a:p>
        </p:txBody>
      </p:sp>
      <p:sp>
        <p:nvSpPr>
          <p:cNvPr id="141315" name="Rectangle 3"/>
          <p:cNvSpPr>
            <a:spLocks noGrp="1" noChangeArrowheads="1"/>
          </p:cNvSpPr>
          <p:nvPr>
            <p:ph type="body" idx="1"/>
            <p:custDataLst>
              <p:tags r:id="rId16"/>
            </p:custDataLst>
          </p:nvPr>
        </p:nvSpPr>
        <p:spPr bwMode="auto">
          <a:xfrm>
            <a:off x="685800" y="198121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46" tIns="46024" rIns="92046" bIns="4602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1316" name="Rectangle 5"/>
          <p:cNvSpPr>
            <a:spLocks noChangeArrowheads="1"/>
          </p:cNvSpPr>
          <p:nvPr>
            <p:custDataLst>
              <p:tags r:id="rId17"/>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46" tIns="46024" rIns="92046" bIns="46024"/>
          <a:lstStyle/>
          <a:p>
            <a:pPr algn="ctr" defTabSz="911174" eaLnBrk="0" hangingPunct="0"/>
            <a:r>
              <a:rPr lang="en-US" sz="700" b="0"/>
              <a:t>Do not reproduce without permission</a:t>
            </a:r>
          </a:p>
        </p:txBody>
      </p:sp>
      <p:sp>
        <p:nvSpPr>
          <p:cNvPr id="4802566" name="Rectangle 6"/>
          <p:cNvSpPr>
            <a:spLocks noChangeArrowheads="1"/>
          </p:cNvSpPr>
          <p:nvPr>
            <p:custDataLst>
              <p:tags r:id="rId18"/>
            </p:custDataLst>
          </p:nvPr>
        </p:nvSpPr>
        <p:spPr bwMode="auto">
          <a:xfrm rot="16200000">
            <a:off x="7411245" y="5253841"/>
            <a:ext cx="3078162" cy="263525"/>
          </a:xfrm>
          <a:prstGeom prst="rect">
            <a:avLst/>
          </a:prstGeom>
          <a:noFill/>
          <a:ln w="9525">
            <a:noFill/>
            <a:miter lim="800000"/>
            <a:headEnd/>
            <a:tailEnd/>
          </a:ln>
          <a:effectLst/>
        </p:spPr>
        <p:txBody>
          <a:bodyPr lIns="92046" tIns="46024" rIns="92046" bIns="46024"/>
          <a:lstStyle/>
          <a:p>
            <a:pPr defTabSz="912615" eaLnBrk="0" hangingPunct="0">
              <a:defRPr/>
            </a:pPr>
            <a:fld id="{DAEF1046-95AE-E94E-84C0-A1A380E8013C}" type="slidenum">
              <a:rPr lang="en-US" sz="1600" i="1">
                <a:effectLst>
                  <a:outerShdw blurRad="38100" dist="38100" dir="2700000" algn="tl">
                    <a:srgbClr val="DDDDDD"/>
                  </a:outerShdw>
                </a:effectLst>
                <a:latin typeface="Courier New" charset="0"/>
                <a:ea typeface="ＭＳ Ｐゴシック" charset="-128"/>
                <a:cs typeface="ＭＳ Ｐゴシック" charset="-128"/>
              </a:rPr>
              <a:pPr defTabSz="912615" eaLnBrk="0" hangingPunct="0">
                <a:defRPr/>
              </a:pPr>
              <a:t>‹#›</a:t>
            </a:fld>
            <a:r>
              <a:rPr lang="en-US" sz="1800">
                <a:solidFill>
                  <a:srgbClr val="808080"/>
                </a:solidFill>
                <a:ea typeface="ＭＳ Ｐゴシック" charset="-128"/>
                <a:cs typeface="ＭＳ Ｐゴシック" charset="-128"/>
              </a:rPr>
              <a:t> - </a:t>
            </a:r>
            <a:r>
              <a:rPr lang="en-US" sz="1000">
                <a:solidFill>
                  <a:srgbClr val="969696"/>
                </a:solidFill>
                <a:ea typeface="ＭＳ Ｐゴシック" charset="-128"/>
                <a:cs typeface="ＭＳ Ｐゴシック" charset="-128"/>
              </a:rPr>
              <a:t>Lectures.GersteinLab.org</a:t>
            </a:r>
            <a:r>
              <a:rPr lang="en-US" sz="400" b="0">
                <a:solidFill>
                  <a:srgbClr val="808080"/>
                </a:solidFill>
                <a:ea typeface="ＭＳ Ｐゴシック" charset="-128"/>
                <a:cs typeface="ＭＳ Ｐゴシック" charset="-128"/>
              </a:rPr>
              <a:t> </a:t>
            </a:r>
            <a:r>
              <a:rPr lang="en-US" sz="300" b="0">
                <a:ea typeface="ＭＳ Ｐゴシック" charset="-128"/>
                <a:cs typeface="ＭＳ Ｐゴシック" charset="-128"/>
              </a:rPr>
              <a:t>(c) '09</a:t>
            </a:r>
          </a:p>
        </p:txBody>
      </p:sp>
      <p:sp>
        <p:nvSpPr>
          <p:cNvPr id="141318" name="Line 7"/>
          <p:cNvSpPr>
            <a:spLocks noChangeShapeType="1"/>
          </p:cNvSpPr>
          <p:nvPr>
            <p:custDataLst>
              <p:tags r:id="rId19"/>
            </p:custDataLst>
          </p:nvPr>
        </p:nvSpPr>
        <p:spPr bwMode="auto">
          <a:xfrm>
            <a:off x="0" y="0"/>
            <a:ext cx="0" cy="6858000"/>
          </a:xfrm>
          <a:prstGeom prst="line">
            <a:avLst/>
          </a:prstGeom>
          <a:noFill/>
          <a:ln w="76200">
            <a:solidFill>
              <a:srgbClr val="4D4D4D"/>
            </a:solidFill>
            <a:round/>
            <a:headEnd/>
            <a:tailEnd/>
          </a:ln>
          <a:extLst>
            <a:ext uri="{909E8E84-426E-40dd-AFC4-6F175D3DCCD1}">
              <a14:hiddenFill xmlns:a14="http://schemas.microsoft.com/office/drawing/2010/main">
                <a:noFill/>
              </a14:hiddenFill>
            </a:ext>
          </a:extLst>
        </p:spPr>
        <p:txBody>
          <a:bodyPr lIns="91419" tIns="45711" rIns="91419" bIns="45711"/>
          <a:lstStyle/>
          <a:p>
            <a:endParaRPr lang="en-US"/>
          </a:p>
        </p:txBody>
      </p:sp>
      <p:sp>
        <p:nvSpPr>
          <p:cNvPr id="141319" name="Line 8"/>
          <p:cNvSpPr>
            <a:spLocks noChangeShapeType="1"/>
          </p:cNvSpPr>
          <p:nvPr>
            <p:custDataLst>
              <p:tags r:id="rId20"/>
            </p:custDataLst>
          </p:nvPr>
        </p:nvSpPr>
        <p:spPr bwMode="auto">
          <a:xfrm>
            <a:off x="9144000" y="0"/>
            <a:ext cx="0" cy="6858000"/>
          </a:xfrm>
          <a:prstGeom prst="line">
            <a:avLst/>
          </a:prstGeom>
          <a:noFill/>
          <a:ln w="76200">
            <a:solidFill>
              <a:srgbClr val="4D4D4D"/>
            </a:solidFill>
            <a:round/>
            <a:headEnd/>
            <a:tailEnd/>
          </a:ln>
          <a:extLst>
            <a:ext uri="{909E8E84-426E-40dd-AFC4-6F175D3DCCD1}">
              <a14:hiddenFill xmlns:a14="http://schemas.microsoft.com/office/drawing/2010/main">
                <a:noFill/>
              </a14:hiddenFill>
            </a:ext>
          </a:extLst>
        </p:spPr>
        <p:txBody>
          <a:bodyPr lIns="91419" tIns="45711" rIns="91419" bIns="45711"/>
          <a:lstStyle/>
          <a:p>
            <a:endParaRPr lang="en-US"/>
          </a:p>
        </p:txBody>
      </p:sp>
      <p:sp>
        <p:nvSpPr>
          <p:cNvPr id="141320" name="Line 9"/>
          <p:cNvSpPr>
            <a:spLocks noChangeShapeType="1"/>
          </p:cNvSpPr>
          <p:nvPr>
            <p:custDataLst>
              <p:tags r:id="rId21"/>
            </p:custDataLst>
          </p:nvPr>
        </p:nvSpPr>
        <p:spPr bwMode="auto">
          <a:xfrm>
            <a:off x="0" y="6858000"/>
            <a:ext cx="9220200" cy="0"/>
          </a:xfrm>
          <a:prstGeom prst="line">
            <a:avLst/>
          </a:prstGeom>
          <a:noFill/>
          <a:ln w="76200">
            <a:solidFill>
              <a:srgbClr val="4D4D4D"/>
            </a:solidFill>
            <a:round/>
            <a:headEnd/>
            <a:tailEnd/>
          </a:ln>
          <a:extLst>
            <a:ext uri="{909E8E84-426E-40dd-AFC4-6F175D3DCCD1}">
              <a14:hiddenFill xmlns:a14="http://schemas.microsoft.com/office/drawing/2010/main">
                <a:noFill/>
              </a14:hiddenFill>
            </a:ext>
          </a:extLst>
        </p:spPr>
        <p:txBody>
          <a:bodyPr lIns="91419" tIns="45711" rIns="91419" bIns="45711"/>
          <a:lstStyle/>
          <a:p>
            <a:endParaRPr lang="en-US"/>
          </a:p>
        </p:txBody>
      </p:sp>
      <p:sp>
        <p:nvSpPr>
          <p:cNvPr id="141321" name="Line 10"/>
          <p:cNvSpPr>
            <a:spLocks noChangeShapeType="1"/>
          </p:cNvSpPr>
          <p:nvPr>
            <p:custDataLst>
              <p:tags r:id="rId22"/>
            </p:custDataLst>
          </p:nvPr>
        </p:nvSpPr>
        <p:spPr bwMode="auto">
          <a:xfrm>
            <a:off x="0" y="0"/>
            <a:ext cx="9144000" cy="0"/>
          </a:xfrm>
          <a:prstGeom prst="line">
            <a:avLst/>
          </a:prstGeom>
          <a:noFill/>
          <a:ln w="76200">
            <a:solidFill>
              <a:srgbClr val="4D4D4D"/>
            </a:solidFill>
            <a:round/>
            <a:headEnd/>
            <a:tailEnd/>
          </a:ln>
          <a:extLst>
            <a:ext uri="{909E8E84-426E-40dd-AFC4-6F175D3DCCD1}">
              <a14:hiddenFill xmlns:a14="http://schemas.microsoft.com/office/drawing/2010/main">
                <a:noFill/>
              </a14:hiddenFill>
            </a:ext>
          </a:extLst>
        </p:spPr>
        <p:txBody>
          <a:bodyPr lIns="91419" tIns="45711" rIns="91419" bIns="45711"/>
          <a:lstStyle/>
          <a:p>
            <a:endParaRPr lang="en-US"/>
          </a:p>
        </p:txBody>
      </p:sp>
    </p:spTree>
  </p:cSld>
  <p:clrMap bg1="lt1" tx1="dk1" bg2="lt2" tx2="dk2" accent1="accent1" accent2="accent2" accent3="accent3" accent4="accent4" accent5="accent5" accent6="accent6" hlink="hlink" folHlink="folHlink"/>
  <p:sldLayoutIdLst>
    <p:sldLayoutId id="2147533350" r:id="rId1"/>
    <p:sldLayoutId id="2147533351" r:id="rId2"/>
    <p:sldLayoutId id="2147533352" r:id="rId3"/>
    <p:sldLayoutId id="2147533353" r:id="rId4"/>
    <p:sldLayoutId id="2147533354" r:id="rId5"/>
    <p:sldLayoutId id="2147533355" r:id="rId6"/>
    <p:sldLayoutId id="2147533356" r:id="rId7"/>
    <p:sldLayoutId id="2147533357" r:id="rId8"/>
    <p:sldLayoutId id="2147533358" r:id="rId9"/>
    <p:sldLayoutId id="2147533359" r:id="rId10"/>
    <p:sldLayoutId id="2147533360" r:id="rId11"/>
    <p:sldLayoutId id="2147533361" r:id="rId12"/>
    <p:sldLayoutId id="2147533362"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1174"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1174"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1174"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1174"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1174"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101" algn="ctr" defTabSz="912615" rtl="0" eaLnBrk="1" fontAlgn="base" hangingPunct="1">
        <a:spcBef>
          <a:spcPct val="0"/>
        </a:spcBef>
        <a:spcAft>
          <a:spcPct val="0"/>
        </a:spcAft>
        <a:defRPr sz="3600" b="1" u="sng">
          <a:solidFill>
            <a:srgbClr val="000099"/>
          </a:solidFill>
          <a:latin typeface="Arial" pitchFamily="-65" charset="0"/>
        </a:defRPr>
      </a:lvl6pPr>
      <a:lvl7pPr marL="914202" algn="ctr" defTabSz="912615" rtl="0" eaLnBrk="1" fontAlgn="base" hangingPunct="1">
        <a:spcBef>
          <a:spcPct val="0"/>
        </a:spcBef>
        <a:spcAft>
          <a:spcPct val="0"/>
        </a:spcAft>
        <a:defRPr sz="3600" b="1" u="sng">
          <a:solidFill>
            <a:srgbClr val="000099"/>
          </a:solidFill>
          <a:latin typeface="Arial" pitchFamily="-65" charset="0"/>
        </a:defRPr>
      </a:lvl7pPr>
      <a:lvl8pPr marL="1371304" algn="ctr" defTabSz="912615" rtl="0" eaLnBrk="1" fontAlgn="base" hangingPunct="1">
        <a:spcBef>
          <a:spcPct val="0"/>
        </a:spcBef>
        <a:spcAft>
          <a:spcPct val="0"/>
        </a:spcAft>
        <a:defRPr sz="3600" b="1" u="sng">
          <a:solidFill>
            <a:srgbClr val="000099"/>
          </a:solidFill>
          <a:latin typeface="Arial" pitchFamily="-65" charset="0"/>
        </a:defRPr>
      </a:lvl8pPr>
      <a:lvl9pPr marL="1828405" algn="ctr" defTabSz="912615" rtl="0" eaLnBrk="1" fontAlgn="base" hangingPunct="1">
        <a:spcBef>
          <a:spcPct val="0"/>
        </a:spcBef>
        <a:spcAft>
          <a:spcPct val="0"/>
        </a:spcAft>
        <a:defRPr sz="3600" b="1" u="sng">
          <a:solidFill>
            <a:srgbClr val="000099"/>
          </a:solidFill>
          <a:latin typeface="Arial" pitchFamily="-65" charset="0"/>
        </a:defRPr>
      </a:lvl9pPr>
    </p:titleStyle>
    <p:bodyStyle>
      <a:lvl1pPr marL="227001" indent="-227001" algn="l" defTabSz="911174"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881" indent="-227001" algn="l" defTabSz="911174"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174" indent="-225413" algn="l" defTabSz="911174"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4699" indent="-227001" algn="l" defTabSz="911174"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5523" indent="-227001" algn="l" defTabSz="911174"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057" indent="-228550" algn="l" defTabSz="912615"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159" indent="-228550" algn="l" defTabSz="912615"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259" indent="-228550" algn="l" defTabSz="912615"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5360" indent="-228550" algn="l" defTabSz="912615"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01" rtl="0" eaLnBrk="1" latinLnBrk="0" hangingPunct="1">
        <a:defRPr sz="1800" kern="1200">
          <a:solidFill>
            <a:schemeClr val="tx1"/>
          </a:solidFill>
          <a:latin typeface="+mn-lt"/>
          <a:ea typeface="+mn-ea"/>
          <a:cs typeface="+mn-cs"/>
        </a:defRPr>
      </a:lvl1pPr>
      <a:lvl2pPr marL="457101" algn="l" defTabSz="457101" rtl="0" eaLnBrk="1" latinLnBrk="0" hangingPunct="1">
        <a:defRPr sz="1800" kern="1200">
          <a:solidFill>
            <a:schemeClr val="tx1"/>
          </a:solidFill>
          <a:latin typeface="+mn-lt"/>
          <a:ea typeface="+mn-ea"/>
          <a:cs typeface="+mn-cs"/>
        </a:defRPr>
      </a:lvl2pPr>
      <a:lvl3pPr marL="914202" algn="l" defTabSz="457101" rtl="0" eaLnBrk="1" latinLnBrk="0" hangingPunct="1">
        <a:defRPr sz="1800" kern="1200">
          <a:solidFill>
            <a:schemeClr val="tx1"/>
          </a:solidFill>
          <a:latin typeface="+mn-lt"/>
          <a:ea typeface="+mn-ea"/>
          <a:cs typeface="+mn-cs"/>
        </a:defRPr>
      </a:lvl3pPr>
      <a:lvl4pPr marL="1371304" algn="l" defTabSz="457101" rtl="0" eaLnBrk="1" latinLnBrk="0" hangingPunct="1">
        <a:defRPr sz="1800" kern="1200">
          <a:solidFill>
            <a:schemeClr val="tx1"/>
          </a:solidFill>
          <a:latin typeface="+mn-lt"/>
          <a:ea typeface="+mn-ea"/>
          <a:cs typeface="+mn-cs"/>
        </a:defRPr>
      </a:lvl4pPr>
      <a:lvl5pPr marL="1828405" algn="l" defTabSz="457101" rtl="0" eaLnBrk="1" latinLnBrk="0" hangingPunct="1">
        <a:defRPr sz="1800" kern="1200">
          <a:solidFill>
            <a:schemeClr val="tx1"/>
          </a:solidFill>
          <a:latin typeface="+mn-lt"/>
          <a:ea typeface="+mn-ea"/>
          <a:cs typeface="+mn-cs"/>
        </a:defRPr>
      </a:lvl5pPr>
      <a:lvl6pPr marL="2285506" algn="l" defTabSz="457101" rtl="0" eaLnBrk="1" latinLnBrk="0" hangingPunct="1">
        <a:defRPr sz="1800" kern="1200">
          <a:solidFill>
            <a:schemeClr val="tx1"/>
          </a:solidFill>
          <a:latin typeface="+mn-lt"/>
          <a:ea typeface="+mn-ea"/>
          <a:cs typeface="+mn-cs"/>
        </a:defRPr>
      </a:lvl6pPr>
      <a:lvl7pPr marL="2742607" algn="l" defTabSz="457101" rtl="0" eaLnBrk="1" latinLnBrk="0" hangingPunct="1">
        <a:defRPr sz="1800" kern="1200">
          <a:solidFill>
            <a:schemeClr val="tx1"/>
          </a:solidFill>
          <a:latin typeface="+mn-lt"/>
          <a:ea typeface="+mn-ea"/>
          <a:cs typeface="+mn-cs"/>
        </a:defRPr>
      </a:lvl7pPr>
      <a:lvl8pPr marL="3199708" algn="l" defTabSz="457101" rtl="0" eaLnBrk="1" latinLnBrk="0" hangingPunct="1">
        <a:defRPr sz="1800" kern="1200">
          <a:solidFill>
            <a:schemeClr val="tx1"/>
          </a:solidFill>
          <a:latin typeface="+mn-lt"/>
          <a:ea typeface="+mn-ea"/>
          <a:cs typeface="+mn-cs"/>
        </a:defRPr>
      </a:lvl8pPr>
      <a:lvl9pPr marL="3656811" algn="l" defTabSz="457101"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42338"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46" tIns="46024" rIns="92046" bIns="46024" numCol="1" anchor="ctr" anchorCtr="0" compatLnSpc="1">
            <a:prstTxWarp prst="textNoShape">
              <a:avLst/>
            </a:prstTxWarp>
          </a:bodyPr>
          <a:lstStyle/>
          <a:p>
            <a:pPr lvl="0"/>
            <a:r>
              <a:rPr lang="en-US"/>
              <a:t>Click to edit Master title style</a:t>
            </a:r>
          </a:p>
        </p:txBody>
      </p:sp>
      <p:sp>
        <p:nvSpPr>
          <p:cNvPr id="142339" name="Rectangle 3"/>
          <p:cNvSpPr>
            <a:spLocks noGrp="1" noChangeArrowheads="1"/>
          </p:cNvSpPr>
          <p:nvPr>
            <p:ph type="body" idx="1"/>
            <p:custDataLst>
              <p:tags r:id="rId16"/>
            </p:custDataLst>
          </p:nvPr>
        </p:nvSpPr>
        <p:spPr bwMode="auto">
          <a:xfrm>
            <a:off x="685800" y="198121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46" tIns="46024" rIns="92046" bIns="4602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41"/>
            <a:ext cx="3078162" cy="263525"/>
          </a:xfrm>
          <a:prstGeom prst="rect">
            <a:avLst/>
          </a:prstGeom>
          <a:noFill/>
          <a:ln w="9525">
            <a:noFill/>
            <a:miter lim="800000"/>
            <a:headEnd/>
            <a:tailEnd/>
          </a:ln>
          <a:effectLst/>
        </p:spPr>
        <p:txBody>
          <a:bodyPr lIns="92046" tIns="46024" rIns="92046" bIns="46024"/>
          <a:lstStyle/>
          <a:p>
            <a:pPr defTabSz="912615" eaLnBrk="0" hangingPunct="0">
              <a:defRPr/>
            </a:pPr>
            <a:fld id="{7872CD1B-801F-EE44-B073-9708C08A8058}" type="slidenum">
              <a:rPr lang="en-US" sz="1600" i="1">
                <a:effectLst>
                  <a:outerShdw blurRad="38100" dist="38100" dir="2700000" algn="tl">
                    <a:srgbClr val="DDDDDD"/>
                  </a:outerShdw>
                </a:effectLst>
                <a:latin typeface="Courier New" charset="0"/>
                <a:ea typeface="ＭＳ Ｐゴシック" charset="-128"/>
                <a:cs typeface="ＭＳ Ｐゴシック" charset="-128"/>
              </a:rPr>
              <a:pPr defTabSz="912615" eaLnBrk="0" hangingPunct="0">
                <a:defRPr/>
              </a:pPr>
              <a:t>‹#›</a:t>
            </a:fld>
            <a:r>
              <a:rPr lang="en-US" sz="1800">
                <a:solidFill>
                  <a:srgbClr val="808080"/>
                </a:solidFill>
                <a:ea typeface="ＭＳ Ｐゴシック" charset="-128"/>
                <a:cs typeface="ＭＳ Ｐゴシック" charset="-128"/>
              </a:rPr>
              <a:t> - </a:t>
            </a:r>
            <a:r>
              <a:rPr lang="en-US" sz="1000">
                <a:solidFill>
                  <a:srgbClr val="969696"/>
                </a:solidFill>
                <a:ea typeface="ＭＳ Ｐゴシック" charset="-128"/>
                <a:cs typeface="ＭＳ Ｐゴシック" charset="-128"/>
              </a:rPr>
              <a:t>Lectures.GersteinLab.org</a:t>
            </a:r>
            <a:r>
              <a:rPr lang="en-US" sz="400" b="0">
                <a:solidFill>
                  <a:srgbClr val="808080"/>
                </a:solidFill>
                <a:ea typeface="ＭＳ Ｐゴシック" charset="-128"/>
                <a:cs typeface="ＭＳ Ｐゴシック" charset="-128"/>
              </a:rPr>
              <a:t> </a:t>
            </a:r>
            <a:r>
              <a:rPr lang="en-US" sz="300" b="0">
                <a:ea typeface="ＭＳ Ｐゴシック" charset="-128"/>
                <a:cs typeface="ＭＳ Ｐゴシック" charset="-128"/>
              </a:rPr>
              <a:t>(c) '09</a:t>
            </a:r>
          </a:p>
        </p:txBody>
      </p:sp>
    </p:spTree>
  </p:cSld>
  <p:clrMap bg1="lt1" tx1="dk1" bg2="lt2" tx2="dk2" accent1="accent1" accent2="accent2" accent3="accent3" accent4="accent4" accent5="accent5" accent6="accent6" hlink="hlink" folHlink="folHlink"/>
  <p:sldLayoutIdLst>
    <p:sldLayoutId id="2147533363" r:id="rId1"/>
    <p:sldLayoutId id="2147533364" r:id="rId2"/>
    <p:sldLayoutId id="2147533365" r:id="rId3"/>
    <p:sldLayoutId id="2147533366" r:id="rId4"/>
    <p:sldLayoutId id="2147533367" r:id="rId5"/>
    <p:sldLayoutId id="2147533368" r:id="rId6"/>
    <p:sldLayoutId id="2147533369" r:id="rId7"/>
    <p:sldLayoutId id="2147533370" r:id="rId8"/>
    <p:sldLayoutId id="2147533371" r:id="rId9"/>
    <p:sldLayoutId id="2147533372" r:id="rId10"/>
    <p:sldLayoutId id="2147533373" r:id="rId11"/>
    <p:sldLayoutId id="2147533374" r:id="rId12"/>
    <p:sldLayoutId id="2147533375"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1174"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1174"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1174"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1174"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1174"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101" algn="ctr" defTabSz="912615" rtl="0" eaLnBrk="1" fontAlgn="base" hangingPunct="1">
        <a:spcBef>
          <a:spcPct val="0"/>
        </a:spcBef>
        <a:spcAft>
          <a:spcPct val="0"/>
        </a:spcAft>
        <a:defRPr sz="3600" b="1" u="sng">
          <a:solidFill>
            <a:srgbClr val="000099"/>
          </a:solidFill>
          <a:latin typeface="Arial" pitchFamily="-65" charset="0"/>
        </a:defRPr>
      </a:lvl6pPr>
      <a:lvl7pPr marL="914202" algn="ctr" defTabSz="912615" rtl="0" eaLnBrk="1" fontAlgn="base" hangingPunct="1">
        <a:spcBef>
          <a:spcPct val="0"/>
        </a:spcBef>
        <a:spcAft>
          <a:spcPct val="0"/>
        </a:spcAft>
        <a:defRPr sz="3600" b="1" u="sng">
          <a:solidFill>
            <a:srgbClr val="000099"/>
          </a:solidFill>
          <a:latin typeface="Arial" pitchFamily="-65" charset="0"/>
        </a:defRPr>
      </a:lvl7pPr>
      <a:lvl8pPr marL="1371304" algn="ctr" defTabSz="912615" rtl="0" eaLnBrk="1" fontAlgn="base" hangingPunct="1">
        <a:spcBef>
          <a:spcPct val="0"/>
        </a:spcBef>
        <a:spcAft>
          <a:spcPct val="0"/>
        </a:spcAft>
        <a:defRPr sz="3600" b="1" u="sng">
          <a:solidFill>
            <a:srgbClr val="000099"/>
          </a:solidFill>
          <a:latin typeface="Arial" pitchFamily="-65" charset="0"/>
        </a:defRPr>
      </a:lvl8pPr>
      <a:lvl9pPr marL="1828405" algn="ctr" defTabSz="912615" rtl="0" eaLnBrk="1" fontAlgn="base" hangingPunct="1">
        <a:spcBef>
          <a:spcPct val="0"/>
        </a:spcBef>
        <a:spcAft>
          <a:spcPct val="0"/>
        </a:spcAft>
        <a:defRPr sz="3600" b="1" u="sng">
          <a:solidFill>
            <a:srgbClr val="000099"/>
          </a:solidFill>
          <a:latin typeface="Arial" pitchFamily="-65" charset="0"/>
        </a:defRPr>
      </a:lvl9pPr>
    </p:titleStyle>
    <p:bodyStyle>
      <a:lvl1pPr marL="227001" indent="-227001" algn="l" defTabSz="911174"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881" indent="-227001" algn="l" defTabSz="911174"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174" indent="-225413" algn="l" defTabSz="911174"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4699" indent="-227001" algn="l" defTabSz="911174"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5523" indent="-227001" algn="l" defTabSz="911174"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057" indent="-228550" algn="l" defTabSz="912615"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159" indent="-228550" algn="l" defTabSz="912615"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259" indent="-228550" algn="l" defTabSz="912615"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5360" indent="-228550" algn="l" defTabSz="912615"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01" rtl="0" eaLnBrk="1" latinLnBrk="0" hangingPunct="1">
        <a:defRPr sz="1800" kern="1200">
          <a:solidFill>
            <a:schemeClr val="tx1"/>
          </a:solidFill>
          <a:latin typeface="+mn-lt"/>
          <a:ea typeface="+mn-ea"/>
          <a:cs typeface="+mn-cs"/>
        </a:defRPr>
      </a:lvl1pPr>
      <a:lvl2pPr marL="457101" algn="l" defTabSz="457101" rtl="0" eaLnBrk="1" latinLnBrk="0" hangingPunct="1">
        <a:defRPr sz="1800" kern="1200">
          <a:solidFill>
            <a:schemeClr val="tx1"/>
          </a:solidFill>
          <a:latin typeface="+mn-lt"/>
          <a:ea typeface="+mn-ea"/>
          <a:cs typeface="+mn-cs"/>
        </a:defRPr>
      </a:lvl2pPr>
      <a:lvl3pPr marL="914202" algn="l" defTabSz="457101" rtl="0" eaLnBrk="1" latinLnBrk="0" hangingPunct="1">
        <a:defRPr sz="1800" kern="1200">
          <a:solidFill>
            <a:schemeClr val="tx1"/>
          </a:solidFill>
          <a:latin typeface="+mn-lt"/>
          <a:ea typeface="+mn-ea"/>
          <a:cs typeface="+mn-cs"/>
        </a:defRPr>
      </a:lvl3pPr>
      <a:lvl4pPr marL="1371304" algn="l" defTabSz="457101" rtl="0" eaLnBrk="1" latinLnBrk="0" hangingPunct="1">
        <a:defRPr sz="1800" kern="1200">
          <a:solidFill>
            <a:schemeClr val="tx1"/>
          </a:solidFill>
          <a:latin typeface="+mn-lt"/>
          <a:ea typeface="+mn-ea"/>
          <a:cs typeface="+mn-cs"/>
        </a:defRPr>
      </a:lvl4pPr>
      <a:lvl5pPr marL="1828405" algn="l" defTabSz="457101" rtl="0" eaLnBrk="1" latinLnBrk="0" hangingPunct="1">
        <a:defRPr sz="1800" kern="1200">
          <a:solidFill>
            <a:schemeClr val="tx1"/>
          </a:solidFill>
          <a:latin typeface="+mn-lt"/>
          <a:ea typeface="+mn-ea"/>
          <a:cs typeface="+mn-cs"/>
        </a:defRPr>
      </a:lvl5pPr>
      <a:lvl6pPr marL="2285506" algn="l" defTabSz="457101" rtl="0" eaLnBrk="1" latinLnBrk="0" hangingPunct="1">
        <a:defRPr sz="1800" kern="1200">
          <a:solidFill>
            <a:schemeClr val="tx1"/>
          </a:solidFill>
          <a:latin typeface="+mn-lt"/>
          <a:ea typeface="+mn-ea"/>
          <a:cs typeface="+mn-cs"/>
        </a:defRPr>
      </a:lvl6pPr>
      <a:lvl7pPr marL="2742607" algn="l" defTabSz="457101" rtl="0" eaLnBrk="1" latinLnBrk="0" hangingPunct="1">
        <a:defRPr sz="1800" kern="1200">
          <a:solidFill>
            <a:schemeClr val="tx1"/>
          </a:solidFill>
          <a:latin typeface="+mn-lt"/>
          <a:ea typeface="+mn-ea"/>
          <a:cs typeface="+mn-cs"/>
        </a:defRPr>
      </a:lvl7pPr>
      <a:lvl8pPr marL="3199708" algn="l" defTabSz="457101" rtl="0" eaLnBrk="1" latinLnBrk="0" hangingPunct="1">
        <a:defRPr sz="1800" kern="1200">
          <a:solidFill>
            <a:schemeClr val="tx1"/>
          </a:solidFill>
          <a:latin typeface="+mn-lt"/>
          <a:ea typeface="+mn-ea"/>
          <a:cs typeface="+mn-cs"/>
        </a:defRPr>
      </a:lvl8pPr>
      <a:lvl9pPr marL="3656811" algn="l" defTabSz="457101"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43362" name="Rectangle 2"/>
          <p:cNvSpPr>
            <a:spLocks noGrp="1" noChangeArrowheads="1"/>
          </p:cNvSpPr>
          <p:nvPr>
            <p:ph type="title"/>
            <p:custDataLst>
              <p:tags r:id="rId4"/>
            </p:custDataLst>
          </p:nvPr>
        </p:nvSpPr>
        <p:spPr bwMode="auto">
          <a:xfrm>
            <a:off x="685800" y="609600"/>
            <a:ext cx="7772400" cy="1143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55" tIns="46029" rIns="92055" bIns="46029" numCol="1" anchor="ctr" anchorCtr="0" compatLnSpc="1">
            <a:prstTxWarp prst="textNoShape">
              <a:avLst/>
            </a:prstTxWarp>
          </a:bodyPr>
          <a:lstStyle/>
          <a:p>
            <a:pPr lvl="0"/>
            <a:r>
              <a:rPr lang="en-US"/>
              <a:t>Click to edit Master title style</a:t>
            </a:r>
          </a:p>
        </p:txBody>
      </p:sp>
      <p:sp>
        <p:nvSpPr>
          <p:cNvPr id="143363" name="Rectangle 3"/>
          <p:cNvSpPr>
            <a:spLocks noGrp="1" noChangeArrowheads="1"/>
          </p:cNvSpPr>
          <p:nvPr>
            <p:ph type="body" idx="1"/>
            <p:custDataLst>
              <p:tags r:id="rId5"/>
            </p:custDataLst>
          </p:nvPr>
        </p:nvSpPr>
        <p:spPr bwMode="auto">
          <a:xfrm>
            <a:off x="685800" y="198121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55" tIns="46029" rIns="92055" bIns="4602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533650" r:id="rId1"/>
    <p:sldLayoutId id="2147533651" r:id="rId2"/>
  </p:sldLayoutIdLst>
  <p:transition xmlns:p14="http://schemas.microsoft.com/office/powerpoint/2010/main"/>
  <p:txStyles>
    <p:titleStyle>
      <a:lvl1pPr algn="ctr" rtl="0" eaLnBrk="0" fontAlgn="base" hangingPunct="0">
        <a:spcBef>
          <a:spcPct val="0"/>
        </a:spcBef>
        <a:spcAft>
          <a:spcPct val="0"/>
        </a:spcAft>
        <a:defRPr sz="3200" b="1" u="sng">
          <a:solidFill>
            <a:srgbClr val="0000CC"/>
          </a:solidFill>
          <a:latin typeface="Arial" pitchFamily="-110" charset="0"/>
          <a:ea typeface="+mj-ea"/>
          <a:cs typeface="+mj-cs"/>
        </a:defRPr>
      </a:lvl1pPr>
      <a:lvl2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2pPr>
      <a:lvl3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3pPr>
      <a:lvl4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4pPr>
      <a:lvl5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5pPr>
      <a:lvl6pPr marL="457101" algn="ctr" rtl="0" eaLnBrk="1" fontAlgn="base" hangingPunct="1">
        <a:spcBef>
          <a:spcPct val="0"/>
        </a:spcBef>
        <a:spcAft>
          <a:spcPct val="0"/>
        </a:spcAft>
        <a:defRPr sz="3200" b="1" u="sng">
          <a:solidFill>
            <a:srgbClr val="0000CC"/>
          </a:solidFill>
          <a:latin typeface="Arial" pitchFamily="-65" charset="0"/>
        </a:defRPr>
      </a:lvl6pPr>
      <a:lvl7pPr marL="914202" algn="ctr" rtl="0" eaLnBrk="1" fontAlgn="base" hangingPunct="1">
        <a:spcBef>
          <a:spcPct val="0"/>
        </a:spcBef>
        <a:spcAft>
          <a:spcPct val="0"/>
        </a:spcAft>
        <a:defRPr sz="3200" b="1" u="sng">
          <a:solidFill>
            <a:srgbClr val="0000CC"/>
          </a:solidFill>
          <a:latin typeface="Arial" pitchFamily="-65" charset="0"/>
        </a:defRPr>
      </a:lvl7pPr>
      <a:lvl8pPr marL="1371304" algn="ctr" rtl="0" eaLnBrk="1" fontAlgn="base" hangingPunct="1">
        <a:spcBef>
          <a:spcPct val="0"/>
        </a:spcBef>
        <a:spcAft>
          <a:spcPct val="0"/>
        </a:spcAft>
        <a:defRPr sz="3200" b="1" u="sng">
          <a:solidFill>
            <a:srgbClr val="0000CC"/>
          </a:solidFill>
          <a:latin typeface="Arial" pitchFamily="-65" charset="0"/>
        </a:defRPr>
      </a:lvl8pPr>
      <a:lvl9pPr marL="1828405" algn="ctr" rtl="0" eaLnBrk="1" fontAlgn="base" hangingPunct="1">
        <a:spcBef>
          <a:spcPct val="0"/>
        </a:spcBef>
        <a:spcAft>
          <a:spcPct val="0"/>
        </a:spcAft>
        <a:defRPr sz="3200" b="1" u="sng">
          <a:solidFill>
            <a:srgbClr val="0000CC"/>
          </a:solidFill>
          <a:latin typeface="Arial" pitchFamily="-65" charset="0"/>
        </a:defRPr>
      </a:lvl9pPr>
    </p:titleStyle>
    <p:bodyStyle>
      <a:lvl1pPr marL="227001" indent="-227001" algn="l" rtl="0" eaLnBrk="0" fontAlgn="base" hangingPunct="0">
        <a:spcBef>
          <a:spcPct val="20000"/>
        </a:spcBef>
        <a:spcAft>
          <a:spcPct val="0"/>
        </a:spcAft>
        <a:buChar char="•"/>
        <a:defRPr sz="2400">
          <a:solidFill>
            <a:schemeClr val="tx1"/>
          </a:solidFill>
          <a:latin typeface="Arial" pitchFamily="-110" charset="0"/>
          <a:ea typeface="+mn-ea"/>
          <a:cs typeface="+mn-cs"/>
        </a:defRPr>
      </a:lvl1pPr>
      <a:lvl2pPr marL="569881" indent="-227001" algn="l" rtl="0" eaLnBrk="0" fontAlgn="base" hangingPunct="0">
        <a:spcBef>
          <a:spcPct val="20000"/>
        </a:spcBef>
        <a:spcAft>
          <a:spcPct val="0"/>
        </a:spcAft>
        <a:buFont typeface="Symbol" charset="0"/>
        <a:buChar char="à"/>
        <a:defRPr sz="2000">
          <a:solidFill>
            <a:schemeClr val="tx1"/>
          </a:solidFill>
          <a:latin typeface="Arial" pitchFamily="-110" charset="0"/>
          <a:ea typeface="+mn-ea"/>
        </a:defRPr>
      </a:lvl2pPr>
      <a:lvl3pPr marL="912762" indent="-227001" algn="l" rtl="0" eaLnBrk="0" fontAlgn="base" hangingPunct="0">
        <a:spcBef>
          <a:spcPct val="20000"/>
        </a:spcBef>
        <a:spcAft>
          <a:spcPct val="0"/>
        </a:spcAft>
        <a:buChar char="•"/>
        <a:defRPr sz="2000">
          <a:solidFill>
            <a:schemeClr val="tx1"/>
          </a:solidFill>
          <a:latin typeface="Arial" pitchFamily="-110" charset="0"/>
          <a:ea typeface="+mn-ea"/>
        </a:defRPr>
      </a:lvl3pPr>
      <a:lvl4pPr marL="1260405" indent="-231762" algn="l" rtl="0" eaLnBrk="0" fontAlgn="base" hangingPunct="0">
        <a:spcBef>
          <a:spcPct val="20000"/>
        </a:spcBef>
        <a:spcAft>
          <a:spcPct val="0"/>
        </a:spcAft>
        <a:buChar char="–"/>
        <a:defRPr sz="2000">
          <a:solidFill>
            <a:schemeClr val="tx1"/>
          </a:solidFill>
          <a:latin typeface="Arial" pitchFamily="-110" charset="0"/>
          <a:ea typeface="+mn-ea"/>
        </a:defRPr>
      </a:lvl4pPr>
      <a:lvl5pPr marL="1598523" indent="-222238" algn="l" rtl="0" eaLnBrk="0" fontAlgn="base" hangingPunct="0">
        <a:spcBef>
          <a:spcPct val="20000"/>
        </a:spcBef>
        <a:spcAft>
          <a:spcPct val="0"/>
        </a:spcAft>
        <a:buChar char="»"/>
        <a:defRPr sz="2000">
          <a:solidFill>
            <a:schemeClr val="tx1"/>
          </a:solidFill>
          <a:latin typeface="Arial" pitchFamily="-110" charset="0"/>
          <a:ea typeface="+mn-ea"/>
        </a:defRPr>
      </a:lvl5pPr>
      <a:lvl6pPr marL="2056955" indent="-223790" algn="l" rtl="0" eaLnBrk="1" fontAlgn="base" hangingPunct="1">
        <a:spcBef>
          <a:spcPct val="20000"/>
        </a:spcBef>
        <a:spcAft>
          <a:spcPct val="0"/>
        </a:spcAft>
        <a:buChar char="»"/>
        <a:defRPr sz="2000">
          <a:solidFill>
            <a:schemeClr val="tx1"/>
          </a:solidFill>
          <a:latin typeface="+mn-lt"/>
          <a:ea typeface="+mn-ea"/>
        </a:defRPr>
      </a:lvl6pPr>
      <a:lvl7pPr marL="2514057" indent="-223790" algn="l" rtl="0" eaLnBrk="1" fontAlgn="base" hangingPunct="1">
        <a:spcBef>
          <a:spcPct val="20000"/>
        </a:spcBef>
        <a:spcAft>
          <a:spcPct val="0"/>
        </a:spcAft>
        <a:buChar char="»"/>
        <a:defRPr sz="2000">
          <a:solidFill>
            <a:schemeClr val="tx1"/>
          </a:solidFill>
          <a:latin typeface="+mn-lt"/>
          <a:ea typeface="+mn-ea"/>
        </a:defRPr>
      </a:lvl7pPr>
      <a:lvl8pPr marL="2971159" indent="-223790" algn="l" rtl="0" eaLnBrk="1" fontAlgn="base" hangingPunct="1">
        <a:spcBef>
          <a:spcPct val="20000"/>
        </a:spcBef>
        <a:spcAft>
          <a:spcPct val="0"/>
        </a:spcAft>
        <a:buChar char="»"/>
        <a:defRPr sz="2000">
          <a:solidFill>
            <a:schemeClr val="tx1"/>
          </a:solidFill>
          <a:latin typeface="+mn-lt"/>
          <a:ea typeface="+mn-ea"/>
        </a:defRPr>
      </a:lvl8pPr>
      <a:lvl9pPr marL="3428259" indent="-223790"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457101" rtl="0" eaLnBrk="1" latinLnBrk="0" hangingPunct="1">
        <a:defRPr sz="1800" kern="1200">
          <a:solidFill>
            <a:schemeClr val="tx1"/>
          </a:solidFill>
          <a:latin typeface="+mn-lt"/>
          <a:ea typeface="+mn-ea"/>
          <a:cs typeface="+mn-cs"/>
        </a:defRPr>
      </a:lvl1pPr>
      <a:lvl2pPr marL="457101" algn="l" defTabSz="457101" rtl="0" eaLnBrk="1" latinLnBrk="0" hangingPunct="1">
        <a:defRPr sz="1800" kern="1200">
          <a:solidFill>
            <a:schemeClr val="tx1"/>
          </a:solidFill>
          <a:latin typeface="+mn-lt"/>
          <a:ea typeface="+mn-ea"/>
          <a:cs typeface="+mn-cs"/>
        </a:defRPr>
      </a:lvl2pPr>
      <a:lvl3pPr marL="914202" algn="l" defTabSz="457101" rtl="0" eaLnBrk="1" latinLnBrk="0" hangingPunct="1">
        <a:defRPr sz="1800" kern="1200">
          <a:solidFill>
            <a:schemeClr val="tx1"/>
          </a:solidFill>
          <a:latin typeface="+mn-lt"/>
          <a:ea typeface="+mn-ea"/>
          <a:cs typeface="+mn-cs"/>
        </a:defRPr>
      </a:lvl3pPr>
      <a:lvl4pPr marL="1371304" algn="l" defTabSz="457101" rtl="0" eaLnBrk="1" latinLnBrk="0" hangingPunct="1">
        <a:defRPr sz="1800" kern="1200">
          <a:solidFill>
            <a:schemeClr val="tx1"/>
          </a:solidFill>
          <a:latin typeface="+mn-lt"/>
          <a:ea typeface="+mn-ea"/>
          <a:cs typeface="+mn-cs"/>
        </a:defRPr>
      </a:lvl4pPr>
      <a:lvl5pPr marL="1828405" algn="l" defTabSz="457101" rtl="0" eaLnBrk="1" latinLnBrk="0" hangingPunct="1">
        <a:defRPr sz="1800" kern="1200">
          <a:solidFill>
            <a:schemeClr val="tx1"/>
          </a:solidFill>
          <a:latin typeface="+mn-lt"/>
          <a:ea typeface="+mn-ea"/>
          <a:cs typeface="+mn-cs"/>
        </a:defRPr>
      </a:lvl5pPr>
      <a:lvl6pPr marL="2285506" algn="l" defTabSz="457101" rtl="0" eaLnBrk="1" latinLnBrk="0" hangingPunct="1">
        <a:defRPr sz="1800" kern="1200">
          <a:solidFill>
            <a:schemeClr val="tx1"/>
          </a:solidFill>
          <a:latin typeface="+mn-lt"/>
          <a:ea typeface="+mn-ea"/>
          <a:cs typeface="+mn-cs"/>
        </a:defRPr>
      </a:lvl6pPr>
      <a:lvl7pPr marL="2742607" algn="l" defTabSz="457101" rtl="0" eaLnBrk="1" latinLnBrk="0" hangingPunct="1">
        <a:defRPr sz="1800" kern="1200">
          <a:solidFill>
            <a:schemeClr val="tx1"/>
          </a:solidFill>
          <a:latin typeface="+mn-lt"/>
          <a:ea typeface="+mn-ea"/>
          <a:cs typeface="+mn-cs"/>
        </a:defRPr>
      </a:lvl7pPr>
      <a:lvl8pPr marL="3199708" algn="l" defTabSz="457101" rtl="0" eaLnBrk="1" latinLnBrk="0" hangingPunct="1">
        <a:defRPr sz="1800" kern="1200">
          <a:solidFill>
            <a:schemeClr val="tx1"/>
          </a:solidFill>
          <a:latin typeface="+mn-lt"/>
          <a:ea typeface="+mn-ea"/>
          <a:cs typeface="+mn-cs"/>
        </a:defRPr>
      </a:lvl8pPr>
      <a:lvl9pPr marL="3656811" algn="l" defTabSz="457101"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6386"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1" tIns="46031" rIns="92061" bIns="46031" numCol="1" anchor="ctr" anchorCtr="0" compatLnSpc="1">
            <a:prstTxWarp prst="textNoShape">
              <a:avLst/>
            </a:prstTxWarp>
          </a:bodyPr>
          <a:lstStyle/>
          <a:p>
            <a:pPr lvl="0"/>
            <a:r>
              <a:rPr lang="en-US"/>
              <a:t>Click to edit Master title style</a:t>
            </a:r>
          </a:p>
        </p:txBody>
      </p:sp>
      <p:sp>
        <p:nvSpPr>
          <p:cNvPr id="16387" name="Rectangle 3"/>
          <p:cNvSpPr>
            <a:spLocks noGrp="1" noChangeArrowheads="1"/>
          </p:cNvSpPr>
          <p:nvPr>
            <p:ph type="body" idx="1"/>
            <p:custDataLst>
              <p:tags r:id="rId16"/>
            </p:custDataLst>
          </p:nvPr>
        </p:nvSpPr>
        <p:spPr bwMode="auto">
          <a:xfrm>
            <a:off x="685800" y="198121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1" tIns="46031" rIns="92061" bIns="460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41"/>
            <a:ext cx="3078162" cy="263525"/>
          </a:xfrm>
          <a:prstGeom prst="rect">
            <a:avLst/>
          </a:prstGeom>
          <a:noFill/>
          <a:ln w="9525">
            <a:noFill/>
            <a:miter lim="800000"/>
            <a:headEnd/>
            <a:tailEnd/>
          </a:ln>
          <a:effectLst/>
        </p:spPr>
        <p:txBody>
          <a:bodyPr lIns="92061" tIns="46031" rIns="92061" bIns="46031"/>
          <a:lstStyle/>
          <a:p>
            <a:pPr defTabSz="912762" eaLnBrk="0" hangingPunct="0">
              <a:defRPr/>
            </a:pPr>
            <a:fld id="{4B8E7B7C-A1E2-2842-B7E5-1110499D6FA3}" type="slidenum">
              <a:rPr lang="en-US" sz="1600" i="1">
                <a:effectLst>
                  <a:outerShdw blurRad="38100" dist="38100" dir="2700000" algn="tl">
                    <a:srgbClr val="DDDDDD"/>
                  </a:outerShdw>
                </a:effectLst>
                <a:latin typeface="Courier New" charset="0"/>
                <a:ea typeface="ＭＳ Ｐゴシック" charset="-128"/>
                <a:cs typeface="ＭＳ Ｐゴシック" charset="-128"/>
              </a:rPr>
              <a:pPr defTabSz="912762" eaLnBrk="0" hangingPunct="0">
                <a:defRPr/>
              </a:pPr>
              <a:t>‹#›</a:t>
            </a:fld>
            <a:r>
              <a:rPr lang="en-US" sz="1800">
                <a:solidFill>
                  <a:srgbClr val="808080"/>
                </a:solidFill>
                <a:ea typeface="ＭＳ Ｐゴシック" charset="-128"/>
                <a:cs typeface="ＭＳ Ｐゴシック" charset="-128"/>
              </a:rPr>
              <a:t> - </a:t>
            </a:r>
            <a:r>
              <a:rPr lang="en-US" sz="1000">
                <a:solidFill>
                  <a:srgbClr val="969696"/>
                </a:solidFill>
                <a:ea typeface="ＭＳ Ｐゴシック" charset="-128"/>
                <a:cs typeface="ＭＳ Ｐゴシック" charset="-128"/>
              </a:rPr>
              <a:t>Lectures.GersteinLab.org</a:t>
            </a:r>
            <a:r>
              <a:rPr lang="en-US" sz="400" b="0">
                <a:solidFill>
                  <a:srgbClr val="808080"/>
                </a:solidFill>
                <a:ea typeface="ＭＳ Ｐゴシック" charset="-128"/>
                <a:cs typeface="ＭＳ Ｐゴシック" charset="-128"/>
              </a:rPr>
              <a:t> </a:t>
            </a:r>
            <a:r>
              <a:rPr lang="en-US" sz="300" b="0">
                <a:ea typeface="ＭＳ Ｐゴシック" charset="-128"/>
                <a:cs typeface="ＭＳ Ｐゴシック" charset="-128"/>
              </a:rPr>
              <a:t>(c) '09</a:t>
            </a:r>
          </a:p>
        </p:txBody>
      </p:sp>
    </p:spTree>
  </p:cSld>
  <p:clrMap bg1="lt1" tx1="dk1" bg2="lt2" tx2="dk2" accent1="accent1" accent2="accent2" accent3="accent3" accent4="accent4" accent5="accent5" accent6="accent6" hlink="hlink" folHlink="folHlink"/>
  <p:sldLayoutIdLst>
    <p:sldLayoutId id="2147533123" r:id="rId1"/>
    <p:sldLayoutId id="2147533124" r:id="rId2"/>
    <p:sldLayoutId id="2147533125" r:id="rId3"/>
    <p:sldLayoutId id="2147533126" r:id="rId4"/>
    <p:sldLayoutId id="2147533127" r:id="rId5"/>
    <p:sldLayoutId id="2147533128" r:id="rId6"/>
    <p:sldLayoutId id="2147533129" r:id="rId7"/>
    <p:sldLayoutId id="2147533130" r:id="rId8"/>
    <p:sldLayoutId id="2147533131" r:id="rId9"/>
    <p:sldLayoutId id="2147533132" r:id="rId10"/>
    <p:sldLayoutId id="2147533133" r:id="rId11"/>
    <p:sldLayoutId id="2147533134" r:id="rId12"/>
    <p:sldLayoutId id="2147533135"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2762"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174" algn="ctr" defTabSz="912762" rtl="0" eaLnBrk="1" fontAlgn="base" hangingPunct="1">
        <a:spcBef>
          <a:spcPct val="0"/>
        </a:spcBef>
        <a:spcAft>
          <a:spcPct val="0"/>
        </a:spcAft>
        <a:defRPr sz="3600" b="1" u="sng">
          <a:solidFill>
            <a:srgbClr val="000099"/>
          </a:solidFill>
          <a:latin typeface="Arial" pitchFamily="-65" charset="0"/>
        </a:defRPr>
      </a:lvl6pPr>
      <a:lvl7pPr marL="914349" algn="ctr" defTabSz="912762" rtl="0" eaLnBrk="1" fontAlgn="base" hangingPunct="1">
        <a:spcBef>
          <a:spcPct val="0"/>
        </a:spcBef>
        <a:spcAft>
          <a:spcPct val="0"/>
        </a:spcAft>
        <a:defRPr sz="3600" b="1" u="sng">
          <a:solidFill>
            <a:srgbClr val="000099"/>
          </a:solidFill>
          <a:latin typeface="Arial" pitchFamily="-65" charset="0"/>
        </a:defRPr>
      </a:lvl7pPr>
      <a:lvl8pPr marL="1371523" algn="ctr" defTabSz="912762" rtl="0" eaLnBrk="1" fontAlgn="base" hangingPunct="1">
        <a:spcBef>
          <a:spcPct val="0"/>
        </a:spcBef>
        <a:spcAft>
          <a:spcPct val="0"/>
        </a:spcAft>
        <a:defRPr sz="3600" b="1" u="sng">
          <a:solidFill>
            <a:srgbClr val="000099"/>
          </a:solidFill>
          <a:latin typeface="Arial" pitchFamily="-65" charset="0"/>
        </a:defRPr>
      </a:lvl8pPr>
      <a:lvl9pPr marL="1828698" algn="ctr" defTabSz="912762" rtl="0" eaLnBrk="1" fontAlgn="base" hangingPunct="1">
        <a:spcBef>
          <a:spcPct val="0"/>
        </a:spcBef>
        <a:spcAft>
          <a:spcPct val="0"/>
        </a:spcAft>
        <a:defRPr sz="3600" b="1" u="sng">
          <a:solidFill>
            <a:srgbClr val="000099"/>
          </a:solidFill>
          <a:latin typeface="Arial" pitchFamily="-65" charset="0"/>
        </a:defRPr>
      </a:lvl9pPr>
    </p:titleStyle>
    <p:bodyStyle>
      <a:lvl1pPr marL="228588" indent="-228588" algn="l" defTabSz="912762"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71468" indent="-228588" algn="l" defTabSz="912762"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2762" indent="-227001" algn="l" defTabSz="912762"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6286" indent="-228588" algn="l" defTabSz="912762"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7111" indent="-228588" algn="l" defTabSz="912762"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459"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634"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808"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5982"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74" rtl="0" eaLnBrk="1" latinLnBrk="0" hangingPunct="1">
        <a:defRPr sz="1800" kern="1200">
          <a:solidFill>
            <a:schemeClr val="tx1"/>
          </a:solidFill>
          <a:latin typeface="+mn-lt"/>
          <a:ea typeface="+mn-ea"/>
          <a:cs typeface="+mn-cs"/>
        </a:defRPr>
      </a:lvl1pPr>
      <a:lvl2pPr marL="457174" algn="l" defTabSz="457174" rtl="0" eaLnBrk="1" latinLnBrk="0" hangingPunct="1">
        <a:defRPr sz="1800" kern="1200">
          <a:solidFill>
            <a:schemeClr val="tx1"/>
          </a:solidFill>
          <a:latin typeface="+mn-lt"/>
          <a:ea typeface="+mn-ea"/>
          <a:cs typeface="+mn-cs"/>
        </a:defRPr>
      </a:lvl2pPr>
      <a:lvl3pPr marL="914349" algn="l" defTabSz="457174" rtl="0" eaLnBrk="1" latinLnBrk="0" hangingPunct="1">
        <a:defRPr sz="1800" kern="1200">
          <a:solidFill>
            <a:schemeClr val="tx1"/>
          </a:solidFill>
          <a:latin typeface="+mn-lt"/>
          <a:ea typeface="+mn-ea"/>
          <a:cs typeface="+mn-cs"/>
        </a:defRPr>
      </a:lvl3pPr>
      <a:lvl4pPr marL="1371523" algn="l" defTabSz="457174" rtl="0" eaLnBrk="1" latinLnBrk="0" hangingPunct="1">
        <a:defRPr sz="1800" kern="1200">
          <a:solidFill>
            <a:schemeClr val="tx1"/>
          </a:solidFill>
          <a:latin typeface="+mn-lt"/>
          <a:ea typeface="+mn-ea"/>
          <a:cs typeface="+mn-cs"/>
        </a:defRPr>
      </a:lvl4pPr>
      <a:lvl5pPr marL="1828698" algn="l" defTabSz="457174" rtl="0" eaLnBrk="1" latinLnBrk="0" hangingPunct="1">
        <a:defRPr sz="1800" kern="1200">
          <a:solidFill>
            <a:schemeClr val="tx1"/>
          </a:solidFill>
          <a:latin typeface="+mn-lt"/>
          <a:ea typeface="+mn-ea"/>
          <a:cs typeface="+mn-cs"/>
        </a:defRPr>
      </a:lvl5pPr>
      <a:lvl6pPr marL="2285872" algn="l" defTabSz="457174" rtl="0" eaLnBrk="1" latinLnBrk="0" hangingPunct="1">
        <a:defRPr sz="1800" kern="1200">
          <a:solidFill>
            <a:schemeClr val="tx1"/>
          </a:solidFill>
          <a:latin typeface="+mn-lt"/>
          <a:ea typeface="+mn-ea"/>
          <a:cs typeface="+mn-cs"/>
        </a:defRPr>
      </a:lvl6pPr>
      <a:lvl7pPr marL="2743046" algn="l" defTabSz="457174" rtl="0" eaLnBrk="1" latinLnBrk="0" hangingPunct="1">
        <a:defRPr sz="1800" kern="1200">
          <a:solidFill>
            <a:schemeClr val="tx1"/>
          </a:solidFill>
          <a:latin typeface="+mn-lt"/>
          <a:ea typeface="+mn-ea"/>
          <a:cs typeface="+mn-cs"/>
        </a:defRPr>
      </a:lvl7pPr>
      <a:lvl8pPr marL="3200220" algn="l" defTabSz="457174" rtl="0" eaLnBrk="1" latinLnBrk="0" hangingPunct="1">
        <a:defRPr sz="1800" kern="1200">
          <a:solidFill>
            <a:schemeClr val="tx1"/>
          </a:solidFill>
          <a:latin typeface="+mn-lt"/>
          <a:ea typeface="+mn-ea"/>
          <a:cs typeface="+mn-cs"/>
        </a:defRPr>
      </a:lvl8pPr>
      <a:lvl9pPr marL="3657396" algn="l" defTabSz="457174"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46434" name="Rectangle 2"/>
          <p:cNvSpPr>
            <a:spLocks noGrp="1" noChangeArrowheads="1"/>
          </p:cNvSpPr>
          <p:nvPr>
            <p:ph type="title"/>
            <p:custDataLst>
              <p:tags r:id="rId13"/>
            </p:custDataLst>
          </p:nvPr>
        </p:nvSpPr>
        <p:spPr bwMode="auto">
          <a:xfrm>
            <a:off x="457200" y="274638"/>
            <a:ext cx="8229600" cy="944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19" tIns="45711" rIns="91419" bIns="45711" numCol="1" anchor="ctr" anchorCtr="0" compatLnSpc="1">
            <a:prstTxWarp prst="textNoShape">
              <a:avLst/>
            </a:prstTxWarp>
          </a:bodyPr>
          <a:lstStyle/>
          <a:p>
            <a:pPr lvl="0"/>
            <a:r>
              <a:rPr lang="en-US"/>
              <a:t>Click to edit Master title style</a:t>
            </a:r>
          </a:p>
        </p:txBody>
      </p:sp>
      <p:sp>
        <p:nvSpPr>
          <p:cNvPr id="146435" name="Rectangle 3"/>
          <p:cNvSpPr>
            <a:spLocks noGrp="1" noChangeArrowheads="1"/>
          </p:cNvSpPr>
          <p:nvPr>
            <p:ph type="body" idx="1"/>
            <p:custDataLst>
              <p:tags r:id="rId14"/>
            </p:custDataLst>
          </p:nvPr>
        </p:nvSpPr>
        <p:spPr bwMode="auto">
          <a:xfrm>
            <a:off x="457200" y="1600200"/>
            <a:ext cx="82296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19" tIns="45711" rIns="91419" bIns="4571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9" name="Rectangle 5"/>
          <p:cNvSpPr>
            <a:spLocks noGrp="1" noChangeArrowheads="1"/>
          </p:cNvSpPr>
          <p:nvPr>
            <p:ph type="ftr" sz="quarter" idx="3"/>
            <p:custDataLst>
              <p:tags r:id="rId15"/>
            </p:custDataLst>
          </p:nvPr>
        </p:nvSpPr>
        <p:spPr bwMode="auto">
          <a:xfrm>
            <a:off x="457200" y="6400800"/>
            <a:ext cx="5105400" cy="323850"/>
          </a:xfrm>
          <a:prstGeom prst="rect">
            <a:avLst/>
          </a:prstGeom>
          <a:noFill/>
          <a:ln w="9525">
            <a:noFill/>
            <a:miter lim="800000"/>
            <a:headEnd/>
            <a:tailEnd/>
          </a:ln>
          <a:effectLst/>
        </p:spPr>
        <p:txBody>
          <a:bodyPr vert="horz" wrap="square" lIns="91419" tIns="45711" rIns="91419" bIns="45711" numCol="1" anchor="t" anchorCtr="0" compatLnSpc="1">
            <a:prstTxWarp prst="textNoShape">
              <a:avLst/>
            </a:prstTxWarp>
          </a:bodyPr>
          <a:lstStyle>
            <a:lvl1pPr algn="ctr">
              <a:defRPr>
                <a:latin typeface="Arial" pitchFamily="-111" charset="0"/>
                <a:ea typeface="ＭＳ Ｐゴシック" pitchFamily="-111" charset="-128"/>
                <a:cs typeface="ＭＳ Ｐゴシック" pitchFamily="-111" charset="-128"/>
              </a:defRPr>
            </a:lvl1pPr>
          </a:lstStyle>
          <a:p>
            <a:pPr>
              <a:defRPr/>
            </a:pPr>
            <a:endParaRPr lang="en-US"/>
          </a:p>
        </p:txBody>
      </p:sp>
      <p:sp>
        <p:nvSpPr>
          <p:cNvPr id="1030" name="Rectangle 6"/>
          <p:cNvSpPr>
            <a:spLocks noGrp="1" noChangeArrowheads="1"/>
          </p:cNvSpPr>
          <p:nvPr>
            <p:ph type="sldNum" sz="quarter" idx="4"/>
            <p:custDataLst>
              <p:tags r:id="rId16"/>
            </p:custDataLst>
          </p:nvPr>
        </p:nvSpPr>
        <p:spPr bwMode="auto">
          <a:xfrm>
            <a:off x="8534400" y="6400800"/>
            <a:ext cx="457200" cy="323850"/>
          </a:xfrm>
          <a:prstGeom prst="rect">
            <a:avLst/>
          </a:prstGeom>
          <a:noFill/>
          <a:ln w="9525">
            <a:noFill/>
            <a:miter lim="800000"/>
            <a:headEnd/>
            <a:tailEnd/>
          </a:ln>
          <a:effectLst/>
        </p:spPr>
        <p:txBody>
          <a:bodyPr vert="horz" wrap="square" lIns="91419" tIns="45711" rIns="91419" bIns="45711" numCol="1" anchor="t" anchorCtr="0" compatLnSpc="1">
            <a:prstTxWarp prst="textNoShape">
              <a:avLst/>
            </a:prstTxWarp>
          </a:bodyPr>
          <a:lstStyle>
            <a:lvl1pPr algn="r">
              <a:defRPr/>
            </a:lvl1pPr>
          </a:lstStyle>
          <a:p>
            <a:pPr>
              <a:defRPr/>
            </a:pPr>
            <a:fld id="{BBBF11F1-A778-D34A-B6FB-DFE008EA4E8C}" type="slidenum">
              <a:rPr lang="en-US"/>
              <a:pPr>
                <a:defRPr/>
              </a:pPr>
              <a:t>‹#›</a:t>
            </a:fld>
            <a:endParaRPr lang="en-US"/>
          </a:p>
        </p:txBody>
      </p:sp>
      <p:sp>
        <p:nvSpPr>
          <p:cNvPr id="146438" name="Line 7"/>
          <p:cNvSpPr>
            <a:spLocks noChangeShapeType="1"/>
          </p:cNvSpPr>
          <p:nvPr>
            <p:custDataLst>
              <p:tags r:id="rId17"/>
            </p:custDataLst>
          </p:nvPr>
        </p:nvSpPr>
        <p:spPr bwMode="auto">
          <a:xfrm>
            <a:off x="0" y="0"/>
            <a:ext cx="0" cy="6858000"/>
          </a:xfrm>
          <a:prstGeom prst="line">
            <a:avLst/>
          </a:prstGeom>
          <a:noFill/>
          <a:ln w="76200">
            <a:solidFill>
              <a:srgbClr val="4D4D4D"/>
            </a:solidFill>
            <a:round/>
            <a:headEnd/>
            <a:tailEnd/>
          </a:ln>
          <a:extLst>
            <a:ext uri="{909E8E84-426E-40dd-AFC4-6F175D3DCCD1}">
              <a14:hiddenFill xmlns:a14="http://schemas.microsoft.com/office/drawing/2010/main">
                <a:noFill/>
              </a14:hiddenFill>
            </a:ext>
          </a:extLst>
        </p:spPr>
        <p:txBody>
          <a:bodyPr lIns="91419" tIns="45711" rIns="91419" bIns="45711"/>
          <a:lstStyle/>
          <a:p>
            <a:endParaRPr lang="en-US"/>
          </a:p>
        </p:txBody>
      </p:sp>
      <p:sp>
        <p:nvSpPr>
          <p:cNvPr id="146439" name="Line 8"/>
          <p:cNvSpPr>
            <a:spLocks noChangeShapeType="1"/>
          </p:cNvSpPr>
          <p:nvPr>
            <p:custDataLst>
              <p:tags r:id="rId18"/>
            </p:custDataLst>
          </p:nvPr>
        </p:nvSpPr>
        <p:spPr bwMode="auto">
          <a:xfrm>
            <a:off x="9144000" y="0"/>
            <a:ext cx="0" cy="6858000"/>
          </a:xfrm>
          <a:prstGeom prst="line">
            <a:avLst/>
          </a:prstGeom>
          <a:noFill/>
          <a:ln w="76200">
            <a:solidFill>
              <a:srgbClr val="4D4D4D"/>
            </a:solidFill>
            <a:round/>
            <a:headEnd/>
            <a:tailEnd/>
          </a:ln>
          <a:extLst>
            <a:ext uri="{909E8E84-426E-40dd-AFC4-6F175D3DCCD1}">
              <a14:hiddenFill xmlns:a14="http://schemas.microsoft.com/office/drawing/2010/main">
                <a:noFill/>
              </a14:hiddenFill>
            </a:ext>
          </a:extLst>
        </p:spPr>
        <p:txBody>
          <a:bodyPr lIns="91419" tIns="45711" rIns="91419" bIns="45711"/>
          <a:lstStyle/>
          <a:p>
            <a:endParaRPr lang="en-US"/>
          </a:p>
        </p:txBody>
      </p:sp>
      <p:sp>
        <p:nvSpPr>
          <p:cNvPr id="146440" name="Line 9"/>
          <p:cNvSpPr>
            <a:spLocks noChangeShapeType="1"/>
          </p:cNvSpPr>
          <p:nvPr>
            <p:custDataLst>
              <p:tags r:id="rId19"/>
            </p:custDataLst>
          </p:nvPr>
        </p:nvSpPr>
        <p:spPr bwMode="auto">
          <a:xfrm>
            <a:off x="0" y="6858000"/>
            <a:ext cx="9220200" cy="0"/>
          </a:xfrm>
          <a:prstGeom prst="line">
            <a:avLst/>
          </a:prstGeom>
          <a:noFill/>
          <a:ln w="76200">
            <a:solidFill>
              <a:srgbClr val="4D4D4D"/>
            </a:solidFill>
            <a:round/>
            <a:headEnd/>
            <a:tailEnd/>
          </a:ln>
          <a:extLst>
            <a:ext uri="{909E8E84-426E-40dd-AFC4-6F175D3DCCD1}">
              <a14:hiddenFill xmlns:a14="http://schemas.microsoft.com/office/drawing/2010/main">
                <a:noFill/>
              </a14:hiddenFill>
            </a:ext>
          </a:extLst>
        </p:spPr>
        <p:txBody>
          <a:bodyPr lIns="91419" tIns="45711" rIns="91419" bIns="45711"/>
          <a:lstStyle/>
          <a:p>
            <a:endParaRPr lang="en-US"/>
          </a:p>
        </p:txBody>
      </p:sp>
      <p:sp>
        <p:nvSpPr>
          <p:cNvPr id="146441" name="Line 10"/>
          <p:cNvSpPr>
            <a:spLocks noChangeShapeType="1"/>
          </p:cNvSpPr>
          <p:nvPr>
            <p:custDataLst>
              <p:tags r:id="rId20"/>
            </p:custDataLst>
          </p:nvPr>
        </p:nvSpPr>
        <p:spPr bwMode="auto">
          <a:xfrm>
            <a:off x="0" y="0"/>
            <a:ext cx="9144000" cy="0"/>
          </a:xfrm>
          <a:prstGeom prst="line">
            <a:avLst/>
          </a:prstGeom>
          <a:noFill/>
          <a:ln w="76200">
            <a:solidFill>
              <a:srgbClr val="4D4D4D"/>
            </a:solidFill>
            <a:round/>
            <a:headEnd/>
            <a:tailEnd/>
          </a:ln>
          <a:extLst>
            <a:ext uri="{909E8E84-426E-40dd-AFC4-6F175D3DCCD1}">
              <a14:hiddenFill xmlns:a14="http://schemas.microsoft.com/office/drawing/2010/main">
                <a:noFill/>
              </a14:hiddenFill>
            </a:ext>
          </a:extLst>
        </p:spPr>
        <p:txBody>
          <a:bodyPr lIns="91419" tIns="45711" rIns="91419" bIns="45711"/>
          <a:lstStyle/>
          <a:p>
            <a:endParaRPr lang="en-US"/>
          </a:p>
        </p:txBody>
      </p:sp>
    </p:spTree>
  </p:cSld>
  <p:clrMap bg1="lt1" tx1="dk1" bg2="lt2" tx2="dk2" accent1="accent1" accent2="accent2" accent3="accent3" accent4="accent4" accent5="accent5" accent6="accent6" hlink="hlink" folHlink="folHlink"/>
  <p:sldLayoutIdLst>
    <p:sldLayoutId id="2147533376" r:id="rId1"/>
    <p:sldLayoutId id="2147533377" r:id="rId2"/>
    <p:sldLayoutId id="2147533378" r:id="rId3"/>
    <p:sldLayoutId id="2147533379" r:id="rId4"/>
    <p:sldLayoutId id="2147533380" r:id="rId5"/>
    <p:sldLayoutId id="2147533381" r:id="rId6"/>
    <p:sldLayoutId id="2147533382" r:id="rId7"/>
    <p:sldLayoutId id="2147533383" r:id="rId8"/>
    <p:sldLayoutId id="2147533384" r:id="rId9"/>
    <p:sldLayoutId id="2147533385" r:id="rId10"/>
    <p:sldLayoutId id="2147533386" r:id="rId11"/>
  </p:sldLayoutIdLst>
  <p:timing>
    <p:tnLst>
      <p:par>
        <p:cTn xmlns:p14="http://schemas.microsoft.com/office/powerpoint/2010/main" id="1" dur="indefinite" restart="never" nodeType="tmRoot"/>
      </p:par>
    </p:tnLst>
  </p:timing>
  <p:hf hdr="0" ftr="0" dt="0"/>
  <p:txStyles>
    <p:titleStyle>
      <a:lvl1pPr algn="r" rtl="0" eaLnBrk="0" fontAlgn="base" hangingPunct="0">
        <a:spcBef>
          <a:spcPct val="0"/>
        </a:spcBef>
        <a:spcAft>
          <a:spcPct val="0"/>
        </a:spcAft>
        <a:defRPr sz="2800">
          <a:solidFill>
            <a:schemeClr val="tx2"/>
          </a:solidFill>
          <a:latin typeface="+mj-lt"/>
          <a:ea typeface="ＭＳ Ｐゴシック" pitchFamily="-111" charset="-128"/>
          <a:cs typeface="ＭＳ Ｐゴシック" pitchFamily="-111" charset="-128"/>
        </a:defRPr>
      </a:lvl1pPr>
      <a:lvl2pPr algn="r" rtl="0" eaLnBrk="0" fontAlgn="base" hangingPunct="0">
        <a:spcBef>
          <a:spcPct val="0"/>
        </a:spcBef>
        <a:spcAft>
          <a:spcPct val="0"/>
        </a:spcAft>
        <a:defRPr sz="2800">
          <a:solidFill>
            <a:schemeClr val="tx2"/>
          </a:solidFill>
          <a:latin typeface="Arial" pitchFamily="-111" charset="0"/>
          <a:ea typeface="ＭＳ Ｐゴシック" pitchFamily="-111" charset="-128"/>
          <a:cs typeface="ＭＳ Ｐゴシック" pitchFamily="-111" charset="-128"/>
        </a:defRPr>
      </a:lvl2pPr>
      <a:lvl3pPr algn="r" rtl="0" eaLnBrk="0" fontAlgn="base" hangingPunct="0">
        <a:spcBef>
          <a:spcPct val="0"/>
        </a:spcBef>
        <a:spcAft>
          <a:spcPct val="0"/>
        </a:spcAft>
        <a:defRPr sz="2800">
          <a:solidFill>
            <a:schemeClr val="tx2"/>
          </a:solidFill>
          <a:latin typeface="Arial" pitchFamily="-111" charset="0"/>
          <a:ea typeface="ＭＳ Ｐゴシック" pitchFamily="-111" charset="-128"/>
          <a:cs typeface="ＭＳ Ｐゴシック" pitchFamily="-111" charset="-128"/>
        </a:defRPr>
      </a:lvl3pPr>
      <a:lvl4pPr algn="r" rtl="0" eaLnBrk="0" fontAlgn="base" hangingPunct="0">
        <a:spcBef>
          <a:spcPct val="0"/>
        </a:spcBef>
        <a:spcAft>
          <a:spcPct val="0"/>
        </a:spcAft>
        <a:defRPr sz="2800">
          <a:solidFill>
            <a:schemeClr val="tx2"/>
          </a:solidFill>
          <a:latin typeface="Arial" pitchFamily="-111" charset="0"/>
          <a:ea typeface="ＭＳ Ｐゴシック" pitchFamily="-111" charset="-128"/>
          <a:cs typeface="ＭＳ Ｐゴシック" pitchFamily="-111" charset="-128"/>
        </a:defRPr>
      </a:lvl4pPr>
      <a:lvl5pPr algn="r" rtl="0" eaLnBrk="0" fontAlgn="base" hangingPunct="0">
        <a:spcBef>
          <a:spcPct val="0"/>
        </a:spcBef>
        <a:spcAft>
          <a:spcPct val="0"/>
        </a:spcAft>
        <a:defRPr sz="2800">
          <a:solidFill>
            <a:schemeClr val="tx2"/>
          </a:solidFill>
          <a:latin typeface="Arial" pitchFamily="-111" charset="0"/>
          <a:ea typeface="ＭＳ Ｐゴシック" pitchFamily="-111" charset="-128"/>
          <a:cs typeface="ＭＳ Ｐゴシック" pitchFamily="-111" charset="-128"/>
        </a:defRPr>
      </a:lvl5pPr>
      <a:lvl6pPr marL="457101" algn="r" rtl="0" eaLnBrk="1" fontAlgn="base" hangingPunct="1">
        <a:spcBef>
          <a:spcPct val="0"/>
        </a:spcBef>
        <a:spcAft>
          <a:spcPct val="0"/>
        </a:spcAft>
        <a:defRPr sz="2800">
          <a:solidFill>
            <a:schemeClr val="tx2"/>
          </a:solidFill>
          <a:latin typeface="Arial" pitchFamily="-111" charset="0"/>
        </a:defRPr>
      </a:lvl6pPr>
      <a:lvl7pPr marL="914202" algn="r" rtl="0" eaLnBrk="1" fontAlgn="base" hangingPunct="1">
        <a:spcBef>
          <a:spcPct val="0"/>
        </a:spcBef>
        <a:spcAft>
          <a:spcPct val="0"/>
        </a:spcAft>
        <a:defRPr sz="2800">
          <a:solidFill>
            <a:schemeClr val="tx2"/>
          </a:solidFill>
          <a:latin typeface="Arial" pitchFamily="-111" charset="0"/>
        </a:defRPr>
      </a:lvl7pPr>
      <a:lvl8pPr marL="1371304" algn="r" rtl="0" eaLnBrk="1" fontAlgn="base" hangingPunct="1">
        <a:spcBef>
          <a:spcPct val="0"/>
        </a:spcBef>
        <a:spcAft>
          <a:spcPct val="0"/>
        </a:spcAft>
        <a:defRPr sz="2800">
          <a:solidFill>
            <a:schemeClr val="tx2"/>
          </a:solidFill>
          <a:latin typeface="Arial" pitchFamily="-111" charset="0"/>
        </a:defRPr>
      </a:lvl8pPr>
      <a:lvl9pPr marL="1828405" algn="r" rtl="0" eaLnBrk="1" fontAlgn="base" hangingPunct="1">
        <a:spcBef>
          <a:spcPct val="0"/>
        </a:spcBef>
        <a:spcAft>
          <a:spcPct val="0"/>
        </a:spcAft>
        <a:defRPr sz="2800">
          <a:solidFill>
            <a:schemeClr val="tx2"/>
          </a:solidFill>
          <a:latin typeface="Arial" pitchFamily="-111" charset="0"/>
        </a:defRPr>
      </a:lvl9pPr>
    </p:titleStyle>
    <p:bodyStyle>
      <a:lvl1pPr marL="341293" indent="-341293" algn="l" rtl="0" eaLnBrk="0" fontAlgn="base" hangingPunct="0">
        <a:spcBef>
          <a:spcPct val="20000"/>
        </a:spcBef>
        <a:spcAft>
          <a:spcPct val="0"/>
        </a:spcAft>
        <a:buChar char="•"/>
        <a:defRPr sz="2400">
          <a:solidFill>
            <a:schemeClr val="tx1"/>
          </a:solidFill>
          <a:latin typeface="+mn-lt"/>
          <a:ea typeface="ＭＳ Ｐゴシック" pitchFamily="-111" charset="-128"/>
          <a:cs typeface="ＭＳ Ｐゴシック" pitchFamily="-111" charset="-128"/>
        </a:defRPr>
      </a:lvl1pPr>
      <a:lvl2pPr marL="741321" indent="-284147" algn="l" rtl="0" eaLnBrk="0" fontAlgn="base" hangingPunct="0">
        <a:spcBef>
          <a:spcPct val="20000"/>
        </a:spcBef>
        <a:spcAft>
          <a:spcPct val="0"/>
        </a:spcAft>
        <a:buChar char="–"/>
        <a:defRPr>
          <a:solidFill>
            <a:schemeClr val="tx1"/>
          </a:solidFill>
          <a:latin typeface="+mn-lt"/>
          <a:ea typeface="ＭＳ Ｐゴシック" pitchFamily="-111" charset="-128"/>
        </a:defRPr>
      </a:lvl2pPr>
      <a:lvl3pPr marL="1141349" indent="-227001"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598523" indent="-227001"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5698" indent="-227001"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057" indent="-228550" algn="l" rtl="0" eaLnBrk="1" fontAlgn="base" hangingPunct="1">
        <a:spcBef>
          <a:spcPct val="20000"/>
        </a:spcBef>
        <a:spcAft>
          <a:spcPct val="0"/>
        </a:spcAft>
        <a:buChar char="»"/>
        <a:defRPr sz="2000">
          <a:solidFill>
            <a:schemeClr val="tx1"/>
          </a:solidFill>
          <a:latin typeface="+mn-lt"/>
          <a:ea typeface="ＭＳ Ｐゴシック" pitchFamily="-111" charset="-128"/>
        </a:defRPr>
      </a:lvl6pPr>
      <a:lvl7pPr marL="2971159" indent="-228550" algn="l" rtl="0" eaLnBrk="1" fontAlgn="base" hangingPunct="1">
        <a:spcBef>
          <a:spcPct val="20000"/>
        </a:spcBef>
        <a:spcAft>
          <a:spcPct val="0"/>
        </a:spcAft>
        <a:buChar char="»"/>
        <a:defRPr sz="2000">
          <a:solidFill>
            <a:schemeClr val="tx1"/>
          </a:solidFill>
          <a:latin typeface="+mn-lt"/>
          <a:ea typeface="ＭＳ Ｐゴシック" pitchFamily="-111" charset="-128"/>
        </a:defRPr>
      </a:lvl7pPr>
      <a:lvl8pPr marL="3428259" indent="-228550" algn="l" rtl="0" eaLnBrk="1" fontAlgn="base" hangingPunct="1">
        <a:spcBef>
          <a:spcPct val="20000"/>
        </a:spcBef>
        <a:spcAft>
          <a:spcPct val="0"/>
        </a:spcAft>
        <a:buChar char="»"/>
        <a:defRPr sz="2000">
          <a:solidFill>
            <a:schemeClr val="tx1"/>
          </a:solidFill>
          <a:latin typeface="+mn-lt"/>
          <a:ea typeface="ＭＳ Ｐゴシック" pitchFamily="-111" charset="-128"/>
        </a:defRPr>
      </a:lvl8pPr>
      <a:lvl9pPr marL="3885360" indent="-228550" algn="l" rtl="0" eaLnBrk="1" fontAlgn="base" hangingPunct="1">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101" rtl="0" eaLnBrk="1" latinLnBrk="0" hangingPunct="1">
        <a:defRPr sz="1800" kern="1200">
          <a:solidFill>
            <a:schemeClr val="tx1"/>
          </a:solidFill>
          <a:latin typeface="+mn-lt"/>
          <a:ea typeface="+mn-ea"/>
          <a:cs typeface="+mn-cs"/>
        </a:defRPr>
      </a:lvl1pPr>
      <a:lvl2pPr marL="457101" algn="l" defTabSz="457101" rtl="0" eaLnBrk="1" latinLnBrk="0" hangingPunct="1">
        <a:defRPr sz="1800" kern="1200">
          <a:solidFill>
            <a:schemeClr val="tx1"/>
          </a:solidFill>
          <a:latin typeface="+mn-lt"/>
          <a:ea typeface="+mn-ea"/>
          <a:cs typeface="+mn-cs"/>
        </a:defRPr>
      </a:lvl2pPr>
      <a:lvl3pPr marL="914202" algn="l" defTabSz="457101" rtl="0" eaLnBrk="1" latinLnBrk="0" hangingPunct="1">
        <a:defRPr sz="1800" kern="1200">
          <a:solidFill>
            <a:schemeClr val="tx1"/>
          </a:solidFill>
          <a:latin typeface="+mn-lt"/>
          <a:ea typeface="+mn-ea"/>
          <a:cs typeface="+mn-cs"/>
        </a:defRPr>
      </a:lvl3pPr>
      <a:lvl4pPr marL="1371304" algn="l" defTabSz="457101" rtl="0" eaLnBrk="1" latinLnBrk="0" hangingPunct="1">
        <a:defRPr sz="1800" kern="1200">
          <a:solidFill>
            <a:schemeClr val="tx1"/>
          </a:solidFill>
          <a:latin typeface="+mn-lt"/>
          <a:ea typeface="+mn-ea"/>
          <a:cs typeface="+mn-cs"/>
        </a:defRPr>
      </a:lvl4pPr>
      <a:lvl5pPr marL="1828405" algn="l" defTabSz="457101" rtl="0" eaLnBrk="1" latinLnBrk="0" hangingPunct="1">
        <a:defRPr sz="1800" kern="1200">
          <a:solidFill>
            <a:schemeClr val="tx1"/>
          </a:solidFill>
          <a:latin typeface="+mn-lt"/>
          <a:ea typeface="+mn-ea"/>
          <a:cs typeface="+mn-cs"/>
        </a:defRPr>
      </a:lvl5pPr>
      <a:lvl6pPr marL="2285506" algn="l" defTabSz="457101" rtl="0" eaLnBrk="1" latinLnBrk="0" hangingPunct="1">
        <a:defRPr sz="1800" kern="1200">
          <a:solidFill>
            <a:schemeClr val="tx1"/>
          </a:solidFill>
          <a:latin typeface="+mn-lt"/>
          <a:ea typeface="+mn-ea"/>
          <a:cs typeface="+mn-cs"/>
        </a:defRPr>
      </a:lvl6pPr>
      <a:lvl7pPr marL="2742607" algn="l" defTabSz="457101" rtl="0" eaLnBrk="1" latinLnBrk="0" hangingPunct="1">
        <a:defRPr sz="1800" kern="1200">
          <a:solidFill>
            <a:schemeClr val="tx1"/>
          </a:solidFill>
          <a:latin typeface="+mn-lt"/>
          <a:ea typeface="+mn-ea"/>
          <a:cs typeface="+mn-cs"/>
        </a:defRPr>
      </a:lvl7pPr>
      <a:lvl8pPr marL="3199708" algn="l" defTabSz="457101" rtl="0" eaLnBrk="1" latinLnBrk="0" hangingPunct="1">
        <a:defRPr sz="1800" kern="1200">
          <a:solidFill>
            <a:schemeClr val="tx1"/>
          </a:solidFill>
          <a:latin typeface="+mn-lt"/>
          <a:ea typeface="+mn-ea"/>
          <a:cs typeface="+mn-cs"/>
        </a:defRPr>
      </a:lvl8pPr>
      <a:lvl9pPr marL="3656811" algn="l" defTabSz="457101"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084162" name="McK Large Footnote" hidden="1"/>
          <p:cNvSpPr txBox="1">
            <a:spLocks noChangeArrowheads="1"/>
          </p:cNvSpPr>
          <p:nvPr>
            <p:custDataLst>
              <p:tags r:id="rId15"/>
            </p:custDataLst>
          </p:nvPr>
        </p:nvSpPr>
        <p:spPr bwMode="auto">
          <a:xfrm>
            <a:off x="128594" y="5686085"/>
            <a:ext cx="8332787" cy="11449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b">
            <a:spAutoFit/>
          </a:bodyPr>
          <a:lstStyle>
            <a:lvl1pPr marL="585788" indent="-585788" algn="l" defTabSz="912813" eaLnBrk="0" hangingPunct="0">
              <a:tabLst>
                <a:tab pos="544513" algn="r"/>
              </a:tabLst>
              <a:defRPr sz="2400">
                <a:solidFill>
                  <a:schemeClr val="tx1"/>
                </a:solidFill>
                <a:latin typeface="Times New Roman" charset="0"/>
                <a:ea typeface="ＭＳ Ｐゴシック" charset="0"/>
              </a:defRPr>
            </a:lvl1pPr>
            <a:lvl2pPr marL="1052513" algn="l" defTabSz="912813" eaLnBrk="0" hangingPunct="0">
              <a:tabLst>
                <a:tab pos="544513" algn="r"/>
              </a:tabLst>
              <a:defRPr sz="2400">
                <a:solidFill>
                  <a:schemeClr val="tx1"/>
                </a:solidFill>
                <a:latin typeface="Times New Roman" charset="0"/>
                <a:ea typeface="ＭＳ Ｐゴシック" charset="0"/>
              </a:defRPr>
            </a:lvl2pPr>
            <a:lvl3pPr marL="1243013" algn="l" defTabSz="912813" eaLnBrk="0" hangingPunct="0">
              <a:tabLst>
                <a:tab pos="544513" algn="r"/>
              </a:tabLst>
              <a:defRPr sz="2400">
                <a:solidFill>
                  <a:schemeClr val="tx1"/>
                </a:solidFill>
                <a:latin typeface="Times New Roman" charset="0"/>
                <a:ea typeface="ＭＳ Ｐゴシック" charset="0"/>
              </a:defRPr>
            </a:lvl3pPr>
            <a:lvl4pPr marL="1433513" algn="l" defTabSz="912813" eaLnBrk="0" hangingPunct="0">
              <a:tabLst>
                <a:tab pos="544513" algn="r"/>
              </a:tabLst>
              <a:defRPr sz="2400">
                <a:solidFill>
                  <a:schemeClr val="tx1"/>
                </a:solidFill>
                <a:latin typeface="Times New Roman" charset="0"/>
                <a:ea typeface="ＭＳ Ｐゴシック" charset="0"/>
              </a:defRPr>
            </a:lvl4pPr>
            <a:lvl5pPr algn="l" defTabSz="912813" eaLnBrk="0" hangingPunct="0">
              <a:tabLst>
                <a:tab pos="544513" algn="r"/>
              </a:tabLst>
              <a:defRPr sz="2400">
                <a:solidFill>
                  <a:schemeClr val="tx1"/>
                </a:solidFill>
                <a:latin typeface="Times New Roman" charset="0"/>
                <a:ea typeface="ＭＳ Ｐゴシック" charset="0"/>
              </a:defRPr>
            </a:lvl5pPr>
            <a:lvl6pPr defTabSz="912813" eaLnBrk="0" fontAlgn="base" hangingPunct="0">
              <a:spcBef>
                <a:spcPct val="0"/>
              </a:spcBef>
              <a:spcAft>
                <a:spcPct val="0"/>
              </a:spcAft>
              <a:tabLst>
                <a:tab pos="544513" algn="r"/>
              </a:tabLst>
              <a:defRPr sz="2400">
                <a:solidFill>
                  <a:schemeClr val="tx1"/>
                </a:solidFill>
                <a:latin typeface="Times New Roman" charset="0"/>
                <a:ea typeface="ＭＳ Ｐゴシック" charset="0"/>
              </a:defRPr>
            </a:lvl6pPr>
            <a:lvl7pPr defTabSz="912813" eaLnBrk="0" fontAlgn="base" hangingPunct="0">
              <a:spcBef>
                <a:spcPct val="0"/>
              </a:spcBef>
              <a:spcAft>
                <a:spcPct val="0"/>
              </a:spcAft>
              <a:tabLst>
                <a:tab pos="544513" algn="r"/>
              </a:tabLst>
              <a:defRPr sz="2400">
                <a:solidFill>
                  <a:schemeClr val="tx1"/>
                </a:solidFill>
                <a:latin typeface="Times New Roman" charset="0"/>
                <a:ea typeface="ＭＳ Ｐゴシック" charset="0"/>
              </a:defRPr>
            </a:lvl7pPr>
            <a:lvl8pPr defTabSz="912813" eaLnBrk="0" fontAlgn="base" hangingPunct="0">
              <a:spcBef>
                <a:spcPct val="0"/>
              </a:spcBef>
              <a:spcAft>
                <a:spcPct val="0"/>
              </a:spcAft>
              <a:tabLst>
                <a:tab pos="544513" algn="r"/>
              </a:tabLst>
              <a:defRPr sz="2400">
                <a:solidFill>
                  <a:schemeClr val="tx1"/>
                </a:solidFill>
                <a:latin typeface="Times New Roman" charset="0"/>
                <a:ea typeface="ＭＳ Ｐゴシック" charset="0"/>
              </a:defRPr>
            </a:lvl8pPr>
            <a:lvl9pPr defTabSz="912813" eaLnBrk="0" fontAlgn="base" hangingPunct="0">
              <a:spcBef>
                <a:spcPct val="0"/>
              </a:spcBef>
              <a:spcAft>
                <a:spcPct val="0"/>
              </a:spcAft>
              <a:tabLst>
                <a:tab pos="544513" algn="r"/>
              </a:tabLst>
              <a:defRPr sz="2400">
                <a:solidFill>
                  <a:schemeClr val="tx1"/>
                </a:solidFill>
                <a:latin typeface="Times New Roman" charset="0"/>
                <a:ea typeface="ＭＳ Ｐゴシック" charset="0"/>
              </a:defRPr>
            </a:lvl9pPr>
          </a:lstStyle>
          <a:p>
            <a:pPr eaLnBrk="1" hangingPunct="1">
              <a:defRPr/>
            </a:pPr>
            <a:r>
              <a:rPr lang="en-US" sz="1200" b="0" smtClean="0">
                <a:solidFill>
                  <a:srgbClr val="000000"/>
                </a:solidFill>
                <a:latin typeface="Arial" charset="0"/>
                <a:cs typeface="+mn-cs"/>
              </a:rPr>
              <a:t>	1	Footnote</a:t>
            </a:r>
          </a:p>
          <a:p>
            <a:pPr eaLnBrk="1" hangingPunct="1">
              <a:defRPr/>
            </a:pPr>
            <a:r>
              <a:rPr lang="en-US" sz="1200" b="0" smtClean="0">
                <a:solidFill>
                  <a:srgbClr val="000000"/>
                </a:solidFill>
                <a:latin typeface="Arial" charset="0"/>
                <a:cs typeface="+mn-cs"/>
              </a:rPr>
              <a:t>	2	Footnote</a:t>
            </a:r>
          </a:p>
          <a:p>
            <a:pPr eaLnBrk="1" hangingPunct="1">
              <a:defRPr/>
            </a:pPr>
            <a:r>
              <a:rPr lang="en-US" sz="1200" b="0" smtClean="0">
                <a:solidFill>
                  <a:srgbClr val="000000"/>
                </a:solidFill>
                <a:latin typeface="Arial" charset="0"/>
                <a:cs typeface="+mn-cs"/>
              </a:rPr>
              <a:t>	3	Footnote</a:t>
            </a:r>
          </a:p>
          <a:p>
            <a:pPr eaLnBrk="1" hangingPunct="1">
              <a:defRPr/>
            </a:pPr>
            <a:r>
              <a:rPr lang="en-US" sz="1200" b="0" smtClean="0">
                <a:solidFill>
                  <a:srgbClr val="000000"/>
                </a:solidFill>
                <a:latin typeface="Arial" charset="0"/>
                <a:cs typeface="+mn-cs"/>
              </a:rPr>
              <a:t>	4	Footnote</a:t>
            </a:r>
          </a:p>
          <a:p>
            <a:pPr eaLnBrk="1" hangingPunct="1">
              <a:defRPr/>
            </a:pPr>
            <a:r>
              <a:rPr lang="en-US" sz="1200" b="0" smtClean="0">
                <a:solidFill>
                  <a:srgbClr val="000000"/>
                </a:solidFill>
                <a:latin typeface="Arial" charset="0"/>
                <a:cs typeface="+mn-cs"/>
              </a:rPr>
              <a:t>	5	Footnote</a:t>
            </a:r>
          </a:p>
          <a:p>
            <a:pPr eaLnBrk="1" hangingPunct="1">
              <a:spcBef>
                <a:spcPct val="20000"/>
              </a:spcBef>
              <a:defRPr/>
            </a:pPr>
            <a:r>
              <a:rPr lang="en-US" sz="1200" b="0" smtClean="0">
                <a:solidFill>
                  <a:srgbClr val="000000"/>
                </a:solidFill>
                <a:latin typeface="Arial" charset="0"/>
                <a:cs typeface="+mn-cs"/>
              </a:rPr>
              <a:t>	Source:	Source</a:t>
            </a:r>
          </a:p>
        </p:txBody>
      </p:sp>
      <p:sp>
        <p:nvSpPr>
          <p:cNvPr id="5084163" name="pg num"/>
          <p:cNvSpPr>
            <a:spLocks noGrp="1" noChangeArrowheads="1"/>
          </p:cNvSpPr>
          <p:nvPr>
            <p:ph type="sldNum" sz="quarter" idx="4"/>
            <p:custDataLst>
              <p:tags r:id="rId16"/>
            </p:custDataLst>
          </p:nvPr>
        </p:nvSpPr>
        <p:spPr bwMode="auto">
          <a:xfrm>
            <a:off x="7153275" y="6643697"/>
            <a:ext cx="1905000"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spAutoFit/>
          </a:bodyPr>
          <a:lstStyle>
            <a:lvl1pPr algn="r" defTabSz="912615">
              <a:defRPr sz="1200" b="0">
                <a:solidFill>
                  <a:srgbClr val="000000"/>
                </a:solidFill>
                <a:cs typeface="+mn-cs"/>
              </a:defRPr>
            </a:lvl1pPr>
          </a:lstStyle>
          <a:p>
            <a:pPr>
              <a:defRPr/>
            </a:pPr>
            <a:fld id="{371C8D8D-A6F0-8D4C-8229-165C20415034}" type="slidenum">
              <a:rPr lang="en-US"/>
              <a:pPr>
                <a:defRPr/>
              </a:pPr>
              <a:t>‹#›</a:t>
            </a:fld>
            <a:endParaRPr lang="en-US"/>
          </a:p>
        </p:txBody>
      </p:sp>
      <p:sp>
        <p:nvSpPr>
          <p:cNvPr id="5084164" name="Rectangle 4"/>
          <p:cNvSpPr>
            <a:spLocks noGrp="1" noChangeArrowheads="1"/>
          </p:cNvSpPr>
          <p:nvPr>
            <p:ph type="title"/>
            <p:custDataLst>
              <p:tags r:id="rId17"/>
            </p:custDataLst>
          </p:nvPr>
        </p:nvSpPr>
        <p:spPr bwMode="auto">
          <a:xfrm>
            <a:off x="122238" y="234950"/>
            <a:ext cx="8793162" cy="2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spAutoFit/>
          </a:bodyPr>
          <a:lstStyle/>
          <a:p>
            <a:pPr lvl="0"/>
            <a:r>
              <a:rPr lang="en-US" smtClean="0"/>
              <a:t>Click to edit Master title style</a:t>
            </a:r>
            <a:endParaRPr lang="en-US"/>
          </a:p>
        </p:txBody>
      </p:sp>
      <p:sp>
        <p:nvSpPr>
          <p:cNvPr id="5084165" name="Rectangle 5"/>
          <p:cNvSpPr>
            <a:spLocks noGrp="1" noChangeArrowheads="1"/>
          </p:cNvSpPr>
          <p:nvPr>
            <p:ph type="body" idx="1"/>
            <p:custDataLst>
              <p:tags r:id="rId18"/>
            </p:custDataLst>
          </p:nvPr>
        </p:nvSpPr>
        <p:spPr bwMode="auto">
          <a:xfrm>
            <a:off x="125413" y="1298577"/>
            <a:ext cx="8793162" cy="12311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grpSp>
        <p:nvGrpSpPr>
          <p:cNvPr id="158726" name="McK Slide Elements"/>
          <p:cNvGrpSpPr>
            <a:grpSpLocks/>
          </p:cNvGrpSpPr>
          <p:nvPr>
            <p:custDataLst>
              <p:tags r:id="rId19"/>
            </p:custDataLst>
          </p:nvPr>
        </p:nvGrpSpPr>
        <p:grpSpPr bwMode="auto">
          <a:xfrm>
            <a:off x="125413" y="542925"/>
            <a:ext cx="8793162" cy="6288088"/>
            <a:chOff x="77" y="335"/>
            <a:chExt cx="5429" cy="3882"/>
          </a:xfrm>
        </p:grpSpPr>
        <p:sp>
          <p:nvSpPr>
            <p:cNvPr id="5084167" name="McK Measure" hidden="1"/>
            <p:cNvSpPr txBox="1">
              <a:spLocks noChangeArrowheads="1"/>
            </p:cNvSpPr>
            <p:nvPr userDrawn="1"/>
          </p:nvSpPr>
          <p:spPr bwMode="auto">
            <a:xfrm>
              <a:off x="77" y="335"/>
              <a:ext cx="5429" cy="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lvl1pPr algn="l" defTabSz="912813" eaLnBrk="0" hangingPunct="0">
                <a:defRPr sz="2400">
                  <a:solidFill>
                    <a:schemeClr val="tx1"/>
                  </a:solidFill>
                  <a:latin typeface="Times New Roman" charset="0"/>
                  <a:ea typeface="ＭＳ Ｐゴシック" charset="0"/>
                </a:defRPr>
              </a:lvl1pPr>
              <a:lvl2pPr algn="l" defTabSz="912813" eaLnBrk="0" hangingPunct="0">
                <a:defRPr sz="2400">
                  <a:solidFill>
                    <a:schemeClr val="tx1"/>
                  </a:solidFill>
                  <a:latin typeface="Times New Roman" charset="0"/>
                  <a:ea typeface="ＭＳ Ｐゴシック" charset="0"/>
                </a:defRPr>
              </a:lvl2pPr>
              <a:lvl3pPr marL="912813" algn="l" defTabSz="912813" eaLnBrk="0" hangingPunct="0">
                <a:defRPr sz="2400">
                  <a:solidFill>
                    <a:schemeClr val="tx1"/>
                  </a:solidFill>
                  <a:latin typeface="Times New Roman" charset="0"/>
                  <a:ea typeface="ＭＳ Ｐゴシック" charset="0"/>
                </a:defRPr>
              </a:lvl3pPr>
              <a:lvl4pPr algn="l" defTabSz="912813" eaLnBrk="0" hangingPunct="0">
                <a:defRPr sz="2400">
                  <a:solidFill>
                    <a:schemeClr val="tx1"/>
                  </a:solidFill>
                  <a:latin typeface="Times New Roman" charset="0"/>
                  <a:ea typeface="ＭＳ Ｐゴシック" charset="0"/>
                </a:defRPr>
              </a:lvl4pPr>
              <a:lvl5pPr algn="l" defTabSz="912813" eaLnBrk="0" hangingPunct="0">
                <a:defRPr sz="2400">
                  <a:solidFill>
                    <a:schemeClr val="tx1"/>
                  </a:solidFill>
                  <a:latin typeface="Times New Roman" charset="0"/>
                  <a:ea typeface="ＭＳ Ｐゴシック" charset="0"/>
                </a:defRPr>
              </a:lvl5pPr>
              <a:lvl6pPr defTabSz="912813" eaLnBrk="0" fontAlgn="base" hangingPunct="0">
                <a:spcBef>
                  <a:spcPct val="0"/>
                </a:spcBef>
                <a:spcAft>
                  <a:spcPct val="0"/>
                </a:spcAft>
                <a:defRPr sz="2400">
                  <a:solidFill>
                    <a:schemeClr val="tx1"/>
                  </a:solidFill>
                  <a:latin typeface="Times New Roman" charset="0"/>
                  <a:ea typeface="ＭＳ Ｐゴシック" charset="0"/>
                </a:defRPr>
              </a:lvl6pPr>
              <a:lvl7pPr defTabSz="912813" eaLnBrk="0" fontAlgn="base" hangingPunct="0">
                <a:spcBef>
                  <a:spcPct val="0"/>
                </a:spcBef>
                <a:spcAft>
                  <a:spcPct val="0"/>
                </a:spcAft>
                <a:defRPr sz="2400">
                  <a:solidFill>
                    <a:schemeClr val="tx1"/>
                  </a:solidFill>
                  <a:latin typeface="Times New Roman" charset="0"/>
                  <a:ea typeface="ＭＳ Ｐゴシック" charset="0"/>
                </a:defRPr>
              </a:lvl7pPr>
              <a:lvl8pPr defTabSz="912813" eaLnBrk="0" fontAlgn="base" hangingPunct="0">
                <a:spcBef>
                  <a:spcPct val="0"/>
                </a:spcBef>
                <a:spcAft>
                  <a:spcPct val="0"/>
                </a:spcAft>
                <a:defRPr sz="2400">
                  <a:solidFill>
                    <a:schemeClr val="tx1"/>
                  </a:solidFill>
                  <a:latin typeface="Times New Roman" charset="0"/>
                  <a:ea typeface="ＭＳ Ｐゴシック" charset="0"/>
                </a:defRPr>
              </a:lvl8pPr>
              <a:lvl9pPr defTabSz="912813"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sz="1600" b="0" smtClean="0">
                  <a:solidFill>
                    <a:srgbClr val="000000"/>
                  </a:solidFill>
                  <a:latin typeface="Arial" charset="0"/>
                  <a:cs typeface="+mn-cs"/>
                </a:rPr>
                <a:t>Unit of measure</a:t>
              </a:r>
            </a:p>
          </p:txBody>
        </p:sp>
        <p:sp>
          <p:nvSpPr>
            <p:cNvPr id="5084168" name="McK Footnote" hidden="1"/>
            <p:cNvSpPr txBox="1">
              <a:spLocks noChangeArrowheads="1"/>
            </p:cNvSpPr>
            <p:nvPr userDrawn="1"/>
          </p:nvSpPr>
          <p:spPr bwMode="auto">
            <a:xfrm>
              <a:off x="79" y="3966"/>
              <a:ext cx="5145" cy="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b">
              <a:spAutoFit/>
            </a:bodyPr>
            <a:lstStyle>
              <a:lvl1pPr marL="585788" indent="-585788" algn="l" defTabSz="912813" eaLnBrk="0" hangingPunct="0">
                <a:tabLst>
                  <a:tab pos="544513" algn="r"/>
                </a:tabLst>
                <a:defRPr sz="2400">
                  <a:solidFill>
                    <a:schemeClr val="tx1"/>
                  </a:solidFill>
                  <a:latin typeface="Times New Roman" charset="0"/>
                  <a:ea typeface="ＭＳ Ｐゴシック" charset="0"/>
                </a:defRPr>
              </a:lvl1pPr>
              <a:lvl2pPr marL="1052513" algn="l" defTabSz="912813" eaLnBrk="0" hangingPunct="0">
                <a:tabLst>
                  <a:tab pos="544513" algn="r"/>
                </a:tabLst>
                <a:defRPr sz="2400">
                  <a:solidFill>
                    <a:schemeClr val="tx1"/>
                  </a:solidFill>
                  <a:latin typeface="Times New Roman" charset="0"/>
                  <a:ea typeface="ＭＳ Ｐゴシック" charset="0"/>
                </a:defRPr>
              </a:lvl2pPr>
              <a:lvl3pPr marL="1243013" algn="l" defTabSz="912813" eaLnBrk="0" hangingPunct="0">
                <a:tabLst>
                  <a:tab pos="544513" algn="r"/>
                </a:tabLst>
                <a:defRPr sz="2400">
                  <a:solidFill>
                    <a:schemeClr val="tx1"/>
                  </a:solidFill>
                  <a:latin typeface="Times New Roman" charset="0"/>
                  <a:ea typeface="ＭＳ Ｐゴシック" charset="0"/>
                </a:defRPr>
              </a:lvl3pPr>
              <a:lvl4pPr marL="1433513" algn="l" defTabSz="912813" eaLnBrk="0" hangingPunct="0">
                <a:tabLst>
                  <a:tab pos="544513" algn="r"/>
                </a:tabLst>
                <a:defRPr sz="2400">
                  <a:solidFill>
                    <a:schemeClr val="tx1"/>
                  </a:solidFill>
                  <a:latin typeface="Times New Roman" charset="0"/>
                  <a:ea typeface="ＭＳ Ｐゴシック" charset="0"/>
                </a:defRPr>
              </a:lvl4pPr>
              <a:lvl5pPr algn="l" defTabSz="912813" eaLnBrk="0" hangingPunct="0">
                <a:tabLst>
                  <a:tab pos="544513" algn="r"/>
                </a:tabLst>
                <a:defRPr sz="2400">
                  <a:solidFill>
                    <a:schemeClr val="tx1"/>
                  </a:solidFill>
                  <a:latin typeface="Times New Roman" charset="0"/>
                  <a:ea typeface="ＭＳ Ｐゴシック" charset="0"/>
                </a:defRPr>
              </a:lvl5pPr>
              <a:lvl6pPr defTabSz="912813" eaLnBrk="0" fontAlgn="base" hangingPunct="0">
                <a:spcBef>
                  <a:spcPct val="0"/>
                </a:spcBef>
                <a:spcAft>
                  <a:spcPct val="0"/>
                </a:spcAft>
                <a:tabLst>
                  <a:tab pos="544513" algn="r"/>
                </a:tabLst>
                <a:defRPr sz="2400">
                  <a:solidFill>
                    <a:schemeClr val="tx1"/>
                  </a:solidFill>
                  <a:latin typeface="Times New Roman" charset="0"/>
                  <a:ea typeface="ＭＳ Ｐゴシック" charset="0"/>
                </a:defRPr>
              </a:lvl6pPr>
              <a:lvl7pPr defTabSz="912813" eaLnBrk="0" fontAlgn="base" hangingPunct="0">
                <a:spcBef>
                  <a:spcPct val="0"/>
                </a:spcBef>
                <a:spcAft>
                  <a:spcPct val="0"/>
                </a:spcAft>
                <a:tabLst>
                  <a:tab pos="544513" algn="r"/>
                </a:tabLst>
                <a:defRPr sz="2400">
                  <a:solidFill>
                    <a:schemeClr val="tx1"/>
                  </a:solidFill>
                  <a:latin typeface="Times New Roman" charset="0"/>
                  <a:ea typeface="ＭＳ Ｐゴシック" charset="0"/>
                </a:defRPr>
              </a:lvl7pPr>
              <a:lvl8pPr defTabSz="912813" eaLnBrk="0" fontAlgn="base" hangingPunct="0">
                <a:spcBef>
                  <a:spcPct val="0"/>
                </a:spcBef>
                <a:spcAft>
                  <a:spcPct val="0"/>
                </a:spcAft>
                <a:tabLst>
                  <a:tab pos="544513" algn="r"/>
                </a:tabLst>
                <a:defRPr sz="2400">
                  <a:solidFill>
                    <a:schemeClr val="tx1"/>
                  </a:solidFill>
                  <a:latin typeface="Times New Roman" charset="0"/>
                  <a:ea typeface="ＭＳ Ｐゴシック" charset="0"/>
                </a:defRPr>
              </a:lvl8pPr>
              <a:lvl9pPr defTabSz="912813" eaLnBrk="0" fontAlgn="base" hangingPunct="0">
                <a:spcBef>
                  <a:spcPct val="0"/>
                </a:spcBef>
                <a:spcAft>
                  <a:spcPct val="0"/>
                </a:spcAft>
                <a:tabLst>
                  <a:tab pos="544513" algn="r"/>
                </a:tabLst>
                <a:defRPr sz="2400">
                  <a:solidFill>
                    <a:schemeClr val="tx1"/>
                  </a:solidFill>
                  <a:latin typeface="Times New Roman" charset="0"/>
                  <a:ea typeface="ＭＳ Ｐゴシック" charset="0"/>
                </a:defRPr>
              </a:lvl9pPr>
            </a:lstStyle>
            <a:p>
              <a:pPr eaLnBrk="1" hangingPunct="1">
                <a:defRPr/>
              </a:pPr>
              <a:r>
                <a:rPr lang="en-US" sz="1200" b="0" smtClean="0">
                  <a:solidFill>
                    <a:srgbClr val="000000"/>
                  </a:solidFill>
                  <a:latin typeface="Arial" charset="0"/>
                  <a:cs typeface="+mn-cs"/>
                </a:rPr>
                <a:t>	*	Footnote</a:t>
              </a:r>
            </a:p>
            <a:p>
              <a:pPr eaLnBrk="1" hangingPunct="1">
                <a:spcBef>
                  <a:spcPct val="20000"/>
                </a:spcBef>
                <a:defRPr/>
              </a:pPr>
              <a:r>
                <a:rPr lang="en-US" sz="1200" b="0" smtClean="0">
                  <a:solidFill>
                    <a:srgbClr val="000000"/>
                  </a:solidFill>
                  <a:latin typeface="Arial" charset="0"/>
                  <a:cs typeface="+mn-cs"/>
                </a:rPr>
                <a:t>	Source:	Source</a:t>
              </a:r>
            </a:p>
          </p:txBody>
        </p:sp>
      </p:grpSp>
      <p:grpSp>
        <p:nvGrpSpPr>
          <p:cNvPr id="158727" name="McK Legend Lines" hidden="1"/>
          <p:cNvGrpSpPr>
            <a:grpSpLocks/>
          </p:cNvGrpSpPr>
          <p:nvPr>
            <p:custDataLst>
              <p:tags r:id="rId20"/>
            </p:custDataLst>
          </p:nvPr>
        </p:nvGrpSpPr>
        <p:grpSpPr bwMode="auto">
          <a:xfrm>
            <a:off x="7940675" y="273061"/>
            <a:ext cx="1036574" cy="1003267"/>
            <a:chOff x="4902" y="1143"/>
            <a:chExt cx="640" cy="619"/>
          </a:xfrm>
        </p:grpSpPr>
        <p:sp>
          <p:nvSpPr>
            <p:cNvPr id="5084170" name="Rectangle 10" hidden="1"/>
            <p:cNvSpPr>
              <a:spLocks noChangeArrowheads="1"/>
            </p:cNvSpPr>
            <p:nvPr userDrawn="1"/>
          </p:nvSpPr>
          <p:spPr bwMode="auto">
            <a:xfrm>
              <a:off x="5172" y="1143"/>
              <a:ext cx="370" cy="1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spAutoFit/>
            </a:bodyPr>
            <a:lstStyle/>
            <a:p>
              <a:pPr defTabSz="891982" eaLnBrk="0" hangingPunct="0">
                <a:defRPr/>
              </a:pPr>
              <a:r>
                <a:rPr lang="en-US" sz="1400" b="0">
                  <a:solidFill>
                    <a:srgbClr val="000000"/>
                  </a:solidFill>
                  <a:cs typeface="+mn-cs"/>
                </a:rPr>
                <a:t>Legend</a:t>
              </a:r>
            </a:p>
          </p:txBody>
        </p:sp>
        <p:sp>
          <p:nvSpPr>
            <p:cNvPr id="5084171" name="Rectangle 11" hidden="1"/>
            <p:cNvSpPr>
              <a:spLocks noChangeArrowheads="1"/>
            </p:cNvSpPr>
            <p:nvPr userDrawn="1"/>
          </p:nvSpPr>
          <p:spPr bwMode="auto">
            <a:xfrm>
              <a:off x="5172" y="1305"/>
              <a:ext cx="370" cy="1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spAutoFit/>
            </a:bodyPr>
            <a:lstStyle/>
            <a:p>
              <a:pPr defTabSz="891982" eaLnBrk="0" hangingPunct="0">
                <a:defRPr/>
              </a:pPr>
              <a:r>
                <a:rPr lang="en-US" sz="1400" b="0">
                  <a:solidFill>
                    <a:srgbClr val="000000"/>
                  </a:solidFill>
                  <a:cs typeface="+mn-cs"/>
                </a:rPr>
                <a:t>Legend</a:t>
              </a:r>
            </a:p>
          </p:txBody>
        </p:sp>
        <p:sp>
          <p:nvSpPr>
            <p:cNvPr id="5084172" name="Rectangle 12" hidden="1"/>
            <p:cNvSpPr>
              <a:spLocks noChangeArrowheads="1"/>
            </p:cNvSpPr>
            <p:nvPr userDrawn="1"/>
          </p:nvSpPr>
          <p:spPr bwMode="auto">
            <a:xfrm>
              <a:off x="5172" y="1467"/>
              <a:ext cx="370" cy="1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spAutoFit/>
            </a:bodyPr>
            <a:lstStyle/>
            <a:p>
              <a:pPr defTabSz="891982" eaLnBrk="0" hangingPunct="0">
                <a:defRPr/>
              </a:pPr>
              <a:r>
                <a:rPr lang="en-US" sz="1400" b="0">
                  <a:solidFill>
                    <a:srgbClr val="000000"/>
                  </a:solidFill>
                  <a:cs typeface="+mn-cs"/>
                </a:rPr>
                <a:t>Legend</a:t>
              </a:r>
            </a:p>
          </p:txBody>
        </p:sp>
        <p:sp>
          <p:nvSpPr>
            <p:cNvPr id="5084173" name="Line 13" hidden="1"/>
            <p:cNvSpPr>
              <a:spLocks noChangeShapeType="1"/>
            </p:cNvSpPr>
            <p:nvPr userDrawn="1"/>
          </p:nvSpPr>
          <p:spPr bwMode="auto">
            <a:xfrm>
              <a:off x="4902" y="1210"/>
              <a:ext cx="210" cy="0"/>
            </a:xfrm>
            <a:prstGeom prst="line">
              <a:avLst/>
            </a:prstGeom>
            <a:noFill/>
            <a:ln w="2857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defRPr/>
              </a:pPr>
              <a:endParaRPr lang="en-US" sz="2000">
                <a:solidFill>
                  <a:srgbClr val="000000"/>
                </a:solidFill>
                <a:cs typeface="+mn-cs"/>
              </a:endParaRPr>
            </a:p>
          </p:txBody>
        </p:sp>
        <p:sp>
          <p:nvSpPr>
            <p:cNvPr id="5084174" name="Line 14" hidden="1"/>
            <p:cNvSpPr>
              <a:spLocks noChangeShapeType="1"/>
            </p:cNvSpPr>
            <p:nvPr userDrawn="1"/>
          </p:nvSpPr>
          <p:spPr bwMode="auto">
            <a:xfrm>
              <a:off x="4902" y="1372"/>
              <a:ext cx="210" cy="0"/>
            </a:xfrm>
            <a:prstGeom prst="line">
              <a:avLst/>
            </a:prstGeom>
            <a:noFill/>
            <a:ln w="28575">
              <a:solidFill>
                <a:schemeClr val="tx2"/>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defRPr/>
              </a:pPr>
              <a:endParaRPr lang="en-US" sz="2000">
                <a:solidFill>
                  <a:srgbClr val="000000"/>
                </a:solidFill>
                <a:cs typeface="+mn-cs"/>
              </a:endParaRPr>
            </a:p>
          </p:txBody>
        </p:sp>
        <p:sp>
          <p:nvSpPr>
            <p:cNvPr id="5084175" name="Line 15" hidden="1"/>
            <p:cNvSpPr>
              <a:spLocks noChangeShapeType="1"/>
            </p:cNvSpPr>
            <p:nvPr userDrawn="1"/>
          </p:nvSpPr>
          <p:spPr bwMode="auto">
            <a:xfrm>
              <a:off x="4902" y="1534"/>
              <a:ext cx="210" cy="0"/>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defRPr/>
              </a:pPr>
              <a:endParaRPr lang="en-US" sz="2000">
                <a:solidFill>
                  <a:srgbClr val="000000"/>
                </a:solidFill>
                <a:cs typeface="+mn-cs"/>
              </a:endParaRPr>
            </a:p>
          </p:txBody>
        </p:sp>
        <p:sp>
          <p:nvSpPr>
            <p:cNvPr id="5084176" name="Rectangle 16" hidden="1"/>
            <p:cNvSpPr>
              <a:spLocks noChangeArrowheads="1"/>
            </p:cNvSpPr>
            <p:nvPr userDrawn="1"/>
          </p:nvSpPr>
          <p:spPr bwMode="auto">
            <a:xfrm>
              <a:off x="5172" y="1629"/>
              <a:ext cx="370" cy="1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spAutoFit/>
            </a:bodyPr>
            <a:lstStyle/>
            <a:p>
              <a:pPr defTabSz="891982" eaLnBrk="0" hangingPunct="0">
                <a:defRPr/>
              </a:pPr>
              <a:r>
                <a:rPr lang="en-US" sz="1400" b="0">
                  <a:solidFill>
                    <a:srgbClr val="000000"/>
                  </a:solidFill>
                  <a:cs typeface="+mn-cs"/>
                </a:rPr>
                <a:t>Legend</a:t>
              </a:r>
            </a:p>
          </p:txBody>
        </p:sp>
        <p:sp>
          <p:nvSpPr>
            <p:cNvPr id="5084177" name="Line 17" hidden="1"/>
            <p:cNvSpPr>
              <a:spLocks noChangeShapeType="1"/>
            </p:cNvSpPr>
            <p:nvPr userDrawn="1"/>
          </p:nvSpPr>
          <p:spPr bwMode="auto">
            <a:xfrm>
              <a:off x="4902" y="1696"/>
              <a:ext cx="210" cy="0"/>
            </a:xfrm>
            <a:prstGeom prst="line">
              <a:avLst/>
            </a:prstGeom>
            <a:noFill/>
            <a:ln w="12700">
              <a:solidFill>
                <a:schemeClr val="tx2"/>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defRPr/>
              </a:pPr>
              <a:endParaRPr lang="en-US" sz="2000">
                <a:solidFill>
                  <a:srgbClr val="000000"/>
                </a:solidFill>
                <a:cs typeface="+mn-cs"/>
              </a:endParaRPr>
            </a:p>
          </p:txBody>
        </p:sp>
      </p:grpSp>
      <p:grpSp>
        <p:nvGrpSpPr>
          <p:cNvPr id="158728" name="McK Legend Moons" hidden="1"/>
          <p:cNvGrpSpPr>
            <a:grpSpLocks/>
          </p:cNvGrpSpPr>
          <p:nvPr>
            <p:custDataLst>
              <p:tags r:id="rId21"/>
            </p:custDataLst>
          </p:nvPr>
        </p:nvGrpSpPr>
        <p:grpSpPr bwMode="auto">
          <a:xfrm>
            <a:off x="8094682" y="273050"/>
            <a:ext cx="882588" cy="741328"/>
            <a:chOff x="4997" y="169"/>
            <a:chExt cx="545" cy="457"/>
          </a:xfrm>
        </p:grpSpPr>
        <p:grpSp>
          <p:nvGrpSpPr>
            <p:cNvPr id="158738" name="Group 19" hidden="1"/>
            <p:cNvGrpSpPr>
              <a:grpSpLocks noChangeAspect="1"/>
            </p:cNvGrpSpPr>
            <p:nvPr userDrawn="1">
              <p:custDataLst>
                <p:tags r:id="rId23"/>
              </p:custDataLst>
            </p:nvPr>
          </p:nvGrpSpPr>
          <p:grpSpPr bwMode="auto">
            <a:xfrm>
              <a:off x="4997" y="178"/>
              <a:ext cx="116" cy="116"/>
              <a:chOff x="4997" y="178"/>
              <a:chExt cx="116" cy="116"/>
            </a:xfrm>
          </p:grpSpPr>
          <p:sp>
            <p:nvSpPr>
              <p:cNvPr id="5084180" name="Oval 20" hidden="1"/>
              <p:cNvSpPr>
                <a:spLocks noChangeAspect="1" noChangeArrowheads="1"/>
              </p:cNvSpPr>
              <p:nvPr>
                <p:custDataLst>
                  <p:tags r:id="rId30"/>
                </p:custDataLst>
              </p:nvPr>
            </p:nvSpPr>
            <p:spPr bwMode="blackWhite">
              <a:xfrm>
                <a:off x="4997" y="178"/>
                <a:ext cx="116" cy="116"/>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nchor="ctr"/>
              <a:lstStyle/>
              <a:p>
                <a:pPr algn="ctr" defTabSz="933249">
                  <a:defRPr/>
                </a:pPr>
                <a:endParaRPr lang="de-DE" sz="1600" b="0">
                  <a:solidFill>
                    <a:srgbClr val="000000"/>
                  </a:solidFill>
                  <a:cs typeface="+mn-cs"/>
                </a:endParaRPr>
              </a:p>
            </p:txBody>
          </p:sp>
          <p:sp>
            <p:nvSpPr>
              <p:cNvPr id="5084181" name="Oval 21" hidden="1"/>
              <p:cNvSpPr>
                <a:spLocks noChangeAspect="1" noChangeArrowheads="1"/>
              </p:cNvSpPr>
              <p:nvPr>
                <p:custDataLst>
                  <p:tags r:id="rId31"/>
                </p:custDataLst>
              </p:nvPr>
            </p:nvSpPr>
            <p:spPr bwMode="black">
              <a:xfrm>
                <a:off x="4997" y="178"/>
                <a:ext cx="116" cy="116"/>
              </a:xfrm>
              <a:prstGeom prst="ellipse">
                <a:avLst/>
              </a:prstGeom>
              <a:solidFill>
                <a:schemeClr val="tx2"/>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nchor="ctr"/>
              <a:lstStyle/>
              <a:p>
                <a:pPr algn="ctr" defTabSz="933249">
                  <a:defRPr/>
                </a:pPr>
                <a:endParaRPr lang="de-DE" sz="1600" b="0">
                  <a:solidFill>
                    <a:srgbClr val="000000"/>
                  </a:solidFill>
                  <a:cs typeface="+mn-cs"/>
                </a:endParaRPr>
              </a:p>
            </p:txBody>
          </p:sp>
        </p:grpSp>
        <p:grpSp>
          <p:nvGrpSpPr>
            <p:cNvPr id="158739" name="Group 22" hidden="1"/>
            <p:cNvGrpSpPr>
              <a:grpSpLocks/>
            </p:cNvGrpSpPr>
            <p:nvPr userDrawn="1">
              <p:custDataLst>
                <p:tags r:id="rId24"/>
              </p:custDataLst>
            </p:nvPr>
          </p:nvGrpSpPr>
          <p:grpSpPr bwMode="auto">
            <a:xfrm>
              <a:off x="4997" y="339"/>
              <a:ext cx="116" cy="116"/>
              <a:chOff x="1104" y="1908"/>
              <a:chExt cx="204" cy="204"/>
            </a:xfrm>
          </p:grpSpPr>
          <p:sp>
            <p:nvSpPr>
              <p:cNvPr id="5084183" name="Oval 23" hidden="1"/>
              <p:cNvSpPr>
                <a:spLocks noChangeAspect="1" noChangeArrowheads="1"/>
              </p:cNvSpPr>
              <p:nvPr>
                <p:custDataLst>
                  <p:tags r:id="rId28"/>
                </p:custDataLst>
              </p:nvPr>
            </p:nvSpPr>
            <p:spPr bwMode="blackWhite">
              <a:xfrm>
                <a:off x="1104" y="1908"/>
                <a:ext cx="202" cy="200"/>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nchor="ctr"/>
              <a:lstStyle/>
              <a:p>
                <a:pPr algn="ctr" defTabSz="933249">
                  <a:defRPr/>
                </a:pPr>
                <a:endParaRPr lang="de-DE" sz="1600" b="0">
                  <a:solidFill>
                    <a:srgbClr val="000000"/>
                  </a:solidFill>
                  <a:cs typeface="+mn-cs"/>
                </a:endParaRPr>
              </a:p>
            </p:txBody>
          </p:sp>
          <p:sp>
            <p:nvSpPr>
              <p:cNvPr id="5084184" name="Arc 24" hidden="1"/>
              <p:cNvSpPr>
                <a:spLocks noChangeAspect="1"/>
              </p:cNvSpPr>
              <p:nvPr>
                <p:custDataLst>
                  <p:tags r:id="rId29"/>
                </p:custDataLst>
              </p:nvPr>
            </p:nvSpPr>
            <p:spPr bwMode="black">
              <a:xfrm>
                <a:off x="1206" y="1908"/>
                <a:ext cx="102" cy="200"/>
              </a:xfrm>
              <a:custGeom>
                <a:avLst/>
                <a:gdLst>
                  <a:gd name="G0" fmla="+- 0 0 0"/>
                  <a:gd name="G1" fmla="+- 21600 0 0"/>
                  <a:gd name="G2" fmla="+- 21600 0 0"/>
                  <a:gd name="T0" fmla="*/ 0 w 21600"/>
                  <a:gd name="T1" fmla="*/ 0 h 43200"/>
                  <a:gd name="T2" fmla="*/ 0 w 21600"/>
                  <a:gd name="T3" fmla="*/ 43200 h 43200"/>
                  <a:gd name="T4" fmla="*/ 0 w 21600"/>
                  <a:gd name="T5" fmla="*/ 21600 h 43200"/>
                </a:gdLst>
                <a:ahLst/>
                <a:cxnLst>
                  <a:cxn ang="0">
                    <a:pos x="T0" y="T1"/>
                  </a:cxn>
                  <a:cxn ang="0">
                    <a:pos x="T2" y="T3"/>
                  </a:cxn>
                  <a:cxn ang="0">
                    <a:pos x="T4" y="T5"/>
                  </a:cxn>
                </a:cxnLst>
                <a:rect l="0" t="0" r="r" b="b"/>
                <a:pathLst>
                  <a:path w="21600" h="43200" fill="none" extrusionOk="0">
                    <a:moveTo>
                      <a:pt x="0" y="-1"/>
                    </a:moveTo>
                    <a:cubicBezTo>
                      <a:pt x="11929" y="0"/>
                      <a:pt x="21600" y="9670"/>
                      <a:pt x="21600" y="21600"/>
                    </a:cubicBezTo>
                    <a:cubicBezTo>
                      <a:pt x="21600" y="33529"/>
                      <a:pt x="11929" y="43200"/>
                      <a:pt x="-1" y="43200"/>
                    </a:cubicBezTo>
                  </a:path>
                  <a:path w="21600" h="43200" stroke="0" extrusionOk="0">
                    <a:moveTo>
                      <a:pt x="0" y="-1"/>
                    </a:moveTo>
                    <a:cubicBezTo>
                      <a:pt x="11929" y="0"/>
                      <a:pt x="21600" y="9670"/>
                      <a:pt x="21600" y="21600"/>
                    </a:cubicBezTo>
                    <a:cubicBezTo>
                      <a:pt x="21600" y="33529"/>
                      <a:pt x="11929" y="43200"/>
                      <a:pt x="-1" y="43200"/>
                    </a:cubicBezTo>
                    <a:lnTo>
                      <a:pt x="0" y="21600"/>
                    </a:lnTo>
                    <a:close/>
                  </a:path>
                </a:pathLst>
              </a:custGeom>
              <a:solidFill>
                <a:schemeClr val="tx2"/>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nchor="ctr"/>
              <a:lstStyle/>
              <a:p>
                <a:pPr algn="ctr" defTabSz="933249">
                  <a:defRPr/>
                </a:pPr>
                <a:endParaRPr lang="de-DE" sz="1600" b="0">
                  <a:solidFill>
                    <a:srgbClr val="000000"/>
                  </a:solidFill>
                  <a:cs typeface="+mn-cs"/>
                </a:endParaRPr>
              </a:p>
            </p:txBody>
          </p:sp>
        </p:grpSp>
        <p:sp>
          <p:nvSpPr>
            <p:cNvPr id="5084185" name="Rectangle 25" hidden="1"/>
            <p:cNvSpPr>
              <a:spLocks noChangeArrowheads="1"/>
            </p:cNvSpPr>
            <p:nvPr userDrawn="1"/>
          </p:nvSpPr>
          <p:spPr bwMode="auto">
            <a:xfrm>
              <a:off x="5172" y="169"/>
              <a:ext cx="370" cy="1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spAutoFit/>
            </a:bodyPr>
            <a:lstStyle/>
            <a:p>
              <a:pPr defTabSz="891982" eaLnBrk="0" hangingPunct="0">
                <a:defRPr/>
              </a:pPr>
              <a:r>
                <a:rPr lang="en-US" sz="1400" b="0">
                  <a:solidFill>
                    <a:srgbClr val="000000"/>
                  </a:solidFill>
                  <a:cs typeface="+mn-cs"/>
                </a:rPr>
                <a:t>Legend</a:t>
              </a:r>
            </a:p>
          </p:txBody>
        </p:sp>
        <p:sp>
          <p:nvSpPr>
            <p:cNvPr id="5084186" name="Rectangle 26" hidden="1"/>
            <p:cNvSpPr>
              <a:spLocks noChangeArrowheads="1"/>
            </p:cNvSpPr>
            <p:nvPr userDrawn="1"/>
          </p:nvSpPr>
          <p:spPr bwMode="auto">
            <a:xfrm>
              <a:off x="5172" y="331"/>
              <a:ext cx="370" cy="1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spAutoFit/>
            </a:bodyPr>
            <a:lstStyle/>
            <a:p>
              <a:pPr defTabSz="891982" eaLnBrk="0" hangingPunct="0">
                <a:defRPr/>
              </a:pPr>
              <a:r>
                <a:rPr lang="en-US" sz="1400" b="0">
                  <a:solidFill>
                    <a:srgbClr val="000000"/>
                  </a:solidFill>
                  <a:cs typeface="+mn-cs"/>
                </a:rPr>
                <a:t>Legend</a:t>
              </a:r>
            </a:p>
          </p:txBody>
        </p:sp>
        <p:sp>
          <p:nvSpPr>
            <p:cNvPr id="5084187" name="Rectangle 27" hidden="1"/>
            <p:cNvSpPr>
              <a:spLocks noChangeArrowheads="1"/>
            </p:cNvSpPr>
            <p:nvPr userDrawn="1"/>
          </p:nvSpPr>
          <p:spPr bwMode="auto">
            <a:xfrm>
              <a:off x="5172" y="493"/>
              <a:ext cx="370" cy="1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spAutoFit/>
            </a:bodyPr>
            <a:lstStyle/>
            <a:p>
              <a:pPr defTabSz="891982" eaLnBrk="0" hangingPunct="0">
                <a:defRPr/>
              </a:pPr>
              <a:r>
                <a:rPr lang="en-US" sz="1400" b="0">
                  <a:solidFill>
                    <a:srgbClr val="000000"/>
                  </a:solidFill>
                  <a:cs typeface="+mn-cs"/>
                </a:rPr>
                <a:t>Legend</a:t>
              </a:r>
            </a:p>
          </p:txBody>
        </p:sp>
        <p:grpSp>
          <p:nvGrpSpPr>
            <p:cNvPr id="158743" name="Group 28" hidden="1"/>
            <p:cNvGrpSpPr>
              <a:grpSpLocks noChangeAspect="1"/>
            </p:cNvGrpSpPr>
            <p:nvPr userDrawn="1">
              <p:custDataLst>
                <p:tags r:id="rId25"/>
              </p:custDataLst>
            </p:nvPr>
          </p:nvGrpSpPr>
          <p:grpSpPr bwMode="auto">
            <a:xfrm>
              <a:off x="4997" y="502"/>
              <a:ext cx="117" cy="117"/>
              <a:chOff x="4997" y="502"/>
              <a:chExt cx="117" cy="117"/>
            </a:xfrm>
          </p:grpSpPr>
          <p:sp>
            <p:nvSpPr>
              <p:cNvPr id="5084189" name="Oval 29" hidden="1"/>
              <p:cNvSpPr>
                <a:spLocks noChangeAspect="1" noChangeArrowheads="1"/>
              </p:cNvSpPr>
              <p:nvPr>
                <p:custDataLst>
                  <p:tags r:id="rId26"/>
                </p:custDataLst>
              </p:nvPr>
            </p:nvSpPr>
            <p:spPr bwMode="blackWhite">
              <a:xfrm>
                <a:off x="4997" y="502"/>
                <a:ext cx="116" cy="116"/>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nchor="ctr"/>
              <a:lstStyle/>
              <a:p>
                <a:pPr algn="ctr" defTabSz="933249">
                  <a:defRPr/>
                </a:pPr>
                <a:endParaRPr lang="de-DE" sz="1600" b="0">
                  <a:solidFill>
                    <a:srgbClr val="000000"/>
                  </a:solidFill>
                  <a:cs typeface="+mn-cs"/>
                </a:endParaRPr>
              </a:p>
            </p:txBody>
          </p:sp>
          <p:sp>
            <p:nvSpPr>
              <p:cNvPr id="5084190" name="Arc 30" hidden="1"/>
              <p:cNvSpPr>
                <a:spLocks noChangeAspect="1"/>
              </p:cNvSpPr>
              <p:nvPr>
                <p:custDataLst>
                  <p:tags r:id="rId27"/>
                </p:custDataLst>
              </p:nvPr>
            </p:nvSpPr>
            <p:spPr bwMode="black">
              <a:xfrm>
                <a:off x="4998" y="503"/>
                <a:ext cx="116" cy="116"/>
              </a:xfrm>
              <a:custGeom>
                <a:avLst/>
                <a:gdLst>
                  <a:gd name="G0" fmla="+- 21600 0 0"/>
                  <a:gd name="G1" fmla="+- 21600 0 0"/>
                  <a:gd name="G2" fmla="+- 21600 0 0"/>
                  <a:gd name="T0" fmla="*/ 21600 w 43200"/>
                  <a:gd name="T1" fmla="*/ 0 h 43200"/>
                  <a:gd name="T2" fmla="*/ 21600 w 43200"/>
                  <a:gd name="T3" fmla="*/ 0 h 43200"/>
                  <a:gd name="T4" fmla="*/ 21600 w 43200"/>
                  <a:gd name="T5" fmla="*/ 21600 h 43200"/>
                </a:gdLst>
                <a:ahLst/>
                <a:cxnLst>
                  <a:cxn ang="0">
                    <a:pos x="T0" y="T1"/>
                  </a:cxn>
                  <a:cxn ang="0">
                    <a:pos x="T2" y="T3"/>
                  </a:cxn>
                  <a:cxn ang="0">
                    <a:pos x="T4" y="T5"/>
                  </a:cxn>
                </a:cxnLst>
                <a:rect l="0" t="0" r="r" b="b"/>
                <a:pathLst>
                  <a:path w="43200" h="43200" fill="none" extrusionOk="0">
                    <a:moveTo>
                      <a:pt x="21600" y="-1"/>
                    </a:moveTo>
                    <a:cubicBezTo>
                      <a:pt x="33529" y="0"/>
                      <a:pt x="43200" y="9670"/>
                      <a:pt x="43200" y="21600"/>
                    </a:cubicBezTo>
                    <a:cubicBezTo>
                      <a:pt x="43200" y="33529"/>
                      <a:pt x="33529" y="43200"/>
                      <a:pt x="21600" y="43200"/>
                    </a:cubicBezTo>
                    <a:cubicBezTo>
                      <a:pt x="9670" y="43200"/>
                      <a:pt x="0" y="33529"/>
                      <a:pt x="0" y="21600"/>
                    </a:cubicBezTo>
                    <a:cubicBezTo>
                      <a:pt x="0" y="9670"/>
                      <a:pt x="9670" y="-1"/>
                      <a:pt x="21600" y="-1"/>
                    </a:cubicBezTo>
                  </a:path>
                  <a:path w="43200" h="43200" stroke="0" extrusionOk="0">
                    <a:moveTo>
                      <a:pt x="21600" y="-1"/>
                    </a:moveTo>
                    <a:cubicBezTo>
                      <a:pt x="33529" y="0"/>
                      <a:pt x="43200" y="9670"/>
                      <a:pt x="43200" y="21600"/>
                    </a:cubicBezTo>
                    <a:cubicBezTo>
                      <a:pt x="43200" y="33529"/>
                      <a:pt x="33529" y="43200"/>
                      <a:pt x="21600" y="43200"/>
                    </a:cubicBezTo>
                    <a:cubicBezTo>
                      <a:pt x="9670" y="43200"/>
                      <a:pt x="0" y="33529"/>
                      <a:pt x="0" y="21600"/>
                    </a:cubicBezTo>
                    <a:cubicBezTo>
                      <a:pt x="0" y="9670"/>
                      <a:pt x="9670" y="-1"/>
                      <a:pt x="21600" y="-1"/>
                    </a:cubicBezTo>
                    <a:lnTo>
                      <a:pt x="21600" y="21600"/>
                    </a:lnTo>
                    <a:close/>
                  </a:path>
                </a:pathLst>
              </a:custGeom>
              <a:solidFill>
                <a:schemeClr val="bg1"/>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nchor="ctr"/>
              <a:lstStyle/>
              <a:p>
                <a:pPr algn="ctr" defTabSz="933249">
                  <a:defRPr/>
                </a:pPr>
                <a:endParaRPr lang="de-DE" sz="1600" b="0">
                  <a:solidFill>
                    <a:srgbClr val="000000"/>
                  </a:solidFill>
                  <a:cs typeface="+mn-cs"/>
                </a:endParaRPr>
              </a:p>
            </p:txBody>
          </p:sp>
        </p:grpSp>
      </p:grpSp>
      <p:grpSp>
        <p:nvGrpSpPr>
          <p:cNvPr id="158729" name="McK Legend Boxes" hidden="1"/>
          <p:cNvGrpSpPr>
            <a:grpSpLocks/>
          </p:cNvGrpSpPr>
          <p:nvPr>
            <p:custDataLst>
              <p:tags r:id="rId22"/>
            </p:custDataLst>
          </p:nvPr>
        </p:nvGrpSpPr>
        <p:grpSpPr bwMode="auto">
          <a:xfrm>
            <a:off x="7940675" y="273059"/>
            <a:ext cx="1036574" cy="1003267"/>
            <a:chOff x="4902" y="169"/>
            <a:chExt cx="640" cy="619"/>
          </a:xfrm>
        </p:grpSpPr>
        <p:sp>
          <p:nvSpPr>
            <p:cNvPr id="5084192" name="Rectangle 32" hidden="1"/>
            <p:cNvSpPr>
              <a:spLocks noChangeArrowheads="1"/>
            </p:cNvSpPr>
            <p:nvPr userDrawn="1"/>
          </p:nvSpPr>
          <p:spPr bwMode="auto">
            <a:xfrm>
              <a:off x="4902" y="178"/>
              <a:ext cx="211" cy="119"/>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lstStyle/>
            <a:p>
              <a:pPr defTabSz="933249">
                <a:defRPr/>
              </a:pPr>
              <a:endParaRPr lang="de-DE" sz="1600" b="0">
                <a:solidFill>
                  <a:srgbClr val="000000"/>
                </a:solidFill>
                <a:cs typeface="+mn-cs"/>
              </a:endParaRPr>
            </a:p>
          </p:txBody>
        </p:sp>
        <p:sp>
          <p:nvSpPr>
            <p:cNvPr id="5084193" name="Rectangle 33" hidden="1"/>
            <p:cNvSpPr>
              <a:spLocks noChangeArrowheads="1"/>
            </p:cNvSpPr>
            <p:nvPr userDrawn="1"/>
          </p:nvSpPr>
          <p:spPr bwMode="auto">
            <a:xfrm>
              <a:off x="4902" y="340"/>
              <a:ext cx="211" cy="116"/>
            </a:xfrm>
            <a:prstGeom prst="rect">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lstStyle/>
            <a:p>
              <a:pPr defTabSz="933249">
                <a:defRPr/>
              </a:pPr>
              <a:endParaRPr lang="de-DE" sz="1600" b="0">
                <a:solidFill>
                  <a:srgbClr val="000000"/>
                </a:solidFill>
                <a:cs typeface="+mn-cs"/>
              </a:endParaRPr>
            </a:p>
          </p:txBody>
        </p:sp>
        <p:sp>
          <p:nvSpPr>
            <p:cNvPr id="5084194" name="Rectangle 34" hidden="1"/>
            <p:cNvSpPr>
              <a:spLocks noChangeArrowheads="1"/>
            </p:cNvSpPr>
            <p:nvPr userDrawn="1"/>
          </p:nvSpPr>
          <p:spPr bwMode="auto">
            <a:xfrm>
              <a:off x="5172" y="169"/>
              <a:ext cx="370" cy="1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spAutoFit/>
            </a:bodyPr>
            <a:lstStyle/>
            <a:p>
              <a:pPr defTabSz="891982" eaLnBrk="0" hangingPunct="0">
                <a:defRPr/>
              </a:pPr>
              <a:r>
                <a:rPr lang="en-US" sz="1400" b="0">
                  <a:solidFill>
                    <a:srgbClr val="000000"/>
                  </a:solidFill>
                  <a:cs typeface="+mn-cs"/>
                </a:rPr>
                <a:t>Legend</a:t>
              </a:r>
            </a:p>
          </p:txBody>
        </p:sp>
        <p:sp>
          <p:nvSpPr>
            <p:cNvPr id="5084195" name="Rectangle 35" hidden="1"/>
            <p:cNvSpPr>
              <a:spLocks noChangeArrowheads="1"/>
            </p:cNvSpPr>
            <p:nvPr userDrawn="1"/>
          </p:nvSpPr>
          <p:spPr bwMode="auto">
            <a:xfrm>
              <a:off x="5172" y="331"/>
              <a:ext cx="370" cy="1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spAutoFit/>
            </a:bodyPr>
            <a:lstStyle/>
            <a:p>
              <a:pPr defTabSz="891982" eaLnBrk="0" hangingPunct="0">
                <a:defRPr/>
              </a:pPr>
              <a:r>
                <a:rPr lang="en-US" sz="1400" b="0">
                  <a:solidFill>
                    <a:srgbClr val="000000"/>
                  </a:solidFill>
                  <a:cs typeface="+mn-cs"/>
                </a:rPr>
                <a:t>Legend</a:t>
              </a:r>
            </a:p>
          </p:txBody>
        </p:sp>
        <p:sp>
          <p:nvSpPr>
            <p:cNvPr id="5084196" name="Rectangle 36" hidden="1"/>
            <p:cNvSpPr>
              <a:spLocks noChangeArrowheads="1"/>
            </p:cNvSpPr>
            <p:nvPr userDrawn="1"/>
          </p:nvSpPr>
          <p:spPr bwMode="auto">
            <a:xfrm>
              <a:off x="5172" y="493"/>
              <a:ext cx="370" cy="1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spAutoFit/>
            </a:bodyPr>
            <a:lstStyle/>
            <a:p>
              <a:pPr defTabSz="891982" eaLnBrk="0" hangingPunct="0">
                <a:defRPr/>
              </a:pPr>
              <a:r>
                <a:rPr lang="en-US" sz="1400" b="0">
                  <a:solidFill>
                    <a:srgbClr val="000000"/>
                  </a:solidFill>
                  <a:cs typeface="+mn-cs"/>
                </a:rPr>
                <a:t>Legend</a:t>
              </a:r>
            </a:p>
          </p:txBody>
        </p:sp>
        <p:sp>
          <p:nvSpPr>
            <p:cNvPr id="5084197" name="Rectangle 37" hidden="1"/>
            <p:cNvSpPr>
              <a:spLocks noChangeArrowheads="1"/>
            </p:cNvSpPr>
            <p:nvPr userDrawn="1"/>
          </p:nvSpPr>
          <p:spPr bwMode="auto">
            <a:xfrm>
              <a:off x="4902" y="502"/>
              <a:ext cx="211" cy="116"/>
            </a:xfrm>
            <a:prstGeom prst="rect">
              <a:avLst/>
            </a:prstGeom>
            <a:solidFill>
              <a:schemeClr val="hlink"/>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lstStyle/>
            <a:p>
              <a:pPr defTabSz="933249">
                <a:defRPr/>
              </a:pPr>
              <a:endParaRPr lang="de-DE" sz="1600" b="0">
                <a:solidFill>
                  <a:srgbClr val="000000"/>
                </a:solidFill>
                <a:cs typeface="+mn-cs"/>
              </a:endParaRPr>
            </a:p>
          </p:txBody>
        </p:sp>
        <p:sp>
          <p:nvSpPr>
            <p:cNvPr id="5084198" name="Rectangle 38" hidden="1"/>
            <p:cNvSpPr>
              <a:spLocks noChangeArrowheads="1"/>
            </p:cNvSpPr>
            <p:nvPr userDrawn="1"/>
          </p:nvSpPr>
          <p:spPr bwMode="auto">
            <a:xfrm>
              <a:off x="5172" y="655"/>
              <a:ext cx="370" cy="1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spAutoFit/>
            </a:bodyPr>
            <a:lstStyle/>
            <a:p>
              <a:pPr defTabSz="891982" eaLnBrk="0" hangingPunct="0">
                <a:defRPr/>
              </a:pPr>
              <a:r>
                <a:rPr lang="en-US" sz="1400" b="0">
                  <a:solidFill>
                    <a:srgbClr val="000000"/>
                  </a:solidFill>
                  <a:cs typeface="+mn-cs"/>
                </a:rPr>
                <a:t>Legend</a:t>
              </a:r>
            </a:p>
          </p:txBody>
        </p:sp>
        <p:sp>
          <p:nvSpPr>
            <p:cNvPr id="5084199" name="Rectangle 39" hidden="1"/>
            <p:cNvSpPr>
              <a:spLocks noChangeArrowheads="1"/>
            </p:cNvSpPr>
            <p:nvPr userDrawn="1"/>
          </p:nvSpPr>
          <p:spPr bwMode="auto">
            <a:xfrm>
              <a:off x="4902" y="664"/>
              <a:ext cx="211" cy="119"/>
            </a:xfrm>
            <a:prstGeom prst="rect">
              <a:avLst/>
            </a:prstGeom>
            <a:solidFill>
              <a:schemeClr val="folHlink"/>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lstStyle/>
            <a:p>
              <a:pPr defTabSz="933249">
                <a:defRPr/>
              </a:pPr>
              <a:endParaRPr lang="de-DE" sz="1600" b="0">
                <a:solidFill>
                  <a:srgbClr val="000000"/>
                </a:solidFill>
                <a:cs typeface="+mn-cs"/>
              </a:endParaRPr>
            </a:p>
          </p:txBody>
        </p:sp>
      </p:grpSp>
    </p:spTree>
  </p:cSld>
  <p:clrMap bg1="lt1" tx1="dk1" bg2="lt2" tx2="dk2" accent1="accent1" accent2="accent2" accent3="accent3" accent4="accent4" accent5="accent5" accent6="accent6" hlink="hlink" folHlink="folHlink"/>
  <p:sldLayoutIdLst>
    <p:sldLayoutId id="2147533652" r:id="rId1"/>
    <p:sldLayoutId id="2147533653" r:id="rId2"/>
    <p:sldLayoutId id="2147533654" r:id="rId3"/>
    <p:sldLayoutId id="2147533655" r:id="rId4"/>
    <p:sldLayoutId id="2147533656" r:id="rId5"/>
    <p:sldLayoutId id="2147533657" r:id="rId6"/>
    <p:sldLayoutId id="2147533658" r:id="rId7"/>
    <p:sldLayoutId id="2147533659" r:id="rId8"/>
    <p:sldLayoutId id="2147533660" r:id="rId9"/>
    <p:sldLayoutId id="2147533661" r:id="rId10"/>
    <p:sldLayoutId id="2147533662" r:id="rId11"/>
    <p:sldLayoutId id="2147533663" r:id="rId12"/>
    <p:sldLayoutId id="2147533664" r:id="rId13"/>
  </p:sldLayoutIdLst>
  <p:hf hdr="0" ftr="0" dt="0"/>
  <p:txStyles>
    <p:titleStyle>
      <a:lvl1pPr algn="l" defTabSz="911174" rtl="0" eaLnBrk="0" fontAlgn="base" hangingPunct="0">
        <a:spcBef>
          <a:spcPct val="0"/>
        </a:spcBef>
        <a:spcAft>
          <a:spcPct val="0"/>
        </a:spcAft>
        <a:defRPr sz="1900" b="1">
          <a:solidFill>
            <a:schemeClr val="tx2"/>
          </a:solidFill>
          <a:latin typeface="+mj-lt"/>
          <a:ea typeface="+mj-ea"/>
          <a:cs typeface="ＭＳ Ｐゴシック" charset="0"/>
        </a:defRPr>
      </a:lvl1pPr>
      <a:lvl2pPr algn="l" defTabSz="911174" rtl="0" eaLnBrk="0" fontAlgn="base" hangingPunct="0">
        <a:spcBef>
          <a:spcPct val="0"/>
        </a:spcBef>
        <a:spcAft>
          <a:spcPct val="0"/>
        </a:spcAft>
        <a:defRPr sz="1900" b="1">
          <a:solidFill>
            <a:schemeClr val="tx2"/>
          </a:solidFill>
          <a:latin typeface="Arial" charset="0"/>
          <a:ea typeface="ＭＳ Ｐゴシック" charset="0"/>
          <a:cs typeface="ＭＳ Ｐゴシック" charset="0"/>
        </a:defRPr>
      </a:lvl2pPr>
      <a:lvl3pPr algn="l" defTabSz="911174" rtl="0" eaLnBrk="0" fontAlgn="base" hangingPunct="0">
        <a:spcBef>
          <a:spcPct val="0"/>
        </a:spcBef>
        <a:spcAft>
          <a:spcPct val="0"/>
        </a:spcAft>
        <a:defRPr sz="1900" b="1">
          <a:solidFill>
            <a:schemeClr val="tx2"/>
          </a:solidFill>
          <a:latin typeface="Arial" charset="0"/>
          <a:ea typeface="ＭＳ Ｐゴシック" charset="0"/>
          <a:cs typeface="ＭＳ Ｐゴシック" charset="0"/>
        </a:defRPr>
      </a:lvl3pPr>
      <a:lvl4pPr algn="l" defTabSz="911174" rtl="0" eaLnBrk="0" fontAlgn="base" hangingPunct="0">
        <a:spcBef>
          <a:spcPct val="0"/>
        </a:spcBef>
        <a:spcAft>
          <a:spcPct val="0"/>
        </a:spcAft>
        <a:defRPr sz="1900" b="1">
          <a:solidFill>
            <a:schemeClr val="tx2"/>
          </a:solidFill>
          <a:latin typeface="Arial" charset="0"/>
          <a:ea typeface="ＭＳ Ｐゴシック" charset="0"/>
          <a:cs typeface="ＭＳ Ｐゴシック" charset="0"/>
        </a:defRPr>
      </a:lvl4pPr>
      <a:lvl5pPr algn="l" defTabSz="911174" rtl="0" eaLnBrk="0" fontAlgn="base" hangingPunct="0">
        <a:spcBef>
          <a:spcPct val="0"/>
        </a:spcBef>
        <a:spcAft>
          <a:spcPct val="0"/>
        </a:spcAft>
        <a:defRPr sz="1900" b="1">
          <a:solidFill>
            <a:schemeClr val="tx2"/>
          </a:solidFill>
          <a:latin typeface="Arial" charset="0"/>
          <a:ea typeface="ＭＳ Ｐゴシック" charset="0"/>
          <a:cs typeface="ＭＳ Ｐゴシック" charset="0"/>
        </a:defRPr>
      </a:lvl5pPr>
      <a:lvl6pPr marL="457101" algn="l" defTabSz="912615" rtl="0" eaLnBrk="1" fontAlgn="base" hangingPunct="1">
        <a:spcBef>
          <a:spcPct val="0"/>
        </a:spcBef>
        <a:spcAft>
          <a:spcPct val="0"/>
        </a:spcAft>
        <a:defRPr sz="1900" b="1">
          <a:solidFill>
            <a:schemeClr val="tx2"/>
          </a:solidFill>
          <a:latin typeface="Arial" charset="0"/>
          <a:ea typeface="ＭＳ Ｐゴシック" charset="0"/>
        </a:defRPr>
      </a:lvl6pPr>
      <a:lvl7pPr marL="914202" algn="l" defTabSz="912615" rtl="0" eaLnBrk="1" fontAlgn="base" hangingPunct="1">
        <a:spcBef>
          <a:spcPct val="0"/>
        </a:spcBef>
        <a:spcAft>
          <a:spcPct val="0"/>
        </a:spcAft>
        <a:defRPr sz="1900" b="1">
          <a:solidFill>
            <a:schemeClr val="tx2"/>
          </a:solidFill>
          <a:latin typeface="Arial" charset="0"/>
          <a:ea typeface="ＭＳ Ｐゴシック" charset="0"/>
        </a:defRPr>
      </a:lvl7pPr>
      <a:lvl8pPr marL="1371304" algn="l" defTabSz="912615" rtl="0" eaLnBrk="1" fontAlgn="base" hangingPunct="1">
        <a:spcBef>
          <a:spcPct val="0"/>
        </a:spcBef>
        <a:spcAft>
          <a:spcPct val="0"/>
        </a:spcAft>
        <a:defRPr sz="1900" b="1">
          <a:solidFill>
            <a:schemeClr val="tx2"/>
          </a:solidFill>
          <a:latin typeface="Arial" charset="0"/>
          <a:ea typeface="ＭＳ Ｐゴシック" charset="0"/>
        </a:defRPr>
      </a:lvl8pPr>
      <a:lvl9pPr marL="1828405" algn="l" defTabSz="912615" rtl="0" eaLnBrk="1" fontAlgn="base" hangingPunct="1">
        <a:spcBef>
          <a:spcPct val="0"/>
        </a:spcBef>
        <a:spcAft>
          <a:spcPct val="0"/>
        </a:spcAft>
        <a:defRPr sz="1900" b="1">
          <a:solidFill>
            <a:schemeClr val="tx2"/>
          </a:solidFill>
          <a:latin typeface="Arial" charset="0"/>
          <a:ea typeface="ＭＳ Ｐゴシック" charset="0"/>
        </a:defRPr>
      </a:lvl9pPr>
    </p:titleStyle>
    <p:bodyStyle>
      <a:lvl1pPr marL="341293" indent="-341293" algn="l" defTabSz="911174" rtl="0" eaLnBrk="0" fontAlgn="base" hangingPunct="0">
        <a:spcBef>
          <a:spcPct val="0"/>
        </a:spcBef>
        <a:spcAft>
          <a:spcPct val="0"/>
        </a:spcAft>
        <a:buSzPct val="120000"/>
        <a:defRPr sz="1600">
          <a:solidFill>
            <a:schemeClr val="tx1"/>
          </a:solidFill>
          <a:latin typeface="+mn-lt"/>
          <a:ea typeface="+mn-ea"/>
          <a:cs typeface="ＭＳ Ｐゴシック" charset="0"/>
        </a:defRPr>
      </a:lvl1pPr>
      <a:lvl2pPr marL="146042" indent="-144455" algn="l" defTabSz="911174" rtl="0" eaLnBrk="0" fontAlgn="base" hangingPunct="0">
        <a:spcBef>
          <a:spcPct val="0"/>
        </a:spcBef>
        <a:spcAft>
          <a:spcPct val="0"/>
        </a:spcAft>
        <a:buSzPct val="120000"/>
        <a:buChar char="•"/>
        <a:defRPr sz="1600">
          <a:solidFill>
            <a:schemeClr val="tx1"/>
          </a:solidFill>
          <a:latin typeface="+mn-lt"/>
          <a:ea typeface="+mn-ea"/>
        </a:defRPr>
      </a:lvl2pPr>
      <a:lvl3pPr marL="300021" indent="-150805" algn="l" defTabSz="911174" rtl="0" eaLnBrk="0" fontAlgn="base" hangingPunct="0">
        <a:spcBef>
          <a:spcPct val="0"/>
        </a:spcBef>
        <a:spcAft>
          <a:spcPct val="0"/>
        </a:spcAft>
        <a:buChar char="–"/>
        <a:defRPr sz="1600">
          <a:solidFill>
            <a:schemeClr val="tx1"/>
          </a:solidFill>
          <a:latin typeface="+mn-lt"/>
          <a:ea typeface="+mn-ea"/>
        </a:defRPr>
      </a:lvl3pPr>
      <a:lvl4pPr marL="439714" indent="-136517" algn="l" defTabSz="911174" rtl="0" eaLnBrk="0" fontAlgn="base" hangingPunct="0">
        <a:spcBef>
          <a:spcPct val="0"/>
        </a:spcBef>
        <a:spcAft>
          <a:spcPct val="0"/>
        </a:spcAft>
        <a:buSzPct val="89000"/>
        <a:buChar char="•"/>
        <a:defRPr sz="1600">
          <a:solidFill>
            <a:schemeClr val="tx1"/>
          </a:solidFill>
          <a:latin typeface="+mn-lt"/>
          <a:ea typeface="+mn-ea"/>
        </a:defRPr>
      </a:lvl4pPr>
      <a:lvl5pPr marL="592105" indent="-149217" algn="l" defTabSz="911174" rtl="0" eaLnBrk="0" fontAlgn="base" hangingPunct="0">
        <a:spcBef>
          <a:spcPct val="0"/>
        </a:spcBef>
        <a:spcAft>
          <a:spcPct val="0"/>
        </a:spcAft>
        <a:buSzPct val="75000"/>
        <a:buChar char="–"/>
        <a:defRPr sz="1600">
          <a:solidFill>
            <a:schemeClr val="tx1"/>
          </a:solidFill>
          <a:latin typeface="+mn-lt"/>
          <a:ea typeface="+mn-ea"/>
        </a:defRPr>
      </a:lvl5pPr>
      <a:lvl6pPr marL="1050699" indent="-150781" algn="l" defTabSz="912615" rtl="0" eaLnBrk="1" fontAlgn="base" hangingPunct="1">
        <a:spcBef>
          <a:spcPct val="0"/>
        </a:spcBef>
        <a:spcAft>
          <a:spcPct val="0"/>
        </a:spcAft>
        <a:buSzPct val="75000"/>
        <a:buChar char="–"/>
        <a:defRPr sz="1600">
          <a:solidFill>
            <a:schemeClr val="tx1"/>
          </a:solidFill>
          <a:latin typeface="+mn-lt"/>
          <a:ea typeface="+mn-ea"/>
        </a:defRPr>
      </a:lvl6pPr>
      <a:lvl7pPr marL="1507800" indent="-150781" algn="l" defTabSz="912615" rtl="0" eaLnBrk="1" fontAlgn="base" hangingPunct="1">
        <a:spcBef>
          <a:spcPct val="0"/>
        </a:spcBef>
        <a:spcAft>
          <a:spcPct val="0"/>
        </a:spcAft>
        <a:buSzPct val="75000"/>
        <a:buChar char="–"/>
        <a:defRPr sz="1600">
          <a:solidFill>
            <a:schemeClr val="tx1"/>
          </a:solidFill>
          <a:latin typeface="+mn-lt"/>
          <a:ea typeface="+mn-ea"/>
        </a:defRPr>
      </a:lvl7pPr>
      <a:lvl8pPr marL="1964901" indent="-150781" algn="l" defTabSz="912615" rtl="0" eaLnBrk="1" fontAlgn="base" hangingPunct="1">
        <a:spcBef>
          <a:spcPct val="0"/>
        </a:spcBef>
        <a:spcAft>
          <a:spcPct val="0"/>
        </a:spcAft>
        <a:buSzPct val="75000"/>
        <a:buChar char="–"/>
        <a:defRPr sz="1600">
          <a:solidFill>
            <a:schemeClr val="tx1"/>
          </a:solidFill>
          <a:latin typeface="+mn-lt"/>
          <a:ea typeface="+mn-ea"/>
        </a:defRPr>
      </a:lvl8pPr>
      <a:lvl9pPr marL="2422001" indent="-150781" algn="l" defTabSz="912615" rtl="0" eaLnBrk="1" fontAlgn="base" hangingPunct="1">
        <a:spcBef>
          <a:spcPct val="0"/>
        </a:spcBef>
        <a:spcAft>
          <a:spcPct val="0"/>
        </a:spcAft>
        <a:buSzPct val="75000"/>
        <a:buChar char="–"/>
        <a:defRPr sz="1600">
          <a:solidFill>
            <a:schemeClr val="tx1"/>
          </a:solidFill>
          <a:latin typeface="+mn-lt"/>
          <a:ea typeface="+mn-ea"/>
        </a:defRPr>
      </a:lvl9pPr>
    </p:bodyStyle>
    <p:otherStyle>
      <a:defPPr>
        <a:defRPr lang="en-US"/>
      </a:defPPr>
      <a:lvl1pPr marL="0" algn="l" defTabSz="457101" rtl="0" eaLnBrk="1" latinLnBrk="0" hangingPunct="1">
        <a:defRPr sz="1800" kern="1200">
          <a:solidFill>
            <a:schemeClr val="tx1"/>
          </a:solidFill>
          <a:latin typeface="+mn-lt"/>
          <a:ea typeface="+mn-ea"/>
          <a:cs typeface="+mn-cs"/>
        </a:defRPr>
      </a:lvl1pPr>
      <a:lvl2pPr marL="457101" algn="l" defTabSz="457101" rtl="0" eaLnBrk="1" latinLnBrk="0" hangingPunct="1">
        <a:defRPr sz="1800" kern="1200">
          <a:solidFill>
            <a:schemeClr val="tx1"/>
          </a:solidFill>
          <a:latin typeface="+mn-lt"/>
          <a:ea typeface="+mn-ea"/>
          <a:cs typeface="+mn-cs"/>
        </a:defRPr>
      </a:lvl2pPr>
      <a:lvl3pPr marL="914202" algn="l" defTabSz="457101" rtl="0" eaLnBrk="1" latinLnBrk="0" hangingPunct="1">
        <a:defRPr sz="1800" kern="1200">
          <a:solidFill>
            <a:schemeClr val="tx1"/>
          </a:solidFill>
          <a:latin typeface="+mn-lt"/>
          <a:ea typeface="+mn-ea"/>
          <a:cs typeface="+mn-cs"/>
        </a:defRPr>
      </a:lvl3pPr>
      <a:lvl4pPr marL="1371304" algn="l" defTabSz="457101" rtl="0" eaLnBrk="1" latinLnBrk="0" hangingPunct="1">
        <a:defRPr sz="1800" kern="1200">
          <a:solidFill>
            <a:schemeClr val="tx1"/>
          </a:solidFill>
          <a:latin typeface="+mn-lt"/>
          <a:ea typeface="+mn-ea"/>
          <a:cs typeface="+mn-cs"/>
        </a:defRPr>
      </a:lvl4pPr>
      <a:lvl5pPr marL="1828405" algn="l" defTabSz="457101" rtl="0" eaLnBrk="1" latinLnBrk="0" hangingPunct="1">
        <a:defRPr sz="1800" kern="1200">
          <a:solidFill>
            <a:schemeClr val="tx1"/>
          </a:solidFill>
          <a:latin typeface="+mn-lt"/>
          <a:ea typeface="+mn-ea"/>
          <a:cs typeface="+mn-cs"/>
        </a:defRPr>
      </a:lvl5pPr>
      <a:lvl6pPr marL="2285506" algn="l" defTabSz="457101" rtl="0" eaLnBrk="1" latinLnBrk="0" hangingPunct="1">
        <a:defRPr sz="1800" kern="1200">
          <a:solidFill>
            <a:schemeClr val="tx1"/>
          </a:solidFill>
          <a:latin typeface="+mn-lt"/>
          <a:ea typeface="+mn-ea"/>
          <a:cs typeface="+mn-cs"/>
        </a:defRPr>
      </a:lvl6pPr>
      <a:lvl7pPr marL="2742607" algn="l" defTabSz="457101" rtl="0" eaLnBrk="1" latinLnBrk="0" hangingPunct="1">
        <a:defRPr sz="1800" kern="1200">
          <a:solidFill>
            <a:schemeClr val="tx1"/>
          </a:solidFill>
          <a:latin typeface="+mn-lt"/>
          <a:ea typeface="+mn-ea"/>
          <a:cs typeface="+mn-cs"/>
        </a:defRPr>
      </a:lvl7pPr>
      <a:lvl8pPr marL="3199708" algn="l" defTabSz="457101" rtl="0" eaLnBrk="1" latinLnBrk="0" hangingPunct="1">
        <a:defRPr sz="1800" kern="1200">
          <a:solidFill>
            <a:schemeClr val="tx1"/>
          </a:solidFill>
          <a:latin typeface="+mn-lt"/>
          <a:ea typeface="+mn-ea"/>
          <a:cs typeface="+mn-cs"/>
        </a:defRPr>
      </a:lvl8pPr>
      <a:lvl9pPr marL="3656811" algn="l" defTabSz="457101"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72034" name="Rectangle 2"/>
          <p:cNvSpPr>
            <a:spLocks noGrp="1" noChangeArrowheads="1"/>
          </p:cNvSpPr>
          <p:nvPr>
            <p:ph type="title"/>
            <p:custDataLst>
              <p:tags r:id="rId17"/>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46" tIns="46024" rIns="92046" bIns="46024" numCol="1" anchor="ctr" anchorCtr="0" compatLnSpc="1">
            <a:prstTxWarp prst="textNoShape">
              <a:avLst/>
            </a:prstTxWarp>
          </a:bodyPr>
          <a:lstStyle/>
          <a:p>
            <a:pPr lvl="0"/>
            <a:r>
              <a:rPr lang="en-US"/>
              <a:t>Click to edit Master title style</a:t>
            </a:r>
          </a:p>
        </p:txBody>
      </p:sp>
      <p:sp>
        <p:nvSpPr>
          <p:cNvPr id="172035" name="Rectangle 3"/>
          <p:cNvSpPr>
            <a:spLocks noGrp="1" noChangeArrowheads="1"/>
          </p:cNvSpPr>
          <p:nvPr>
            <p:ph type="body" idx="1"/>
            <p:custDataLst>
              <p:tags r:id="rId18"/>
            </p:custDataLst>
          </p:nvPr>
        </p:nvSpPr>
        <p:spPr bwMode="auto">
          <a:xfrm>
            <a:off x="685800" y="198121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46" tIns="46024" rIns="92046" bIns="46024" numCol="1" anchor="t" anchorCtr="0" compatLnSpc="1">
            <a:prstTxWarp prst="textNoShape">
              <a:avLst/>
            </a:prstTxWarp>
          </a:bodyPr>
          <a:lstStyle/>
          <a:p>
            <a:pPr lvl="0"/>
            <a:r>
              <a:rPr lang="en-US"/>
              <a:t>Click to edit Master text styles</a:t>
            </a:r>
          </a:p>
          <a:p>
            <a:pPr lvl="1"/>
            <a:r>
              <a:rPr lang="en-US"/>
              <a:t>Se2_default_3_cbb752_11apr10con2_default_3_cbb752_11apr10d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9"/>
            </p:custDataLst>
          </p:nvPr>
        </p:nvSpPr>
        <p:spPr bwMode="auto">
          <a:xfrm rot="16200000">
            <a:off x="7411245" y="5253841"/>
            <a:ext cx="3078162" cy="263525"/>
          </a:xfrm>
          <a:prstGeom prst="rect">
            <a:avLst/>
          </a:prstGeom>
          <a:noFill/>
          <a:ln w="9525">
            <a:noFill/>
            <a:miter lim="800000"/>
            <a:headEnd/>
            <a:tailEnd/>
          </a:ln>
          <a:effectLst/>
        </p:spPr>
        <p:txBody>
          <a:bodyPr lIns="92046" tIns="46024" rIns="92046" bIns="46024"/>
          <a:lstStyle/>
          <a:p>
            <a:pPr defTabSz="912615" eaLnBrk="0" hangingPunct="0">
              <a:defRPr/>
            </a:pPr>
            <a:fld id="{6751A5C8-7DF4-B248-82E1-E190753BD191}"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615" eaLnBrk="0" hangingPunct="0">
                <a:defRPr/>
              </a:pPr>
              <a:t>‹#›</a:t>
            </a:fld>
            <a:r>
              <a:rPr lang="en-US" sz="1800" dirty="0">
                <a:solidFill>
                  <a:srgbClr val="808080"/>
                </a:solidFill>
                <a:ea typeface="ＭＳ Ｐゴシック" charset="-128"/>
                <a:cs typeface="ＭＳ Ｐゴシック" charset="-128"/>
              </a:rPr>
              <a:t> - </a:t>
            </a:r>
            <a:r>
              <a:rPr lang="en-US" sz="1000" dirty="0" err="1">
                <a:solidFill>
                  <a:srgbClr val="969696"/>
                </a:solidFill>
                <a:ea typeface="ＭＳ Ｐゴシック" charset="-128"/>
                <a:cs typeface="ＭＳ Ｐゴシック" charset="-128"/>
              </a:rPr>
              <a:t>Lectures.GersteinLab.org</a:t>
            </a:r>
            <a:endParaRPr lang="en-US" sz="300" b="0" dirty="0">
              <a:solidFill>
                <a:srgbClr val="000000"/>
              </a:solidFill>
              <a:ea typeface="ＭＳ Ｐゴシック" charset="-128"/>
              <a:cs typeface="ＭＳ Ｐゴシック" charset="-128"/>
            </a:endParaRPr>
          </a:p>
        </p:txBody>
      </p:sp>
    </p:spTree>
  </p:cSld>
  <p:clrMap bg1="lt1" tx1="dk1" bg2="lt2" tx2="dk2" accent1="accent1" accent2="accent2" accent3="accent3" accent4="accent4" accent5="accent5" accent6="accent6" hlink="hlink" folHlink="folHlink"/>
  <p:sldLayoutIdLst>
    <p:sldLayoutId id="2147533387" r:id="rId1"/>
    <p:sldLayoutId id="2147533388" r:id="rId2"/>
    <p:sldLayoutId id="2147533389" r:id="rId3"/>
    <p:sldLayoutId id="2147533390" r:id="rId4"/>
    <p:sldLayoutId id="2147533391" r:id="rId5"/>
    <p:sldLayoutId id="2147533392" r:id="rId6"/>
    <p:sldLayoutId id="2147533393" r:id="rId7"/>
    <p:sldLayoutId id="2147533394" r:id="rId8"/>
    <p:sldLayoutId id="2147533395" r:id="rId9"/>
    <p:sldLayoutId id="2147533396" r:id="rId10"/>
    <p:sldLayoutId id="2147533397" r:id="rId11"/>
    <p:sldLayoutId id="2147533398" r:id="rId12"/>
    <p:sldLayoutId id="2147533399" r:id="rId13"/>
    <p:sldLayoutId id="2147533665" r:id="rId14"/>
    <p:sldLayoutId id="2147533666" r:id="rId15"/>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1174"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1174"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1174"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1174"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1174"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101" algn="ctr" defTabSz="912615" rtl="0" eaLnBrk="1" fontAlgn="base" hangingPunct="1">
        <a:spcBef>
          <a:spcPct val="0"/>
        </a:spcBef>
        <a:spcAft>
          <a:spcPct val="0"/>
        </a:spcAft>
        <a:defRPr sz="3600" b="1" u="sng">
          <a:solidFill>
            <a:srgbClr val="000099"/>
          </a:solidFill>
          <a:latin typeface="Arial" pitchFamily="-65" charset="0"/>
        </a:defRPr>
      </a:lvl6pPr>
      <a:lvl7pPr marL="914202" algn="ctr" defTabSz="912615" rtl="0" eaLnBrk="1" fontAlgn="base" hangingPunct="1">
        <a:spcBef>
          <a:spcPct val="0"/>
        </a:spcBef>
        <a:spcAft>
          <a:spcPct val="0"/>
        </a:spcAft>
        <a:defRPr sz="3600" b="1" u="sng">
          <a:solidFill>
            <a:srgbClr val="000099"/>
          </a:solidFill>
          <a:latin typeface="Arial" pitchFamily="-65" charset="0"/>
        </a:defRPr>
      </a:lvl7pPr>
      <a:lvl8pPr marL="1371304" algn="ctr" defTabSz="912615" rtl="0" eaLnBrk="1" fontAlgn="base" hangingPunct="1">
        <a:spcBef>
          <a:spcPct val="0"/>
        </a:spcBef>
        <a:spcAft>
          <a:spcPct val="0"/>
        </a:spcAft>
        <a:defRPr sz="3600" b="1" u="sng">
          <a:solidFill>
            <a:srgbClr val="000099"/>
          </a:solidFill>
          <a:latin typeface="Arial" pitchFamily="-65" charset="0"/>
        </a:defRPr>
      </a:lvl8pPr>
      <a:lvl9pPr marL="1828405" algn="ctr" defTabSz="912615" rtl="0" eaLnBrk="1" fontAlgn="base" hangingPunct="1">
        <a:spcBef>
          <a:spcPct val="0"/>
        </a:spcBef>
        <a:spcAft>
          <a:spcPct val="0"/>
        </a:spcAft>
        <a:defRPr sz="3600" b="1" u="sng">
          <a:solidFill>
            <a:srgbClr val="000099"/>
          </a:solidFill>
          <a:latin typeface="Arial" pitchFamily="-65" charset="0"/>
        </a:defRPr>
      </a:lvl9pPr>
    </p:titleStyle>
    <p:bodyStyle>
      <a:lvl1pPr marL="227001" indent="-227001" algn="l" defTabSz="911174"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881" indent="-227001" algn="l" defTabSz="911174"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174" indent="-225413" algn="l" defTabSz="911174"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4699" indent="-227001" algn="l" defTabSz="911174"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5523" indent="-227001" algn="l" defTabSz="911174"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057" indent="-228550" algn="l" defTabSz="912615"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159" indent="-228550" algn="l" defTabSz="912615"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259" indent="-228550" algn="l" defTabSz="912615"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5360" indent="-228550" algn="l" defTabSz="912615"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01" rtl="0" eaLnBrk="1" latinLnBrk="0" hangingPunct="1">
        <a:defRPr sz="1800" kern="1200">
          <a:solidFill>
            <a:schemeClr val="tx1"/>
          </a:solidFill>
          <a:latin typeface="+mn-lt"/>
          <a:ea typeface="+mn-ea"/>
          <a:cs typeface="+mn-cs"/>
        </a:defRPr>
      </a:lvl1pPr>
      <a:lvl2pPr marL="457101" algn="l" defTabSz="457101" rtl="0" eaLnBrk="1" latinLnBrk="0" hangingPunct="1">
        <a:defRPr sz="1800" kern="1200">
          <a:solidFill>
            <a:schemeClr val="tx1"/>
          </a:solidFill>
          <a:latin typeface="+mn-lt"/>
          <a:ea typeface="+mn-ea"/>
          <a:cs typeface="+mn-cs"/>
        </a:defRPr>
      </a:lvl2pPr>
      <a:lvl3pPr marL="914202" algn="l" defTabSz="457101" rtl="0" eaLnBrk="1" latinLnBrk="0" hangingPunct="1">
        <a:defRPr sz="1800" kern="1200">
          <a:solidFill>
            <a:schemeClr val="tx1"/>
          </a:solidFill>
          <a:latin typeface="+mn-lt"/>
          <a:ea typeface="+mn-ea"/>
          <a:cs typeface="+mn-cs"/>
        </a:defRPr>
      </a:lvl3pPr>
      <a:lvl4pPr marL="1371304" algn="l" defTabSz="457101" rtl="0" eaLnBrk="1" latinLnBrk="0" hangingPunct="1">
        <a:defRPr sz="1800" kern="1200">
          <a:solidFill>
            <a:schemeClr val="tx1"/>
          </a:solidFill>
          <a:latin typeface="+mn-lt"/>
          <a:ea typeface="+mn-ea"/>
          <a:cs typeface="+mn-cs"/>
        </a:defRPr>
      </a:lvl4pPr>
      <a:lvl5pPr marL="1828405" algn="l" defTabSz="457101" rtl="0" eaLnBrk="1" latinLnBrk="0" hangingPunct="1">
        <a:defRPr sz="1800" kern="1200">
          <a:solidFill>
            <a:schemeClr val="tx1"/>
          </a:solidFill>
          <a:latin typeface="+mn-lt"/>
          <a:ea typeface="+mn-ea"/>
          <a:cs typeface="+mn-cs"/>
        </a:defRPr>
      </a:lvl5pPr>
      <a:lvl6pPr marL="2285506" algn="l" defTabSz="457101" rtl="0" eaLnBrk="1" latinLnBrk="0" hangingPunct="1">
        <a:defRPr sz="1800" kern="1200">
          <a:solidFill>
            <a:schemeClr val="tx1"/>
          </a:solidFill>
          <a:latin typeface="+mn-lt"/>
          <a:ea typeface="+mn-ea"/>
          <a:cs typeface="+mn-cs"/>
        </a:defRPr>
      </a:lvl6pPr>
      <a:lvl7pPr marL="2742607" algn="l" defTabSz="457101" rtl="0" eaLnBrk="1" latinLnBrk="0" hangingPunct="1">
        <a:defRPr sz="1800" kern="1200">
          <a:solidFill>
            <a:schemeClr val="tx1"/>
          </a:solidFill>
          <a:latin typeface="+mn-lt"/>
          <a:ea typeface="+mn-ea"/>
          <a:cs typeface="+mn-cs"/>
        </a:defRPr>
      </a:lvl7pPr>
      <a:lvl8pPr marL="3199708" algn="l" defTabSz="457101" rtl="0" eaLnBrk="1" latinLnBrk="0" hangingPunct="1">
        <a:defRPr sz="1800" kern="1200">
          <a:solidFill>
            <a:schemeClr val="tx1"/>
          </a:solidFill>
          <a:latin typeface="+mn-lt"/>
          <a:ea typeface="+mn-ea"/>
          <a:cs typeface="+mn-cs"/>
        </a:defRPr>
      </a:lvl8pPr>
      <a:lvl9pPr marL="3656811" algn="l" defTabSz="457101"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75106" name="Rectangle 2"/>
          <p:cNvSpPr>
            <a:spLocks noGrp="1" noChangeArrowheads="1"/>
          </p:cNvSpPr>
          <p:nvPr>
            <p:ph type="title"/>
            <p:custDataLst>
              <p:tags r:id="rId17"/>
            </p:custDataLst>
          </p:nvPr>
        </p:nvSpPr>
        <p:spPr bwMode="auto">
          <a:xfrm>
            <a:off x="685800" y="609600"/>
            <a:ext cx="7772400" cy="1143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55" tIns="46029" rIns="92055" bIns="46029" numCol="1" anchor="ctr" anchorCtr="0" compatLnSpc="1">
            <a:prstTxWarp prst="textNoShape">
              <a:avLst/>
            </a:prstTxWarp>
          </a:bodyPr>
          <a:lstStyle/>
          <a:p>
            <a:pPr lvl="0"/>
            <a:r>
              <a:rPr lang="en-US" altLang="zh-TW"/>
              <a:t>Click to edit Master title style</a:t>
            </a:r>
          </a:p>
        </p:txBody>
      </p:sp>
      <p:sp>
        <p:nvSpPr>
          <p:cNvPr id="175107" name="Rectangle 3"/>
          <p:cNvSpPr>
            <a:spLocks noGrp="1" noChangeArrowheads="1"/>
          </p:cNvSpPr>
          <p:nvPr>
            <p:ph type="body" idx="1"/>
            <p:custDataLst>
              <p:tags r:id="rId18"/>
            </p:custDataLst>
          </p:nvPr>
        </p:nvSpPr>
        <p:spPr bwMode="auto">
          <a:xfrm>
            <a:off x="685800" y="198121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55" tIns="46029" rIns="92055" bIns="46029"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p>
        </p:txBody>
      </p:sp>
      <p:sp>
        <p:nvSpPr>
          <p:cNvPr id="344068" name="Rectangle 4"/>
          <p:cNvSpPr>
            <a:spLocks noGrp="1" noChangeArrowheads="1"/>
          </p:cNvSpPr>
          <p:nvPr>
            <p:ph type="sldNum" sz="quarter" idx="4"/>
            <p:custDataLst>
              <p:tags r:id="rId19"/>
            </p:custDataLst>
          </p:nvPr>
        </p:nvSpPr>
        <p:spPr bwMode="auto">
          <a:xfrm rot="-5400000">
            <a:off x="6838956" y="4543426"/>
            <a:ext cx="4237037" cy="258762"/>
          </a:xfrm>
          <a:prstGeom prst="rect">
            <a:avLst/>
          </a:prstGeom>
          <a:noFill/>
          <a:ln w="9525">
            <a:noFill/>
            <a:miter lim="800000"/>
            <a:headEnd/>
            <a:tailEnd/>
          </a:ln>
          <a:effectLst/>
        </p:spPr>
        <p:txBody>
          <a:bodyPr vert="horz" wrap="square" lIns="92055" tIns="46029" rIns="92055" bIns="46029" numCol="1" anchor="t" anchorCtr="0" compatLnSpc="1">
            <a:prstTxWarp prst="textNoShape">
              <a:avLst/>
            </a:prstTxWarp>
          </a:bodyPr>
          <a:lstStyle>
            <a:lvl1pPr eaLnBrk="0" hangingPunct="0">
              <a:defRPr>
                <a:solidFill>
                  <a:srgbClr val="FFFFFF"/>
                </a:solidFill>
                <a:latin typeface="Arial" charset="0"/>
                <a:ea typeface="ＭＳ Ｐゴシック" charset="-128"/>
                <a:cs typeface="ＭＳ Ｐゴシック" charset="-128"/>
              </a:defRPr>
            </a:lvl1pPr>
          </a:lstStyle>
          <a:p>
            <a:pPr>
              <a:defRPr/>
            </a:pPr>
            <a:fld id="{E8D01D89-D71A-5748-8D9B-EAD115B65134}" type="slidenum">
              <a:rPr lang="zh-TW" altLang="en-US"/>
              <a:pPr>
                <a:defRPr/>
              </a:pPr>
              <a:t>‹#›</a:t>
            </a:fld>
            <a:r>
              <a:rPr lang="en-US" altLang="zh-TW"/>
              <a:t>   (c) Mark Gerstein, 2002, Yale, bioinfo.mbb.yale.edu</a:t>
            </a:r>
          </a:p>
        </p:txBody>
      </p:sp>
      <p:sp>
        <p:nvSpPr>
          <p:cNvPr id="175109" name="Rectangle 5"/>
          <p:cNvSpPr>
            <a:spLocks noChangeArrowheads="1"/>
          </p:cNvSpPr>
          <p:nvPr>
            <p:custDataLst>
              <p:tags r:id="rId20"/>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55" tIns="46029" rIns="92055" bIns="46029"/>
          <a:lstStyle/>
          <a:p>
            <a:pPr algn="ctr" eaLnBrk="0" hangingPunct="0"/>
            <a:r>
              <a:rPr lang="en-US" sz="700" b="0">
                <a:solidFill>
                  <a:srgbClr val="FFFFFF"/>
                </a:solidFill>
              </a:rPr>
              <a:t>Do not reproduce without permission</a:t>
            </a:r>
          </a:p>
        </p:txBody>
      </p:sp>
      <p:sp>
        <p:nvSpPr>
          <p:cNvPr id="7" name="Rectangle 6"/>
          <p:cNvSpPr>
            <a:spLocks noChangeArrowheads="1"/>
          </p:cNvSpPr>
          <p:nvPr>
            <p:custDataLst>
              <p:tags r:id="rId21"/>
            </p:custDataLst>
          </p:nvPr>
        </p:nvSpPr>
        <p:spPr bwMode="auto">
          <a:xfrm rot="16200000">
            <a:off x="7398545" y="5253841"/>
            <a:ext cx="3078162" cy="263525"/>
          </a:xfrm>
          <a:prstGeom prst="rect">
            <a:avLst/>
          </a:prstGeom>
          <a:noFill/>
          <a:ln w="9525">
            <a:noFill/>
            <a:miter lim="800000"/>
            <a:headEnd/>
            <a:tailEnd/>
          </a:ln>
          <a:effectLst/>
        </p:spPr>
        <p:txBody>
          <a:bodyPr lIns="92046" tIns="46024" rIns="92046" bIns="46024"/>
          <a:lstStyle/>
          <a:p>
            <a:pPr defTabSz="912615" eaLnBrk="0" hangingPunct="0">
              <a:defRPr/>
            </a:pPr>
            <a:fld id="{A253D5DB-0EFD-2843-B381-576D91D8FAC2}" type="slidenum">
              <a:rPr lang="en-US" sz="20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615" eaLnBrk="0" hangingPunct="0">
                <a:defRPr/>
              </a:pPr>
              <a:t>‹#›</a:t>
            </a:fld>
            <a:r>
              <a:rPr lang="en-US">
                <a:solidFill>
                  <a:srgbClr val="808080"/>
                </a:solidFill>
                <a:ea typeface="ＭＳ Ｐゴシック" charset="-128"/>
                <a:cs typeface="ＭＳ Ｐゴシック" charset="-128"/>
              </a:rPr>
              <a:t> - </a:t>
            </a:r>
            <a:r>
              <a:rPr lang="en-US" sz="1100">
                <a:solidFill>
                  <a:srgbClr val="969696"/>
                </a:solidFill>
                <a:ea typeface="ＭＳ Ｐゴシック" charset="-128"/>
                <a:cs typeface="ＭＳ Ｐゴシック" charset="-128"/>
              </a:rPr>
              <a:t>Lectures.GersteinLab.org</a:t>
            </a:r>
            <a:r>
              <a:rPr lang="en-US" sz="600" b="0">
                <a:solidFill>
                  <a:srgbClr val="808080"/>
                </a:solidFill>
                <a:ea typeface="ＭＳ Ｐゴシック" charset="-128"/>
                <a:cs typeface="ＭＳ Ｐゴシック" charset="-128"/>
              </a:rPr>
              <a:t> </a:t>
            </a:r>
            <a:r>
              <a:rPr lang="en-US" sz="500" b="0">
                <a:solidFill>
                  <a:srgbClr val="000000"/>
                </a:solidFill>
                <a:ea typeface="ＭＳ Ｐゴシック" charset="-128"/>
                <a:cs typeface="ＭＳ Ｐゴシック" charset="-128"/>
              </a:rPr>
              <a:t>(c) '09</a:t>
            </a:r>
          </a:p>
        </p:txBody>
      </p:sp>
    </p:spTree>
  </p:cSld>
  <p:clrMap bg1="lt1" tx1="dk1" bg2="lt2" tx2="dk2" accent1="accent1" accent2="accent2" accent3="accent3" accent4="accent4" accent5="accent5" accent6="accent6" hlink="hlink" folHlink="folHlink"/>
  <p:sldLayoutIdLst>
    <p:sldLayoutId id="2147533400" r:id="rId1"/>
    <p:sldLayoutId id="2147533401" r:id="rId2"/>
    <p:sldLayoutId id="2147533402" r:id="rId3"/>
    <p:sldLayoutId id="2147533403" r:id="rId4"/>
    <p:sldLayoutId id="2147533404" r:id="rId5"/>
    <p:sldLayoutId id="2147533405" r:id="rId6"/>
    <p:sldLayoutId id="2147533406" r:id="rId7"/>
    <p:sldLayoutId id="2147533407" r:id="rId8"/>
    <p:sldLayoutId id="2147533408" r:id="rId9"/>
    <p:sldLayoutId id="2147533409" r:id="rId10"/>
    <p:sldLayoutId id="2147533410" r:id="rId11"/>
    <p:sldLayoutId id="2147533667" r:id="rId12"/>
    <p:sldLayoutId id="2147533668" r:id="rId13"/>
    <p:sldLayoutId id="2147533669" r:id="rId14"/>
    <p:sldLayoutId id="2147533670" r:id="rId15"/>
  </p:sldLayoutIdLst>
  <p:transition xmlns:p14="http://schemas.microsoft.com/office/powerpoint/2010/main"/>
  <p:txStyles>
    <p:titleStyle>
      <a:lvl1pPr algn="ctr" rtl="0" eaLnBrk="0" fontAlgn="base" hangingPunct="0">
        <a:spcBef>
          <a:spcPct val="0"/>
        </a:spcBef>
        <a:spcAft>
          <a:spcPct val="0"/>
        </a:spcAft>
        <a:defRPr sz="3200" b="1" u="sng">
          <a:solidFill>
            <a:srgbClr val="0000CC"/>
          </a:solidFill>
          <a:latin typeface="+mj-lt"/>
          <a:ea typeface="+mj-ea"/>
          <a:cs typeface="+mj-cs"/>
        </a:defRPr>
      </a:lvl1pPr>
      <a:lvl2pPr algn="ctr" rtl="0" eaLnBrk="0" fontAlgn="base" hangingPunct="0">
        <a:spcBef>
          <a:spcPct val="0"/>
        </a:spcBef>
        <a:spcAft>
          <a:spcPct val="0"/>
        </a:spcAft>
        <a:defRPr sz="3200" b="1" u="sng">
          <a:solidFill>
            <a:srgbClr val="0000CC"/>
          </a:solidFill>
          <a:latin typeface="Arial" charset="0"/>
          <a:ea typeface="ＭＳ Ｐゴシック" charset="-128"/>
          <a:cs typeface="ＭＳ Ｐゴシック" charset="-128"/>
        </a:defRPr>
      </a:lvl2pPr>
      <a:lvl3pPr algn="ctr" rtl="0" eaLnBrk="0" fontAlgn="base" hangingPunct="0">
        <a:spcBef>
          <a:spcPct val="0"/>
        </a:spcBef>
        <a:spcAft>
          <a:spcPct val="0"/>
        </a:spcAft>
        <a:defRPr sz="3200" b="1" u="sng">
          <a:solidFill>
            <a:srgbClr val="0000CC"/>
          </a:solidFill>
          <a:latin typeface="Arial" charset="0"/>
          <a:ea typeface="ＭＳ Ｐゴシック" charset="-128"/>
          <a:cs typeface="ＭＳ Ｐゴシック" charset="-128"/>
        </a:defRPr>
      </a:lvl3pPr>
      <a:lvl4pPr algn="ctr" rtl="0" eaLnBrk="0" fontAlgn="base" hangingPunct="0">
        <a:spcBef>
          <a:spcPct val="0"/>
        </a:spcBef>
        <a:spcAft>
          <a:spcPct val="0"/>
        </a:spcAft>
        <a:defRPr sz="3200" b="1" u="sng">
          <a:solidFill>
            <a:srgbClr val="0000CC"/>
          </a:solidFill>
          <a:latin typeface="Arial" charset="0"/>
          <a:ea typeface="ＭＳ Ｐゴシック" charset="-128"/>
          <a:cs typeface="ＭＳ Ｐゴシック" charset="-128"/>
        </a:defRPr>
      </a:lvl4pPr>
      <a:lvl5pPr algn="ctr" rtl="0" eaLnBrk="0" fontAlgn="base" hangingPunct="0">
        <a:spcBef>
          <a:spcPct val="0"/>
        </a:spcBef>
        <a:spcAft>
          <a:spcPct val="0"/>
        </a:spcAft>
        <a:defRPr sz="3200" b="1" u="sng">
          <a:solidFill>
            <a:srgbClr val="0000CC"/>
          </a:solidFill>
          <a:latin typeface="Arial" charset="0"/>
          <a:ea typeface="ＭＳ Ｐゴシック" charset="-128"/>
          <a:cs typeface="ＭＳ Ｐゴシック" charset="-128"/>
        </a:defRPr>
      </a:lvl5pPr>
      <a:lvl6pPr marL="457101" algn="ctr" rtl="0" eaLnBrk="1" fontAlgn="base" hangingPunct="1">
        <a:spcBef>
          <a:spcPct val="0"/>
        </a:spcBef>
        <a:spcAft>
          <a:spcPct val="0"/>
        </a:spcAft>
        <a:defRPr sz="3200" b="1" u="sng">
          <a:solidFill>
            <a:srgbClr val="0000CC"/>
          </a:solidFill>
          <a:latin typeface="Arial" charset="0"/>
          <a:ea typeface="ＭＳ Ｐゴシック" charset="-128"/>
          <a:cs typeface="ＭＳ Ｐゴシック" charset="-128"/>
        </a:defRPr>
      </a:lvl6pPr>
      <a:lvl7pPr marL="914202" algn="ctr" rtl="0" eaLnBrk="1" fontAlgn="base" hangingPunct="1">
        <a:spcBef>
          <a:spcPct val="0"/>
        </a:spcBef>
        <a:spcAft>
          <a:spcPct val="0"/>
        </a:spcAft>
        <a:defRPr sz="3200" b="1" u="sng">
          <a:solidFill>
            <a:srgbClr val="0000CC"/>
          </a:solidFill>
          <a:latin typeface="Arial" charset="0"/>
          <a:ea typeface="ＭＳ Ｐゴシック" charset="-128"/>
          <a:cs typeface="ＭＳ Ｐゴシック" charset="-128"/>
        </a:defRPr>
      </a:lvl7pPr>
      <a:lvl8pPr marL="1371304" algn="ctr" rtl="0" eaLnBrk="1" fontAlgn="base" hangingPunct="1">
        <a:spcBef>
          <a:spcPct val="0"/>
        </a:spcBef>
        <a:spcAft>
          <a:spcPct val="0"/>
        </a:spcAft>
        <a:defRPr sz="3200" b="1" u="sng">
          <a:solidFill>
            <a:srgbClr val="0000CC"/>
          </a:solidFill>
          <a:latin typeface="Arial" charset="0"/>
          <a:ea typeface="ＭＳ Ｐゴシック" charset="-128"/>
          <a:cs typeface="ＭＳ Ｐゴシック" charset="-128"/>
        </a:defRPr>
      </a:lvl8pPr>
      <a:lvl9pPr marL="1828405" algn="ctr" rtl="0" eaLnBrk="1" fontAlgn="base" hangingPunct="1">
        <a:spcBef>
          <a:spcPct val="0"/>
        </a:spcBef>
        <a:spcAft>
          <a:spcPct val="0"/>
        </a:spcAft>
        <a:defRPr sz="3200" b="1" u="sng">
          <a:solidFill>
            <a:srgbClr val="0000CC"/>
          </a:solidFill>
          <a:latin typeface="Arial" charset="0"/>
          <a:ea typeface="ＭＳ Ｐゴシック" charset="-128"/>
          <a:cs typeface="ＭＳ Ｐゴシック" charset="-128"/>
        </a:defRPr>
      </a:lvl9pPr>
    </p:titleStyle>
    <p:bodyStyle>
      <a:lvl1pPr marL="227001" indent="-227001" algn="l" rtl="0" eaLnBrk="0" fontAlgn="base" hangingPunct="0">
        <a:spcBef>
          <a:spcPct val="20000"/>
        </a:spcBef>
        <a:spcAft>
          <a:spcPct val="0"/>
        </a:spcAft>
        <a:buChar char="•"/>
        <a:defRPr sz="2400">
          <a:solidFill>
            <a:schemeClr val="tx1"/>
          </a:solidFill>
          <a:latin typeface="+mn-lt"/>
          <a:ea typeface="+mn-ea"/>
          <a:cs typeface="+mn-cs"/>
        </a:defRPr>
      </a:lvl1pPr>
      <a:lvl2pPr marL="569881" indent="-227001" algn="l" rtl="0" eaLnBrk="0" fontAlgn="base" hangingPunct="0">
        <a:spcBef>
          <a:spcPct val="20000"/>
        </a:spcBef>
        <a:spcAft>
          <a:spcPct val="0"/>
        </a:spcAft>
        <a:buFont typeface="Symbol" charset="0"/>
        <a:buChar char="à"/>
        <a:defRPr sz="2000">
          <a:solidFill>
            <a:schemeClr val="tx1"/>
          </a:solidFill>
          <a:latin typeface="+mn-lt"/>
          <a:ea typeface="+mn-ea"/>
        </a:defRPr>
      </a:lvl2pPr>
      <a:lvl3pPr marL="912762" indent="-227001" algn="l" rtl="0" eaLnBrk="0" fontAlgn="base" hangingPunct="0">
        <a:spcBef>
          <a:spcPct val="20000"/>
        </a:spcBef>
        <a:spcAft>
          <a:spcPct val="0"/>
        </a:spcAft>
        <a:buChar char="•"/>
        <a:defRPr sz="2000">
          <a:solidFill>
            <a:schemeClr val="tx1"/>
          </a:solidFill>
          <a:latin typeface="+mn-lt"/>
          <a:ea typeface="+mn-ea"/>
        </a:defRPr>
      </a:lvl3pPr>
      <a:lvl4pPr marL="1260405" indent="-231762" algn="l" rtl="0" eaLnBrk="0" fontAlgn="base" hangingPunct="0">
        <a:spcBef>
          <a:spcPct val="20000"/>
        </a:spcBef>
        <a:spcAft>
          <a:spcPct val="0"/>
        </a:spcAft>
        <a:buChar char="–"/>
        <a:defRPr sz="2000">
          <a:solidFill>
            <a:schemeClr val="tx1"/>
          </a:solidFill>
          <a:latin typeface="+mn-lt"/>
          <a:ea typeface="+mn-ea"/>
        </a:defRPr>
      </a:lvl4pPr>
      <a:lvl5pPr marL="1598523" indent="-222238" algn="l" rtl="0" eaLnBrk="0" fontAlgn="base" hangingPunct="0">
        <a:spcBef>
          <a:spcPct val="20000"/>
        </a:spcBef>
        <a:spcAft>
          <a:spcPct val="0"/>
        </a:spcAft>
        <a:buChar char="»"/>
        <a:defRPr sz="2000">
          <a:solidFill>
            <a:schemeClr val="tx1"/>
          </a:solidFill>
          <a:latin typeface="+mn-lt"/>
          <a:ea typeface="+mn-ea"/>
        </a:defRPr>
      </a:lvl5pPr>
      <a:lvl6pPr marL="2056955" indent="-223790" algn="l" rtl="0" eaLnBrk="1" fontAlgn="base" hangingPunct="1">
        <a:spcBef>
          <a:spcPct val="20000"/>
        </a:spcBef>
        <a:spcAft>
          <a:spcPct val="0"/>
        </a:spcAft>
        <a:buChar char="»"/>
        <a:defRPr sz="2000">
          <a:solidFill>
            <a:schemeClr val="tx1"/>
          </a:solidFill>
          <a:latin typeface="+mn-lt"/>
          <a:ea typeface="+mn-ea"/>
        </a:defRPr>
      </a:lvl6pPr>
      <a:lvl7pPr marL="2514057" indent="-223790" algn="l" rtl="0" eaLnBrk="1" fontAlgn="base" hangingPunct="1">
        <a:spcBef>
          <a:spcPct val="20000"/>
        </a:spcBef>
        <a:spcAft>
          <a:spcPct val="0"/>
        </a:spcAft>
        <a:buChar char="»"/>
        <a:defRPr sz="2000">
          <a:solidFill>
            <a:schemeClr val="tx1"/>
          </a:solidFill>
          <a:latin typeface="+mn-lt"/>
          <a:ea typeface="+mn-ea"/>
        </a:defRPr>
      </a:lvl7pPr>
      <a:lvl8pPr marL="2971159" indent="-223790" algn="l" rtl="0" eaLnBrk="1" fontAlgn="base" hangingPunct="1">
        <a:spcBef>
          <a:spcPct val="20000"/>
        </a:spcBef>
        <a:spcAft>
          <a:spcPct val="0"/>
        </a:spcAft>
        <a:buChar char="»"/>
        <a:defRPr sz="2000">
          <a:solidFill>
            <a:schemeClr val="tx1"/>
          </a:solidFill>
          <a:latin typeface="+mn-lt"/>
          <a:ea typeface="+mn-ea"/>
        </a:defRPr>
      </a:lvl8pPr>
      <a:lvl9pPr marL="3428259" indent="-223790"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457101" rtl="0" eaLnBrk="1" latinLnBrk="0" hangingPunct="1">
        <a:defRPr sz="1800" kern="1200">
          <a:solidFill>
            <a:schemeClr val="tx1"/>
          </a:solidFill>
          <a:latin typeface="+mn-lt"/>
          <a:ea typeface="+mn-ea"/>
          <a:cs typeface="+mn-cs"/>
        </a:defRPr>
      </a:lvl1pPr>
      <a:lvl2pPr marL="457101" algn="l" defTabSz="457101" rtl="0" eaLnBrk="1" latinLnBrk="0" hangingPunct="1">
        <a:defRPr sz="1800" kern="1200">
          <a:solidFill>
            <a:schemeClr val="tx1"/>
          </a:solidFill>
          <a:latin typeface="+mn-lt"/>
          <a:ea typeface="+mn-ea"/>
          <a:cs typeface="+mn-cs"/>
        </a:defRPr>
      </a:lvl2pPr>
      <a:lvl3pPr marL="914202" algn="l" defTabSz="457101" rtl="0" eaLnBrk="1" latinLnBrk="0" hangingPunct="1">
        <a:defRPr sz="1800" kern="1200">
          <a:solidFill>
            <a:schemeClr val="tx1"/>
          </a:solidFill>
          <a:latin typeface="+mn-lt"/>
          <a:ea typeface="+mn-ea"/>
          <a:cs typeface="+mn-cs"/>
        </a:defRPr>
      </a:lvl3pPr>
      <a:lvl4pPr marL="1371304" algn="l" defTabSz="457101" rtl="0" eaLnBrk="1" latinLnBrk="0" hangingPunct="1">
        <a:defRPr sz="1800" kern="1200">
          <a:solidFill>
            <a:schemeClr val="tx1"/>
          </a:solidFill>
          <a:latin typeface="+mn-lt"/>
          <a:ea typeface="+mn-ea"/>
          <a:cs typeface="+mn-cs"/>
        </a:defRPr>
      </a:lvl4pPr>
      <a:lvl5pPr marL="1828405" algn="l" defTabSz="457101" rtl="0" eaLnBrk="1" latinLnBrk="0" hangingPunct="1">
        <a:defRPr sz="1800" kern="1200">
          <a:solidFill>
            <a:schemeClr val="tx1"/>
          </a:solidFill>
          <a:latin typeface="+mn-lt"/>
          <a:ea typeface="+mn-ea"/>
          <a:cs typeface="+mn-cs"/>
        </a:defRPr>
      </a:lvl5pPr>
      <a:lvl6pPr marL="2285506" algn="l" defTabSz="457101" rtl="0" eaLnBrk="1" latinLnBrk="0" hangingPunct="1">
        <a:defRPr sz="1800" kern="1200">
          <a:solidFill>
            <a:schemeClr val="tx1"/>
          </a:solidFill>
          <a:latin typeface="+mn-lt"/>
          <a:ea typeface="+mn-ea"/>
          <a:cs typeface="+mn-cs"/>
        </a:defRPr>
      </a:lvl6pPr>
      <a:lvl7pPr marL="2742607" algn="l" defTabSz="457101" rtl="0" eaLnBrk="1" latinLnBrk="0" hangingPunct="1">
        <a:defRPr sz="1800" kern="1200">
          <a:solidFill>
            <a:schemeClr val="tx1"/>
          </a:solidFill>
          <a:latin typeface="+mn-lt"/>
          <a:ea typeface="+mn-ea"/>
          <a:cs typeface="+mn-cs"/>
        </a:defRPr>
      </a:lvl7pPr>
      <a:lvl8pPr marL="3199708" algn="l" defTabSz="457101" rtl="0" eaLnBrk="1" latinLnBrk="0" hangingPunct="1">
        <a:defRPr sz="1800" kern="1200">
          <a:solidFill>
            <a:schemeClr val="tx1"/>
          </a:solidFill>
          <a:latin typeface="+mn-lt"/>
          <a:ea typeface="+mn-ea"/>
          <a:cs typeface="+mn-cs"/>
        </a:defRPr>
      </a:lvl8pPr>
      <a:lvl9pPr marL="3656811" algn="l" defTabSz="457101"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2"/>
            <p:custDataLst>
              <p:tags r:id="rId13"/>
            </p:custDataLst>
          </p:nvPr>
        </p:nvSpPr>
        <p:spPr>
          <a:xfrm>
            <a:off x="457200" y="6356358"/>
            <a:ext cx="2133600" cy="365125"/>
          </a:xfrm>
          <a:prstGeom prst="rect">
            <a:avLst/>
          </a:prstGeom>
        </p:spPr>
        <p:txBody>
          <a:bodyPr vert="horz" lIns="91419" tIns="45711" rIns="91419" bIns="45711" rtlCol="0" anchor="ctr"/>
          <a:lstStyle>
            <a:lvl1pPr algn="l" defTabSz="914202" fontAlgn="auto">
              <a:spcBef>
                <a:spcPts val="0"/>
              </a:spcBef>
              <a:spcAft>
                <a:spcPts val="0"/>
              </a:spcAft>
              <a:defRPr sz="1200" b="0">
                <a:solidFill>
                  <a:prstClr val="black">
                    <a:tint val="75000"/>
                  </a:prstClr>
                </a:solidFill>
                <a:latin typeface="Calibri"/>
                <a:ea typeface="+mn-ea"/>
                <a:cs typeface="+mn-cs"/>
              </a:defRPr>
            </a:lvl1pPr>
          </a:lstStyle>
          <a:p>
            <a:pPr>
              <a:defRPr/>
            </a:pPr>
            <a:fld id="{1377B1D2-4BB2-41F7-8375-F43DA6C1A7EE}" type="datetimeFigureOut">
              <a:rPr lang="en-US"/>
              <a:pPr>
                <a:defRPr/>
              </a:pPr>
              <a:t>10/22/15</a:t>
            </a:fld>
            <a:endParaRPr lang="en-US"/>
          </a:p>
        </p:txBody>
      </p:sp>
      <p:sp>
        <p:nvSpPr>
          <p:cNvPr id="5" name="Footer Placeholder 4"/>
          <p:cNvSpPr>
            <a:spLocks noGrp="1"/>
          </p:cNvSpPr>
          <p:nvPr>
            <p:ph type="ftr" sz="quarter" idx="3"/>
            <p:custDataLst>
              <p:tags r:id="rId14"/>
            </p:custDataLst>
          </p:nvPr>
        </p:nvSpPr>
        <p:spPr>
          <a:xfrm>
            <a:off x="3124200" y="6356358"/>
            <a:ext cx="2895600" cy="365125"/>
          </a:xfrm>
          <a:prstGeom prst="rect">
            <a:avLst/>
          </a:prstGeom>
        </p:spPr>
        <p:txBody>
          <a:bodyPr vert="horz" lIns="91419" tIns="45711" rIns="91419" bIns="45711" rtlCol="0" anchor="ctr"/>
          <a:lstStyle>
            <a:lvl1pPr algn="ctr" defTabSz="914202" fontAlgn="auto">
              <a:spcBef>
                <a:spcPts val="0"/>
              </a:spcBef>
              <a:spcAft>
                <a:spcPts val="0"/>
              </a:spcAft>
              <a:defRPr sz="1200" b="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custDataLst>
              <p:tags r:id="rId15"/>
            </p:custDataLst>
          </p:nvPr>
        </p:nvSpPr>
        <p:spPr>
          <a:xfrm>
            <a:off x="6553200" y="6356358"/>
            <a:ext cx="2133600" cy="365125"/>
          </a:xfrm>
          <a:prstGeom prst="rect">
            <a:avLst/>
          </a:prstGeom>
        </p:spPr>
        <p:txBody>
          <a:bodyPr vert="horz" lIns="91419" tIns="45711" rIns="91419" bIns="45711" rtlCol="0" anchor="ctr"/>
          <a:lstStyle>
            <a:lvl1pPr algn="r" defTabSz="914202" fontAlgn="auto">
              <a:spcBef>
                <a:spcPts val="0"/>
              </a:spcBef>
              <a:spcAft>
                <a:spcPts val="0"/>
              </a:spcAft>
              <a:defRPr sz="1200" b="0">
                <a:solidFill>
                  <a:prstClr val="black">
                    <a:tint val="75000"/>
                  </a:prstClr>
                </a:solidFill>
                <a:latin typeface="Calibri"/>
                <a:ea typeface="+mn-ea"/>
                <a:cs typeface="+mn-cs"/>
              </a:defRPr>
            </a:lvl1pPr>
          </a:lstStyle>
          <a:p>
            <a:pPr>
              <a:defRPr/>
            </a:pPr>
            <a:fld id="{C30D58C4-21D1-D84E-8DAA-C1656CC76CD0}"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33671" r:id="rId1"/>
    <p:sldLayoutId id="2147533672" r:id="rId2"/>
    <p:sldLayoutId id="2147533673" r:id="rId3"/>
    <p:sldLayoutId id="2147533674" r:id="rId4"/>
    <p:sldLayoutId id="2147533675" r:id="rId5"/>
    <p:sldLayoutId id="2147533676" r:id="rId6"/>
    <p:sldLayoutId id="2147533677" r:id="rId7"/>
    <p:sldLayoutId id="2147533678" r:id="rId8"/>
    <p:sldLayoutId id="2147533679" r:id="rId9"/>
    <p:sldLayoutId id="2147533680" r:id="rId10"/>
    <p:sldLayoutId id="2147533681" r:id="rId11"/>
  </p:sldLayoutIdLst>
  <p:txStyles>
    <p:titleStyle>
      <a:lvl1pPr algn="ctr" defTabSz="912762"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912762"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912762"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912762"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912762"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174" algn="ctr" defTabSz="912762"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349" algn="ctr" defTabSz="912762"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523" algn="ctr" defTabSz="912762"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698" algn="ctr" defTabSz="912762"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1293" indent="-341293" algn="l" defTabSz="912762"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321" indent="-284147" algn="l" defTabSz="912762"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1349" indent="-227001" algn="l" defTabSz="912762"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8523" indent="-227001" algn="l" defTabSz="912762"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5698" indent="-227001" algn="l" defTabSz="912762"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057" indent="-228550" algn="l" defTabSz="91420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159" indent="-228550" algn="l" defTabSz="91420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259" indent="-228550" algn="l" defTabSz="91420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360" indent="-228550" algn="l" defTabSz="91420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202" rtl="0" eaLnBrk="1" latinLnBrk="0" hangingPunct="1">
        <a:defRPr sz="1800" kern="1200">
          <a:solidFill>
            <a:schemeClr val="tx1"/>
          </a:solidFill>
          <a:latin typeface="+mn-lt"/>
          <a:ea typeface="+mn-ea"/>
          <a:cs typeface="+mn-cs"/>
        </a:defRPr>
      </a:lvl1pPr>
      <a:lvl2pPr marL="457101" algn="l" defTabSz="914202" rtl="0" eaLnBrk="1" latinLnBrk="0" hangingPunct="1">
        <a:defRPr sz="1800" kern="1200">
          <a:solidFill>
            <a:schemeClr val="tx1"/>
          </a:solidFill>
          <a:latin typeface="+mn-lt"/>
          <a:ea typeface="+mn-ea"/>
          <a:cs typeface="+mn-cs"/>
        </a:defRPr>
      </a:lvl2pPr>
      <a:lvl3pPr marL="914202" algn="l" defTabSz="914202" rtl="0" eaLnBrk="1" latinLnBrk="0" hangingPunct="1">
        <a:defRPr sz="1800" kern="1200">
          <a:solidFill>
            <a:schemeClr val="tx1"/>
          </a:solidFill>
          <a:latin typeface="+mn-lt"/>
          <a:ea typeface="+mn-ea"/>
          <a:cs typeface="+mn-cs"/>
        </a:defRPr>
      </a:lvl3pPr>
      <a:lvl4pPr marL="1371304" algn="l" defTabSz="914202" rtl="0" eaLnBrk="1" latinLnBrk="0" hangingPunct="1">
        <a:defRPr sz="1800" kern="1200">
          <a:solidFill>
            <a:schemeClr val="tx1"/>
          </a:solidFill>
          <a:latin typeface="+mn-lt"/>
          <a:ea typeface="+mn-ea"/>
          <a:cs typeface="+mn-cs"/>
        </a:defRPr>
      </a:lvl4pPr>
      <a:lvl5pPr marL="1828405" algn="l" defTabSz="914202" rtl="0" eaLnBrk="1" latinLnBrk="0" hangingPunct="1">
        <a:defRPr sz="1800" kern="1200">
          <a:solidFill>
            <a:schemeClr val="tx1"/>
          </a:solidFill>
          <a:latin typeface="+mn-lt"/>
          <a:ea typeface="+mn-ea"/>
          <a:cs typeface="+mn-cs"/>
        </a:defRPr>
      </a:lvl5pPr>
      <a:lvl6pPr marL="2285506" algn="l" defTabSz="914202" rtl="0" eaLnBrk="1" latinLnBrk="0" hangingPunct="1">
        <a:defRPr sz="1800" kern="1200">
          <a:solidFill>
            <a:schemeClr val="tx1"/>
          </a:solidFill>
          <a:latin typeface="+mn-lt"/>
          <a:ea typeface="+mn-ea"/>
          <a:cs typeface="+mn-cs"/>
        </a:defRPr>
      </a:lvl6pPr>
      <a:lvl7pPr marL="2742607" algn="l" defTabSz="914202" rtl="0" eaLnBrk="1" latinLnBrk="0" hangingPunct="1">
        <a:defRPr sz="1800" kern="1200">
          <a:solidFill>
            <a:schemeClr val="tx1"/>
          </a:solidFill>
          <a:latin typeface="+mn-lt"/>
          <a:ea typeface="+mn-ea"/>
          <a:cs typeface="+mn-cs"/>
        </a:defRPr>
      </a:lvl7pPr>
      <a:lvl8pPr marL="3199708" algn="l" defTabSz="914202" rtl="0" eaLnBrk="1" latinLnBrk="0" hangingPunct="1">
        <a:defRPr sz="1800" kern="1200">
          <a:solidFill>
            <a:schemeClr val="tx1"/>
          </a:solidFill>
          <a:latin typeface="+mn-lt"/>
          <a:ea typeface="+mn-ea"/>
          <a:cs typeface="+mn-cs"/>
        </a:defRPr>
      </a:lvl8pPr>
      <a:lvl9pPr marL="3656811" algn="l" defTabSz="914202"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3778" name="Rectangle 2"/>
          <p:cNvSpPr>
            <a:spLocks noGrp="1" noChangeArrowheads="1"/>
          </p:cNvSpPr>
          <p:nvPr>
            <p:ph type="title"/>
            <p:custDataLst>
              <p:tags r:id="rId13"/>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35" tIns="45718" rIns="91435" bIns="45718" numCol="1" anchor="ctr" anchorCtr="0" compatLnSpc="1">
            <a:prstTxWarp prst="textNoShape">
              <a:avLst/>
            </a:prstTxWarp>
          </a:bodyPr>
          <a:lstStyle/>
          <a:p>
            <a:pPr lvl="0"/>
            <a:r>
              <a:rPr lang="en-US"/>
              <a:t>Click to edit Master title style</a:t>
            </a:r>
          </a:p>
        </p:txBody>
      </p:sp>
      <p:sp>
        <p:nvSpPr>
          <p:cNvPr id="203779" name="Rectangle 3"/>
          <p:cNvSpPr>
            <a:spLocks noGrp="1" noChangeArrowheads="1"/>
          </p:cNvSpPr>
          <p:nvPr>
            <p:ph type="body" idx="1"/>
            <p:custDataLst>
              <p:tags r:id="rId14"/>
            </p:custDataLst>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35" tIns="45718" rIns="91435" bIns="4571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custDataLst>
              <p:tags r:id="rId15"/>
            </p:custDataLst>
          </p:nvPr>
        </p:nvSpPr>
        <p:spPr bwMode="auto">
          <a:xfrm>
            <a:off x="685800" y="62484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35" tIns="45718" rIns="91435" bIns="45718" numCol="1" anchor="t" anchorCtr="0" compatLnSpc="1">
            <a:prstTxWarp prst="textNoShape">
              <a:avLst/>
            </a:prstTxWarp>
          </a:bodyPr>
          <a:lstStyle>
            <a:lvl1pPr eaLnBrk="0" hangingPunct="0">
              <a:defRPr sz="1400" b="0">
                <a:solidFill>
                  <a:srgbClr val="000000"/>
                </a:solidFill>
              </a:defRPr>
            </a:lvl1pPr>
          </a:lstStyle>
          <a:p>
            <a:pPr>
              <a:defRPr/>
            </a:pPr>
            <a:endParaRPr lang="en-US"/>
          </a:p>
        </p:txBody>
      </p:sp>
      <p:sp>
        <p:nvSpPr>
          <p:cNvPr id="1029" name="Rectangle 5"/>
          <p:cNvSpPr>
            <a:spLocks noGrp="1" noChangeArrowheads="1"/>
          </p:cNvSpPr>
          <p:nvPr>
            <p:ph type="ftr" sz="quarter" idx="3"/>
            <p:custDataLst>
              <p:tags r:id="rId16"/>
            </p:custDataLst>
          </p:nvPr>
        </p:nvSpPr>
        <p:spPr bwMode="auto">
          <a:xfrm>
            <a:off x="3124200" y="6248400"/>
            <a:ext cx="28956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35" tIns="45718" rIns="91435" bIns="45718" numCol="1" anchor="t" anchorCtr="0" compatLnSpc="1">
            <a:prstTxWarp prst="textNoShape">
              <a:avLst/>
            </a:prstTxWarp>
          </a:bodyPr>
          <a:lstStyle>
            <a:lvl1pPr algn="ctr" eaLnBrk="0" hangingPunct="0">
              <a:defRPr sz="1400" b="0">
                <a:solidFill>
                  <a:srgbClr val="000000"/>
                </a:solidFill>
              </a:defRPr>
            </a:lvl1pPr>
          </a:lstStyle>
          <a:p>
            <a:pPr>
              <a:defRPr/>
            </a:pPr>
            <a:endParaRPr lang="en-US"/>
          </a:p>
        </p:txBody>
      </p:sp>
      <p:sp>
        <p:nvSpPr>
          <p:cNvPr id="1030" name="Rectangle 6"/>
          <p:cNvSpPr>
            <a:spLocks noGrp="1" noChangeArrowheads="1"/>
          </p:cNvSpPr>
          <p:nvPr>
            <p:ph type="sldNum" sz="quarter" idx="4"/>
            <p:custDataLst>
              <p:tags r:id="rId17"/>
            </p:custDataLst>
          </p:nvPr>
        </p:nvSpPr>
        <p:spPr bwMode="auto">
          <a:xfrm>
            <a:off x="6553200" y="62484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35" tIns="45718" rIns="91435" bIns="45718" numCol="1" anchor="t" anchorCtr="0" compatLnSpc="1">
            <a:prstTxWarp prst="textNoShape">
              <a:avLst/>
            </a:prstTxWarp>
          </a:bodyPr>
          <a:lstStyle>
            <a:lvl1pPr algn="r" eaLnBrk="0" hangingPunct="0">
              <a:defRPr sz="1400" b="0">
                <a:solidFill>
                  <a:srgbClr val="000000"/>
                </a:solidFill>
              </a:defRPr>
            </a:lvl1pPr>
          </a:lstStyle>
          <a:p>
            <a:pPr>
              <a:defRPr/>
            </a:pPr>
            <a:fld id="{4274581E-6490-C84E-97D0-728B6EF27F02}"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33682" r:id="rId1"/>
    <p:sldLayoutId id="2147533683" r:id="rId2"/>
    <p:sldLayoutId id="2147533684" r:id="rId3"/>
    <p:sldLayoutId id="2147533685" r:id="rId4"/>
    <p:sldLayoutId id="2147533686" r:id="rId5"/>
    <p:sldLayoutId id="2147533687" r:id="rId6"/>
    <p:sldLayoutId id="2147533688" r:id="rId7"/>
    <p:sldLayoutId id="2147533689" r:id="rId8"/>
    <p:sldLayoutId id="2147533690" r:id="rId9"/>
    <p:sldLayoutId id="2147533691" r:id="rId10"/>
    <p:sldLayoutId id="2147533692"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174" algn="ctr" rtl="0" eaLnBrk="1" fontAlgn="base" hangingPunct="1">
        <a:spcBef>
          <a:spcPct val="0"/>
        </a:spcBef>
        <a:spcAft>
          <a:spcPct val="0"/>
        </a:spcAft>
        <a:defRPr sz="4400">
          <a:solidFill>
            <a:schemeClr val="tx2"/>
          </a:solidFill>
          <a:latin typeface="Arial" charset="0"/>
          <a:ea typeface="ＭＳ Ｐゴシック" charset="0"/>
          <a:cs typeface="ＭＳ Ｐゴシック" charset="0"/>
        </a:defRPr>
      </a:lvl6pPr>
      <a:lvl7pPr marL="914349" algn="ctr" rtl="0" eaLnBrk="1" fontAlgn="base" hangingPunct="1">
        <a:spcBef>
          <a:spcPct val="0"/>
        </a:spcBef>
        <a:spcAft>
          <a:spcPct val="0"/>
        </a:spcAft>
        <a:defRPr sz="4400">
          <a:solidFill>
            <a:schemeClr val="tx2"/>
          </a:solidFill>
          <a:latin typeface="Arial" charset="0"/>
          <a:ea typeface="ＭＳ Ｐゴシック" charset="0"/>
          <a:cs typeface="ＭＳ Ｐゴシック" charset="0"/>
        </a:defRPr>
      </a:lvl7pPr>
      <a:lvl8pPr marL="1371523" algn="ctr" rtl="0" eaLnBrk="1" fontAlgn="base" hangingPunct="1">
        <a:spcBef>
          <a:spcPct val="0"/>
        </a:spcBef>
        <a:spcAft>
          <a:spcPct val="0"/>
        </a:spcAft>
        <a:defRPr sz="4400">
          <a:solidFill>
            <a:schemeClr val="tx2"/>
          </a:solidFill>
          <a:latin typeface="Arial" charset="0"/>
          <a:ea typeface="ＭＳ Ｐゴシック" charset="0"/>
          <a:cs typeface="ＭＳ Ｐゴシック" charset="0"/>
        </a:defRPr>
      </a:lvl8pPr>
      <a:lvl9pPr marL="1828698" algn="ctr" rtl="0" eaLnBrk="1" fontAlgn="base" hangingPunct="1">
        <a:spcBef>
          <a:spcPct val="0"/>
        </a:spcBef>
        <a:spcAft>
          <a:spcPct val="0"/>
        </a:spcAft>
        <a:defRPr sz="4400">
          <a:solidFill>
            <a:schemeClr val="tx2"/>
          </a:solidFill>
          <a:latin typeface="Arial" charset="0"/>
          <a:ea typeface="ＭＳ Ｐゴシック" charset="0"/>
          <a:cs typeface="ＭＳ Ｐゴシック" charset="0"/>
        </a:defRPr>
      </a:lvl9pPr>
    </p:titleStyle>
    <p:bodyStyle>
      <a:lvl1pPr marL="342881" indent="-342881" algn="l" rtl="0" eaLnBrk="0" fontAlgn="base" hangingPunct="0">
        <a:spcBef>
          <a:spcPct val="20000"/>
        </a:spcBef>
        <a:spcAft>
          <a:spcPct val="0"/>
        </a:spcAft>
        <a:buChar char="•"/>
        <a:defRPr sz="3200">
          <a:solidFill>
            <a:schemeClr val="tx1"/>
          </a:solidFill>
          <a:latin typeface="+mn-lt"/>
          <a:ea typeface="+mn-ea"/>
          <a:cs typeface="+mn-cs"/>
        </a:defRPr>
      </a:lvl1pPr>
      <a:lvl2pPr marL="742908" indent="-285734" algn="l" rtl="0" eaLnBrk="0" fontAlgn="base" hangingPunct="0">
        <a:spcBef>
          <a:spcPct val="20000"/>
        </a:spcBef>
        <a:spcAft>
          <a:spcPct val="0"/>
        </a:spcAft>
        <a:buChar char="–"/>
        <a:defRPr sz="2800">
          <a:solidFill>
            <a:schemeClr val="tx1"/>
          </a:solidFill>
          <a:latin typeface="+mn-lt"/>
          <a:ea typeface="+mn-ea"/>
        </a:defRPr>
      </a:lvl2pPr>
      <a:lvl3pPr marL="1142936" indent="-228588" algn="l" rtl="0" eaLnBrk="0" fontAlgn="base" hangingPunct="0">
        <a:spcBef>
          <a:spcPct val="20000"/>
        </a:spcBef>
        <a:spcAft>
          <a:spcPct val="0"/>
        </a:spcAft>
        <a:buChar char="•"/>
        <a:defRPr sz="2400">
          <a:solidFill>
            <a:schemeClr val="tx1"/>
          </a:solidFill>
          <a:latin typeface="+mn-lt"/>
          <a:ea typeface="+mn-ea"/>
        </a:defRPr>
      </a:lvl3pPr>
      <a:lvl4pPr marL="1600110" indent="-228588" algn="l" rtl="0" eaLnBrk="0" fontAlgn="base" hangingPunct="0">
        <a:spcBef>
          <a:spcPct val="20000"/>
        </a:spcBef>
        <a:spcAft>
          <a:spcPct val="0"/>
        </a:spcAft>
        <a:buChar char="–"/>
        <a:defRPr sz="2000">
          <a:solidFill>
            <a:schemeClr val="tx1"/>
          </a:solidFill>
          <a:latin typeface="+mn-lt"/>
          <a:ea typeface="+mn-ea"/>
        </a:defRPr>
      </a:lvl4pPr>
      <a:lvl5pPr marL="2057284" indent="-228588" algn="l" rtl="0" eaLnBrk="0" fontAlgn="base" hangingPunct="0">
        <a:spcBef>
          <a:spcPct val="20000"/>
        </a:spcBef>
        <a:spcAft>
          <a:spcPct val="0"/>
        </a:spcAft>
        <a:buChar char="»"/>
        <a:defRPr sz="2000">
          <a:solidFill>
            <a:schemeClr val="tx1"/>
          </a:solidFill>
          <a:latin typeface="+mn-lt"/>
          <a:ea typeface="+mn-ea"/>
        </a:defRPr>
      </a:lvl5pPr>
      <a:lvl6pPr marL="2514459" indent="-228588" algn="l" rtl="0" eaLnBrk="1" fontAlgn="base" hangingPunct="1">
        <a:spcBef>
          <a:spcPct val="20000"/>
        </a:spcBef>
        <a:spcAft>
          <a:spcPct val="0"/>
        </a:spcAft>
        <a:buChar char="»"/>
        <a:defRPr sz="2000">
          <a:solidFill>
            <a:schemeClr val="tx1"/>
          </a:solidFill>
          <a:latin typeface="+mn-lt"/>
          <a:ea typeface="+mn-ea"/>
        </a:defRPr>
      </a:lvl6pPr>
      <a:lvl7pPr marL="2971634" indent="-228588" algn="l" rtl="0" eaLnBrk="1" fontAlgn="base" hangingPunct="1">
        <a:spcBef>
          <a:spcPct val="20000"/>
        </a:spcBef>
        <a:spcAft>
          <a:spcPct val="0"/>
        </a:spcAft>
        <a:buChar char="»"/>
        <a:defRPr sz="2000">
          <a:solidFill>
            <a:schemeClr val="tx1"/>
          </a:solidFill>
          <a:latin typeface="+mn-lt"/>
          <a:ea typeface="+mn-ea"/>
        </a:defRPr>
      </a:lvl7pPr>
      <a:lvl8pPr marL="3428808" indent="-228588" algn="l" rtl="0" eaLnBrk="1" fontAlgn="base" hangingPunct="1">
        <a:spcBef>
          <a:spcPct val="20000"/>
        </a:spcBef>
        <a:spcAft>
          <a:spcPct val="0"/>
        </a:spcAft>
        <a:buChar char="»"/>
        <a:defRPr sz="2000">
          <a:solidFill>
            <a:schemeClr val="tx1"/>
          </a:solidFill>
          <a:latin typeface="+mn-lt"/>
          <a:ea typeface="+mn-ea"/>
        </a:defRPr>
      </a:lvl8pPr>
      <a:lvl9pPr marL="3885982" indent="-228588"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457174" rtl="0" eaLnBrk="1" latinLnBrk="0" hangingPunct="1">
        <a:defRPr sz="1800" kern="1200">
          <a:solidFill>
            <a:schemeClr val="tx1"/>
          </a:solidFill>
          <a:latin typeface="+mn-lt"/>
          <a:ea typeface="+mn-ea"/>
          <a:cs typeface="+mn-cs"/>
        </a:defRPr>
      </a:lvl1pPr>
      <a:lvl2pPr marL="457174" algn="l" defTabSz="457174" rtl="0" eaLnBrk="1" latinLnBrk="0" hangingPunct="1">
        <a:defRPr sz="1800" kern="1200">
          <a:solidFill>
            <a:schemeClr val="tx1"/>
          </a:solidFill>
          <a:latin typeface="+mn-lt"/>
          <a:ea typeface="+mn-ea"/>
          <a:cs typeface="+mn-cs"/>
        </a:defRPr>
      </a:lvl2pPr>
      <a:lvl3pPr marL="914349" algn="l" defTabSz="457174" rtl="0" eaLnBrk="1" latinLnBrk="0" hangingPunct="1">
        <a:defRPr sz="1800" kern="1200">
          <a:solidFill>
            <a:schemeClr val="tx1"/>
          </a:solidFill>
          <a:latin typeface="+mn-lt"/>
          <a:ea typeface="+mn-ea"/>
          <a:cs typeface="+mn-cs"/>
        </a:defRPr>
      </a:lvl3pPr>
      <a:lvl4pPr marL="1371523" algn="l" defTabSz="457174" rtl="0" eaLnBrk="1" latinLnBrk="0" hangingPunct="1">
        <a:defRPr sz="1800" kern="1200">
          <a:solidFill>
            <a:schemeClr val="tx1"/>
          </a:solidFill>
          <a:latin typeface="+mn-lt"/>
          <a:ea typeface="+mn-ea"/>
          <a:cs typeface="+mn-cs"/>
        </a:defRPr>
      </a:lvl4pPr>
      <a:lvl5pPr marL="1828698" algn="l" defTabSz="457174" rtl="0" eaLnBrk="1" latinLnBrk="0" hangingPunct="1">
        <a:defRPr sz="1800" kern="1200">
          <a:solidFill>
            <a:schemeClr val="tx1"/>
          </a:solidFill>
          <a:latin typeface="+mn-lt"/>
          <a:ea typeface="+mn-ea"/>
          <a:cs typeface="+mn-cs"/>
        </a:defRPr>
      </a:lvl5pPr>
      <a:lvl6pPr marL="2285872" algn="l" defTabSz="457174" rtl="0" eaLnBrk="1" latinLnBrk="0" hangingPunct="1">
        <a:defRPr sz="1800" kern="1200">
          <a:solidFill>
            <a:schemeClr val="tx1"/>
          </a:solidFill>
          <a:latin typeface="+mn-lt"/>
          <a:ea typeface="+mn-ea"/>
          <a:cs typeface="+mn-cs"/>
        </a:defRPr>
      </a:lvl6pPr>
      <a:lvl7pPr marL="2743046" algn="l" defTabSz="457174" rtl="0" eaLnBrk="1" latinLnBrk="0" hangingPunct="1">
        <a:defRPr sz="1800" kern="1200">
          <a:solidFill>
            <a:schemeClr val="tx1"/>
          </a:solidFill>
          <a:latin typeface="+mn-lt"/>
          <a:ea typeface="+mn-ea"/>
          <a:cs typeface="+mn-cs"/>
        </a:defRPr>
      </a:lvl7pPr>
      <a:lvl8pPr marL="3200220" algn="l" defTabSz="457174" rtl="0" eaLnBrk="1" latinLnBrk="0" hangingPunct="1">
        <a:defRPr sz="1800" kern="1200">
          <a:solidFill>
            <a:schemeClr val="tx1"/>
          </a:solidFill>
          <a:latin typeface="+mn-lt"/>
          <a:ea typeface="+mn-ea"/>
          <a:cs typeface="+mn-cs"/>
        </a:defRPr>
      </a:lvl8pPr>
      <a:lvl9pPr marL="3657396" algn="l" defTabSz="457174"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16066" name="Title Placeholder 1"/>
          <p:cNvSpPr>
            <a:spLocks noGrp="1"/>
          </p:cNvSpPr>
          <p:nvPr>
            <p:ph type="title"/>
            <p:custDataLst>
              <p:tags r:id="rId13"/>
            </p:custDataLst>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35" tIns="45718" rIns="91435" bIns="45718" numCol="1" anchor="ctr" anchorCtr="0" compatLnSpc="1">
            <a:prstTxWarp prst="textNoShape">
              <a:avLst/>
            </a:prstTxWarp>
          </a:bodyPr>
          <a:lstStyle/>
          <a:p>
            <a:pPr lvl="0"/>
            <a:r>
              <a:rPr lang="en-US"/>
              <a:t>Click to edit Master title style</a:t>
            </a:r>
          </a:p>
        </p:txBody>
      </p:sp>
      <p:sp>
        <p:nvSpPr>
          <p:cNvPr id="216067" name="Text Placeholder 2"/>
          <p:cNvSpPr>
            <a:spLocks noGrp="1"/>
          </p:cNvSpPr>
          <p:nvPr>
            <p:ph type="body" idx="1"/>
            <p:custDataLst>
              <p:tags r:id="rId14"/>
            </p:custDataLst>
          </p:nvPr>
        </p:nvSpPr>
        <p:spPr bwMode="auto">
          <a:xfrm>
            <a:off x="457200" y="1600206"/>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35" tIns="45718" rIns="91435" bIns="4571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custDataLst>
              <p:tags r:id="rId15"/>
            </p:custDataLst>
          </p:nvPr>
        </p:nvSpPr>
        <p:spPr>
          <a:xfrm>
            <a:off x="457200" y="6356358"/>
            <a:ext cx="2133600" cy="365125"/>
          </a:xfrm>
          <a:prstGeom prst="rect">
            <a:avLst/>
          </a:prstGeom>
        </p:spPr>
        <p:txBody>
          <a:bodyPr vert="horz" lIns="91435" tIns="45718" rIns="91435" bIns="45718" rtlCol="0" anchor="ctr"/>
          <a:lstStyle>
            <a:lvl1pPr algn="l" defTabSz="457174" fontAlgn="auto">
              <a:spcBef>
                <a:spcPts val="0"/>
              </a:spcBef>
              <a:spcAft>
                <a:spcPts val="0"/>
              </a:spcAft>
              <a:defRPr sz="1200" b="0">
                <a:solidFill>
                  <a:prstClr val="black">
                    <a:tint val="75000"/>
                  </a:prstClr>
                </a:solidFill>
                <a:latin typeface="Calibri"/>
                <a:ea typeface="+mn-ea"/>
                <a:cs typeface="+mn-cs"/>
              </a:defRPr>
            </a:lvl1pPr>
          </a:lstStyle>
          <a:p>
            <a:pPr>
              <a:defRPr/>
            </a:pPr>
            <a:fld id="{CF47C5DF-5232-B845-A787-AC6A9F2B800A}" type="datetimeFigureOut">
              <a:rPr lang="en-US"/>
              <a:pPr>
                <a:defRPr/>
              </a:pPr>
              <a:t>10/22/15</a:t>
            </a:fld>
            <a:endParaRPr lang="en-US"/>
          </a:p>
        </p:txBody>
      </p:sp>
      <p:sp>
        <p:nvSpPr>
          <p:cNvPr id="5" name="Footer Placeholder 4"/>
          <p:cNvSpPr>
            <a:spLocks noGrp="1"/>
          </p:cNvSpPr>
          <p:nvPr>
            <p:ph type="ftr" sz="quarter" idx="3"/>
            <p:custDataLst>
              <p:tags r:id="rId16"/>
            </p:custDataLst>
          </p:nvPr>
        </p:nvSpPr>
        <p:spPr>
          <a:xfrm>
            <a:off x="3124200" y="6356358"/>
            <a:ext cx="2895600" cy="365125"/>
          </a:xfrm>
          <a:prstGeom prst="rect">
            <a:avLst/>
          </a:prstGeom>
        </p:spPr>
        <p:txBody>
          <a:bodyPr vert="horz" lIns="91435" tIns="45718" rIns="91435" bIns="45718" rtlCol="0" anchor="ctr"/>
          <a:lstStyle>
            <a:lvl1pPr algn="ctr" defTabSz="457174" fontAlgn="auto">
              <a:spcBef>
                <a:spcPts val="0"/>
              </a:spcBef>
              <a:spcAft>
                <a:spcPts val="0"/>
              </a:spcAft>
              <a:defRPr sz="1200" b="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custDataLst>
              <p:tags r:id="rId17"/>
            </p:custDataLst>
          </p:nvPr>
        </p:nvSpPr>
        <p:spPr>
          <a:xfrm>
            <a:off x="6553200" y="6356358"/>
            <a:ext cx="2133600" cy="365125"/>
          </a:xfrm>
          <a:prstGeom prst="rect">
            <a:avLst/>
          </a:prstGeom>
        </p:spPr>
        <p:txBody>
          <a:bodyPr vert="horz" lIns="91435" tIns="45718" rIns="91435" bIns="45718" rtlCol="0" anchor="ctr"/>
          <a:lstStyle>
            <a:lvl1pPr algn="r" defTabSz="457174" fontAlgn="auto">
              <a:spcBef>
                <a:spcPts val="0"/>
              </a:spcBef>
              <a:spcAft>
                <a:spcPts val="0"/>
              </a:spcAft>
              <a:defRPr sz="1200" b="0">
                <a:solidFill>
                  <a:prstClr val="black">
                    <a:tint val="75000"/>
                  </a:prstClr>
                </a:solidFill>
                <a:latin typeface="Calibri"/>
                <a:ea typeface="+mn-ea"/>
                <a:cs typeface="+mn-cs"/>
              </a:defRPr>
            </a:lvl1pPr>
          </a:lstStyle>
          <a:p>
            <a:pPr>
              <a:defRPr/>
            </a:pPr>
            <a:fld id="{CFB26F4D-419B-5949-8E76-E428280FED92}"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33693" r:id="rId1"/>
    <p:sldLayoutId id="2147533694" r:id="rId2"/>
    <p:sldLayoutId id="2147533695" r:id="rId3"/>
    <p:sldLayoutId id="2147533696" r:id="rId4"/>
    <p:sldLayoutId id="2147533697" r:id="rId5"/>
    <p:sldLayoutId id="2147533698" r:id="rId6"/>
    <p:sldLayoutId id="2147533699" r:id="rId7"/>
    <p:sldLayoutId id="2147533700" r:id="rId8"/>
    <p:sldLayoutId id="2147533701" r:id="rId9"/>
    <p:sldLayoutId id="2147533702" r:id="rId10"/>
    <p:sldLayoutId id="2147533703" r:id="rId11"/>
  </p:sldLayoutIdLst>
  <p:txStyles>
    <p:titleStyle>
      <a:lvl1pPr algn="ctr" defTabSz="457174"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174"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174"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174"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174"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174" algn="ctr" defTabSz="457174"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349" algn="ctr" defTabSz="457174"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523" algn="ctr" defTabSz="457174"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698" algn="ctr" defTabSz="457174"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881" indent="-342881" algn="l" defTabSz="457174"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08" indent="-285734" algn="l" defTabSz="457174"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2936" indent="-228588" algn="l" defTabSz="457174"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110" indent="-228588" algn="l" defTabSz="457174"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284" indent="-228588" algn="l" defTabSz="457174"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459" indent="-228588" algn="l" defTabSz="457174" rtl="0" eaLnBrk="1" latinLnBrk="0" hangingPunct="1">
        <a:spcBef>
          <a:spcPct val="20000"/>
        </a:spcBef>
        <a:buFont typeface="Arial"/>
        <a:buChar char="•"/>
        <a:defRPr sz="2000" kern="1200">
          <a:solidFill>
            <a:schemeClr val="tx1"/>
          </a:solidFill>
          <a:latin typeface="+mn-lt"/>
          <a:ea typeface="+mn-ea"/>
          <a:cs typeface="+mn-cs"/>
        </a:defRPr>
      </a:lvl6pPr>
      <a:lvl7pPr marL="2971634" indent="-228588" algn="l" defTabSz="457174" rtl="0" eaLnBrk="1" latinLnBrk="0" hangingPunct="1">
        <a:spcBef>
          <a:spcPct val="20000"/>
        </a:spcBef>
        <a:buFont typeface="Arial"/>
        <a:buChar char="•"/>
        <a:defRPr sz="2000" kern="1200">
          <a:solidFill>
            <a:schemeClr val="tx1"/>
          </a:solidFill>
          <a:latin typeface="+mn-lt"/>
          <a:ea typeface="+mn-ea"/>
          <a:cs typeface="+mn-cs"/>
        </a:defRPr>
      </a:lvl7pPr>
      <a:lvl8pPr marL="3428808" indent="-228588" algn="l" defTabSz="457174" rtl="0" eaLnBrk="1" latinLnBrk="0" hangingPunct="1">
        <a:spcBef>
          <a:spcPct val="20000"/>
        </a:spcBef>
        <a:buFont typeface="Arial"/>
        <a:buChar char="•"/>
        <a:defRPr sz="2000" kern="1200">
          <a:solidFill>
            <a:schemeClr val="tx1"/>
          </a:solidFill>
          <a:latin typeface="+mn-lt"/>
          <a:ea typeface="+mn-ea"/>
          <a:cs typeface="+mn-cs"/>
        </a:defRPr>
      </a:lvl8pPr>
      <a:lvl9pPr marL="3885982" indent="-228588" algn="l" defTabSz="457174"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74" rtl="0" eaLnBrk="1" latinLnBrk="0" hangingPunct="1">
        <a:defRPr sz="1800" kern="1200">
          <a:solidFill>
            <a:schemeClr val="tx1"/>
          </a:solidFill>
          <a:latin typeface="+mn-lt"/>
          <a:ea typeface="+mn-ea"/>
          <a:cs typeface="+mn-cs"/>
        </a:defRPr>
      </a:lvl1pPr>
      <a:lvl2pPr marL="457174" algn="l" defTabSz="457174" rtl="0" eaLnBrk="1" latinLnBrk="0" hangingPunct="1">
        <a:defRPr sz="1800" kern="1200">
          <a:solidFill>
            <a:schemeClr val="tx1"/>
          </a:solidFill>
          <a:latin typeface="+mn-lt"/>
          <a:ea typeface="+mn-ea"/>
          <a:cs typeface="+mn-cs"/>
        </a:defRPr>
      </a:lvl2pPr>
      <a:lvl3pPr marL="914349" algn="l" defTabSz="457174" rtl="0" eaLnBrk="1" latinLnBrk="0" hangingPunct="1">
        <a:defRPr sz="1800" kern="1200">
          <a:solidFill>
            <a:schemeClr val="tx1"/>
          </a:solidFill>
          <a:latin typeface="+mn-lt"/>
          <a:ea typeface="+mn-ea"/>
          <a:cs typeface="+mn-cs"/>
        </a:defRPr>
      </a:lvl3pPr>
      <a:lvl4pPr marL="1371523" algn="l" defTabSz="457174" rtl="0" eaLnBrk="1" latinLnBrk="0" hangingPunct="1">
        <a:defRPr sz="1800" kern="1200">
          <a:solidFill>
            <a:schemeClr val="tx1"/>
          </a:solidFill>
          <a:latin typeface="+mn-lt"/>
          <a:ea typeface="+mn-ea"/>
          <a:cs typeface="+mn-cs"/>
        </a:defRPr>
      </a:lvl4pPr>
      <a:lvl5pPr marL="1828698" algn="l" defTabSz="457174" rtl="0" eaLnBrk="1" latinLnBrk="0" hangingPunct="1">
        <a:defRPr sz="1800" kern="1200">
          <a:solidFill>
            <a:schemeClr val="tx1"/>
          </a:solidFill>
          <a:latin typeface="+mn-lt"/>
          <a:ea typeface="+mn-ea"/>
          <a:cs typeface="+mn-cs"/>
        </a:defRPr>
      </a:lvl5pPr>
      <a:lvl6pPr marL="2285872" algn="l" defTabSz="457174" rtl="0" eaLnBrk="1" latinLnBrk="0" hangingPunct="1">
        <a:defRPr sz="1800" kern="1200">
          <a:solidFill>
            <a:schemeClr val="tx1"/>
          </a:solidFill>
          <a:latin typeface="+mn-lt"/>
          <a:ea typeface="+mn-ea"/>
          <a:cs typeface="+mn-cs"/>
        </a:defRPr>
      </a:lvl6pPr>
      <a:lvl7pPr marL="2743046" algn="l" defTabSz="457174" rtl="0" eaLnBrk="1" latinLnBrk="0" hangingPunct="1">
        <a:defRPr sz="1800" kern="1200">
          <a:solidFill>
            <a:schemeClr val="tx1"/>
          </a:solidFill>
          <a:latin typeface="+mn-lt"/>
          <a:ea typeface="+mn-ea"/>
          <a:cs typeface="+mn-cs"/>
        </a:defRPr>
      </a:lvl7pPr>
      <a:lvl8pPr marL="3200220" algn="l" defTabSz="457174" rtl="0" eaLnBrk="1" latinLnBrk="0" hangingPunct="1">
        <a:defRPr sz="1800" kern="1200">
          <a:solidFill>
            <a:schemeClr val="tx1"/>
          </a:solidFill>
          <a:latin typeface="+mn-lt"/>
          <a:ea typeface="+mn-ea"/>
          <a:cs typeface="+mn-cs"/>
        </a:defRPr>
      </a:lvl8pPr>
      <a:lvl9pPr marL="3657396" algn="l" defTabSz="457174"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custDataLst>
              <p:tags r:id="rId16"/>
            </p:custDataLst>
          </p:nvPr>
        </p:nvSpPr>
        <p:spPr bwMode="auto">
          <a:xfrm>
            <a:off x="685800" y="609600"/>
            <a:ext cx="7772400" cy="1143000"/>
          </a:xfrm>
          <a:prstGeom prst="rect">
            <a:avLst/>
          </a:prstGeom>
          <a:solidFill>
            <a:schemeClr val="bg1"/>
          </a:solidFill>
          <a:ln>
            <a:noFill/>
          </a:ln>
          <a:effectLst/>
          <a:extLst>
            <a:ext uri="{91240B29-F687-4f45-9708-019B960494DF}">
              <a14:hiddenLine xmlns:a14="http://schemas.microsoft.com/office/drawing/2010/main" w="9525">
                <a:solidFill>
                  <a:srgbClr val="FFFF99"/>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2070" tIns="46036" rIns="92070" bIns="46036" numCol="1" anchor="ctr" anchorCtr="0" compatLnSpc="1">
            <a:prstTxWarp prst="textNoShape">
              <a:avLst/>
            </a:prstTxWarp>
          </a:bodyPr>
          <a:lstStyle/>
          <a:p>
            <a:pPr lvl="0"/>
            <a:r>
              <a:rPr lang="en-US" smtClean="0"/>
              <a:t>Click to edit Master title style</a:t>
            </a:r>
            <a:endParaRPr lang="en-US"/>
          </a:p>
        </p:txBody>
      </p:sp>
      <p:sp>
        <p:nvSpPr>
          <p:cNvPr id="1027" name="Rectangle 3"/>
          <p:cNvSpPr>
            <a:spLocks noGrp="1" noChangeArrowheads="1"/>
          </p:cNvSpPr>
          <p:nvPr>
            <p:ph type="body" idx="1"/>
            <p:custDataLst>
              <p:tags r:id="rId17"/>
            </p:custDataLst>
          </p:nvPr>
        </p:nvSpPr>
        <p:spPr bwMode="auto">
          <a:xfrm>
            <a:off x="685800" y="1981210"/>
            <a:ext cx="7772400" cy="4638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2070" tIns="46036" rIns="92070" bIns="46036"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030" name="Rectangle 6"/>
          <p:cNvSpPr>
            <a:spLocks noGrp="1" noChangeArrowheads="1"/>
          </p:cNvSpPr>
          <p:nvPr>
            <p:ph type="sldNum" sz="quarter" idx="4"/>
            <p:custDataLst>
              <p:tags r:id="rId18"/>
            </p:custDataLst>
          </p:nvPr>
        </p:nvSpPr>
        <p:spPr bwMode="auto">
          <a:xfrm rot="-5400000">
            <a:off x="6838956" y="4543426"/>
            <a:ext cx="4237037" cy="258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777777"/>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2070" tIns="46036" rIns="92070" bIns="46036" numCol="1" anchor="t" anchorCtr="0" compatLnSpc="1">
            <a:prstTxWarp prst="textNoShape">
              <a:avLst/>
            </a:prstTxWarp>
          </a:bodyPr>
          <a:lstStyle>
            <a:lvl1pPr algn="l" eaLnBrk="0" hangingPunct="0">
              <a:defRPr sz="1200" b="1">
                <a:solidFill>
                  <a:srgbClr val="FFFFFF"/>
                </a:solidFill>
                <a:cs typeface="+mn-cs"/>
              </a:defRPr>
            </a:lvl1pPr>
          </a:lstStyle>
          <a:p>
            <a:pPr>
              <a:defRPr/>
            </a:pPr>
            <a:fld id="{62A99E0E-257A-5D44-BFA3-37E3F75BF2FA}" type="slidenum">
              <a:rPr lang="en-US"/>
              <a:pPr>
                <a:defRPr/>
              </a:pPr>
              <a:t>‹#›</a:t>
            </a:fld>
            <a:r>
              <a:rPr lang="en-US"/>
              <a:t>   (c) Mark Gerstein, 2002, Yale, bioinfo.mbb.yale.edu</a:t>
            </a:r>
          </a:p>
        </p:txBody>
      </p:sp>
      <p:sp>
        <p:nvSpPr>
          <p:cNvPr id="1032" name="Rectangle 8"/>
          <p:cNvSpPr>
            <a:spLocks noChangeArrowheads="1"/>
          </p:cNvSpPr>
          <p:nvPr>
            <p:custDataLst>
              <p:tags r:id="rId19"/>
            </p:custDataLst>
          </p:nvPr>
        </p:nvSpPr>
        <p:spPr bwMode="auto">
          <a:xfrm>
            <a:off x="7215188" y="6673850"/>
            <a:ext cx="1695450" cy="184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777777"/>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0" tIns="46036" rIns="92070" bIns="46036"/>
          <a:lstStyle/>
          <a:p>
            <a:pPr algn="ctr" eaLnBrk="0" hangingPunct="0">
              <a:defRPr/>
            </a:pPr>
            <a:r>
              <a:rPr lang="en-US" sz="700" b="0">
                <a:solidFill>
                  <a:srgbClr val="FFFFFF"/>
                </a:solidFill>
                <a:cs typeface="+mn-cs"/>
              </a:rPr>
              <a:t>Do not reproduce without permission</a:t>
            </a:r>
          </a:p>
        </p:txBody>
      </p:sp>
      <p:sp>
        <p:nvSpPr>
          <p:cNvPr id="1033" name="Rectangle 9"/>
          <p:cNvSpPr>
            <a:spLocks noChangeArrowheads="1"/>
          </p:cNvSpPr>
          <p:nvPr>
            <p:custDataLst>
              <p:tags r:id="rId20"/>
            </p:custDataLst>
          </p:nvPr>
        </p:nvSpPr>
        <p:spPr bwMode="auto">
          <a:xfrm rot="-5400000">
            <a:off x="7635087" y="5463386"/>
            <a:ext cx="2687637" cy="196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777777"/>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0" tIns="46036" rIns="92070" bIns="46036"/>
          <a:lstStyle/>
          <a:p>
            <a:pPr eaLnBrk="0" hangingPunct="0">
              <a:defRPr/>
            </a:pPr>
            <a:fld id="{5787DF8E-51A7-9846-90CE-2D14271C5287}" type="slidenum">
              <a:rPr lang="en-US">
                <a:solidFill>
                  <a:srgbClr val="808080"/>
                </a:solidFill>
                <a:cs typeface="+mn-cs"/>
              </a:rPr>
              <a:pPr eaLnBrk="0" hangingPunct="0">
                <a:defRPr/>
              </a:pPr>
              <a:t>‹#›</a:t>
            </a:fld>
            <a:r>
              <a:rPr lang="en-US">
                <a:solidFill>
                  <a:srgbClr val="808080"/>
                </a:solidFill>
                <a:cs typeface="+mn-cs"/>
              </a:rPr>
              <a:t> Gerstein.info/talks </a:t>
            </a:r>
            <a:r>
              <a:rPr lang="en-US" b="0">
                <a:solidFill>
                  <a:srgbClr val="808080"/>
                </a:solidFill>
                <a:cs typeface="+mn-cs"/>
              </a:rPr>
              <a:t> </a:t>
            </a:r>
            <a:r>
              <a:rPr lang="en-US" sz="900" b="0">
                <a:solidFill>
                  <a:srgbClr val="808080"/>
                </a:solidFill>
                <a:cs typeface="+mn-cs"/>
              </a:rPr>
              <a:t>(c) 2005 </a:t>
            </a:r>
          </a:p>
        </p:txBody>
      </p:sp>
    </p:spTree>
  </p:cSld>
  <p:clrMap bg1="lt1" tx1="dk1" bg2="lt2" tx2="dk2" accent1="accent1" accent2="accent2" accent3="accent3" accent4="accent4" accent5="accent5" accent6="accent6" hlink="hlink" folHlink="folHlink"/>
  <p:sldLayoutIdLst>
    <p:sldLayoutId id="2147533704" r:id="rId1"/>
    <p:sldLayoutId id="2147533705" r:id="rId2"/>
    <p:sldLayoutId id="2147533706" r:id="rId3"/>
    <p:sldLayoutId id="2147533707" r:id="rId4"/>
    <p:sldLayoutId id="2147533708" r:id="rId5"/>
    <p:sldLayoutId id="2147533709" r:id="rId6"/>
    <p:sldLayoutId id="2147533710" r:id="rId7"/>
    <p:sldLayoutId id="2147533711" r:id="rId8"/>
    <p:sldLayoutId id="2147533712" r:id="rId9"/>
    <p:sldLayoutId id="2147533713" r:id="rId10"/>
    <p:sldLayoutId id="2147533714" r:id="rId11"/>
    <p:sldLayoutId id="2147533715" r:id="rId12"/>
    <p:sldLayoutId id="2147533716" r:id="rId13"/>
    <p:sldLayoutId id="2147533717" r:id="rId14"/>
  </p:sldLayoutIdLst>
  <p:transition xmlns:p14="http://schemas.microsoft.com/office/powerpoint/2010/main"/>
  <p:hf hdr="0" ftr="0" dt="0"/>
  <p:txStyles>
    <p:titleStyle>
      <a:lvl1pPr algn="ctr" rtl="0" eaLnBrk="0" fontAlgn="base" hangingPunct="0">
        <a:spcBef>
          <a:spcPct val="0"/>
        </a:spcBef>
        <a:spcAft>
          <a:spcPct val="0"/>
        </a:spcAft>
        <a:defRPr sz="3200" b="1" u="sng">
          <a:solidFill>
            <a:srgbClr val="0000CC"/>
          </a:solidFill>
          <a:latin typeface="+mj-lt"/>
          <a:ea typeface="+mj-ea"/>
          <a:cs typeface="ＭＳ Ｐゴシック" charset="0"/>
        </a:defRPr>
      </a:lvl1pPr>
      <a:lvl2pPr algn="ctr" rtl="0" eaLnBrk="0" fontAlgn="base" hangingPunct="0">
        <a:spcBef>
          <a:spcPct val="0"/>
        </a:spcBef>
        <a:spcAft>
          <a:spcPct val="0"/>
        </a:spcAft>
        <a:defRPr sz="3200" b="1" u="sng">
          <a:solidFill>
            <a:srgbClr val="0000CC"/>
          </a:solidFill>
          <a:latin typeface="Arial" charset="0"/>
          <a:ea typeface="ＭＳ Ｐゴシック" charset="0"/>
          <a:cs typeface="ＭＳ Ｐゴシック" charset="0"/>
        </a:defRPr>
      </a:lvl2pPr>
      <a:lvl3pPr algn="ctr" rtl="0" eaLnBrk="0" fontAlgn="base" hangingPunct="0">
        <a:spcBef>
          <a:spcPct val="0"/>
        </a:spcBef>
        <a:spcAft>
          <a:spcPct val="0"/>
        </a:spcAft>
        <a:defRPr sz="3200" b="1" u="sng">
          <a:solidFill>
            <a:srgbClr val="0000CC"/>
          </a:solidFill>
          <a:latin typeface="Arial" charset="0"/>
          <a:ea typeface="ＭＳ Ｐゴシック" charset="0"/>
          <a:cs typeface="ＭＳ Ｐゴシック" charset="0"/>
        </a:defRPr>
      </a:lvl3pPr>
      <a:lvl4pPr algn="ctr" rtl="0" eaLnBrk="0" fontAlgn="base" hangingPunct="0">
        <a:spcBef>
          <a:spcPct val="0"/>
        </a:spcBef>
        <a:spcAft>
          <a:spcPct val="0"/>
        </a:spcAft>
        <a:defRPr sz="3200" b="1" u="sng">
          <a:solidFill>
            <a:srgbClr val="0000CC"/>
          </a:solidFill>
          <a:latin typeface="Arial" charset="0"/>
          <a:ea typeface="ＭＳ Ｐゴシック" charset="0"/>
          <a:cs typeface="ＭＳ Ｐゴシック" charset="0"/>
        </a:defRPr>
      </a:lvl4pPr>
      <a:lvl5pPr algn="ctr" rtl="0" eaLnBrk="0" fontAlgn="base" hangingPunct="0">
        <a:spcBef>
          <a:spcPct val="0"/>
        </a:spcBef>
        <a:spcAft>
          <a:spcPct val="0"/>
        </a:spcAft>
        <a:defRPr sz="3200" b="1" u="sng">
          <a:solidFill>
            <a:srgbClr val="0000CC"/>
          </a:solidFill>
          <a:latin typeface="Arial" charset="0"/>
          <a:ea typeface="ＭＳ Ｐゴシック" charset="0"/>
          <a:cs typeface="ＭＳ Ｐゴシック" charset="0"/>
        </a:defRPr>
      </a:lvl5pPr>
      <a:lvl6pPr marL="457174" algn="ctr" rtl="0" eaLnBrk="1" fontAlgn="base" hangingPunct="1">
        <a:spcBef>
          <a:spcPct val="0"/>
        </a:spcBef>
        <a:spcAft>
          <a:spcPct val="0"/>
        </a:spcAft>
        <a:defRPr sz="3200" b="1" u="sng">
          <a:solidFill>
            <a:srgbClr val="0000CC"/>
          </a:solidFill>
          <a:latin typeface="Arial" charset="0"/>
          <a:ea typeface="ＭＳ Ｐゴシック" charset="0"/>
        </a:defRPr>
      </a:lvl6pPr>
      <a:lvl7pPr marL="914349" algn="ctr" rtl="0" eaLnBrk="1" fontAlgn="base" hangingPunct="1">
        <a:spcBef>
          <a:spcPct val="0"/>
        </a:spcBef>
        <a:spcAft>
          <a:spcPct val="0"/>
        </a:spcAft>
        <a:defRPr sz="3200" b="1" u="sng">
          <a:solidFill>
            <a:srgbClr val="0000CC"/>
          </a:solidFill>
          <a:latin typeface="Arial" charset="0"/>
          <a:ea typeface="ＭＳ Ｐゴシック" charset="0"/>
        </a:defRPr>
      </a:lvl7pPr>
      <a:lvl8pPr marL="1371523" algn="ctr" rtl="0" eaLnBrk="1" fontAlgn="base" hangingPunct="1">
        <a:spcBef>
          <a:spcPct val="0"/>
        </a:spcBef>
        <a:spcAft>
          <a:spcPct val="0"/>
        </a:spcAft>
        <a:defRPr sz="3200" b="1" u="sng">
          <a:solidFill>
            <a:srgbClr val="0000CC"/>
          </a:solidFill>
          <a:latin typeface="Arial" charset="0"/>
          <a:ea typeface="ＭＳ Ｐゴシック" charset="0"/>
        </a:defRPr>
      </a:lvl8pPr>
      <a:lvl9pPr marL="1828698" algn="ctr" rtl="0" eaLnBrk="1" fontAlgn="base" hangingPunct="1">
        <a:spcBef>
          <a:spcPct val="0"/>
        </a:spcBef>
        <a:spcAft>
          <a:spcPct val="0"/>
        </a:spcAft>
        <a:defRPr sz="3200" b="1" u="sng">
          <a:solidFill>
            <a:srgbClr val="0000CC"/>
          </a:solidFill>
          <a:latin typeface="Arial" charset="0"/>
          <a:ea typeface="ＭＳ Ｐゴシック" charset="0"/>
        </a:defRPr>
      </a:lvl9pPr>
    </p:titleStyle>
    <p:bodyStyle>
      <a:lvl1pPr marL="228588" indent="-228588" algn="l" rtl="0" eaLnBrk="0" fontAlgn="base" hangingPunct="0">
        <a:spcBef>
          <a:spcPct val="20000"/>
        </a:spcBef>
        <a:spcAft>
          <a:spcPct val="0"/>
        </a:spcAft>
        <a:buChar char="•"/>
        <a:defRPr sz="2400">
          <a:solidFill>
            <a:schemeClr val="tx1"/>
          </a:solidFill>
          <a:latin typeface="+mn-lt"/>
          <a:ea typeface="+mn-ea"/>
          <a:cs typeface="ＭＳ Ｐゴシック" charset="0"/>
        </a:defRPr>
      </a:lvl1pPr>
      <a:lvl2pPr marL="571468" indent="-228588" algn="l" rtl="0" eaLnBrk="0" fontAlgn="base" hangingPunct="0">
        <a:spcBef>
          <a:spcPct val="20000"/>
        </a:spcBef>
        <a:spcAft>
          <a:spcPct val="0"/>
        </a:spcAft>
        <a:buFont typeface="Symbol" charset="0"/>
        <a:buChar char="à"/>
        <a:defRPr sz="2000">
          <a:solidFill>
            <a:schemeClr val="tx1"/>
          </a:solidFill>
          <a:latin typeface="+mn-lt"/>
          <a:ea typeface="+mn-ea"/>
        </a:defRPr>
      </a:lvl2pPr>
      <a:lvl3pPr marL="914349" indent="-228588" algn="l" rtl="0" eaLnBrk="0" fontAlgn="base" hangingPunct="0">
        <a:spcBef>
          <a:spcPct val="20000"/>
        </a:spcBef>
        <a:spcAft>
          <a:spcPct val="0"/>
        </a:spcAft>
        <a:buChar char="•"/>
        <a:defRPr sz="2000">
          <a:solidFill>
            <a:schemeClr val="tx1"/>
          </a:solidFill>
          <a:latin typeface="+mn-lt"/>
          <a:ea typeface="+mn-ea"/>
        </a:defRPr>
      </a:lvl3pPr>
      <a:lvl4pPr marL="1261993" indent="-233349" algn="l" rtl="0" eaLnBrk="0" fontAlgn="base" hangingPunct="0">
        <a:spcBef>
          <a:spcPct val="20000"/>
        </a:spcBef>
        <a:spcAft>
          <a:spcPct val="0"/>
        </a:spcAft>
        <a:buChar char="–"/>
        <a:defRPr sz="2000">
          <a:solidFill>
            <a:schemeClr val="tx1"/>
          </a:solidFill>
          <a:latin typeface="+mn-lt"/>
          <a:ea typeface="+mn-ea"/>
        </a:defRPr>
      </a:lvl4pPr>
      <a:lvl5pPr marL="1600110" indent="-223826" algn="l" rtl="0" eaLnBrk="0" fontAlgn="base" hangingPunct="0">
        <a:spcBef>
          <a:spcPct val="20000"/>
        </a:spcBef>
        <a:spcAft>
          <a:spcPct val="0"/>
        </a:spcAft>
        <a:buChar char="»"/>
        <a:defRPr sz="2000">
          <a:solidFill>
            <a:schemeClr val="tx1"/>
          </a:solidFill>
          <a:latin typeface="+mn-lt"/>
          <a:ea typeface="+mn-ea"/>
        </a:defRPr>
      </a:lvl5pPr>
      <a:lvl6pPr marL="2057284" indent="-223826" algn="l" rtl="0" eaLnBrk="1" fontAlgn="base" hangingPunct="1">
        <a:spcBef>
          <a:spcPct val="20000"/>
        </a:spcBef>
        <a:spcAft>
          <a:spcPct val="0"/>
        </a:spcAft>
        <a:buChar char="»"/>
        <a:defRPr sz="2000">
          <a:solidFill>
            <a:schemeClr val="tx1"/>
          </a:solidFill>
          <a:latin typeface="+mn-lt"/>
          <a:ea typeface="+mn-ea"/>
        </a:defRPr>
      </a:lvl6pPr>
      <a:lvl7pPr marL="2514459" indent="-223826" algn="l" rtl="0" eaLnBrk="1" fontAlgn="base" hangingPunct="1">
        <a:spcBef>
          <a:spcPct val="20000"/>
        </a:spcBef>
        <a:spcAft>
          <a:spcPct val="0"/>
        </a:spcAft>
        <a:buChar char="»"/>
        <a:defRPr sz="2000">
          <a:solidFill>
            <a:schemeClr val="tx1"/>
          </a:solidFill>
          <a:latin typeface="+mn-lt"/>
          <a:ea typeface="+mn-ea"/>
        </a:defRPr>
      </a:lvl7pPr>
      <a:lvl8pPr marL="2971634" indent="-223826" algn="l" rtl="0" eaLnBrk="1" fontAlgn="base" hangingPunct="1">
        <a:spcBef>
          <a:spcPct val="20000"/>
        </a:spcBef>
        <a:spcAft>
          <a:spcPct val="0"/>
        </a:spcAft>
        <a:buChar char="»"/>
        <a:defRPr sz="2000">
          <a:solidFill>
            <a:schemeClr val="tx1"/>
          </a:solidFill>
          <a:latin typeface="+mn-lt"/>
          <a:ea typeface="+mn-ea"/>
        </a:defRPr>
      </a:lvl8pPr>
      <a:lvl9pPr marL="3428808" indent="-223826"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457174" rtl="0" eaLnBrk="1" latinLnBrk="0" hangingPunct="1">
        <a:defRPr sz="1800" kern="1200">
          <a:solidFill>
            <a:schemeClr val="tx1"/>
          </a:solidFill>
          <a:latin typeface="+mn-lt"/>
          <a:ea typeface="+mn-ea"/>
          <a:cs typeface="+mn-cs"/>
        </a:defRPr>
      </a:lvl1pPr>
      <a:lvl2pPr marL="457174" algn="l" defTabSz="457174" rtl="0" eaLnBrk="1" latinLnBrk="0" hangingPunct="1">
        <a:defRPr sz="1800" kern="1200">
          <a:solidFill>
            <a:schemeClr val="tx1"/>
          </a:solidFill>
          <a:latin typeface="+mn-lt"/>
          <a:ea typeface="+mn-ea"/>
          <a:cs typeface="+mn-cs"/>
        </a:defRPr>
      </a:lvl2pPr>
      <a:lvl3pPr marL="914349" algn="l" defTabSz="457174" rtl="0" eaLnBrk="1" latinLnBrk="0" hangingPunct="1">
        <a:defRPr sz="1800" kern="1200">
          <a:solidFill>
            <a:schemeClr val="tx1"/>
          </a:solidFill>
          <a:latin typeface="+mn-lt"/>
          <a:ea typeface="+mn-ea"/>
          <a:cs typeface="+mn-cs"/>
        </a:defRPr>
      </a:lvl3pPr>
      <a:lvl4pPr marL="1371523" algn="l" defTabSz="457174" rtl="0" eaLnBrk="1" latinLnBrk="0" hangingPunct="1">
        <a:defRPr sz="1800" kern="1200">
          <a:solidFill>
            <a:schemeClr val="tx1"/>
          </a:solidFill>
          <a:latin typeface="+mn-lt"/>
          <a:ea typeface="+mn-ea"/>
          <a:cs typeface="+mn-cs"/>
        </a:defRPr>
      </a:lvl4pPr>
      <a:lvl5pPr marL="1828698" algn="l" defTabSz="457174" rtl="0" eaLnBrk="1" latinLnBrk="0" hangingPunct="1">
        <a:defRPr sz="1800" kern="1200">
          <a:solidFill>
            <a:schemeClr val="tx1"/>
          </a:solidFill>
          <a:latin typeface="+mn-lt"/>
          <a:ea typeface="+mn-ea"/>
          <a:cs typeface="+mn-cs"/>
        </a:defRPr>
      </a:lvl5pPr>
      <a:lvl6pPr marL="2285872" algn="l" defTabSz="457174" rtl="0" eaLnBrk="1" latinLnBrk="0" hangingPunct="1">
        <a:defRPr sz="1800" kern="1200">
          <a:solidFill>
            <a:schemeClr val="tx1"/>
          </a:solidFill>
          <a:latin typeface="+mn-lt"/>
          <a:ea typeface="+mn-ea"/>
          <a:cs typeface="+mn-cs"/>
        </a:defRPr>
      </a:lvl6pPr>
      <a:lvl7pPr marL="2743046" algn="l" defTabSz="457174" rtl="0" eaLnBrk="1" latinLnBrk="0" hangingPunct="1">
        <a:defRPr sz="1800" kern="1200">
          <a:solidFill>
            <a:schemeClr val="tx1"/>
          </a:solidFill>
          <a:latin typeface="+mn-lt"/>
          <a:ea typeface="+mn-ea"/>
          <a:cs typeface="+mn-cs"/>
        </a:defRPr>
      </a:lvl7pPr>
      <a:lvl8pPr marL="3200220" algn="l" defTabSz="457174" rtl="0" eaLnBrk="1" latinLnBrk="0" hangingPunct="1">
        <a:defRPr sz="1800" kern="1200">
          <a:solidFill>
            <a:schemeClr val="tx1"/>
          </a:solidFill>
          <a:latin typeface="+mn-lt"/>
          <a:ea typeface="+mn-ea"/>
          <a:cs typeface="+mn-cs"/>
        </a:defRPr>
      </a:lvl8pPr>
      <a:lvl9pPr marL="3657396" algn="l" defTabSz="457174"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43714" name="Title Placeholder 1"/>
          <p:cNvSpPr>
            <a:spLocks noGrp="1"/>
          </p:cNvSpPr>
          <p:nvPr>
            <p:ph type="title"/>
            <p:custDataLst>
              <p:tags r:id="rId13"/>
            </p:custDataLst>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35" tIns="45718" rIns="91435" bIns="45718" numCol="1" anchor="ctr" anchorCtr="0" compatLnSpc="1">
            <a:prstTxWarp prst="textNoShape">
              <a:avLst/>
            </a:prstTxWarp>
          </a:bodyPr>
          <a:lstStyle/>
          <a:p>
            <a:pPr lvl="0"/>
            <a:r>
              <a:rPr lang="en-US"/>
              <a:t>Click to edit Master title style</a:t>
            </a:r>
          </a:p>
        </p:txBody>
      </p:sp>
      <p:sp>
        <p:nvSpPr>
          <p:cNvPr id="243715" name="Text Placeholder 2"/>
          <p:cNvSpPr>
            <a:spLocks noGrp="1"/>
          </p:cNvSpPr>
          <p:nvPr>
            <p:ph type="body" idx="1"/>
            <p:custDataLst>
              <p:tags r:id="rId14"/>
            </p:custDataLst>
          </p:nvPr>
        </p:nvSpPr>
        <p:spPr bwMode="auto">
          <a:xfrm>
            <a:off x="457200" y="1600206"/>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35" tIns="45718" rIns="91435" bIns="4571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custDataLst>
              <p:tags r:id="rId15"/>
            </p:custDataLst>
          </p:nvPr>
        </p:nvSpPr>
        <p:spPr>
          <a:xfrm>
            <a:off x="457200" y="6356358"/>
            <a:ext cx="2133600" cy="365125"/>
          </a:xfrm>
          <a:prstGeom prst="rect">
            <a:avLst/>
          </a:prstGeom>
        </p:spPr>
        <p:txBody>
          <a:bodyPr vert="horz" lIns="91435" tIns="45718" rIns="91435" bIns="45718" rtlCol="0" anchor="ctr"/>
          <a:lstStyle>
            <a:lvl1pPr algn="l" defTabSz="457174" fontAlgn="auto">
              <a:spcBef>
                <a:spcPts val="0"/>
              </a:spcBef>
              <a:spcAft>
                <a:spcPts val="0"/>
              </a:spcAft>
              <a:defRPr sz="1200" b="0">
                <a:solidFill>
                  <a:prstClr val="black">
                    <a:tint val="75000"/>
                  </a:prstClr>
                </a:solidFill>
                <a:latin typeface="Calibri"/>
                <a:ea typeface="+mn-ea"/>
                <a:cs typeface="+mn-cs"/>
              </a:defRPr>
            </a:lvl1pPr>
          </a:lstStyle>
          <a:p>
            <a:pPr>
              <a:defRPr/>
            </a:pPr>
            <a:fld id="{AD7C8967-4744-F04E-B27B-B7905C048718}" type="datetimeFigureOut">
              <a:rPr lang="en-US"/>
              <a:pPr>
                <a:defRPr/>
              </a:pPr>
              <a:t>10/22/15</a:t>
            </a:fld>
            <a:endParaRPr lang="en-US"/>
          </a:p>
        </p:txBody>
      </p:sp>
      <p:sp>
        <p:nvSpPr>
          <p:cNvPr id="5" name="Footer Placeholder 4"/>
          <p:cNvSpPr>
            <a:spLocks noGrp="1"/>
          </p:cNvSpPr>
          <p:nvPr>
            <p:ph type="ftr" sz="quarter" idx="3"/>
            <p:custDataLst>
              <p:tags r:id="rId16"/>
            </p:custDataLst>
          </p:nvPr>
        </p:nvSpPr>
        <p:spPr>
          <a:xfrm>
            <a:off x="3124200" y="6356358"/>
            <a:ext cx="2895600" cy="365125"/>
          </a:xfrm>
          <a:prstGeom prst="rect">
            <a:avLst/>
          </a:prstGeom>
        </p:spPr>
        <p:txBody>
          <a:bodyPr vert="horz" lIns="91435" tIns="45718" rIns="91435" bIns="45718" rtlCol="0" anchor="ctr"/>
          <a:lstStyle>
            <a:lvl1pPr algn="ctr" defTabSz="457174" fontAlgn="auto">
              <a:spcBef>
                <a:spcPts val="0"/>
              </a:spcBef>
              <a:spcAft>
                <a:spcPts val="0"/>
              </a:spcAft>
              <a:defRPr sz="1200" b="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custDataLst>
              <p:tags r:id="rId17"/>
            </p:custDataLst>
          </p:nvPr>
        </p:nvSpPr>
        <p:spPr>
          <a:xfrm>
            <a:off x="6553200" y="6356358"/>
            <a:ext cx="2133600" cy="365125"/>
          </a:xfrm>
          <a:prstGeom prst="rect">
            <a:avLst/>
          </a:prstGeom>
        </p:spPr>
        <p:txBody>
          <a:bodyPr vert="horz" lIns="91435" tIns="45718" rIns="91435" bIns="45718" rtlCol="0" anchor="ctr"/>
          <a:lstStyle>
            <a:lvl1pPr algn="r" defTabSz="457174" fontAlgn="auto">
              <a:spcBef>
                <a:spcPts val="0"/>
              </a:spcBef>
              <a:spcAft>
                <a:spcPts val="0"/>
              </a:spcAft>
              <a:defRPr sz="1200" b="0">
                <a:solidFill>
                  <a:prstClr val="black">
                    <a:tint val="75000"/>
                  </a:prstClr>
                </a:solidFill>
                <a:latin typeface="Calibri"/>
                <a:ea typeface="+mn-ea"/>
                <a:cs typeface="+mn-cs"/>
              </a:defRPr>
            </a:lvl1pPr>
          </a:lstStyle>
          <a:p>
            <a:pPr>
              <a:defRPr/>
            </a:pPr>
            <a:fld id="{38744F49-107C-8042-8DBB-9F002C4815F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33718" r:id="rId1"/>
    <p:sldLayoutId id="2147533719" r:id="rId2"/>
    <p:sldLayoutId id="2147533720" r:id="rId3"/>
    <p:sldLayoutId id="2147533721" r:id="rId4"/>
    <p:sldLayoutId id="2147533722" r:id="rId5"/>
    <p:sldLayoutId id="2147533723" r:id="rId6"/>
    <p:sldLayoutId id="2147533724" r:id="rId7"/>
    <p:sldLayoutId id="2147533725" r:id="rId8"/>
    <p:sldLayoutId id="2147533726" r:id="rId9"/>
    <p:sldLayoutId id="2147533727" r:id="rId10"/>
    <p:sldLayoutId id="2147533728" r:id="rId11"/>
  </p:sldLayoutIdLst>
  <p:txStyles>
    <p:titleStyle>
      <a:lvl1pPr algn="ctr" defTabSz="457174"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174"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174"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174"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174"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174" algn="ctr" defTabSz="457174"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349" algn="ctr" defTabSz="457174"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523" algn="ctr" defTabSz="457174"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698" algn="ctr" defTabSz="457174"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881" indent="-342881" algn="l" defTabSz="457174"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08" indent="-285734" algn="l" defTabSz="457174"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2936" indent="-228588" algn="l" defTabSz="457174"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110" indent="-228588" algn="l" defTabSz="457174"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284" indent="-228588" algn="l" defTabSz="457174"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459" indent="-228588" algn="l" defTabSz="457174" rtl="0" eaLnBrk="1" latinLnBrk="0" hangingPunct="1">
        <a:spcBef>
          <a:spcPct val="20000"/>
        </a:spcBef>
        <a:buFont typeface="Arial"/>
        <a:buChar char="•"/>
        <a:defRPr sz="2000" kern="1200">
          <a:solidFill>
            <a:schemeClr val="tx1"/>
          </a:solidFill>
          <a:latin typeface="+mn-lt"/>
          <a:ea typeface="+mn-ea"/>
          <a:cs typeface="+mn-cs"/>
        </a:defRPr>
      </a:lvl6pPr>
      <a:lvl7pPr marL="2971634" indent="-228588" algn="l" defTabSz="457174" rtl="0" eaLnBrk="1" latinLnBrk="0" hangingPunct="1">
        <a:spcBef>
          <a:spcPct val="20000"/>
        </a:spcBef>
        <a:buFont typeface="Arial"/>
        <a:buChar char="•"/>
        <a:defRPr sz="2000" kern="1200">
          <a:solidFill>
            <a:schemeClr val="tx1"/>
          </a:solidFill>
          <a:latin typeface="+mn-lt"/>
          <a:ea typeface="+mn-ea"/>
          <a:cs typeface="+mn-cs"/>
        </a:defRPr>
      </a:lvl7pPr>
      <a:lvl8pPr marL="3428808" indent="-228588" algn="l" defTabSz="457174" rtl="0" eaLnBrk="1" latinLnBrk="0" hangingPunct="1">
        <a:spcBef>
          <a:spcPct val="20000"/>
        </a:spcBef>
        <a:buFont typeface="Arial"/>
        <a:buChar char="•"/>
        <a:defRPr sz="2000" kern="1200">
          <a:solidFill>
            <a:schemeClr val="tx1"/>
          </a:solidFill>
          <a:latin typeface="+mn-lt"/>
          <a:ea typeface="+mn-ea"/>
          <a:cs typeface="+mn-cs"/>
        </a:defRPr>
      </a:lvl8pPr>
      <a:lvl9pPr marL="3885982" indent="-228588" algn="l" defTabSz="457174"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74" rtl="0" eaLnBrk="1" latinLnBrk="0" hangingPunct="1">
        <a:defRPr sz="1800" kern="1200">
          <a:solidFill>
            <a:schemeClr val="tx1"/>
          </a:solidFill>
          <a:latin typeface="+mn-lt"/>
          <a:ea typeface="+mn-ea"/>
          <a:cs typeface="+mn-cs"/>
        </a:defRPr>
      </a:lvl1pPr>
      <a:lvl2pPr marL="457174" algn="l" defTabSz="457174" rtl="0" eaLnBrk="1" latinLnBrk="0" hangingPunct="1">
        <a:defRPr sz="1800" kern="1200">
          <a:solidFill>
            <a:schemeClr val="tx1"/>
          </a:solidFill>
          <a:latin typeface="+mn-lt"/>
          <a:ea typeface="+mn-ea"/>
          <a:cs typeface="+mn-cs"/>
        </a:defRPr>
      </a:lvl2pPr>
      <a:lvl3pPr marL="914349" algn="l" defTabSz="457174" rtl="0" eaLnBrk="1" latinLnBrk="0" hangingPunct="1">
        <a:defRPr sz="1800" kern="1200">
          <a:solidFill>
            <a:schemeClr val="tx1"/>
          </a:solidFill>
          <a:latin typeface="+mn-lt"/>
          <a:ea typeface="+mn-ea"/>
          <a:cs typeface="+mn-cs"/>
        </a:defRPr>
      </a:lvl3pPr>
      <a:lvl4pPr marL="1371523" algn="l" defTabSz="457174" rtl="0" eaLnBrk="1" latinLnBrk="0" hangingPunct="1">
        <a:defRPr sz="1800" kern="1200">
          <a:solidFill>
            <a:schemeClr val="tx1"/>
          </a:solidFill>
          <a:latin typeface="+mn-lt"/>
          <a:ea typeface="+mn-ea"/>
          <a:cs typeface="+mn-cs"/>
        </a:defRPr>
      </a:lvl4pPr>
      <a:lvl5pPr marL="1828698" algn="l" defTabSz="457174" rtl="0" eaLnBrk="1" latinLnBrk="0" hangingPunct="1">
        <a:defRPr sz="1800" kern="1200">
          <a:solidFill>
            <a:schemeClr val="tx1"/>
          </a:solidFill>
          <a:latin typeface="+mn-lt"/>
          <a:ea typeface="+mn-ea"/>
          <a:cs typeface="+mn-cs"/>
        </a:defRPr>
      </a:lvl5pPr>
      <a:lvl6pPr marL="2285872" algn="l" defTabSz="457174" rtl="0" eaLnBrk="1" latinLnBrk="0" hangingPunct="1">
        <a:defRPr sz="1800" kern="1200">
          <a:solidFill>
            <a:schemeClr val="tx1"/>
          </a:solidFill>
          <a:latin typeface="+mn-lt"/>
          <a:ea typeface="+mn-ea"/>
          <a:cs typeface="+mn-cs"/>
        </a:defRPr>
      </a:lvl6pPr>
      <a:lvl7pPr marL="2743046" algn="l" defTabSz="457174" rtl="0" eaLnBrk="1" latinLnBrk="0" hangingPunct="1">
        <a:defRPr sz="1800" kern="1200">
          <a:solidFill>
            <a:schemeClr val="tx1"/>
          </a:solidFill>
          <a:latin typeface="+mn-lt"/>
          <a:ea typeface="+mn-ea"/>
          <a:cs typeface="+mn-cs"/>
        </a:defRPr>
      </a:lvl7pPr>
      <a:lvl8pPr marL="3200220" algn="l" defTabSz="457174" rtl="0" eaLnBrk="1" latinLnBrk="0" hangingPunct="1">
        <a:defRPr sz="1800" kern="1200">
          <a:solidFill>
            <a:schemeClr val="tx1"/>
          </a:solidFill>
          <a:latin typeface="+mn-lt"/>
          <a:ea typeface="+mn-ea"/>
          <a:cs typeface="+mn-cs"/>
        </a:defRPr>
      </a:lvl8pPr>
      <a:lvl9pPr marL="3657396" algn="l" defTabSz="457174"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56002"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1" tIns="46031" rIns="92061" bIns="46031" numCol="1" anchor="ctr" anchorCtr="0" compatLnSpc="1">
            <a:prstTxWarp prst="textNoShape">
              <a:avLst/>
            </a:prstTxWarp>
          </a:bodyPr>
          <a:lstStyle/>
          <a:p>
            <a:pPr lvl="0"/>
            <a:r>
              <a:rPr lang="en-US"/>
              <a:t>Click to edit Master title style</a:t>
            </a:r>
          </a:p>
        </p:txBody>
      </p:sp>
      <p:sp>
        <p:nvSpPr>
          <p:cNvPr id="256003" name="Rectangle 3"/>
          <p:cNvSpPr>
            <a:spLocks noGrp="1" noChangeArrowheads="1"/>
          </p:cNvSpPr>
          <p:nvPr>
            <p:ph type="body" idx="1"/>
            <p:custDataLst>
              <p:tags r:id="rId16"/>
            </p:custDataLst>
          </p:nvPr>
        </p:nvSpPr>
        <p:spPr bwMode="auto">
          <a:xfrm>
            <a:off x="685800" y="198121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1" tIns="46031" rIns="92061" bIns="46031" numCol="1" anchor="t" anchorCtr="0" compatLnSpc="1">
            <a:prstTxWarp prst="textNoShape">
              <a:avLst/>
            </a:prstTxWarp>
          </a:bodyPr>
          <a:lstStyle/>
          <a:p>
            <a:pPr lvl="0"/>
            <a:r>
              <a:rPr lang="en-US"/>
              <a:t>Click to edit Master text styles</a:t>
            </a:r>
          </a:p>
          <a:p>
            <a:pPr lvl="1"/>
            <a:r>
              <a:rPr lang="en-US"/>
              <a:t>Se2_default_3_cbb752_11apr10con2_default_3_cbb752_11apr10d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userDrawn="1">
            <p:custDataLst>
              <p:tags r:id="rId17"/>
            </p:custDataLst>
          </p:nvPr>
        </p:nvSpPr>
        <p:spPr bwMode="auto">
          <a:xfrm rot="16200000">
            <a:off x="7411245" y="5253841"/>
            <a:ext cx="3078162" cy="263525"/>
          </a:xfrm>
          <a:prstGeom prst="rect">
            <a:avLst/>
          </a:prstGeom>
          <a:noFill/>
          <a:ln w="9525">
            <a:noFill/>
            <a:miter lim="800000"/>
            <a:headEnd/>
            <a:tailEnd/>
          </a:ln>
          <a:effectLst/>
        </p:spPr>
        <p:txBody>
          <a:bodyPr lIns="92061" tIns="46031" rIns="92061" bIns="46031"/>
          <a:lstStyle/>
          <a:p>
            <a:pPr defTabSz="912762" eaLnBrk="0" hangingPunct="0">
              <a:defRPr/>
            </a:pPr>
            <a:fld id="{7141AD65-CB01-FB49-9D26-E1FF57522B60}"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762" eaLnBrk="0" hangingPunct="0">
                <a:defRPr/>
              </a:pPr>
              <a:t>‹#›</a:t>
            </a:fld>
            <a:r>
              <a:rPr lang="en-US" sz="1800" dirty="0">
                <a:solidFill>
                  <a:srgbClr val="808080"/>
                </a:solidFill>
                <a:ea typeface="ＭＳ Ｐゴシック" charset="-128"/>
                <a:cs typeface="ＭＳ Ｐゴシック" charset="-128"/>
              </a:rPr>
              <a:t> - </a:t>
            </a:r>
            <a:r>
              <a:rPr lang="en-US" sz="1000" dirty="0" err="1">
                <a:solidFill>
                  <a:srgbClr val="969696"/>
                </a:solidFill>
                <a:ea typeface="ＭＳ Ｐゴシック" charset="-128"/>
                <a:cs typeface="ＭＳ Ｐゴシック" charset="-128"/>
              </a:rPr>
              <a:t>Lectures.GersteinLab.org</a:t>
            </a:r>
            <a:endParaRPr lang="en-US" sz="300" b="0" dirty="0">
              <a:solidFill>
                <a:srgbClr val="000000"/>
              </a:solidFill>
              <a:ea typeface="ＭＳ Ｐゴシック" charset="-128"/>
              <a:cs typeface="ＭＳ Ｐゴシック" charset="-128"/>
            </a:endParaRPr>
          </a:p>
        </p:txBody>
      </p:sp>
    </p:spTree>
  </p:cSld>
  <p:clrMap bg1="lt1" tx1="dk1" bg2="lt2" tx2="dk2" accent1="accent1" accent2="accent2" accent3="accent3" accent4="accent4" accent5="accent5" accent6="accent6" hlink="hlink" folHlink="folHlink"/>
  <p:sldLayoutIdLst>
    <p:sldLayoutId id="2147533411" r:id="rId1"/>
    <p:sldLayoutId id="2147533412" r:id="rId2"/>
    <p:sldLayoutId id="2147533413" r:id="rId3"/>
    <p:sldLayoutId id="2147533414" r:id="rId4"/>
    <p:sldLayoutId id="2147533415" r:id="rId5"/>
    <p:sldLayoutId id="2147533416" r:id="rId6"/>
    <p:sldLayoutId id="2147533417" r:id="rId7"/>
    <p:sldLayoutId id="2147533418" r:id="rId8"/>
    <p:sldLayoutId id="2147533419" r:id="rId9"/>
    <p:sldLayoutId id="2147533420" r:id="rId10"/>
    <p:sldLayoutId id="2147533421" r:id="rId11"/>
    <p:sldLayoutId id="2147533422" r:id="rId12"/>
    <p:sldLayoutId id="2147533423"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2762"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174" algn="ctr" defTabSz="912762" rtl="0" eaLnBrk="1" fontAlgn="base" hangingPunct="1">
        <a:spcBef>
          <a:spcPct val="0"/>
        </a:spcBef>
        <a:spcAft>
          <a:spcPct val="0"/>
        </a:spcAft>
        <a:defRPr sz="3600" b="1" u="sng">
          <a:solidFill>
            <a:srgbClr val="000099"/>
          </a:solidFill>
          <a:latin typeface="Arial" pitchFamily="-65" charset="0"/>
        </a:defRPr>
      </a:lvl6pPr>
      <a:lvl7pPr marL="914349" algn="ctr" defTabSz="912762" rtl="0" eaLnBrk="1" fontAlgn="base" hangingPunct="1">
        <a:spcBef>
          <a:spcPct val="0"/>
        </a:spcBef>
        <a:spcAft>
          <a:spcPct val="0"/>
        </a:spcAft>
        <a:defRPr sz="3600" b="1" u="sng">
          <a:solidFill>
            <a:srgbClr val="000099"/>
          </a:solidFill>
          <a:latin typeface="Arial" pitchFamily="-65" charset="0"/>
        </a:defRPr>
      </a:lvl7pPr>
      <a:lvl8pPr marL="1371523" algn="ctr" defTabSz="912762" rtl="0" eaLnBrk="1" fontAlgn="base" hangingPunct="1">
        <a:spcBef>
          <a:spcPct val="0"/>
        </a:spcBef>
        <a:spcAft>
          <a:spcPct val="0"/>
        </a:spcAft>
        <a:defRPr sz="3600" b="1" u="sng">
          <a:solidFill>
            <a:srgbClr val="000099"/>
          </a:solidFill>
          <a:latin typeface="Arial" pitchFamily="-65" charset="0"/>
        </a:defRPr>
      </a:lvl8pPr>
      <a:lvl9pPr marL="1828698" algn="ctr" defTabSz="912762" rtl="0" eaLnBrk="1" fontAlgn="base" hangingPunct="1">
        <a:spcBef>
          <a:spcPct val="0"/>
        </a:spcBef>
        <a:spcAft>
          <a:spcPct val="0"/>
        </a:spcAft>
        <a:defRPr sz="3600" b="1" u="sng">
          <a:solidFill>
            <a:srgbClr val="000099"/>
          </a:solidFill>
          <a:latin typeface="Arial" pitchFamily="-65" charset="0"/>
        </a:defRPr>
      </a:lvl9pPr>
    </p:titleStyle>
    <p:bodyStyle>
      <a:lvl1pPr marL="228588" indent="-228588" algn="l" defTabSz="912762"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71468" indent="-228588" algn="l" defTabSz="912762"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2762" indent="-227001" algn="l" defTabSz="912762"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6286" indent="-228588" algn="l" defTabSz="912762"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7111" indent="-228588" algn="l" defTabSz="912762"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459"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634"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808"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5982"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74" rtl="0" eaLnBrk="1" latinLnBrk="0" hangingPunct="1">
        <a:defRPr sz="1800" kern="1200">
          <a:solidFill>
            <a:schemeClr val="tx1"/>
          </a:solidFill>
          <a:latin typeface="+mn-lt"/>
          <a:ea typeface="+mn-ea"/>
          <a:cs typeface="+mn-cs"/>
        </a:defRPr>
      </a:lvl1pPr>
      <a:lvl2pPr marL="457174" algn="l" defTabSz="457174" rtl="0" eaLnBrk="1" latinLnBrk="0" hangingPunct="1">
        <a:defRPr sz="1800" kern="1200">
          <a:solidFill>
            <a:schemeClr val="tx1"/>
          </a:solidFill>
          <a:latin typeface="+mn-lt"/>
          <a:ea typeface="+mn-ea"/>
          <a:cs typeface="+mn-cs"/>
        </a:defRPr>
      </a:lvl2pPr>
      <a:lvl3pPr marL="914349" algn="l" defTabSz="457174" rtl="0" eaLnBrk="1" latinLnBrk="0" hangingPunct="1">
        <a:defRPr sz="1800" kern="1200">
          <a:solidFill>
            <a:schemeClr val="tx1"/>
          </a:solidFill>
          <a:latin typeface="+mn-lt"/>
          <a:ea typeface="+mn-ea"/>
          <a:cs typeface="+mn-cs"/>
        </a:defRPr>
      </a:lvl3pPr>
      <a:lvl4pPr marL="1371523" algn="l" defTabSz="457174" rtl="0" eaLnBrk="1" latinLnBrk="0" hangingPunct="1">
        <a:defRPr sz="1800" kern="1200">
          <a:solidFill>
            <a:schemeClr val="tx1"/>
          </a:solidFill>
          <a:latin typeface="+mn-lt"/>
          <a:ea typeface="+mn-ea"/>
          <a:cs typeface="+mn-cs"/>
        </a:defRPr>
      </a:lvl4pPr>
      <a:lvl5pPr marL="1828698" algn="l" defTabSz="457174" rtl="0" eaLnBrk="1" latinLnBrk="0" hangingPunct="1">
        <a:defRPr sz="1800" kern="1200">
          <a:solidFill>
            <a:schemeClr val="tx1"/>
          </a:solidFill>
          <a:latin typeface="+mn-lt"/>
          <a:ea typeface="+mn-ea"/>
          <a:cs typeface="+mn-cs"/>
        </a:defRPr>
      </a:lvl5pPr>
      <a:lvl6pPr marL="2285872" algn="l" defTabSz="457174" rtl="0" eaLnBrk="1" latinLnBrk="0" hangingPunct="1">
        <a:defRPr sz="1800" kern="1200">
          <a:solidFill>
            <a:schemeClr val="tx1"/>
          </a:solidFill>
          <a:latin typeface="+mn-lt"/>
          <a:ea typeface="+mn-ea"/>
          <a:cs typeface="+mn-cs"/>
        </a:defRPr>
      </a:lvl6pPr>
      <a:lvl7pPr marL="2743046" algn="l" defTabSz="457174" rtl="0" eaLnBrk="1" latinLnBrk="0" hangingPunct="1">
        <a:defRPr sz="1800" kern="1200">
          <a:solidFill>
            <a:schemeClr val="tx1"/>
          </a:solidFill>
          <a:latin typeface="+mn-lt"/>
          <a:ea typeface="+mn-ea"/>
          <a:cs typeface="+mn-cs"/>
        </a:defRPr>
      </a:lvl7pPr>
      <a:lvl8pPr marL="3200220" algn="l" defTabSz="457174" rtl="0" eaLnBrk="1" latinLnBrk="0" hangingPunct="1">
        <a:defRPr sz="1800" kern="1200">
          <a:solidFill>
            <a:schemeClr val="tx1"/>
          </a:solidFill>
          <a:latin typeface="+mn-lt"/>
          <a:ea typeface="+mn-ea"/>
          <a:cs typeface="+mn-cs"/>
        </a:defRPr>
      </a:lvl8pPr>
      <a:lvl9pPr marL="3657396" algn="l" defTabSz="457174"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7410" name="Rectangle 2"/>
          <p:cNvSpPr>
            <a:spLocks noGrp="1" noChangeArrowheads="1"/>
          </p:cNvSpPr>
          <p:nvPr>
            <p:ph type="title"/>
            <p:custDataLst>
              <p:tags r:id="rId17"/>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1" tIns="46031" rIns="92061" bIns="46031" numCol="1" anchor="ctr" anchorCtr="0" compatLnSpc="1">
            <a:prstTxWarp prst="textNoShape">
              <a:avLst/>
            </a:prstTxWarp>
          </a:bodyPr>
          <a:lstStyle/>
          <a:p>
            <a:pPr lvl="0"/>
            <a:r>
              <a:rPr lang="en-US"/>
              <a:t>Click to edit Master title style</a:t>
            </a:r>
          </a:p>
        </p:txBody>
      </p:sp>
      <p:sp>
        <p:nvSpPr>
          <p:cNvPr id="17411" name="Rectangle 3"/>
          <p:cNvSpPr>
            <a:spLocks noGrp="1" noChangeArrowheads="1"/>
          </p:cNvSpPr>
          <p:nvPr>
            <p:ph type="body" idx="1"/>
            <p:custDataLst>
              <p:tags r:id="rId18"/>
            </p:custDataLst>
          </p:nvPr>
        </p:nvSpPr>
        <p:spPr bwMode="auto">
          <a:xfrm>
            <a:off x="685800" y="198121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1" tIns="46031" rIns="92061" bIns="460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412" name="Rectangle 5"/>
          <p:cNvSpPr>
            <a:spLocks noChangeArrowheads="1"/>
          </p:cNvSpPr>
          <p:nvPr>
            <p:custDataLst>
              <p:tags r:id="rId19"/>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61" tIns="46031" rIns="92061" bIns="46031"/>
          <a:lstStyle/>
          <a:p>
            <a:pPr algn="ctr" defTabSz="912762" eaLnBrk="0" hangingPunct="0"/>
            <a:r>
              <a:rPr lang="en-US" sz="700" b="0"/>
              <a:t>Do not reproduce without permission</a:t>
            </a:r>
          </a:p>
        </p:txBody>
      </p:sp>
      <p:sp>
        <p:nvSpPr>
          <p:cNvPr id="4802566" name="Rectangle 6"/>
          <p:cNvSpPr>
            <a:spLocks noChangeArrowheads="1"/>
          </p:cNvSpPr>
          <p:nvPr>
            <p:custDataLst>
              <p:tags r:id="rId20"/>
            </p:custDataLst>
          </p:nvPr>
        </p:nvSpPr>
        <p:spPr bwMode="auto">
          <a:xfrm rot="16200000">
            <a:off x="7411245" y="5253841"/>
            <a:ext cx="3078162" cy="263525"/>
          </a:xfrm>
          <a:prstGeom prst="rect">
            <a:avLst/>
          </a:prstGeom>
          <a:noFill/>
          <a:ln w="9525">
            <a:noFill/>
            <a:miter lim="800000"/>
            <a:headEnd/>
            <a:tailEnd/>
          </a:ln>
          <a:effectLst/>
        </p:spPr>
        <p:txBody>
          <a:bodyPr lIns="92061" tIns="46031" rIns="92061" bIns="46031"/>
          <a:lstStyle/>
          <a:p>
            <a:pPr defTabSz="912762" eaLnBrk="0" hangingPunct="0">
              <a:defRPr/>
            </a:pPr>
            <a:fld id="{D18C0730-C843-804A-A2D0-D03AAF6DD4E5}" type="slidenum">
              <a:rPr lang="en-US" sz="1600" i="1">
                <a:effectLst>
                  <a:outerShdw blurRad="38100" dist="38100" dir="2700000" algn="tl">
                    <a:srgbClr val="DDDDDD"/>
                  </a:outerShdw>
                </a:effectLst>
                <a:latin typeface="Courier New" charset="0"/>
                <a:ea typeface="ＭＳ Ｐゴシック" charset="-128"/>
                <a:cs typeface="ＭＳ Ｐゴシック" charset="-128"/>
              </a:rPr>
              <a:pPr defTabSz="912762" eaLnBrk="0" hangingPunct="0">
                <a:defRPr/>
              </a:pPr>
              <a:t>‹#›</a:t>
            </a:fld>
            <a:r>
              <a:rPr lang="en-US" sz="1800">
                <a:solidFill>
                  <a:srgbClr val="808080"/>
                </a:solidFill>
                <a:ea typeface="ＭＳ Ｐゴシック" charset="-128"/>
                <a:cs typeface="ＭＳ Ｐゴシック" charset="-128"/>
              </a:rPr>
              <a:t> - </a:t>
            </a:r>
            <a:r>
              <a:rPr lang="en-US" sz="1000">
                <a:solidFill>
                  <a:srgbClr val="969696"/>
                </a:solidFill>
                <a:ea typeface="ＭＳ Ｐゴシック" charset="-128"/>
                <a:cs typeface="ＭＳ Ｐゴシック" charset="-128"/>
              </a:rPr>
              <a:t>Lectures.GersteinLab.org</a:t>
            </a:r>
            <a:r>
              <a:rPr lang="en-US" sz="400" b="0">
                <a:solidFill>
                  <a:srgbClr val="808080"/>
                </a:solidFill>
                <a:ea typeface="ＭＳ Ｐゴシック" charset="-128"/>
                <a:cs typeface="ＭＳ Ｐゴシック" charset="-128"/>
              </a:rPr>
              <a:t> </a:t>
            </a:r>
            <a:r>
              <a:rPr lang="en-US" sz="300" b="0">
                <a:ea typeface="ＭＳ Ｐゴシック" charset="-128"/>
                <a:cs typeface="ＭＳ Ｐゴシック" charset="-128"/>
              </a:rPr>
              <a:t>(c) '09</a:t>
            </a:r>
          </a:p>
        </p:txBody>
      </p:sp>
      <p:sp>
        <p:nvSpPr>
          <p:cNvPr id="17414" name="Line 7"/>
          <p:cNvSpPr>
            <a:spLocks noChangeShapeType="1"/>
          </p:cNvSpPr>
          <p:nvPr userDrawn="1">
            <p:custDataLst>
              <p:tags r:id="rId21"/>
            </p:custDataLst>
          </p:nvPr>
        </p:nvSpPr>
        <p:spPr bwMode="auto">
          <a:xfrm>
            <a:off x="0" y="0"/>
            <a:ext cx="0" cy="6858000"/>
          </a:xfrm>
          <a:prstGeom prst="line">
            <a:avLst/>
          </a:prstGeom>
          <a:noFill/>
          <a:ln w="76200">
            <a:solidFill>
              <a:srgbClr val="4D4D4D"/>
            </a:solidFill>
            <a:round/>
            <a:headEnd/>
            <a:tailEnd/>
          </a:ln>
          <a:extLst>
            <a:ext uri="{909E8E84-426E-40dd-AFC4-6F175D3DCCD1}">
              <a14:hiddenFill xmlns:a14="http://schemas.microsoft.com/office/drawing/2010/main">
                <a:noFill/>
              </a14:hiddenFill>
            </a:ext>
          </a:extLst>
        </p:spPr>
        <p:txBody>
          <a:bodyPr lIns="91435" tIns="45718" rIns="91435" bIns="45718"/>
          <a:lstStyle/>
          <a:p>
            <a:endParaRPr lang="en-US"/>
          </a:p>
        </p:txBody>
      </p:sp>
      <p:sp>
        <p:nvSpPr>
          <p:cNvPr id="17415" name="Line 8"/>
          <p:cNvSpPr>
            <a:spLocks noChangeShapeType="1"/>
          </p:cNvSpPr>
          <p:nvPr userDrawn="1">
            <p:custDataLst>
              <p:tags r:id="rId22"/>
            </p:custDataLst>
          </p:nvPr>
        </p:nvSpPr>
        <p:spPr bwMode="auto">
          <a:xfrm>
            <a:off x="9144000" y="0"/>
            <a:ext cx="0" cy="6858000"/>
          </a:xfrm>
          <a:prstGeom prst="line">
            <a:avLst/>
          </a:prstGeom>
          <a:noFill/>
          <a:ln w="76200">
            <a:solidFill>
              <a:srgbClr val="4D4D4D"/>
            </a:solidFill>
            <a:round/>
            <a:headEnd/>
            <a:tailEnd/>
          </a:ln>
          <a:extLst>
            <a:ext uri="{909E8E84-426E-40dd-AFC4-6F175D3DCCD1}">
              <a14:hiddenFill xmlns:a14="http://schemas.microsoft.com/office/drawing/2010/main">
                <a:noFill/>
              </a14:hiddenFill>
            </a:ext>
          </a:extLst>
        </p:spPr>
        <p:txBody>
          <a:bodyPr lIns="91435" tIns="45718" rIns="91435" bIns="45718"/>
          <a:lstStyle/>
          <a:p>
            <a:endParaRPr lang="en-US"/>
          </a:p>
        </p:txBody>
      </p:sp>
      <p:sp>
        <p:nvSpPr>
          <p:cNvPr id="17416" name="Line 9"/>
          <p:cNvSpPr>
            <a:spLocks noChangeShapeType="1"/>
          </p:cNvSpPr>
          <p:nvPr userDrawn="1">
            <p:custDataLst>
              <p:tags r:id="rId23"/>
            </p:custDataLst>
          </p:nvPr>
        </p:nvSpPr>
        <p:spPr bwMode="auto">
          <a:xfrm>
            <a:off x="0" y="6858000"/>
            <a:ext cx="9220200" cy="0"/>
          </a:xfrm>
          <a:prstGeom prst="line">
            <a:avLst/>
          </a:prstGeom>
          <a:noFill/>
          <a:ln w="76200">
            <a:solidFill>
              <a:srgbClr val="4D4D4D"/>
            </a:solidFill>
            <a:round/>
            <a:headEnd/>
            <a:tailEnd/>
          </a:ln>
          <a:extLst>
            <a:ext uri="{909E8E84-426E-40dd-AFC4-6F175D3DCCD1}">
              <a14:hiddenFill xmlns:a14="http://schemas.microsoft.com/office/drawing/2010/main">
                <a:noFill/>
              </a14:hiddenFill>
            </a:ext>
          </a:extLst>
        </p:spPr>
        <p:txBody>
          <a:bodyPr lIns="91435" tIns="45718" rIns="91435" bIns="45718"/>
          <a:lstStyle/>
          <a:p>
            <a:endParaRPr lang="en-US"/>
          </a:p>
        </p:txBody>
      </p:sp>
      <p:sp>
        <p:nvSpPr>
          <p:cNvPr id="17417" name="Line 10"/>
          <p:cNvSpPr>
            <a:spLocks noChangeShapeType="1"/>
          </p:cNvSpPr>
          <p:nvPr userDrawn="1">
            <p:custDataLst>
              <p:tags r:id="rId24"/>
            </p:custDataLst>
          </p:nvPr>
        </p:nvSpPr>
        <p:spPr bwMode="auto">
          <a:xfrm>
            <a:off x="0" y="0"/>
            <a:ext cx="9144000" cy="0"/>
          </a:xfrm>
          <a:prstGeom prst="line">
            <a:avLst/>
          </a:prstGeom>
          <a:noFill/>
          <a:ln w="76200">
            <a:solidFill>
              <a:srgbClr val="4D4D4D"/>
            </a:solidFill>
            <a:round/>
            <a:headEnd/>
            <a:tailEnd/>
          </a:ln>
          <a:extLst>
            <a:ext uri="{909E8E84-426E-40dd-AFC4-6F175D3DCCD1}">
              <a14:hiddenFill xmlns:a14="http://schemas.microsoft.com/office/drawing/2010/main">
                <a:noFill/>
              </a14:hiddenFill>
            </a:ext>
          </a:extLst>
        </p:spPr>
        <p:txBody>
          <a:bodyPr lIns="91435" tIns="45718" rIns="91435" bIns="45718"/>
          <a:lstStyle/>
          <a:p>
            <a:endParaRPr lang="en-US"/>
          </a:p>
        </p:txBody>
      </p:sp>
    </p:spTree>
  </p:cSld>
  <p:clrMap bg1="lt1" tx1="dk1" bg2="lt2" tx2="dk2" accent1="accent1" accent2="accent2" accent3="accent3" accent4="accent4" accent5="accent5" accent6="accent6" hlink="hlink" folHlink="folHlink"/>
  <p:sldLayoutIdLst>
    <p:sldLayoutId id="2147533136" r:id="rId1"/>
    <p:sldLayoutId id="2147533137" r:id="rId2"/>
    <p:sldLayoutId id="2147533138" r:id="rId3"/>
    <p:sldLayoutId id="2147533139" r:id="rId4"/>
    <p:sldLayoutId id="2147533140" r:id="rId5"/>
    <p:sldLayoutId id="2147533141" r:id="rId6"/>
    <p:sldLayoutId id="2147533142" r:id="rId7"/>
    <p:sldLayoutId id="2147533143" r:id="rId8"/>
    <p:sldLayoutId id="2147533144" r:id="rId9"/>
    <p:sldLayoutId id="2147533145" r:id="rId10"/>
    <p:sldLayoutId id="2147533146" r:id="rId11"/>
    <p:sldLayoutId id="2147533147" r:id="rId12"/>
    <p:sldLayoutId id="2147533148" r:id="rId13"/>
    <p:sldLayoutId id="2147533608" r:id="rId14"/>
    <p:sldLayoutId id="2147533609" r:id="rId15"/>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2762"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174" algn="ctr" defTabSz="912762" rtl="0" eaLnBrk="1" fontAlgn="base" hangingPunct="1">
        <a:spcBef>
          <a:spcPct val="0"/>
        </a:spcBef>
        <a:spcAft>
          <a:spcPct val="0"/>
        </a:spcAft>
        <a:defRPr sz="3600" b="1" u="sng">
          <a:solidFill>
            <a:srgbClr val="000099"/>
          </a:solidFill>
          <a:latin typeface="Arial" pitchFamily="-65" charset="0"/>
        </a:defRPr>
      </a:lvl6pPr>
      <a:lvl7pPr marL="914349" algn="ctr" defTabSz="912762" rtl="0" eaLnBrk="1" fontAlgn="base" hangingPunct="1">
        <a:spcBef>
          <a:spcPct val="0"/>
        </a:spcBef>
        <a:spcAft>
          <a:spcPct val="0"/>
        </a:spcAft>
        <a:defRPr sz="3600" b="1" u="sng">
          <a:solidFill>
            <a:srgbClr val="000099"/>
          </a:solidFill>
          <a:latin typeface="Arial" pitchFamily="-65" charset="0"/>
        </a:defRPr>
      </a:lvl7pPr>
      <a:lvl8pPr marL="1371523" algn="ctr" defTabSz="912762" rtl="0" eaLnBrk="1" fontAlgn="base" hangingPunct="1">
        <a:spcBef>
          <a:spcPct val="0"/>
        </a:spcBef>
        <a:spcAft>
          <a:spcPct val="0"/>
        </a:spcAft>
        <a:defRPr sz="3600" b="1" u="sng">
          <a:solidFill>
            <a:srgbClr val="000099"/>
          </a:solidFill>
          <a:latin typeface="Arial" pitchFamily="-65" charset="0"/>
        </a:defRPr>
      </a:lvl8pPr>
      <a:lvl9pPr marL="1828698" algn="ctr" defTabSz="912762" rtl="0" eaLnBrk="1" fontAlgn="base" hangingPunct="1">
        <a:spcBef>
          <a:spcPct val="0"/>
        </a:spcBef>
        <a:spcAft>
          <a:spcPct val="0"/>
        </a:spcAft>
        <a:defRPr sz="3600" b="1" u="sng">
          <a:solidFill>
            <a:srgbClr val="000099"/>
          </a:solidFill>
          <a:latin typeface="Arial" pitchFamily="-65" charset="0"/>
        </a:defRPr>
      </a:lvl9pPr>
    </p:titleStyle>
    <p:bodyStyle>
      <a:lvl1pPr marL="228588" indent="-228588" algn="l" defTabSz="912762"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71468" indent="-228588" algn="l" defTabSz="912762"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2762" indent="-227001" algn="l" defTabSz="912762"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6286" indent="-228588" algn="l" defTabSz="912762"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7111" indent="-228588" algn="l" defTabSz="912762"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459"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634"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808"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5982"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74" rtl="0" eaLnBrk="1" latinLnBrk="0" hangingPunct="1">
        <a:defRPr sz="1800" kern="1200">
          <a:solidFill>
            <a:schemeClr val="tx1"/>
          </a:solidFill>
          <a:latin typeface="+mn-lt"/>
          <a:ea typeface="+mn-ea"/>
          <a:cs typeface="+mn-cs"/>
        </a:defRPr>
      </a:lvl1pPr>
      <a:lvl2pPr marL="457174" algn="l" defTabSz="457174" rtl="0" eaLnBrk="1" latinLnBrk="0" hangingPunct="1">
        <a:defRPr sz="1800" kern="1200">
          <a:solidFill>
            <a:schemeClr val="tx1"/>
          </a:solidFill>
          <a:latin typeface="+mn-lt"/>
          <a:ea typeface="+mn-ea"/>
          <a:cs typeface="+mn-cs"/>
        </a:defRPr>
      </a:lvl2pPr>
      <a:lvl3pPr marL="914349" algn="l" defTabSz="457174" rtl="0" eaLnBrk="1" latinLnBrk="0" hangingPunct="1">
        <a:defRPr sz="1800" kern="1200">
          <a:solidFill>
            <a:schemeClr val="tx1"/>
          </a:solidFill>
          <a:latin typeface="+mn-lt"/>
          <a:ea typeface="+mn-ea"/>
          <a:cs typeface="+mn-cs"/>
        </a:defRPr>
      </a:lvl3pPr>
      <a:lvl4pPr marL="1371523" algn="l" defTabSz="457174" rtl="0" eaLnBrk="1" latinLnBrk="0" hangingPunct="1">
        <a:defRPr sz="1800" kern="1200">
          <a:solidFill>
            <a:schemeClr val="tx1"/>
          </a:solidFill>
          <a:latin typeface="+mn-lt"/>
          <a:ea typeface="+mn-ea"/>
          <a:cs typeface="+mn-cs"/>
        </a:defRPr>
      </a:lvl4pPr>
      <a:lvl5pPr marL="1828698" algn="l" defTabSz="457174" rtl="0" eaLnBrk="1" latinLnBrk="0" hangingPunct="1">
        <a:defRPr sz="1800" kern="1200">
          <a:solidFill>
            <a:schemeClr val="tx1"/>
          </a:solidFill>
          <a:latin typeface="+mn-lt"/>
          <a:ea typeface="+mn-ea"/>
          <a:cs typeface="+mn-cs"/>
        </a:defRPr>
      </a:lvl5pPr>
      <a:lvl6pPr marL="2285872" algn="l" defTabSz="457174" rtl="0" eaLnBrk="1" latinLnBrk="0" hangingPunct="1">
        <a:defRPr sz="1800" kern="1200">
          <a:solidFill>
            <a:schemeClr val="tx1"/>
          </a:solidFill>
          <a:latin typeface="+mn-lt"/>
          <a:ea typeface="+mn-ea"/>
          <a:cs typeface="+mn-cs"/>
        </a:defRPr>
      </a:lvl6pPr>
      <a:lvl7pPr marL="2743046" algn="l" defTabSz="457174" rtl="0" eaLnBrk="1" latinLnBrk="0" hangingPunct="1">
        <a:defRPr sz="1800" kern="1200">
          <a:solidFill>
            <a:schemeClr val="tx1"/>
          </a:solidFill>
          <a:latin typeface="+mn-lt"/>
          <a:ea typeface="+mn-ea"/>
          <a:cs typeface="+mn-cs"/>
        </a:defRPr>
      </a:lvl7pPr>
      <a:lvl8pPr marL="3200220" algn="l" defTabSz="457174" rtl="0" eaLnBrk="1" latinLnBrk="0" hangingPunct="1">
        <a:defRPr sz="1800" kern="1200">
          <a:solidFill>
            <a:schemeClr val="tx1"/>
          </a:solidFill>
          <a:latin typeface="+mn-lt"/>
          <a:ea typeface="+mn-ea"/>
          <a:cs typeface="+mn-cs"/>
        </a:defRPr>
      </a:lvl8pPr>
      <a:lvl9pPr marL="3657396" algn="l" defTabSz="457174"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57026"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1" tIns="46031" rIns="92061" bIns="46031" numCol="1" anchor="ctr" anchorCtr="0" compatLnSpc="1">
            <a:prstTxWarp prst="textNoShape">
              <a:avLst/>
            </a:prstTxWarp>
          </a:bodyPr>
          <a:lstStyle/>
          <a:p>
            <a:pPr lvl="0"/>
            <a:r>
              <a:rPr lang="en-US"/>
              <a:t>Click to edit Master title style</a:t>
            </a:r>
          </a:p>
        </p:txBody>
      </p:sp>
      <p:sp>
        <p:nvSpPr>
          <p:cNvPr id="257027" name="Rectangle 3"/>
          <p:cNvSpPr>
            <a:spLocks noGrp="1" noChangeArrowheads="1"/>
          </p:cNvSpPr>
          <p:nvPr>
            <p:ph type="body" idx="1"/>
            <p:custDataLst>
              <p:tags r:id="rId16"/>
            </p:custDataLst>
          </p:nvPr>
        </p:nvSpPr>
        <p:spPr bwMode="auto">
          <a:xfrm>
            <a:off x="685800" y="198121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1" tIns="46031" rIns="92061" bIns="460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41"/>
            <a:ext cx="3078162" cy="263525"/>
          </a:xfrm>
          <a:prstGeom prst="rect">
            <a:avLst/>
          </a:prstGeom>
          <a:noFill/>
          <a:ln w="9525">
            <a:noFill/>
            <a:miter lim="800000"/>
            <a:headEnd/>
            <a:tailEnd/>
          </a:ln>
          <a:effectLst/>
        </p:spPr>
        <p:txBody>
          <a:bodyPr lIns="92061" tIns="46031" rIns="92061" bIns="46031"/>
          <a:lstStyle/>
          <a:p>
            <a:pPr defTabSz="912762" eaLnBrk="0" hangingPunct="0">
              <a:defRPr/>
            </a:pPr>
            <a:fld id="{E35A52FE-FE42-AF4A-A4D8-A0901AB6D8AF}"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762" eaLnBrk="0" hangingPunct="0">
                <a:defRPr/>
              </a:pPr>
              <a:t>‹#›</a:t>
            </a:fld>
            <a:r>
              <a:rPr lang="en-US" sz="1800">
                <a:solidFill>
                  <a:srgbClr val="808080"/>
                </a:solidFill>
                <a:ea typeface="ＭＳ Ｐゴシック" charset="-128"/>
                <a:cs typeface="ＭＳ Ｐゴシック" charset="-128"/>
              </a:rPr>
              <a:t> - </a:t>
            </a:r>
            <a:r>
              <a:rPr lang="en-US" sz="1000">
                <a:solidFill>
                  <a:srgbClr val="969696"/>
                </a:solidFill>
                <a:ea typeface="ＭＳ Ｐゴシック" charset="-128"/>
                <a:cs typeface="ＭＳ Ｐゴシック" charset="-128"/>
              </a:rPr>
              <a:t>Lectures.GersteinLab.org</a:t>
            </a:r>
            <a:r>
              <a:rPr lang="en-US" sz="400" b="0">
                <a:solidFill>
                  <a:srgbClr val="808080"/>
                </a:solidFill>
                <a:ea typeface="ＭＳ Ｐゴシック" charset="-128"/>
                <a:cs typeface="ＭＳ Ｐゴシック" charset="-128"/>
              </a:rPr>
              <a:t> </a:t>
            </a:r>
            <a:r>
              <a:rPr lang="en-US" sz="300" b="0">
                <a:solidFill>
                  <a:srgbClr val="000000"/>
                </a:solidFill>
                <a:ea typeface="ＭＳ Ｐゴシック" charset="-128"/>
                <a:cs typeface="ＭＳ Ｐゴシック" charset="-128"/>
              </a:rPr>
              <a:t>(c) '09</a:t>
            </a:r>
          </a:p>
        </p:txBody>
      </p:sp>
    </p:spTree>
  </p:cSld>
  <p:clrMap bg1="lt1" tx1="dk1" bg2="lt2" tx2="dk2" accent1="accent1" accent2="accent2" accent3="accent3" accent4="accent4" accent5="accent5" accent6="accent6" hlink="hlink" folHlink="folHlink"/>
  <p:sldLayoutIdLst>
    <p:sldLayoutId id="2147533424" r:id="rId1"/>
    <p:sldLayoutId id="2147533425" r:id="rId2"/>
    <p:sldLayoutId id="2147533426" r:id="rId3"/>
    <p:sldLayoutId id="2147533427" r:id="rId4"/>
    <p:sldLayoutId id="2147533428" r:id="rId5"/>
    <p:sldLayoutId id="2147533429" r:id="rId6"/>
    <p:sldLayoutId id="2147533430" r:id="rId7"/>
    <p:sldLayoutId id="2147533431" r:id="rId8"/>
    <p:sldLayoutId id="2147533432" r:id="rId9"/>
    <p:sldLayoutId id="2147533433" r:id="rId10"/>
    <p:sldLayoutId id="2147533434" r:id="rId11"/>
    <p:sldLayoutId id="2147533435" r:id="rId12"/>
    <p:sldLayoutId id="2147533436"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2762"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174" algn="ctr" defTabSz="912762" rtl="0" eaLnBrk="1" fontAlgn="base" hangingPunct="1">
        <a:spcBef>
          <a:spcPct val="0"/>
        </a:spcBef>
        <a:spcAft>
          <a:spcPct val="0"/>
        </a:spcAft>
        <a:defRPr sz="3600" b="1" u="sng">
          <a:solidFill>
            <a:srgbClr val="000099"/>
          </a:solidFill>
          <a:latin typeface="Arial" pitchFamily="-65" charset="0"/>
        </a:defRPr>
      </a:lvl6pPr>
      <a:lvl7pPr marL="914349" algn="ctr" defTabSz="912762" rtl="0" eaLnBrk="1" fontAlgn="base" hangingPunct="1">
        <a:spcBef>
          <a:spcPct val="0"/>
        </a:spcBef>
        <a:spcAft>
          <a:spcPct val="0"/>
        </a:spcAft>
        <a:defRPr sz="3600" b="1" u="sng">
          <a:solidFill>
            <a:srgbClr val="000099"/>
          </a:solidFill>
          <a:latin typeface="Arial" pitchFamily="-65" charset="0"/>
        </a:defRPr>
      </a:lvl7pPr>
      <a:lvl8pPr marL="1371523" algn="ctr" defTabSz="912762" rtl="0" eaLnBrk="1" fontAlgn="base" hangingPunct="1">
        <a:spcBef>
          <a:spcPct val="0"/>
        </a:spcBef>
        <a:spcAft>
          <a:spcPct val="0"/>
        </a:spcAft>
        <a:defRPr sz="3600" b="1" u="sng">
          <a:solidFill>
            <a:srgbClr val="000099"/>
          </a:solidFill>
          <a:latin typeface="Arial" pitchFamily="-65" charset="0"/>
        </a:defRPr>
      </a:lvl8pPr>
      <a:lvl9pPr marL="1828698" algn="ctr" defTabSz="912762" rtl="0" eaLnBrk="1" fontAlgn="base" hangingPunct="1">
        <a:spcBef>
          <a:spcPct val="0"/>
        </a:spcBef>
        <a:spcAft>
          <a:spcPct val="0"/>
        </a:spcAft>
        <a:defRPr sz="3600" b="1" u="sng">
          <a:solidFill>
            <a:srgbClr val="000099"/>
          </a:solidFill>
          <a:latin typeface="Arial" pitchFamily="-65" charset="0"/>
        </a:defRPr>
      </a:lvl9pPr>
    </p:titleStyle>
    <p:bodyStyle>
      <a:lvl1pPr marL="228588" indent="-228588" algn="l" defTabSz="912762"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71468" indent="-228588" algn="l" defTabSz="912762"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2762" indent="-227001" algn="l" defTabSz="912762"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6286" indent="-228588" algn="l" defTabSz="912762"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7111" indent="-228588" algn="l" defTabSz="912762"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459"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634"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808"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5982"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74" rtl="0" eaLnBrk="1" latinLnBrk="0" hangingPunct="1">
        <a:defRPr sz="1800" kern="1200">
          <a:solidFill>
            <a:schemeClr val="tx1"/>
          </a:solidFill>
          <a:latin typeface="+mn-lt"/>
          <a:ea typeface="+mn-ea"/>
          <a:cs typeface="+mn-cs"/>
        </a:defRPr>
      </a:lvl1pPr>
      <a:lvl2pPr marL="457174" algn="l" defTabSz="457174" rtl="0" eaLnBrk="1" latinLnBrk="0" hangingPunct="1">
        <a:defRPr sz="1800" kern="1200">
          <a:solidFill>
            <a:schemeClr val="tx1"/>
          </a:solidFill>
          <a:latin typeface="+mn-lt"/>
          <a:ea typeface="+mn-ea"/>
          <a:cs typeface="+mn-cs"/>
        </a:defRPr>
      </a:lvl2pPr>
      <a:lvl3pPr marL="914349" algn="l" defTabSz="457174" rtl="0" eaLnBrk="1" latinLnBrk="0" hangingPunct="1">
        <a:defRPr sz="1800" kern="1200">
          <a:solidFill>
            <a:schemeClr val="tx1"/>
          </a:solidFill>
          <a:latin typeface="+mn-lt"/>
          <a:ea typeface="+mn-ea"/>
          <a:cs typeface="+mn-cs"/>
        </a:defRPr>
      </a:lvl3pPr>
      <a:lvl4pPr marL="1371523" algn="l" defTabSz="457174" rtl="0" eaLnBrk="1" latinLnBrk="0" hangingPunct="1">
        <a:defRPr sz="1800" kern="1200">
          <a:solidFill>
            <a:schemeClr val="tx1"/>
          </a:solidFill>
          <a:latin typeface="+mn-lt"/>
          <a:ea typeface="+mn-ea"/>
          <a:cs typeface="+mn-cs"/>
        </a:defRPr>
      </a:lvl4pPr>
      <a:lvl5pPr marL="1828698" algn="l" defTabSz="457174" rtl="0" eaLnBrk="1" latinLnBrk="0" hangingPunct="1">
        <a:defRPr sz="1800" kern="1200">
          <a:solidFill>
            <a:schemeClr val="tx1"/>
          </a:solidFill>
          <a:latin typeface="+mn-lt"/>
          <a:ea typeface="+mn-ea"/>
          <a:cs typeface="+mn-cs"/>
        </a:defRPr>
      </a:lvl5pPr>
      <a:lvl6pPr marL="2285872" algn="l" defTabSz="457174" rtl="0" eaLnBrk="1" latinLnBrk="0" hangingPunct="1">
        <a:defRPr sz="1800" kern="1200">
          <a:solidFill>
            <a:schemeClr val="tx1"/>
          </a:solidFill>
          <a:latin typeface="+mn-lt"/>
          <a:ea typeface="+mn-ea"/>
          <a:cs typeface="+mn-cs"/>
        </a:defRPr>
      </a:lvl6pPr>
      <a:lvl7pPr marL="2743046" algn="l" defTabSz="457174" rtl="0" eaLnBrk="1" latinLnBrk="0" hangingPunct="1">
        <a:defRPr sz="1800" kern="1200">
          <a:solidFill>
            <a:schemeClr val="tx1"/>
          </a:solidFill>
          <a:latin typeface="+mn-lt"/>
          <a:ea typeface="+mn-ea"/>
          <a:cs typeface="+mn-cs"/>
        </a:defRPr>
      </a:lvl7pPr>
      <a:lvl8pPr marL="3200220" algn="l" defTabSz="457174" rtl="0" eaLnBrk="1" latinLnBrk="0" hangingPunct="1">
        <a:defRPr sz="1800" kern="1200">
          <a:solidFill>
            <a:schemeClr val="tx1"/>
          </a:solidFill>
          <a:latin typeface="+mn-lt"/>
          <a:ea typeface="+mn-ea"/>
          <a:cs typeface="+mn-cs"/>
        </a:defRPr>
      </a:lvl8pPr>
      <a:lvl9pPr marL="3657396" algn="l" defTabSz="457174"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58050"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01" tIns="46002" rIns="92001" bIns="46002" numCol="1" anchor="ctr" anchorCtr="0" compatLnSpc="1">
            <a:prstTxWarp prst="textNoShape">
              <a:avLst/>
            </a:prstTxWarp>
          </a:bodyPr>
          <a:lstStyle/>
          <a:p>
            <a:pPr lvl="0"/>
            <a:r>
              <a:rPr lang="en-US"/>
              <a:t>Click to edit Master title style</a:t>
            </a:r>
          </a:p>
        </p:txBody>
      </p:sp>
      <p:sp>
        <p:nvSpPr>
          <p:cNvPr id="258051" name="Rectangle 3"/>
          <p:cNvSpPr>
            <a:spLocks noGrp="1" noChangeArrowheads="1"/>
          </p:cNvSpPr>
          <p:nvPr>
            <p:ph type="body" idx="1"/>
            <p:custDataLst>
              <p:tags r:id="rId16"/>
            </p:custDataLst>
          </p:nvPr>
        </p:nvSpPr>
        <p:spPr bwMode="auto">
          <a:xfrm>
            <a:off x="685800" y="198121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01" tIns="46002" rIns="92001" bIns="46002"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41"/>
            <a:ext cx="3078162" cy="263525"/>
          </a:xfrm>
          <a:prstGeom prst="rect">
            <a:avLst/>
          </a:prstGeom>
          <a:noFill/>
          <a:ln w="9525">
            <a:noFill/>
            <a:miter lim="800000"/>
            <a:headEnd/>
            <a:tailEnd/>
          </a:ln>
          <a:effectLst/>
        </p:spPr>
        <p:txBody>
          <a:bodyPr lIns="92001" tIns="46002" rIns="92001" bIns="46002"/>
          <a:lstStyle/>
          <a:p>
            <a:pPr defTabSz="910608" eaLnBrk="0" hangingPunct="0">
              <a:defRPr/>
            </a:pPr>
            <a:fld id="{BEA16ABE-66C5-9D4F-B7FD-AEDB9C0B4816}" type="slidenum">
              <a:rPr lang="en-US" sz="1600" i="1">
                <a:solidFill>
                  <a:srgbClr val="000000"/>
                </a:solidFill>
                <a:effectLst>
                  <a:outerShdw blurRad="38100" dist="38100" dir="2700000" algn="tl">
                    <a:srgbClr val="DDDDDD"/>
                  </a:outerShdw>
                </a:effectLst>
                <a:latin typeface="Courier New" charset="0"/>
              </a:rPr>
              <a:pPr defTabSz="910608" eaLnBrk="0" hangingPunct="0">
                <a:defRPr/>
              </a:pPr>
              <a:t>‹#›</a:t>
            </a:fld>
            <a:r>
              <a:rPr lang="en-US" sz="1800">
                <a:solidFill>
                  <a:srgbClr val="808080"/>
                </a:solidFill>
              </a:rPr>
              <a:t> - </a:t>
            </a:r>
            <a:r>
              <a:rPr lang="en-US" sz="1000">
                <a:solidFill>
                  <a:srgbClr val="969696"/>
                </a:solidFill>
              </a:rPr>
              <a:t>Lectures.GersteinLab.org</a:t>
            </a:r>
            <a:endParaRPr lang="en-US" sz="300" b="0">
              <a:solidFill>
                <a:srgbClr val="000000"/>
              </a:solidFill>
            </a:endParaRPr>
          </a:p>
        </p:txBody>
      </p:sp>
    </p:spTree>
  </p:cSld>
  <p:clrMap bg1="lt1" tx1="dk1" bg2="lt2" tx2="dk2" accent1="accent1" accent2="accent2" accent3="accent3" accent4="accent4" accent5="accent5" accent6="accent6" hlink="hlink" folHlink="folHlink"/>
  <p:sldLayoutIdLst>
    <p:sldLayoutId id="2147533437" r:id="rId1"/>
    <p:sldLayoutId id="2147533438" r:id="rId2"/>
    <p:sldLayoutId id="2147533439" r:id="rId3"/>
    <p:sldLayoutId id="2147533440" r:id="rId4"/>
    <p:sldLayoutId id="2147533441" r:id="rId5"/>
    <p:sldLayoutId id="2147533442" r:id="rId6"/>
    <p:sldLayoutId id="2147533443" r:id="rId7"/>
    <p:sldLayoutId id="2147533444" r:id="rId8"/>
    <p:sldLayoutId id="2147533445" r:id="rId9"/>
    <p:sldLayoutId id="2147533446" r:id="rId10"/>
    <p:sldLayoutId id="2147533447" r:id="rId11"/>
    <p:sldLayoutId id="2147533448" r:id="rId12"/>
    <p:sldLayoutId id="2147533449"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07998"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799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799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799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799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884" algn="ctr" defTabSz="912185" rtl="0" eaLnBrk="1" fontAlgn="base" hangingPunct="1">
        <a:spcBef>
          <a:spcPct val="0"/>
        </a:spcBef>
        <a:spcAft>
          <a:spcPct val="0"/>
        </a:spcAft>
        <a:defRPr sz="3600" b="1" u="sng">
          <a:solidFill>
            <a:srgbClr val="000099"/>
          </a:solidFill>
          <a:latin typeface="Arial" pitchFamily="-65" charset="0"/>
        </a:defRPr>
      </a:lvl6pPr>
      <a:lvl7pPr marL="913770" algn="ctr" defTabSz="912185" rtl="0" eaLnBrk="1" fontAlgn="base" hangingPunct="1">
        <a:spcBef>
          <a:spcPct val="0"/>
        </a:spcBef>
        <a:spcAft>
          <a:spcPct val="0"/>
        </a:spcAft>
        <a:defRPr sz="3600" b="1" u="sng">
          <a:solidFill>
            <a:srgbClr val="000099"/>
          </a:solidFill>
          <a:latin typeface="Arial" pitchFamily="-65" charset="0"/>
        </a:defRPr>
      </a:lvl7pPr>
      <a:lvl8pPr marL="1370658" algn="ctr" defTabSz="912185" rtl="0" eaLnBrk="1" fontAlgn="base" hangingPunct="1">
        <a:spcBef>
          <a:spcPct val="0"/>
        </a:spcBef>
        <a:spcAft>
          <a:spcPct val="0"/>
        </a:spcAft>
        <a:defRPr sz="3600" b="1" u="sng">
          <a:solidFill>
            <a:srgbClr val="000099"/>
          </a:solidFill>
          <a:latin typeface="Arial" pitchFamily="-65" charset="0"/>
        </a:defRPr>
      </a:lvl8pPr>
      <a:lvl9pPr marL="1827542" algn="ctr" defTabSz="912185" rtl="0" eaLnBrk="1" fontAlgn="base" hangingPunct="1">
        <a:spcBef>
          <a:spcPct val="0"/>
        </a:spcBef>
        <a:spcAft>
          <a:spcPct val="0"/>
        </a:spcAft>
        <a:defRPr sz="3600" b="1" u="sng">
          <a:solidFill>
            <a:srgbClr val="000099"/>
          </a:solidFill>
          <a:latin typeface="Arial" pitchFamily="-65" charset="0"/>
        </a:defRPr>
      </a:lvl9pPr>
    </p:titleStyle>
    <p:bodyStyle>
      <a:lvl1pPr marL="223826" indent="-223826" algn="l" defTabSz="907998"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6706" indent="-223826" algn="l" defTabSz="907998"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7998" indent="-222238" algn="l" defTabSz="907998"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1523" indent="-223826" algn="l" defTabSz="907998"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2348" indent="-223826" algn="l" defTabSz="907998"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2871" indent="-228442" algn="l" defTabSz="912185"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9757" indent="-228442" algn="l" defTabSz="912185"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6641" indent="-228442" algn="l" defTabSz="912185"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3526" indent="-228442" algn="l" defTabSz="912185"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884" rtl="0" eaLnBrk="1" latinLnBrk="0" hangingPunct="1">
        <a:defRPr sz="1800" kern="1200">
          <a:solidFill>
            <a:schemeClr val="tx1"/>
          </a:solidFill>
          <a:latin typeface="+mn-lt"/>
          <a:ea typeface="+mn-ea"/>
          <a:cs typeface="+mn-cs"/>
        </a:defRPr>
      </a:lvl1pPr>
      <a:lvl2pPr marL="456884" algn="l" defTabSz="456884" rtl="0" eaLnBrk="1" latinLnBrk="0" hangingPunct="1">
        <a:defRPr sz="1800" kern="1200">
          <a:solidFill>
            <a:schemeClr val="tx1"/>
          </a:solidFill>
          <a:latin typeface="+mn-lt"/>
          <a:ea typeface="+mn-ea"/>
          <a:cs typeface="+mn-cs"/>
        </a:defRPr>
      </a:lvl2pPr>
      <a:lvl3pPr marL="913770" algn="l" defTabSz="456884" rtl="0" eaLnBrk="1" latinLnBrk="0" hangingPunct="1">
        <a:defRPr sz="1800" kern="1200">
          <a:solidFill>
            <a:schemeClr val="tx1"/>
          </a:solidFill>
          <a:latin typeface="+mn-lt"/>
          <a:ea typeface="+mn-ea"/>
          <a:cs typeface="+mn-cs"/>
        </a:defRPr>
      </a:lvl3pPr>
      <a:lvl4pPr marL="1370658" algn="l" defTabSz="456884" rtl="0" eaLnBrk="1" latinLnBrk="0" hangingPunct="1">
        <a:defRPr sz="1800" kern="1200">
          <a:solidFill>
            <a:schemeClr val="tx1"/>
          </a:solidFill>
          <a:latin typeface="+mn-lt"/>
          <a:ea typeface="+mn-ea"/>
          <a:cs typeface="+mn-cs"/>
        </a:defRPr>
      </a:lvl4pPr>
      <a:lvl5pPr marL="1827542" algn="l" defTabSz="456884" rtl="0" eaLnBrk="1" latinLnBrk="0" hangingPunct="1">
        <a:defRPr sz="1800" kern="1200">
          <a:solidFill>
            <a:schemeClr val="tx1"/>
          </a:solidFill>
          <a:latin typeface="+mn-lt"/>
          <a:ea typeface="+mn-ea"/>
          <a:cs typeface="+mn-cs"/>
        </a:defRPr>
      </a:lvl5pPr>
      <a:lvl6pPr marL="2284429" algn="l" defTabSz="456884" rtl="0" eaLnBrk="1" latinLnBrk="0" hangingPunct="1">
        <a:defRPr sz="1800" kern="1200">
          <a:solidFill>
            <a:schemeClr val="tx1"/>
          </a:solidFill>
          <a:latin typeface="+mn-lt"/>
          <a:ea typeface="+mn-ea"/>
          <a:cs typeface="+mn-cs"/>
        </a:defRPr>
      </a:lvl6pPr>
      <a:lvl7pPr marL="2741313" algn="l" defTabSz="456884" rtl="0" eaLnBrk="1" latinLnBrk="0" hangingPunct="1">
        <a:defRPr sz="1800" kern="1200">
          <a:solidFill>
            <a:schemeClr val="tx1"/>
          </a:solidFill>
          <a:latin typeface="+mn-lt"/>
          <a:ea typeface="+mn-ea"/>
          <a:cs typeface="+mn-cs"/>
        </a:defRPr>
      </a:lvl7pPr>
      <a:lvl8pPr marL="3198199" algn="l" defTabSz="456884" rtl="0" eaLnBrk="1" latinLnBrk="0" hangingPunct="1">
        <a:defRPr sz="1800" kern="1200">
          <a:solidFill>
            <a:schemeClr val="tx1"/>
          </a:solidFill>
          <a:latin typeface="+mn-lt"/>
          <a:ea typeface="+mn-ea"/>
          <a:cs typeface="+mn-cs"/>
        </a:defRPr>
      </a:lvl8pPr>
      <a:lvl9pPr marL="3655085" algn="l" defTabSz="456884"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59074"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1" tIns="46031" rIns="92061" bIns="46031" numCol="1" anchor="ctr" anchorCtr="0" compatLnSpc="1">
            <a:prstTxWarp prst="textNoShape">
              <a:avLst/>
            </a:prstTxWarp>
          </a:bodyPr>
          <a:lstStyle/>
          <a:p>
            <a:pPr lvl="0"/>
            <a:r>
              <a:rPr lang="en-US"/>
              <a:t>Click to edit Master title style</a:t>
            </a:r>
          </a:p>
        </p:txBody>
      </p:sp>
      <p:sp>
        <p:nvSpPr>
          <p:cNvPr id="259075" name="Rectangle 3"/>
          <p:cNvSpPr>
            <a:spLocks noGrp="1" noChangeArrowheads="1"/>
          </p:cNvSpPr>
          <p:nvPr>
            <p:ph type="body" idx="1"/>
            <p:custDataLst>
              <p:tags r:id="rId16"/>
            </p:custDataLst>
          </p:nvPr>
        </p:nvSpPr>
        <p:spPr bwMode="auto">
          <a:xfrm>
            <a:off x="685800" y="198121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1" tIns="46031" rIns="92061" bIns="46031" numCol="1" anchor="t" anchorCtr="0" compatLnSpc="1">
            <a:prstTxWarp prst="textNoShape">
              <a:avLst/>
            </a:prstTxWarp>
          </a:bodyPr>
          <a:lstStyle/>
          <a:p>
            <a:pPr lvl="0"/>
            <a:r>
              <a:rPr lang="en-US"/>
              <a:t>Click to edit Master text styles</a:t>
            </a:r>
          </a:p>
          <a:p>
            <a:pPr lvl="1"/>
            <a:r>
              <a:rPr lang="en-US"/>
              <a:t>Se2_default_3_cbb752_11apr10con2_default_3_cbb752_11apr10d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userDrawn="1">
            <p:custDataLst>
              <p:tags r:id="rId17"/>
            </p:custDataLst>
          </p:nvPr>
        </p:nvSpPr>
        <p:spPr bwMode="auto">
          <a:xfrm rot="16200000">
            <a:off x="7411245" y="5253841"/>
            <a:ext cx="3078162" cy="263525"/>
          </a:xfrm>
          <a:prstGeom prst="rect">
            <a:avLst/>
          </a:prstGeom>
          <a:noFill/>
          <a:ln w="9525">
            <a:noFill/>
            <a:miter lim="800000"/>
            <a:headEnd/>
            <a:tailEnd/>
          </a:ln>
          <a:effectLst/>
        </p:spPr>
        <p:txBody>
          <a:bodyPr lIns="92061" tIns="46031" rIns="92061" bIns="46031"/>
          <a:lstStyle/>
          <a:p>
            <a:pPr defTabSz="912762" eaLnBrk="0" hangingPunct="0">
              <a:defRPr/>
            </a:pPr>
            <a:fld id="{FFE81581-A122-1740-A03F-9A9F38F99577}"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762" eaLnBrk="0" hangingPunct="0">
                <a:defRPr/>
              </a:pPr>
              <a:t>‹#›</a:t>
            </a:fld>
            <a:r>
              <a:rPr lang="en-US" sz="1800" dirty="0">
                <a:solidFill>
                  <a:srgbClr val="808080"/>
                </a:solidFill>
                <a:ea typeface="ＭＳ Ｐゴシック" charset="-128"/>
                <a:cs typeface="ＭＳ Ｐゴシック" charset="-128"/>
              </a:rPr>
              <a:t> - </a:t>
            </a:r>
            <a:r>
              <a:rPr lang="en-US" sz="1000" dirty="0" err="1">
                <a:solidFill>
                  <a:srgbClr val="969696"/>
                </a:solidFill>
                <a:ea typeface="ＭＳ Ｐゴシック" charset="-128"/>
                <a:cs typeface="ＭＳ Ｐゴシック" charset="-128"/>
              </a:rPr>
              <a:t>Lectures.GersteinLab.org</a:t>
            </a:r>
            <a:endParaRPr lang="en-US" sz="300" b="0" dirty="0">
              <a:solidFill>
                <a:srgbClr val="000000"/>
              </a:solidFill>
              <a:ea typeface="ＭＳ Ｐゴシック" charset="-128"/>
              <a:cs typeface="ＭＳ Ｐゴシック" charset="-128"/>
            </a:endParaRPr>
          </a:p>
        </p:txBody>
      </p:sp>
    </p:spTree>
  </p:cSld>
  <p:clrMap bg1="lt1" tx1="dk1" bg2="lt2" tx2="dk2" accent1="accent1" accent2="accent2" accent3="accent3" accent4="accent4" accent5="accent5" accent6="accent6" hlink="hlink" folHlink="folHlink"/>
  <p:sldLayoutIdLst>
    <p:sldLayoutId id="2147533450" r:id="rId1"/>
    <p:sldLayoutId id="2147533451" r:id="rId2"/>
    <p:sldLayoutId id="2147533452" r:id="rId3"/>
    <p:sldLayoutId id="2147533453" r:id="rId4"/>
    <p:sldLayoutId id="2147533454" r:id="rId5"/>
    <p:sldLayoutId id="2147533455" r:id="rId6"/>
    <p:sldLayoutId id="2147533456" r:id="rId7"/>
    <p:sldLayoutId id="2147533457" r:id="rId8"/>
    <p:sldLayoutId id="2147533458" r:id="rId9"/>
    <p:sldLayoutId id="2147533459" r:id="rId10"/>
    <p:sldLayoutId id="2147533460" r:id="rId11"/>
    <p:sldLayoutId id="2147533461" r:id="rId12"/>
    <p:sldLayoutId id="2147533462"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2762"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174" algn="ctr" defTabSz="912762" rtl="0" eaLnBrk="1" fontAlgn="base" hangingPunct="1">
        <a:spcBef>
          <a:spcPct val="0"/>
        </a:spcBef>
        <a:spcAft>
          <a:spcPct val="0"/>
        </a:spcAft>
        <a:defRPr sz="3600" b="1" u="sng">
          <a:solidFill>
            <a:srgbClr val="000099"/>
          </a:solidFill>
          <a:latin typeface="Arial" pitchFamily="-65" charset="0"/>
        </a:defRPr>
      </a:lvl6pPr>
      <a:lvl7pPr marL="914349" algn="ctr" defTabSz="912762" rtl="0" eaLnBrk="1" fontAlgn="base" hangingPunct="1">
        <a:spcBef>
          <a:spcPct val="0"/>
        </a:spcBef>
        <a:spcAft>
          <a:spcPct val="0"/>
        </a:spcAft>
        <a:defRPr sz="3600" b="1" u="sng">
          <a:solidFill>
            <a:srgbClr val="000099"/>
          </a:solidFill>
          <a:latin typeface="Arial" pitchFamily="-65" charset="0"/>
        </a:defRPr>
      </a:lvl7pPr>
      <a:lvl8pPr marL="1371523" algn="ctr" defTabSz="912762" rtl="0" eaLnBrk="1" fontAlgn="base" hangingPunct="1">
        <a:spcBef>
          <a:spcPct val="0"/>
        </a:spcBef>
        <a:spcAft>
          <a:spcPct val="0"/>
        </a:spcAft>
        <a:defRPr sz="3600" b="1" u="sng">
          <a:solidFill>
            <a:srgbClr val="000099"/>
          </a:solidFill>
          <a:latin typeface="Arial" pitchFamily="-65" charset="0"/>
        </a:defRPr>
      </a:lvl8pPr>
      <a:lvl9pPr marL="1828698" algn="ctr" defTabSz="912762" rtl="0" eaLnBrk="1" fontAlgn="base" hangingPunct="1">
        <a:spcBef>
          <a:spcPct val="0"/>
        </a:spcBef>
        <a:spcAft>
          <a:spcPct val="0"/>
        </a:spcAft>
        <a:defRPr sz="3600" b="1" u="sng">
          <a:solidFill>
            <a:srgbClr val="000099"/>
          </a:solidFill>
          <a:latin typeface="Arial" pitchFamily="-65" charset="0"/>
        </a:defRPr>
      </a:lvl9pPr>
    </p:titleStyle>
    <p:bodyStyle>
      <a:lvl1pPr marL="228588" indent="-228588" algn="l" defTabSz="912762"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71468" indent="-228588" algn="l" defTabSz="912762"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2762" indent="-227001" algn="l" defTabSz="912762"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6286" indent="-228588" algn="l" defTabSz="912762"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7111" indent="-228588" algn="l" defTabSz="912762"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459"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634"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808"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5982"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74" rtl="0" eaLnBrk="1" latinLnBrk="0" hangingPunct="1">
        <a:defRPr sz="1800" kern="1200">
          <a:solidFill>
            <a:schemeClr val="tx1"/>
          </a:solidFill>
          <a:latin typeface="+mn-lt"/>
          <a:ea typeface="+mn-ea"/>
          <a:cs typeface="+mn-cs"/>
        </a:defRPr>
      </a:lvl1pPr>
      <a:lvl2pPr marL="457174" algn="l" defTabSz="457174" rtl="0" eaLnBrk="1" latinLnBrk="0" hangingPunct="1">
        <a:defRPr sz="1800" kern="1200">
          <a:solidFill>
            <a:schemeClr val="tx1"/>
          </a:solidFill>
          <a:latin typeface="+mn-lt"/>
          <a:ea typeface="+mn-ea"/>
          <a:cs typeface="+mn-cs"/>
        </a:defRPr>
      </a:lvl2pPr>
      <a:lvl3pPr marL="914349" algn="l" defTabSz="457174" rtl="0" eaLnBrk="1" latinLnBrk="0" hangingPunct="1">
        <a:defRPr sz="1800" kern="1200">
          <a:solidFill>
            <a:schemeClr val="tx1"/>
          </a:solidFill>
          <a:latin typeface="+mn-lt"/>
          <a:ea typeface="+mn-ea"/>
          <a:cs typeface="+mn-cs"/>
        </a:defRPr>
      </a:lvl3pPr>
      <a:lvl4pPr marL="1371523" algn="l" defTabSz="457174" rtl="0" eaLnBrk="1" latinLnBrk="0" hangingPunct="1">
        <a:defRPr sz="1800" kern="1200">
          <a:solidFill>
            <a:schemeClr val="tx1"/>
          </a:solidFill>
          <a:latin typeface="+mn-lt"/>
          <a:ea typeface="+mn-ea"/>
          <a:cs typeface="+mn-cs"/>
        </a:defRPr>
      </a:lvl4pPr>
      <a:lvl5pPr marL="1828698" algn="l" defTabSz="457174" rtl="0" eaLnBrk="1" latinLnBrk="0" hangingPunct="1">
        <a:defRPr sz="1800" kern="1200">
          <a:solidFill>
            <a:schemeClr val="tx1"/>
          </a:solidFill>
          <a:latin typeface="+mn-lt"/>
          <a:ea typeface="+mn-ea"/>
          <a:cs typeface="+mn-cs"/>
        </a:defRPr>
      </a:lvl5pPr>
      <a:lvl6pPr marL="2285872" algn="l" defTabSz="457174" rtl="0" eaLnBrk="1" latinLnBrk="0" hangingPunct="1">
        <a:defRPr sz="1800" kern="1200">
          <a:solidFill>
            <a:schemeClr val="tx1"/>
          </a:solidFill>
          <a:latin typeface="+mn-lt"/>
          <a:ea typeface="+mn-ea"/>
          <a:cs typeface="+mn-cs"/>
        </a:defRPr>
      </a:lvl6pPr>
      <a:lvl7pPr marL="2743046" algn="l" defTabSz="457174" rtl="0" eaLnBrk="1" latinLnBrk="0" hangingPunct="1">
        <a:defRPr sz="1800" kern="1200">
          <a:solidFill>
            <a:schemeClr val="tx1"/>
          </a:solidFill>
          <a:latin typeface="+mn-lt"/>
          <a:ea typeface="+mn-ea"/>
          <a:cs typeface="+mn-cs"/>
        </a:defRPr>
      </a:lvl7pPr>
      <a:lvl8pPr marL="3200220" algn="l" defTabSz="457174" rtl="0" eaLnBrk="1" latinLnBrk="0" hangingPunct="1">
        <a:defRPr sz="1800" kern="1200">
          <a:solidFill>
            <a:schemeClr val="tx1"/>
          </a:solidFill>
          <a:latin typeface="+mn-lt"/>
          <a:ea typeface="+mn-ea"/>
          <a:cs typeface="+mn-cs"/>
        </a:defRPr>
      </a:lvl8pPr>
      <a:lvl9pPr marL="3657396" algn="l" defTabSz="457174"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60098"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1" tIns="46031" rIns="92061" bIns="46031" numCol="1" anchor="ctr" anchorCtr="0" compatLnSpc="1">
            <a:prstTxWarp prst="textNoShape">
              <a:avLst/>
            </a:prstTxWarp>
          </a:bodyPr>
          <a:lstStyle/>
          <a:p>
            <a:pPr lvl="0"/>
            <a:r>
              <a:rPr lang="en-US"/>
              <a:t>Click to edit Master title style</a:t>
            </a:r>
          </a:p>
        </p:txBody>
      </p:sp>
      <p:sp>
        <p:nvSpPr>
          <p:cNvPr id="260099" name="Rectangle 3"/>
          <p:cNvSpPr>
            <a:spLocks noGrp="1" noChangeArrowheads="1"/>
          </p:cNvSpPr>
          <p:nvPr>
            <p:ph type="body" idx="1"/>
            <p:custDataLst>
              <p:tags r:id="rId16"/>
            </p:custDataLst>
          </p:nvPr>
        </p:nvSpPr>
        <p:spPr bwMode="auto">
          <a:xfrm>
            <a:off x="685800" y="198121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1" tIns="46031" rIns="92061" bIns="460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41"/>
            <a:ext cx="3078162" cy="263525"/>
          </a:xfrm>
          <a:prstGeom prst="rect">
            <a:avLst/>
          </a:prstGeom>
          <a:noFill/>
          <a:ln w="9525">
            <a:noFill/>
            <a:miter lim="800000"/>
            <a:headEnd/>
            <a:tailEnd/>
          </a:ln>
          <a:effectLst/>
        </p:spPr>
        <p:txBody>
          <a:bodyPr lIns="92061" tIns="46031" rIns="92061" bIns="46031"/>
          <a:lstStyle/>
          <a:p>
            <a:pPr defTabSz="912762" eaLnBrk="0" hangingPunct="0">
              <a:defRPr/>
            </a:pPr>
            <a:fld id="{4858E8EC-C926-C948-8581-29E93F802C67}"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762" eaLnBrk="0" hangingPunct="0">
                <a:defRPr/>
              </a:pPr>
              <a:t>‹#›</a:t>
            </a:fld>
            <a:r>
              <a:rPr lang="en-US" sz="1800">
                <a:solidFill>
                  <a:srgbClr val="808080"/>
                </a:solidFill>
                <a:ea typeface="ＭＳ Ｐゴシック" charset="-128"/>
                <a:cs typeface="ＭＳ Ｐゴシック" charset="-128"/>
              </a:rPr>
              <a:t> - </a:t>
            </a:r>
            <a:r>
              <a:rPr lang="en-US" sz="1000">
                <a:solidFill>
                  <a:srgbClr val="969696"/>
                </a:solidFill>
                <a:ea typeface="ＭＳ Ｐゴシック" charset="-128"/>
                <a:cs typeface="ＭＳ Ｐゴシック" charset="-128"/>
              </a:rPr>
              <a:t>Lectures.GersteinLab.org</a:t>
            </a:r>
            <a:r>
              <a:rPr lang="en-US" sz="400" b="0">
                <a:solidFill>
                  <a:srgbClr val="808080"/>
                </a:solidFill>
                <a:ea typeface="ＭＳ Ｐゴシック" charset="-128"/>
                <a:cs typeface="ＭＳ Ｐゴシック" charset="-128"/>
              </a:rPr>
              <a:t> </a:t>
            </a:r>
            <a:r>
              <a:rPr lang="en-US" sz="300" b="0">
                <a:solidFill>
                  <a:srgbClr val="000000"/>
                </a:solidFill>
                <a:ea typeface="ＭＳ Ｐゴシック" charset="-128"/>
                <a:cs typeface="ＭＳ Ｐゴシック" charset="-128"/>
              </a:rPr>
              <a:t>(c) '09</a:t>
            </a:r>
          </a:p>
        </p:txBody>
      </p:sp>
    </p:spTree>
  </p:cSld>
  <p:clrMap bg1="lt1" tx1="dk1" bg2="lt2" tx2="dk2" accent1="accent1" accent2="accent2" accent3="accent3" accent4="accent4" accent5="accent5" accent6="accent6" hlink="hlink" folHlink="folHlink"/>
  <p:sldLayoutIdLst>
    <p:sldLayoutId id="2147533463" r:id="rId1"/>
    <p:sldLayoutId id="2147533464" r:id="rId2"/>
    <p:sldLayoutId id="2147533465" r:id="rId3"/>
    <p:sldLayoutId id="2147533466" r:id="rId4"/>
    <p:sldLayoutId id="2147533467" r:id="rId5"/>
    <p:sldLayoutId id="2147533468" r:id="rId6"/>
    <p:sldLayoutId id="2147533469" r:id="rId7"/>
    <p:sldLayoutId id="2147533470" r:id="rId8"/>
    <p:sldLayoutId id="2147533471" r:id="rId9"/>
    <p:sldLayoutId id="2147533472" r:id="rId10"/>
    <p:sldLayoutId id="2147533473" r:id="rId11"/>
    <p:sldLayoutId id="2147533474" r:id="rId12"/>
    <p:sldLayoutId id="2147533475"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2762"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174" algn="ctr" defTabSz="912762" rtl="0" eaLnBrk="1" fontAlgn="base" hangingPunct="1">
        <a:spcBef>
          <a:spcPct val="0"/>
        </a:spcBef>
        <a:spcAft>
          <a:spcPct val="0"/>
        </a:spcAft>
        <a:defRPr sz="3600" b="1" u="sng">
          <a:solidFill>
            <a:srgbClr val="000099"/>
          </a:solidFill>
          <a:latin typeface="Arial" pitchFamily="-65" charset="0"/>
        </a:defRPr>
      </a:lvl6pPr>
      <a:lvl7pPr marL="914349" algn="ctr" defTabSz="912762" rtl="0" eaLnBrk="1" fontAlgn="base" hangingPunct="1">
        <a:spcBef>
          <a:spcPct val="0"/>
        </a:spcBef>
        <a:spcAft>
          <a:spcPct val="0"/>
        </a:spcAft>
        <a:defRPr sz="3600" b="1" u="sng">
          <a:solidFill>
            <a:srgbClr val="000099"/>
          </a:solidFill>
          <a:latin typeface="Arial" pitchFamily="-65" charset="0"/>
        </a:defRPr>
      </a:lvl7pPr>
      <a:lvl8pPr marL="1371523" algn="ctr" defTabSz="912762" rtl="0" eaLnBrk="1" fontAlgn="base" hangingPunct="1">
        <a:spcBef>
          <a:spcPct val="0"/>
        </a:spcBef>
        <a:spcAft>
          <a:spcPct val="0"/>
        </a:spcAft>
        <a:defRPr sz="3600" b="1" u="sng">
          <a:solidFill>
            <a:srgbClr val="000099"/>
          </a:solidFill>
          <a:latin typeface="Arial" pitchFamily="-65" charset="0"/>
        </a:defRPr>
      </a:lvl8pPr>
      <a:lvl9pPr marL="1828698" algn="ctr" defTabSz="912762" rtl="0" eaLnBrk="1" fontAlgn="base" hangingPunct="1">
        <a:spcBef>
          <a:spcPct val="0"/>
        </a:spcBef>
        <a:spcAft>
          <a:spcPct val="0"/>
        </a:spcAft>
        <a:defRPr sz="3600" b="1" u="sng">
          <a:solidFill>
            <a:srgbClr val="000099"/>
          </a:solidFill>
          <a:latin typeface="Arial" pitchFamily="-65" charset="0"/>
        </a:defRPr>
      </a:lvl9pPr>
    </p:titleStyle>
    <p:bodyStyle>
      <a:lvl1pPr marL="228588" indent="-228588" algn="l" defTabSz="912762"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71468" indent="-228588" algn="l" defTabSz="912762"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2762" indent="-227001" algn="l" defTabSz="912762"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6286" indent="-228588" algn="l" defTabSz="912762"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7111" indent="-228588" algn="l" defTabSz="912762"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459"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634"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808"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5982"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74" rtl="0" eaLnBrk="1" latinLnBrk="0" hangingPunct="1">
        <a:defRPr sz="1800" kern="1200">
          <a:solidFill>
            <a:schemeClr val="tx1"/>
          </a:solidFill>
          <a:latin typeface="+mn-lt"/>
          <a:ea typeface="+mn-ea"/>
          <a:cs typeface="+mn-cs"/>
        </a:defRPr>
      </a:lvl1pPr>
      <a:lvl2pPr marL="457174" algn="l" defTabSz="457174" rtl="0" eaLnBrk="1" latinLnBrk="0" hangingPunct="1">
        <a:defRPr sz="1800" kern="1200">
          <a:solidFill>
            <a:schemeClr val="tx1"/>
          </a:solidFill>
          <a:latin typeface="+mn-lt"/>
          <a:ea typeface="+mn-ea"/>
          <a:cs typeface="+mn-cs"/>
        </a:defRPr>
      </a:lvl2pPr>
      <a:lvl3pPr marL="914349" algn="l" defTabSz="457174" rtl="0" eaLnBrk="1" latinLnBrk="0" hangingPunct="1">
        <a:defRPr sz="1800" kern="1200">
          <a:solidFill>
            <a:schemeClr val="tx1"/>
          </a:solidFill>
          <a:latin typeface="+mn-lt"/>
          <a:ea typeface="+mn-ea"/>
          <a:cs typeface="+mn-cs"/>
        </a:defRPr>
      </a:lvl3pPr>
      <a:lvl4pPr marL="1371523" algn="l" defTabSz="457174" rtl="0" eaLnBrk="1" latinLnBrk="0" hangingPunct="1">
        <a:defRPr sz="1800" kern="1200">
          <a:solidFill>
            <a:schemeClr val="tx1"/>
          </a:solidFill>
          <a:latin typeface="+mn-lt"/>
          <a:ea typeface="+mn-ea"/>
          <a:cs typeface="+mn-cs"/>
        </a:defRPr>
      </a:lvl4pPr>
      <a:lvl5pPr marL="1828698" algn="l" defTabSz="457174" rtl="0" eaLnBrk="1" latinLnBrk="0" hangingPunct="1">
        <a:defRPr sz="1800" kern="1200">
          <a:solidFill>
            <a:schemeClr val="tx1"/>
          </a:solidFill>
          <a:latin typeface="+mn-lt"/>
          <a:ea typeface="+mn-ea"/>
          <a:cs typeface="+mn-cs"/>
        </a:defRPr>
      </a:lvl5pPr>
      <a:lvl6pPr marL="2285872" algn="l" defTabSz="457174" rtl="0" eaLnBrk="1" latinLnBrk="0" hangingPunct="1">
        <a:defRPr sz="1800" kern="1200">
          <a:solidFill>
            <a:schemeClr val="tx1"/>
          </a:solidFill>
          <a:latin typeface="+mn-lt"/>
          <a:ea typeface="+mn-ea"/>
          <a:cs typeface="+mn-cs"/>
        </a:defRPr>
      </a:lvl6pPr>
      <a:lvl7pPr marL="2743046" algn="l" defTabSz="457174" rtl="0" eaLnBrk="1" latinLnBrk="0" hangingPunct="1">
        <a:defRPr sz="1800" kern="1200">
          <a:solidFill>
            <a:schemeClr val="tx1"/>
          </a:solidFill>
          <a:latin typeface="+mn-lt"/>
          <a:ea typeface="+mn-ea"/>
          <a:cs typeface="+mn-cs"/>
        </a:defRPr>
      </a:lvl7pPr>
      <a:lvl8pPr marL="3200220" algn="l" defTabSz="457174" rtl="0" eaLnBrk="1" latinLnBrk="0" hangingPunct="1">
        <a:defRPr sz="1800" kern="1200">
          <a:solidFill>
            <a:schemeClr val="tx1"/>
          </a:solidFill>
          <a:latin typeface="+mn-lt"/>
          <a:ea typeface="+mn-ea"/>
          <a:cs typeface="+mn-cs"/>
        </a:defRPr>
      </a:lvl8pPr>
      <a:lvl9pPr marL="3657396" algn="l" defTabSz="457174"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61122"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1" tIns="46030" rIns="92061" bIns="46030" numCol="1" anchor="ctr" anchorCtr="0" compatLnSpc="1">
            <a:prstTxWarp prst="textNoShape">
              <a:avLst/>
            </a:prstTxWarp>
          </a:bodyPr>
          <a:lstStyle/>
          <a:p>
            <a:pPr lvl="0"/>
            <a:r>
              <a:rPr lang="en-US"/>
              <a:t>Click to edit Master title style</a:t>
            </a:r>
          </a:p>
        </p:txBody>
      </p:sp>
      <p:sp>
        <p:nvSpPr>
          <p:cNvPr id="261123" name="Rectangle 3"/>
          <p:cNvSpPr>
            <a:spLocks noGrp="1" noChangeArrowheads="1"/>
          </p:cNvSpPr>
          <p:nvPr>
            <p:ph type="body" idx="1"/>
            <p:custDataLst>
              <p:tags r:id="rId16"/>
            </p:custDataLst>
          </p:nvPr>
        </p:nvSpPr>
        <p:spPr bwMode="auto">
          <a:xfrm>
            <a:off x="685800" y="198121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1" tIns="46030" rIns="92061" bIns="4603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41"/>
            <a:ext cx="3078162" cy="263525"/>
          </a:xfrm>
          <a:prstGeom prst="rect">
            <a:avLst/>
          </a:prstGeom>
          <a:noFill/>
          <a:ln w="9525">
            <a:noFill/>
            <a:miter lim="800000"/>
            <a:headEnd/>
            <a:tailEnd/>
          </a:ln>
          <a:effectLst/>
        </p:spPr>
        <p:txBody>
          <a:bodyPr lIns="92061" tIns="46030" rIns="92061" bIns="46030"/>
          <a:lstStyle/>
          <a:p>
            <a:pPr defTabSz="912753" eaLnBrk="0" hangingPunct="0">
              <a:defRPr/>
            </a:pPr>
            <a:fld id="{BA5EA46F-7FC1-C648-92FA-4B603409EF2A}"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753" eaLnBrk="0" hangingPunct="0">
                <a:defRPr/>
              </a:pPr>
              <a:t>‹#›</a:t>
            </a:fld>
            <a:r>
              <a:rPr lang="en-US" sz="1800" dirty="0">
                <a:solidFill>
                  <a:srgbClr val="808080"/>
                </a:solidFill>
                <a:ea typeface="ＭＳ Ｐゴシック" charset="-128"/>
                <a:cs typeface="ＭＳ Ｐゴシック" charset="-128"/>
              </a:rPr>
              <a:t> - </a:t>
            </a:r>
            <a:r>
              <a:rPr lang="en-US" sz="1000" dirty="0" err="1">
                <a:solidFill>
                  <a:srgbClr val="969696"/>
                </a:solidFill>
                <a:ea typeface="ＭＳ Ｐゴシック" charset="-128"/>
                <a:cs typeface="ＭＳ Ｐゴシック" charset="-128"/>
              </a:rPr>
              <a:t>Lectures.GersteinLab.org</a:t>
            </a:r>
            <a:endParaRPr lang="en-US" sz="300" b="0" dirty="0">
              <a:solidFill>
                <a:srgbClr val="000000"/>
              </a:solidFill>
              <a:ea typeface="ＭＳ Ｐゴシック" charset="-128"/>
              <a:cs typeface="ＭＳ Ｐゴシック" charset="-128"/>
            </a:endParaRPr>
          </a:p>
        </p:txBody>
      </p:sp>
    </p:spTree>
  </p:cSld>
  <p:clrMap bg1="lt1" tx1="dk1" bg2="lt2" tx2="dk2" accent1="accent1" accent2="accent2" accent3="accent3" accent4="accent4" accent5="accent5" accent6="accent6" hlink="hlink" folHlink="folHlink"/>
  <p:sldLayoutIdLst>
    <p:sldLayoutId id="2147533476" r:id="rId1"/>
    <p:sldLayoutId id="2147533477" r:id="rId2"/>
    <p:sldLayoutId id="2147533478" r:id="rId3"/>
    <p:sldLayoutId id="2147533479" r:id="rId4"/>
    <p:sldLayoutId id="2147533480" r:id="rId5"/>
    <p:sldLayoutId id="2147533481" r:id="rId6"/>
    <p:sldLayoutId id="2147533482" r:id="rId7"/>
    <p:sldLayoutId id="2147533483" r:id="rId8"/>
    <p:sldLayoutId id="2147533484" r:id="rId9"/>
    <p:sldLayoutId id="2147533485" r:id="rId10"/>
    <p:sldLayoutId id="2147533486" r:id="rId11"/>
    <p:sldLayoutId id="2147533487" r:id="rId12"/>
    <p:sldLayoutId id="2147533488"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1174"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11174"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11174"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11174"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11174"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7170" algn="ctr" defTabSz="912753" rtl="0" eaLnBrk="1" fontAlgn="base" hangingPunct="1">
        <a:spcBef>
          <a:spcPct val="0"/>
        </a:spcBef>
        <a:spcAft>
          <a:spcPct val="0"/>
        </a:spcAft>
        <a:defRPr sz="3600" b="1" u="sng">
          <a:solidFill>
            <a:srgbClr val="000099"/>
          </a:solidFill>
          <a:latin typeface="Arial" pitchFamily="-65" charset="0"/>
        </a:defRPr>
      </a:lvl6pPr>
      <a:lvl7pPr marL="914340" algn="ctr" defTabSz="912753" rtl="0" eaLnBrk="1" fontAlgn="base" hangingPunct="1">
        <a:spcBef>
          <a:spcPct val="0"/>
        </a:spcBef>
        <a:spcAft>
          <a:spcPct val="0"/>
        </a:spcAft>
        <a:defRPr sz="3600" b="1" u="sng">
          <a:solidFill>
            <a:srgbClr val="000099"/>
          </a:solidFill>
          <a:latin typeface="Arial" pitchFamily="-65" charset="0"/>
        </a:defRPr>
      </a:lvl7pPr>
      <a:lvl8pPr marL="1371511" algn="ctr" defTabSz="912753" rtl="0" eaLnBrk="1" fontAlgn="base" hangingPunct="1">
        <a:spcBef>
          <a:spcPct val="0"/>
        </a:spcBef>
        <a:spcAft>
          <a:spcPct val="0"/>
        </a:spcAft>
        <a:defRPr sz="3600" b="1" u="sng">
          <a:solidFill>
            <a:srgbClr val="000099"/>
          </a:solidFill>
          <a:latin typeface="Arial" pitchFamily="-65" charset="0"/>
        </a:defRPr>
      </a:lvl8pPr>
      <a:lvl9pPr marL="1828680" algn="ctr" defTabSz="912753" rtl="0" eaLnBrk="1" fontAlgn="base" hangingPunct="1">
        <a:spcBef>
          <a:spcPct val="0"/>
        </a:spcBef>
        <a:spcAft>
          <a:spcPct val="0"/>
        </a:spcAft>
        <a:defRPr sz="3600" b="1" u="sng">
          <a:solidFill>
            <a:srgbClr val="000099"/>
          </a:solidFill>
          <a:latin typeface="Arial" pitchFamily="-65" charset="0"/>
        </a:defRPr>
      </a:lvl9pPr>
    </p:titleStyle>
    <p:bodyStyle>
      <a:lvl1pPr marL="227001" indent="-227001" algn="l" defTabSz="911174"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881" indent="-227001" algn="l" defTabSz="911174"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174" indent="-225413" algn="l" defTabSz="911174"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4699" indent="-227001" algn="l" defTabSz="911174"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5523" indent="-227001" algn="l" defTabSz="911174"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435" indent="-228585" algn="l" defTabSz="912753"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604" indent="-228585" algn="l" defTabSz="912753"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774" indent="-228585" algn="l" defTabSz="912753"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5943" indent="-228585" algn="l" defTabSz="912753"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70" rtl="0" eaLnBrk="1" latinLnBrk="0" hangingPunct="1">
        <a:defRPr sz="1800" kern="1200">
          <a:solidFill>
            <a:schemeClr val="tx1"/>
          </a:solidFill>
          <a:latin typeface="+mn-lt"/>
          <a:ea typeface="+mn-ea"/>
          <a:cs typeface="+mn-cs"/>
        </a:defRPr>
      </a:lvl1pPr>
      <a:lvl2pPr marL="457170" algn="l" defTabSz="457170" rtl="0" eaLnBrk="1" latinLnBrk="0" hangingPunct="1">
        <a:defRPr sz="1800" kern="1200">
          <a:solidFill>
            <a:schemeClr val="tx1"/>
          </a:solidFill>
          <a:latin typeface="+mn-lt"/>
          <a:ea typeface="+mn-ea"/>
          <a:cs typeface="+mn-cs"/>
        </a:defRPr>
      </a:lvl2pPr>
      <a:lvl3pPr marL="914340" algn="l" defTabSz="457170" rtl="0" eaLnBrk="1" latinLnBrk="0" hangingPunct="1">
        <a:defRPr sz="1800" kern="1200">
          <a:solidFill>
            <a:schemeClr val="tx1"/>
          </a:solidFill>
          <a:latin typeface="+mn-lt"/>
          <a:ea typeface="+mn-ea"/>
          <a:cs typeface="+mn-cs"/>
        </a:defRPr>
      </a:lvl3pPr>
      <a:lvl4pPr marL="1371511" algn="l" defTabSz="457170" rtl="0" eaLnBrk="1" latinLnBrk="0" hangingPunct="1">
        <a:defRPr sz="1800" kern="1200">
          <a:solidFill>
            <a:schemeClr val="tx1"/>
          </a:solidFill>
          <a:latin typeface="+mn-lt"/>
          <a:ea typeface="+mn-ea"/>
          <a:cs typeface="+mn-cs"/>
        </a:defRPr>
      </a:lvl4pPr>
      <a:lvl5pPr marL="1828680" algn="l" defTabSz="457170" rtl="0" eaLnBrk="1" latinLnBrk="0" hangingPunct="1">
        <a:defRPr sz="1800" kern="1200">
          <a:solidFill>
            <a:schemeClr val="tx1"/>
          </a:solidFill>
          <a:latin typeface="+mn-lt"/>
          <a:ea typeface="+mn-ea"/>
          <a:cs typeface="+mn-cs"/>
        </a:defRPr>
      </a:lvl5pPr>
      <a:lvl6pPr marL="2285850" algn="l" defTabSz="457170" rtl="0" eaLnBrk="1" latinLnBrk="0" hangingPunct="1">
        <a:defRPr sz="1800" kern="1200">
          <a:solidFill>
            <a:schemeClr val="tx1"/>
          </a:solidFill>
          <a:latin typeface="+mn-lt"/>
          <a:ea typeface="+mn-ea"/>
          <a:cs typeface="+mn-cs"/>
        </a:defRPr>
      </a:lvl6pPr>
      <a:lvl7pPr marL="2743019" algn="l" defTabSz="457170" rtl="0" eaLnBrk="1" latinLnBrk="0" hangingPunct="1">
        <a:defRPr sz="1800" kern="1200">
          <a:solidFill>
            <a:schemeClr val="tx1"/>
          </a:solidFill>
          <a:latin typeface="+mn-lt"/>
          <a:ea typeface="+mn-ea"/>
          <a:cs typeface="+mn-cs"/>
        </a:defRPr>
      </a:lvl7pPr>
      <a:lvl8pPr marL="3200188" algn="l" defTabSz="457170" rtl="0" eaLnBrk="1" latinLnBrk="0" hangingPunct="1">
        <a:defRPr sz="1800" kern="1200">
          <a:solidFill>
            <a:schemeClr val="tx1"/>
          </a:solidFill>
          <a:latin typeface="+mn-lt"/>
          <a:ea typeface="+mn-ea"/>
          <a:cs typeface="+mn-cs"/>
        </a:defRPr>
      </a:lvl8pPr>
      <a:lvl9pPr marL="3657358" algn="l" defTabSz="45717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62146" name="Rectangle 2"/>
          <p:cNvSpPr>
            <a:spLocks noGrp="1" noChangeArrowheads="1"/>
          </p:cNvSpPr>
          <p:nvPr>
            <p:ph type="title"/>
            <p:custDataLst>
              <p:tags r:id="rId16"/>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1" tIns="46031" rIns="92061" bIns="46031" numCol="1" anchor="ctr" anchorCtr="0" compatLnSpc="1">
            <a:prstTxWarp prst="textNoShape">
              <a:avLst/>
            </a:prstTxWarp>
          </a:bodyPr>
          <a:lstStyle/>
          <a:p>
            <a:pPr lvl="0"/>
            <a:r>
              <a:rPr lang="en-US"/>
              <a:t>Click to edit Master title style</a:t>
            </a:r>
          </a:p>
        </p:txBody>
      </p:sp>
      <p:sp>
        <p:nvSpPr>
          <p:cNvPr id="262147" name="Rectangle 3"/>
          <p:cNvSpPr>
            <a:spLocks noGrp="1" noChangeArrowheads="1"/>
          </p:cNvSpPr>
          <p:nvPr>
            <p:ph type="body" idx="1"/>
            <p:custDataLst>
              <p:tags r:id="rId17"/>
            </p:custDataLst>
          </p:nvPr>
        </p:nvSpPr>
        <p:spPr bwMode="auto">
          <a:xfrm>
            <a:off x="685800" y="198121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1" tIns="46031" rIns="92061" bIns="460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8"/>
            </p:custDataLst>
          </p:nvPr>
        </p:nvSpPr>
        <p:spPr bwMode="auto">
          <a:xfrm rot="16200000">
            <a:off x="7411245" y="5253841"/>
            <a:ext cx="3078162" cy="263525"/>
          </a:xfrm>
          <a:prstGeom prst="rect">
            <a:avLst/>
          </a:prstGeom>
          <a:noFill/>
          <a:ln w="9525">
            <a:noFill/>
            <a:miter lim="800000"/>
            <a:headEnd/>
            <a:tailEnd/>
          </a:ln>
          <a:effectLst/>
        </p:spPr>
        <p:txBody>
          <a:bodyPr lIns="92061" tIns="46031" rIns="92061" bIns="46031"/>
          <a:lstStyle/>
          <a:p>
            <a:pPr defTabSz="912762" eaLnBrk="0" hangingPunct="0">
              <a:defRPr/>
            </a:pPr>
            <a:fld id="{9328F3B9-F043-3A44-8760-80E25326F15E}"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762" eaLnBrk="0" hangingPunct="0">
                <a:defRPr/>
              </a:pPr>
              <a:t>‹#›</a:t>
            </a:fld>
            <a:r>
              <a:rPr lang="en-US" sz="1800">
                <a:solidFill>
                  <a:srgbClr val="808080"/>
                </a:solidFill>
                <a:ea typeface="ＭＳ Ｐゴシック" charset="-128"/>
                <a:cs typeface="ＭＳ Ｐゴシック" charset="-128"/>
              </a:rPr>
              <a:t> - </a:t>
            </a:r>
            <a:r>
              <a:rPr lang="en-US" sz="1000">
                <a:solidFill>
                  <a:srgbClr val="969696"/>
                </a:solidFill>
                <a:ea typeface="ＭＳ Ｐゴシック" charset="-128"/>
                <a:cs typeface="ＭＳ Ｐゴシック" charset="-128"/>
              </a:rPr>
              <a:t>Lectures.GersteinLab.org</a:t>
            </a:r>
            <a:r>
              <a:rPr lang="en-US" sz="400" b="0">
                <a:solidFill>
                  <a:srgbClr val="808080"/>
                </a:solidFill>
                <a:ea typeface="ＭＳ Ｐゴシック" charset="-128"/>
                <a:cs typeface="ＭＳ Ｐゴシック" charset="-128"/>
              </a:rPr>
              <a:t> </a:t>
            </a:r>
            <a:r>
              <a:rPr lang="en-US" sz="300" b="0">
                <a:solidFill>
                  <a:srgbClr val="000000"/>
                </a:solidFill>
                <a:ea typeface="ＭＳ Ｐゴシック" charset="-128"/>
                <a:cs typeface="ＭＳ Ｐゴシック" charset="-128"/>
              </a:rPr>
              <a:t>(c) '09</a:t>
            </a:r>
          </a:p>
        </p:txBody>
      </p:sp>
    </p:spTree>
  </p:cSld>
  <p:clrMap bg1="lt1" tx1="dk1" bg2="lt2" tx2="dk2" accent1="accent1" accent2="accent2" accent3="accent3" accent4="accent4" accent5="accent5" accent6="accent6" hlink="hlink" folHlink="folHlink"/>
  <p:sldLayoutIdLst>
    <p:sldLayoutId id="2147533489" r:id="rId1"/>
    <p:sldLayoutId id="2147533490" r:id="rId2"/>
    <p:sldLayoutId id="2147533491" r:id="rId3"/>
    <p:sldLayoutId id="2147533492" r:id="rId4"/>
    <p:sldLayoutId id="2147533493" r:id="rId5"/>
    <p:sldLayoutId id="2147533494" r:id="rId6"/>
    <p:sldLayoutId id="2147533495" r:id="rId7"/>
    <p:sldLayoutId id="2147533496" r:id="rId8"/>
    <p:sldLayoutId id="2147533497" r:id="rId9"/>
    <p:sldLayoutId id="2147533498" r:id="rId10"/>
    <p:sldLayoutId id="2147533499" r:id="rId11"/>
    <p:sldLayoutId id="2147533500" r:id="rId12"/>
    <p:sldLayoutId id="2147533501" r:id="rId13"/>
    <p:sldLayoutId id="2147533729" r:id="rId14"/>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2762"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174" algn="ctr" defTabSz="912762" rtl="0" eaLnBrk="1" fontAlgn="base" hangingPunct="1">
        <a:spcBef>
          <a:spcPct val="0"/>
        </a:spcBef>
        <a:spcAft>
          <a:spcPct val="0"/>
        </a:spcAft>
        <a:defRPr sz="3600" b="1" u="sng">
          <a:solidFill>
            <a:srgbClr val="000099"/>
          </a:solidFill>
          <a:latin typeface="Arial" pitchFamily="-65" charset="0"/>
        </a:defRPr>
      </a:lvl6pPr>
      <a:lvl7pPr marL="914349" algn="ctr" defTabSz="912762" rtl="0" eaLnBrk="1" fontAlgn="base" hangingPunct="1">
        <a:spcBef>
          <a:spcPct val="0"/>
        </a:spcBef>
        <a:spcAft>
          <a:spcPct val="0"/>
        </a:spcAft>
        <a:defRPr sz="3600" b="1" u="sng">
          <a:solidFill>
            <a:srgbClr val="000099"/>
          </a:solidFill>
          <a:latin typeface="Arial" pitchFamily="-65" charset="0"/>
        </a:defRPr>
      </a:lvl7pPr>
      <a:lvl8pPr marL="1371523" algn="ctr" defTabSz="912762" rtl="0" eaLnBrk="1" fontAlgn="base" hangingPunct="1">
        <a:spcBef>
          <a:spcPct val="0"/>
        </a:spcBef>
        <a:spcAft>
          <a:spcPct val="0"/>
        </a:spcAft>
        <a:defRPr sz="3600" b="1" u="sng">
          <a:solidFill>
            <a:srgbClr val="000099"/>
          </a:solidFill>
          <a:latin typeface="Arial" pitchFamily="-65" charset="0"/>
        </a:defRPr>
      </a:lvl8pPr>
      <a:lvl9pPr marL="1828698" algn="ctr" defTabSz="912762" rtl="0" eaLnBrk="1" fontAlgn="base" hangingPunct="1">
        <a:spcBef>
          <a:spcPct val="0"/>
        </a:spcBef>
        <a:spcAft>
          <a:spcPct val="0"/>
        </a:spcAft>
        <a:defRPr sz="3600" b="1" u="sng">
          <a:solidFill>
            <a:srgbClr val="000099"/>
          </a:solidFill>
          <a:latin typeface="Arial" pitchFamily="-65" charset="0"/>
        </a:defRPr>
      </a:lvl9pPr>
    </p:titleStyle>
    <p:bodyStyle>
      <a:lvl1pPr marL="228588" indent="-228588" algn="l" defTabSz="912762"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71468" indent="-228588" algn="l" defTabSz="912762"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2762" indent="-227001" algn="l" defTabSz="912762"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6286" indent="-228588" algn="l" defTabSz="912762"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7111" indent="-228588" algn="l" defTabSz="912762"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459"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634"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808"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5982"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74" rtl="0" eaLnBrk="1" latinLnBrk="0" hangingPunct="1">
        <a:defRPr sz="1800" kern="1200">
          <a:solidFill>
            <a:schemeClr val="tx1"/>
          </a:solidFill>
          <a:latin typeface="+mn-lt"/>
          <a:ea typeface="+mn-ea"/>
          <a:cs typeface="+mn-cs"/>
        </a:defRPr>
      </a:lvl1pPr>
      <a:lvl2pPr marL="457174" algn="l" defTabSz="457174" rtl="0" eaLnBrk="1" latinLnBrk="0" hangingPunct="1">
        <a:defRPr sz="1800" kern="1200">
          <a:solidFill>
            <a:schemeClr val="tx1"/>
          </a:solidFill>
          <a:latin typeface="+mn-lt"/>
          <a:ea typeface="+mn-ea"/>
          <a:cs typeface="+mn-cs"/>
        </a:defRPr>
      </a:lvl2pPr>
      <a:lvl3pPr marL="914349" algn="l" defTabSz="457174" rtl="0" eaLnBrk="1" latinLnBrk="0" hangingPunct="1">
        <a:defRPr sz="1800" kern="1200">
          <a:solidFill>
            <a:schemeClr val="tx1"/>
          </a:solidFill>
          <a:latin typeface="+mn-lt"/>
          <a:ea typeface="+mn-ea"/>
          <a:cs typeface="+mn-cs"/>
        </a:defRPr>
      </a:lvl3pPr>
      <a:lvl4pPr marL="1371523" algn="l" defTabSz="457174" rtl="0" eaLnBrk="1" latinLnBrk="0" hangingPunct="1">
        <a:defRPr sz="1800" kern="1200">
          <a:solidFill>
            <a:schemeClr val="tx1"/>
          </a:solidFill>
          <a:latin typeface="+mn-lt"/>
          <a:ea typeface="+mn-ea"/>
          <a:cs typeface="+mn-cs"/>
        </a:defRPr>
      </a:lvl4pPr>
      <a:lvl5pPr marL="1828698" algn="l" defTabSz="457174" rtl="0" eaLnBrk="1" latinLnBrk="0" hangingPunct="1">
        <a:defRPr sz="1800" kern="1200">
          <a:solidFill>
            <a:schemeClr val="tx1"/>
          </a:solidFill>
          <a:latin typeface="+mn-lt"/>
          <a:ea typeface="+mn-ea"/>
          <a:cs typeface="+mn-cs"/>
        </a:defRPr>
      </a:lvl5pPr>
      <a:lvl6pPr marL="2285872" algn="l" defTabSz="457174" rtl="0" eaLnBrk="1" latinLnBrk="0" hangingPunct="1">
        <a:defRPr sz="1800" kern="1200">
          <a:solidFill>
            <a:schemeClr val="tx1"/>
          </a:solidFill>
          <a:latin typeface="+mn-lt"/>
          <a:ea typeface="+mn-ea"/>
          <a:cs typeface="+mn-cs"/>
        </a:defRPr>
      </a:lvl6pPr>
      <a:lvl7pPr marL="2743046" algn="l" defTabSz="457174" rtl="0" eaLnBrk="1" latinLnBrk="0" hangingPunct="1">
        <a:defRPr sz="1800" kern="1200">
          <a:solidFill>
            <a:schemeClr val="tx1"/>
          </a:solidFill>
          <a:latin typeface="+mn-lt"/>
          <a:ea typeface="+mn-ea"/>
          <a:cs typeface="+mn-cs"/>
        </a:defRPr>
      </a:lvl7pPr>
      <a:lvl8pPr marL="3200220" algn="l" defTabSz="457174" rtl="0" eaLnBrk="1" latinLnBrk="0" hangingPunct="1">
        <a:defRPr sz="1800" kern="1200">
          <a:solidFill>
            <a:schemeClr val="tx1"/>
          </a:solidFill>
          <a:latin typeface="+mn-lt"/>
          <a:ea typeface="+mn-ea"/>
          <a:cs typeface="+mn-cs"/>
        </a:defRPr>
      </a:lvl8pPr>
      <a:lvl9pPr marL="3657396" algn="l" defTabSz="457174"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64194"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1" tIns="46031" rIns="92061" bIns="46031" numCol="1" anchor="ctr" anchorCtr="0" compatLnSpc="1">
            <a:prstTxWarp prst="textNoShape">
              <a:avLst/>
            </a:prstTxWarp>
          </a:bodyPr>
          <a:lstStyle/>
          <a:p>
            <a:pPr lvl="0"/>
            <a:r>
              <a:rPr lang="en-US"/>
              <a:t>Click to edit Master title style</a:t>
            </a:r>
          </a:p>
        </p:txBody>
      </p:sp>
      <p:sp>
        <p:nvSpPr>
          <p:cNvPr id="264195" name="Rectangle 3"/>
          <p:cNvSpPr>
            <a:spLocks noGrp="1" noChangeArrowheads="1"/>
          </p:cNvSpPr>
          <p:nvPr>
            <p:ph type="body" idx="1"/>
            <p:custDataLst>
              <p:tags r:id="rId16"/>
            </p:custDataLst>
          </p:nvPr>
        </p:nvSpPr>
        <p:spPr bwMode="auto">
          <a:xfrm>
            <a:off x="685800" y="198121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1" tIns="46031" rIns="92061" bIns="46031" numCol="1" anchor="t" anchorCtr="0" compatLnSpc="1">
            <a:prstTxWarp prst="textNoShape">
              <a:avLst/>
            </a:prstTxWarp>
          </a:bodyPr>
          <a:lstStyle/>
          <a:p>
            <a:pPr lvl="0"/>
            <a:r>
              <a:rPr lang="en-US"/>
              <a:t>Click to edit Master text styles</a:t>
            </a:r>
          </a:p>
          <a:p>
            <a:pPr lvl="1"/>
            <a:r>
              <a:rPr lang="en-US"/>
              <a:t>Se2_default_3_cbb752_11apr10con2_default_3_cbb752_11apr10d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userDrawn="1">
            <p:custDataLst>
              <p:tags r:id="rId17"/>
            </p:custDataLst>
          </p:nvPr>
        </p:nvSpPr>
        <p:spPr bwMode="auto">
          <a:xfrm rot="16200000">
            <a:off x="7411245" y="5253841"/>
            <a:ext cx="3078162" cy="263525"/>
          </a:xfrm>
          <a:prstGeom prst="rect">
            <a:avLst/>
          </a:prstGeom>
          <a:noFill/>
          <a:ln w="9525">
            <a:noFill/>
            <a:miter lim="800000"/>
            <a:headEnd/>
            <a:tailEnd/>
          </a:ln>
          <a:effectLst/>
        </p:spPr>
        <p:txBody>
          <a:bodyPr lIns="92061" tIns="46031" rIns="92061" bIns="46031"/>
          <a:lstStyle/>
          <a:p>
            <a:pPr defTabSz="912762" eaLnBrk="0" hangingPunct="0">
              <a:defRPr/>
            </a:pPr>
            <a:fld id="{2AEBC826-27DE-DE48-A2B7-67050F74D78A}"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762" eaLnBrk="0" hangingPunct="0">
                <a:defRPr/>
              </a:pPr>
              <a:t>‹#›</a:t>
            </a:fld>
            <a:r>
              <a:rPr lang="en-US" sz="1800" dirty="0">
                <a:solidFill>
                  <a:srgbClr val="808080"/>
                </a:solidFill>
                <a:ea typeface="ＭＳ Ｐゴシック" charset="-128"/>
                <a:cs typeface="ＭＳ Ｐゴシック" charset="-128"/>
              </a:rPr>
              <a:t> - </a:t>
            </a:r>
            <a:r>
              <a:rPr lang="en-US" sz="1000" dirty="0" err="1">
                <a:solidFill>
                  <a:srgbClr val="969696"/>
                </a:solidFill>
                <a:ea typeface="ＭＳ Ｐゴシック" charset="-128"/>
                <a:cs typeface="ＭＳ Ｐゴシック" charset="-128"/>
              </a:rPr>
              <a:t>Lectures.GersteinLab.org</a:t>
            </a:r>
            <a:endParaRPr lang="en-US" sz="300" b="0" dirty="0">
              <a:solidFill>
                <a:srgbClr val="000000"/>
              </a:solidFill>
              <a:ea typeface="ＭＳ Ｐゴシック" charset="-128"/>
              <a:cs typeface="ＭＳ Ｐゴシック" charset="-128"/>
            </a:endParaRPr>
          </a:p>
        </p:txBody>
      </p:sp>
    </p:spTree>
  </p:cSld>
  <p:clrMap bg1="lt1" tx1="dk1" bg2="lt2" tx2="dk2" accent1="accent1" accent2="accent2" accent3="accent3" accent4="accent4" accent5="accent5" accent6="accent6" hlink="hlink" folHlink="folHlink"/>
  <p:sldLayoutIdLst>
    <p:sldLayoutId id="2147533502" r:id="rId1"/>
    <p:sldLayoutId id="2147533503" r:id="rId2"/>
    <p:sldLayoutId id="2147533504" r:id="rId3"/>
    <p:sldLayoutId id="2147533505" r:id="rId4"/>
    <p:sldLayoutId id="2147533506" r:id="rId5"/>
    <p:sldLayoutId id="2147533507" r:id="rId6"/>
    <p:sldLayoutId id="2147533508" r:id="rId7"/>
    <p:sldLayoutId id="2147533509" r:id="rId8"/>
    <p:sldLayoutId id="2147533510" r:id="rId9"/>
    <p:sldLayoutId id="2147533511" r:id="rId10"/>
    <p:sldLayoutId id="2147533512" r:id="rId11"/>
    <p:sldLayoutId id="2147533513" r:id="rId12"/>
    <p:sldLayoutId id="2147533514"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2762"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174" algn="ctr" defTabSz="912762" rtl="0" eaLnBrk="1" fontAlgn="base" hangingPunct="1">
        <a:spcBef>
          <a:spcPct val="0"/>
        </a:spcBef>
        <a:spcAft>
          <a:spcPct val="0"/>
        </a:spcAft>
        <a:defRPr sz="3600" b="1" u="sng">
          <a:solidFill>
            <a:srgbClr val="000099"/>
          </a:solidFill>
          <a:latin typeface="Arial" pitchFamily="-65" charset="0"/>
        </a:defRPr>
      </a:lvl6pPr>
      <a:lvl7pPr marL="914349" algn="ctr" defTabSz="912762" rtl="0" eaLnBrk="1" fontAlgn="base" hangingPunct="1">
        <a:spcBef>
          <a:spcPct val="0"/>
        </a:spcBef>
        <a:spcAft>
          <a:spcPct val="0"/>
        </a:spcAft>
        <a:defRPr sz="3600" b="1" u="sng">
          <a:solidFill>
            <a:srgbClr val="000099"/>
          </a:solidFill>
          <a:latin typeface="Arial" pitchFamily="-65" charset="0"/>
        </a:defRPr>
      </a:lvl7pPr>
      <a:lvl8pPr marL="1371523" algn="ctr" defTabSz="912762" rtl="0" eaLnBrk="1" fontAlgn="base" hangingPunct="1">
        <a:spcBef>
          <a:spcPct val="0"/>
        </a:spcBef>
        <a:spcAft>
          <a:spcPct val="0"/>
        </a:spcAft>
        <a:defRPr sz="3600" b="1" u="sng">
          <a:solidFill>
            <a:srgbClr val="000099"/>
          </a:solidFill>
          <a:latin typeface="Arial" pitchFamily="-65" charset="0"/>
        </a:defRPr>
      </a:lvl8pPr>
      <a:lvl9pPr marL="1828698" algn="ctr" defTabSz="912762" rtl="0" eaLnBrk="1" fontAlgn="base" hangingPunct="1">
        <a:spcBef>
          <a:spcPct val="0"/>
        </a:spcBef>
        <a:spcAft>
          <a:spcPct val="0"/>
        </a:spcAft>
        <a:defRPr sz="3600" b="1" u="sng">
          <a:solidFill>
            <a:srgbClr val="000099"/>
          </a:solidFill>
          <a:latin typeface="Arial" pitchFamily="-65" charset="0"/>
        </a:defRPr>
      </a:lvl9pPr>
    </p:titleStyle>
    <p:bodyStyle>
      <a:lvl1pPr marL="228588" indent="-228588" algn="l" defTabSz="912762"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71468" indent="-228588" algn="l" defTabSz="912762"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2762" indent="-227001" algn="l" defTabSz="912762"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6286" indent="-228588" algn="l" defTabSz="912762"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7111" indent="-228588" algn="l" defTabSz="912762"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459"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634"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808"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5982"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74" rtl="0" eaLnBrk="1" latinLnBrk="0" hangingPunct="1">
        <a:defRPr sz="1800" kern="1200">
          <a:solidFill>
            <a:schemeClr val="tx1"/>
          </a:solidFill>
          <a:latin typeface="+mn-lt"/>
          <a:ea typeface="+mn-ea"/>
          <a:cs typeface="+mn-cs"/>
        </a:defRPr>
      </a:lvl1pPr>
      <a:lvl2pPr marL="457174" algn="l" defTabSz="457174" rtl="0" eaLnBrk="1" latinLnBrk="0" hangingPunct="1">
        <a:defRPr sz="1800" kern="1200">
          <a:solidFill>
            <a:schemeClr val="tx1"/>
          </a:solidFill>
          <a:latin typeface="+mn-lt"/>
          <a:ea typeface="+mn-ea"/>
          <a:cs typeface="+mn-cs"/>
        </a:defRPr>
      </a:lvl2pPr>
      <a:lvl3pPr marL="914349" algn="l" defTabSz="457174" rtl="0" eaLnBrk="1" latinLnBrk="0" hangingPunct="1">
        <a:defRPr sz="1800" kern="1200">
          <a:solidFill>
            <a:schemeClr val="tx1"/>
          </a:solidFill>
          <a:latin typeface="+mn-lt"/>
          <a:ea typeface="+mn-ea"/>
          <a:cs typeface="+mn-cs"/>
        </a:defRPr>
      </a:lvl3pPr>
      <a:lvl4pPr marL="1371523" algn="l" defTabSz="457174" rtl="0" eaLnBrk="1" latinLnBrk="0" hangingPunct="1">
        <a:defRPr sz="1800" kern="1200">
          <a:solidFill>
            <a:schemeClr val="tx1"/>
          </a:solidFill>
          <a:latin typeface="+mn-lt"/>
          <a:ea typeface="+mn-ea"/>
          <a:cs typeface="+mn-cs"/>
        </a:defRPr>
      </a:lvl4pPr>
      <a:lvl5pPr marL="1828698" algn="l" defTabSz="457174" rtl="0" eaLnBrk="1" latinLnBrk="0" hangingPunct="1">
        <a:defRPr sz="1800" kern="1200">
          <a:solidFill>
            <a:schemeClr val="tx1"/>
          </a:solidFill>
          <a:latin typeface="+mn-lt"/>
          <a:ea typeface="+mn-ea"/>
          <a:cs typeface="+mn-cs"/>
        </a:defRPr>
      </a:lvl5pPr>
      <a:lvl6pPr marL="2285872" algn="l" defTabSz="457174" rtl="0" eaLnBrk="1" latinLnBrk="0" hangingPunct="1">
        <a:defRPr sz="1800" kern="1200">
          <a:solidFill>
            <a:schemeClr val="tx1"/>
          </a:solidFill>
          <a:latin typeface="+mn-lt"/>
          <a:ea typeface="+mn-ea"/>
          <a:cs typeface="+mn-cs"/>
        </a:defRPr>
      </a:lvl6pPr>
      <a:lvl7pPr marL="2743046" algn="l" defTabSz="457174" rtl="0" eaLnBrk="1" latinLnBrk="0" hangingPunct="1">
        <a:defRPr sz="1800" kern="1200">
          <a:solidFill>
            <a:schemeClr val="tx1"/>
          </a:solidFill>
          <a:latin typeface="+mn-lt"/>
          <a:ea typeface="+mn-ea"/>
          <a:cs typeface="+mn-cs"/>
        </a:defRPr>
      </a:lvl7pPr>
      <a:lvl8pPr marL="3200220" algn="l" defTabSz="457174" rtl="0" eaLnBrk="1" latinLnBrk="0" hangingPunct="1">
        <a:defRPr sz="1800" kern="1200">
          <a:solidFill>
            <a:schemeClr val="tx1"/>
          </a:solidFill>
          <a:latin typeface="+mn-lt"/>
          <a:ea typeface="+mn-ea"/>
          <a:cs typeface="+mn-cs"/>
        </a:defRPr>
      </a:lvl8pPr>
      <a:lvl9pPr marL="3657396" algn="l" defTabSz="457174"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65218" name="Rectangle 2"/>
          <p:cNvSpPr>
            <a:spLocks noGrp="1" noChangeArrowheads="1"/>
          </p:cNvSpPr>
          <p:nvPr>
            <p:ph type="title"/>
            <p:custDataLst>
              <p:tags r:id="rId16"/>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1" tIns="46031" rIns="92061" bIns="46031" numCol="1" anchor="ctr" anchorCtr="0" compatLnSpc="1">
            <a:prstTxWarp prst="textNoShape">
              <a:avLst/>
            </a:prstTxWarp>
          </a:bodyPr>
          <a:lstStyle/>
          <a:p>
            <a:pPr lvl="0"/>
            <a:r>
              <a:rPr lang="en-US"/>
              <a:t>Click to edit Master title style</a:t>
            </a:r>
          </a:p>
        </p:txBody>
      </p:sp>
      <p:sp>
        <p:nvSpPr>
          <p:cNvPr id="265219" name="Rectangle 3"/>
          <p:cNvSpPr>
            <a:spLocks noGrp="1" noChangeArrowheads="1"/>
          </p:cNvSpPr>
          <p:nvPr>
            <p:ph type="body" idx="1"/>
            <p:custDataLst>
              <p:tags r:id="rId17"/>
            </p:custDataLst>
          </p:nvPr>
        </p:nvSpPr>
        <p:spPr bwMode="auto">
          <a:xfrm>
            <a:off x="685800" y="198121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1" tIns="46031" rIns="92061" bIns="460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8"/>
            </p:custDataLst>
          </p:nvPr>
        </p:nvSpPr>
        <p:spPr bwMode="auto">
          <a:xfrm rot="16200000">
            <a:off x="7411245" y="5253841"/>
            <a:ext cx="3078162" cy="263525"/>
          </a:xfrm>
          <a:prstGeom prst="rect">
            <a:avLst/>
          </a:prstGeom>
          <a:noFill/>
          <a:ln w="9525">
            <a:noFill/>
            <a:miter lim="800000"/>
            <a:headEnd/>
            <a:tailEnd/>
          </a:ln>
          <a:effectLst/>
        </p:spPr>
        <p:txBody>
          <a:bodyPr lIns="92061" tIns="46031" rIns="92061" bIns="46031"/>
          <a:lstStyle/>
          <a:p>
            <a:pPr defTabSz="912762" eaLnBrk="0" hangingPunct="0">
              <a:defRPr/>
            </a:pPr>
            <a:fld id="{F8AE1237-8950-004D-9AC7-3D7DEF484DDD}"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762" eaLnBrk="0" hangingPunct="0">
                <a:defRPr/>
              </a:pPr>
              <a:t>‹#›</a:t>
            </a:fld>
            <a:r>
              <a:rPr lang="en-US" sz="1800">
                <a:solidFill>
                  <a:srgbClr val="808080"/>
                </a:solidFill>
                <a:ea typeface="ＭＳ Ｐゴシック" charset="-128"/>
                <a:cs typeface="ＭＳ Ｐゴシック" charset="-128"/>
              </a:rPr>
              <a:t> - </a:t>
            </a:r>
            <a:r>
              <a:rPr lang="en-US" sz="1000">
                <a:solidFill>
                  <a:srgbClr val="969696"/>
                </a:solidFill>
                <a:ea typeface="ＭＳ Ｐゴシック" charset="-128"/>
                <a:cs typeface="ＭＳ Ｐゴシック" charset="-128"/>
              </a:rPr>
              <a:t>Lectures.GersteinLab.org</a:t>
            </a:r>
            <a:r>
              <a:rPr lang="en-US" sz="400" b="0">
                <a:solidFill>
                  <a:srgbClr val="808080"/>
                </a:solidFill>
                <a:ea typeface="ＭＳ Ｐゴシック" charset="-128"/>
                <a:cs typeface="ＭＳ Ｐゴシック" charset="-128"/>
              </a:rPr>
              <a:t> </a:t>
            </a:r>
            <a:r>
              <a:rPr lang="en-US" sz="300" b="0">
                <a:solidFill>
                  <a:srgbClr val="000000"/>
                </a:solidFill>
                <a:ea typeface="ＭＳ Ｐゴシック" charset="-128"/>
                <a:cs typeface="ＭＳ Ｐゴシック" charset="-128"/>
              </a:rPr>
              <a:t>(c) '09</a:t>
            </a:r>
          </a:p>
        </p:txBody>
      </p:sp>
    </p:spTree>
  </p:cSld>
  <p:clrMap bg1="lt1" tx1="dk1" bg2="lt2" tx2="dk2" accent1="accent1" accent2="accent2" accent3="accent3" accent4="accent4" accent5="accent5" accent6="accent6" hlink="hlink" folHlink="folHlink"/>
  <p:sldLayoutIdLst>
    <p:sldLayoutId id="2147533515" r:id="rId1"/>
    <p:sldLayoutId id="2147533516" r:id="rId2"/>
    <p:sldLayoutId id="2147533517" r:id="rId3"/>
    <p:sldLayoutId id="2147533518" r:id="rId4"/>
    <p:sldLayoutId id="2147533519" r:id="rId5"/>
    <p:sldLayoutId id="2147533520" r:id="rId6"/>
    <p:sldLayoutId id="2147533521" r:id="rId7"/>
    <p:sldLayoutId id="2147533522" r:id="rId8"/>
    <p:sldLayoutId id="2147533523" r:id="rId9"/>
    <p:sldLayoutId id="2147533524" r:id="rId10"/>
    <p:sldLayoutId id="2147533525" r:id="rId11"/>
    <p:sldLayoutId id="2147533526" r:id="rId12"/>
    <p:sldLayoutId id="2147533527" r:id="rId13"/>
    <p:sldLayoutId id="2147533730" r:id="rId14"/>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2762"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174" algn="ctr" defTabSz="912762" rtl="0" eaLnBrk="1" fontAlgn="base" hangingPunct="1">
        <a:spcBef>
          <a:spcPct val="0"/>
        </a:spcBef>
        <a:spcAft>
          <a:spcPct val="0"/>
        </a:spcAft>
        <a:defRPr sz="3600" b="1" u="sng">
          <a:solidFill>
            <a:srgbClr val="000099"/>
          </a:solidFill>
          <a:latin typeface="Arial" pitchFamily="-65" charset="0"/>
        </a:defRPr>
      </a:lvl6pPr>
      <a:lvl7pPr marL="914349" algn="ctr" defTabSz="912762" rtl="0" eaLnBrk="1" fontAlgn="base" hangingPunct="1">
        <a:spcBef>
          <a:spcPct val="0"/>
        </a:spcBef>
        <a:spcAft>
          <a:spcPct val="0"/>
        </a:spcAft>
        <a:defRPr sz="3600" b="1" u="sng">
          <a:solidFill>
            <a:srgbClr val="000099"/>
          </a:solidFill>
          <a:latin typeface="Arial" pitchFamily="-65" charset="0"/>
        </a:defRPr>
      </a:lvl7pPr>
      <a:lvl8pPr marL="1371523" algn="ctr" defTabSz="912762" rtl="0" eaLnBrk="1" fontAlgn="base" hangingPunct="1">
        <a:spcBef>
          <a:spcPct val="0"/>
        </a:spcBef>
        <a:spcAft>
          <a:spcPct val="0"/>
        </a:spcAft>
        <a:defRPr sz="3600" b="1" u="sng">
          <a:solidFill>
            <a:srgbClr val="000099"/>
          </a:solidFill>
          <a:latin typeface="Arial" pitchFamily="-65" charset="0"/>
        </a:defRPr>
      </a:lvl8pPr>
      <a:lvl9pPr marL="1828698" algn="ctr" defTabSz="912762" rtl="0" eaLnBrk="1" fontAlgn="base" hangingPunct="1">
        <a:spcBef>
          <a:spcPct val="0"/>
        </a:spcBef>
        <a:spcAft>
          <a:spcPct val="0"/>
        </a:spcAft>
        <a:defRPr sz="3600" b="1" u="sng">
          <a:solidFill>
            <a:srgbClr val="000099"/>
          </a:solidFill>
          <a:latin typeface="Arial" pitchFamily="-65" charset="0"/>
        </a:defRPr>
      </a:lvl9pPr>
    </p:titleStyle>
    <p:bodyStyle>
      <a:lvl1pPr marL="228588" indent="-228588" algn="l" defTabSz="912762"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71468" indent="-228588" algn="l" defTabSz="912762"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2762" indent="-227001" algn="l" defTabSz="912762"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6286" indent="-228588" algn="l" defTabSz="912762"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7111" indent="-228588" algn="l" defTabSz="912762"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459"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634"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808"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5982"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74" rtl="0" eaLnBrk="1" latinLnBrk="0" hangingPunct="1">
        <a:defRPr sz="1800" kern="1200">
          <a:solidFill>
            <a:schemeClr val="tx1"/>
          </a:solidFill>
          <a:latin typeface="+mn-lt"/>
          <a:ea typeface="+mn-ea"/>
          <a:cs typeface="+mn-cs"/>
        </a:defRPr>
      </a:lvl1pPr>
      <a:lvl2pPr marL="457174" algn="l" defTabSz="457174" rtl="0" eaLnBrk="1" latinLnBrk="0" hangingPunct="1">
        <a:defRPr sz="1800" kern="1200">
          <a:solidFill>
            <a:schemeClr val="tx1"/>
          </a:solidFill>
          <a:latin typeface="+mn-lt"/>
          <a:ea typeface="+mn-ea"/>
          <a:cs typeface="+mn-cs"/>
        </a:defRPr>
      </a:lvl2pPr>
      <a:lvl3pPr marL="914349" algn="l" defTabSz="457174" rtl="0" eaLnBrk="1" latinLnBrk="0" hangingPunct="1">
        <a:defRPr sz="1800" kern="1200">
          <a:solidFill>
            <a:schemeClr val="tx1"/>
          </a:solidFill>
          <a:latin typeface="+mn-lt"/>
          <a:ea typeface="+mn-ea"/>
          <a:cs typeface="+mn-cs"/>
        </a:defRPr>
      </a:lvl3pPr>
      <a:lvl4pPr marL="1371523" algn="l" defTabSz="457174" rtl="0" eaLnBrk="1" latinLnBrk="0" hangingPunct="1">
        <a:defRPr sz="1800" kern="1200">
          <a:solidFill>
            <a:schemeClr val="tx1"/>
          </a:solidFill>
          <a:latin typeface="+mn-lt"/>
          <a:ea typeface="+mn-ea"/>
          <a:cs typeface="+mn-cs"/>
        </a:defRPr>
      </a:lvl4pPr>
      <a:lvl5pPr marL="1828698" algn="l" defTabSz="457174" rtl="0" eaLnBrk="1" latinLnBrk="0" hangingPunct="1">
        <a:defRPr sz="1800" kern="1200">
          <a:solidFill>
            <a:schemeClr val="tx1"/>
          </a:solidFill>
          <a:latin typeface="+mn-lt"/>
          <a:ea typeface="+mn-ea"/>
          <a:cs typeface="+mn-cs"/>
        </a:defRPr>
      </a:lvl5pPr>
      <a:lvl6pPr marL="2285872" algn="l" defTabSz="457174" rtl="0" eaLnBrk="1" latinLnBrk="0" hangingPunct="1">
        <a:defRPr sz="1800" kern="1200">
          <a:solidFill>
            <a:schemeClr val="tx1"/>
          </a:solidFill>
          <a:latin typeface="+mn-lt"/>
          <a:ea typeface="+mn-ea"/>
          <a:cs typeface="+mn-cs"/>
        </a:defRPr>
      </a:lvl6pPr>
      <a:lvl7pPr marL="2743046" algn="l" defTabSz="457174" rtl="0" eaLnBrk="1" latinLnBrk="0" hangingPunct="1">
        <a:defRPr sz="1800" kern="1200">
          <a:solidFill>
            <a:schemeClr val="tx1"/>
          </a:solidFill>
          <a:latin typeface="+mn-lt"/>
          <a:ea typeface="+mn-ea"/>
          <a:cs typeface="+mn-cs"/>
        </a:defRPr>
      </a:lvl7pPr>
      <a:lvl8pPr marL="3200220" algn="l" defTabSz="457174" rtl="0" eaLnBrk="1" latinLnBrk="0" hangingPunct="1">
        <a:defRPr sz="1800" kern="1200">
          <a:solidFill>
            <a:schemeClr val="tx1"/>
          </a:solidFill>
          <a:latin typeface="+mn-lt"/>
          <a:ea typeface="+mn-ea"/>
          <a:cs typeface="+mn-cs"/>
        </a:defRPr>
      </a:lvl8pPr>
      <a:lvl9pPr marL="3657396" algn="l" defTabSz="457174"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6726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1" tIns="46031" rIns="92061" bIns="46031" numCol="1" anchor="ctr" anchorCtr="0" compatLnSpc="1">
            <a:prstTxWarp prst="textNoShape">
              <a:avLst/>
            </a:prstTxWarp>
          </a:bodyPr>
          <a:lstStyle/>
          <a:p>
            <a:pPr lvl="0"/>
            <a:r>
              <a:rPr lang="en-US"/>
              <a:t>Click to edit Master title style</a:t>
            </a:r>
          </a:p>
        </p:txBody>
      </p:sp>
      <p:sp>
        <p:nvSpPr>
          <p:cNvPr id="267267" name="Rectangle 3"/>
          <p:cNvSpPr>
            <a:spLocks noGrp="1" noChangeArrowheads="1"/>
          </p:cNvSpPr>
          <p:nvPr>
            <p:ph type="body" idx="1"/>
          </p:nvPr>
        </p:nvSpPr>
        <p:spPr bwMode="auto">
          <a:xfrm>
            <a:off x="685800" y="198121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1" tIns="46031" rIns="92061" bIns="46031" numCol="1" anchor="t" anchorCtr="0" compatLnSpc="1">
            <a:prstTxWarp prst="textNoShape">
              <a:avLst/>
            </a:prstTxWarp>
          </a:bodyPr>
          <a:lstStyle/>
          <a:p>
            <a:pPr lvl="0"/>
            <a:r>
              <a:rPr lang="en-US"/>
              <a:t>Click to edit Master text styles</a:t>
            </a:r>
          </a:p>
          <a:p>
            <a:pPr lvl="1"/>
            <a:r>
              <a:rPr lang="en-US"/>
              <a:t>Se2_default_3_cbb752_11apr10con2_default_3_cbb752_11apr10d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userDrawn="1"/>
        </p:nvSpPr>
        <p:spPr bwMode="auto">
          <a:xfrm rot="16200000">
            <a:off x="7411245" y="5253841"/>
            <a:ext cx="3078162" cy="263525"/>
          </a:xfrm>
          <a:prstGeom prst="rect">
            <a:avLst/>
          </a:prstGeom>
          <a:noFill/>
          <a:ln w="9525">
            <a:noFill/>
            <a:miter lim="800000"/>
            <a:headEnd/>
            <a:tailEnd/>
          </a:ln>
          <a:effectLst/>
        </p:spPr>
        <p:txBody>
          <a:bodyPr lIns="92061" tIns="46031" rIns="92061" bIns="46031"/>
          <a:lstStyle/>
          <a:p>
            <a:pPr defTabSz="912762" eaLnBrk="0" hangingPunct="0">
              <a:defRPr/>
            </a:pPr>
            <a:fld id="{38DBBBFD-7EF8-F446-877C-A3AB5ADB8BEB}"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762" eaLnBrk="0" hangingPunct="0">
                <a:defRPr/>
              </a:pPr>
              <a:t>‹#›</a:t>
            </a:fld>
            <a:r>
              <a:rPr lang="en-US" sz="1800" dirty="0">
                <a:solidFill>
                  <a:srgbClr val="808080"/>
                </a:solidFill>
                <a:ea typeface="ＭＳ Ｐゴシック" charset="-128"/>
                <a:cs typeface="ＭＳ Ｐゴシック" charset="-128"/>
              </a:rPr>
              <a:t> - </a:t>
            </a:r>
            <a:r>
              <a:rPr lang="en-US" sz="1000" dirty="0" err="1">
                <a:solidFill>
                  <a:srgbClr val="969696"/>
                </a:solidFill>
                <a:ea typeface="ＭＳ Ｐゴシック" charset="-128"/>
                <a:cs typeface="ＭＳ Ｐゴシック" charset="-128"/>
              </a:rPr>
              <a:t>Lectures.GersteinLab.org</a:t>
            </a:r>
            <a:endParaRPr lang="en-US" sz="300" b="0" dirty="0">
              <a:solidFill>
                <a:srgbClr val="000000"/>
              </a:solidFill>
              <a:ea typeface="ＭＳ Ｐゴシック" charset="-128"/>
              <a:cs typeface="ＭＳ Ｐゴシック" charset="-128"/>
            </a:endParaRPr>
          </a:p>
        </p:txBody>
      </p:sp>
    </p:spTree>
  </p:cSld>
  <p:clrMap bg1="lt1" tx1="dk1" bg2="lt2" tx2="dk2" accent1="accent1" accent2="accent2" accent3="accent3" accent4="accent4" accent5="accent5" accent6="accent6" hlink="hlink" folHlink="folHlink"/>
  <p:sldLayoutIdLst>
    <p:sldLayoutId id="2147533528" r:id="rId1"/>
    <p:sldLayoutId id="2147533529" r:id="rId2"/>
    <p:sldLayoutId id="2147533530" r:id="rId3"/>
    <p:sldLayoutId id="2147533531" r:id="rId4"/>
    <p:sldLayoutId id="2147533532" r:id="rId5"/>
    <p:sldLayoutId id="2147533533" r:id="rId6"/>
    <p:sldLayoutId id="2147533534" r:id="rId7"/>
    <p:sldLayoutId id="2147533535" r:id="rId8"/>
    <p:sldLayoutId id="2147533536" r:id="rId9"/>
    <p:sldLayoutId id="2147533537" r:id="rId10"/>
    <p:sldLayoutId id="2147533538" r:id="rId11"/>
    <p:sldLayoutId id="2147533539" r:id="rId12"/>
    <p:sldLayoutId id="2147533540"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2762"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174" algn="ctr" defTabSz="912762" rtl="0" eaLnBrk="1" fontAlgn="base" hangingPunct="1">
        <a:spcBef>
          <a:spcPct val="0"/>
        </a:spcBef>
        <a:spcAft>
          <a:spcPct val="0"/>
        </a:spcAft>
        <a:defRPr sz="3600" b="1" u="sng">
          <a:solidFill>
            <a:srgbClr val="000099"/>
          </a:solidFill>
          <a:latin typeface="Arial" pitchFamily="-65" charset="0"/>
        </a:defRPr>
      </a:lvl6pPr>
      <a:lvl7pPr marL="914349" algn="ctr" defTabSz="912762" rtl="0" eaLnBrk="1" fontAlgn="base" hangingPunct="1">
        <a:spcBef>
          <a:spcPct val="0"/>
        </a:spcBef>
        <a:spcAft>
          <a:spcPct val="0"/>
        </a:spcAft>
        <a:defRPr sz="3600" b="1" u="sng">
          <a:solidFill>
            <a:srgbClr val="000099"/>
          </a:solidFill>
          <a:latin typeface="Arial" pitchFamily="-65" charset="0"/>
        </a:defRPr>
      </a:lvl7pPr>
      <a:lvl8pPr marL="1371523" algn="ctr" defTabSz="912762" rtl="0" eaLnBrk="1" fontAlgn="base" hangingPunct="1">
        <a:spcBef>
          <a:spcPct val="0"/>
        </a:spcBef>
        <a:spcAft>
          <a:spcPct val="0"/>
        </a:spcAft>
        <a:defRPr sz="3600" b="1" u="sng">
          <a:solidFill>
            <a:srgbClr val="000099"/>
          </a:solidFill>
          <a:latin typeface="Arial" pitchFamily="-65" charset="0"/>
        </a:defRPr>
      </a:lvl8pPr>
      <a:lvl9pPr marL="1828698" algn="ctr" defTabSz="912762" rtl="0" eaLnBrk="1" fontAlgn="base" hangingPunct="1">
        <a:spcBef>
          <a:spcPct val="0"/>
        </a:spcBef>
        <a:spcAft>
          <a:spcPct val="0"/>
        </a:spcAft>
        <a:defRPr sz="3600" b="1" u="sng">
          <a:solidFill>
            <a:srgbClr val="000099"/>
          </a:solidFill>
          <a:latin typeface="Arial" pitchFamily="-65" charset="0"/>
        </a:defRPr>
      </a:lvl9pPr>
    </p:titleStyle>
    <p:bodyStyle>
      <a:lvl1pPr marL="228588" indent="-228588" algn="l" defTabSz="912762"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71468" indent="-228588" algn="l" defTabSz="912762"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2762" indent="-227001" algn="l" defTabSz="912762"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6286" indent="-228588" algn="l" defTabSz="912762"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7111" indent="-228588" algn="l" defTabSz="912762"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459"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634"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808"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5982"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74" rtl="0" eaLnBrk="1" latinLnBrk="0" hangingPunct="1">
        <a:defRPr sz="1800" kern="1200">
          <a:solidFill>
            <a:schemeClr val="tx1"/>
          </a:solidFill>
          <a:latin typeface="+mn-lt"/>
          <a:ea typeface="+mn-ea"/>
          <a:cs typeface="+mn-cs"/>
        </a:defRPr>
      </a:lvl1pPr>
      <a:lvl2pPr marL="457174" algn="l" defTabSz="457174" rtl="0" eaLnBrk="1" latinLnBrk="0" hangingPunct="1">
        <a:defRPr sz="1800" kern="1200">
          <a:solidFill>
            <a:schemeClr val="tx1"/>
          </a:solidFill>
          <a:latin typeface="+mn-lt"/>
          <a:ea typeface="+mn-ea"/>
          <a:cs typeface="+mn-cs"/>
        </a:defRPr>
      </a:lvl2pPr>
      <a:lvl3pPr marL="914349" algn="l" defTabSz="457174" rtl="0" eaLnBrk="1" latinLnBrk="0" hangingPunct="1">
        <a:defRPr sz="1800" kern="1200">
          <a:solidFill>
            <a:schemeClr val="tx1"/>
          </a:solidFill>
          <a:latin typeface="+mn-lt"/>
          <a:ea typeface="+mn-ea"/>
          <a:cs typeface="+mn-cs"/>
        </a:defRPr>
      </a:lvl3pPr>
      <a:lvl4pPr marL="1371523" algn="l" defTabSz="457174" rtl="0" eaLnBrk="1" latinLnBrk="0" hangingPunct="1">
        <a:defRPr sz="1800" kern="1200">
          <a:solidFill>
            <a:schemeClr val="tx1"/>
          </a:solidFill>
          <a:latin typeface="+mn-lt"/>
          <a:ea typeface="+mn-ea"/>
          <a:cs typeface="+mn-cs"/>
        </a:defRPr>
      </a:lvl4pPr>
      <a:lvl5pPr marL="1828698" algn="l" defTabSz="457174" rtl="0" eaLnBrk="1" latinLnBrk="0" hangingPunct="1">
        <a:defRPr sz="1800" kern="1200">
          <a:solidFill>
            <a:schemeClr val="tx1"/>
          </a:solidFill>
          <a:latin typeface="+mn-lt"/>
          <a:ea typeface="+mn-ea"/>
          <a:cs typeface="+mn-cs"/>
        </a:defRPr>
      </a:lvl5pPr>
      <a:lvl6pPr marL="2285872" algn="l" defTabSz="457174" rtl="0" eaLnBrk="1" latinLnBrk="0" hangingPunct="1">
        <a:defRPr sz="1800" kern="1200">
          <a:solidFill>
            <a:schemeClr val="tx1"/>
          </a:solidFill>
          <a:latin typeface="+mn-lt"/>
          <a:ea typeface="+mn-ea"/>
          <a:cs typeface="+mn-cs"/>
        </a:defRPr>
      </a:lvl6pPr>
      <a:lvl7pPr marL="2743046" algn="l" defTabSz="457174" rtl="0" eaLnBrk="1" latinLnBrk="0" hangingPunct="1">
        <a:defRPr sz="1800" kern="1200">
          <a:solidFill>
            <a:schemeClr val="tx1"/>
          </a:solidFill>
          <a:latin typeface="+mn-lt"/>
          <a:ea typeface="+mn-ea"/>
          <a:cs typeface="+mn-cs"/>
        </a:defRPr>
      </a:lvl7pPr>
      <a:lvl8pPr marL="3200220" algn="l" defTabSz="457174" rtl="0" eaLnBrk="1" latinLnBrk="0" hangingPunct="1">
        <a:defRPr sz="1800" kern="1200">
          <a:solidFill>
            <a:schemeClr val="tx1"/>
          </a:solidFill>
          <a:latin typeface="+mn-lt"/>
          <a:ea typeface="+mn-ea"/>
          <a:cs typeface="+mn-cs"/>
        </a:defRPr>
      </a:lvl8pPr>
      <a:lvl9pPr marL="3657396" algn="l" defTabSz="457174"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6829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1" tIns="46031" rIns="92061" bIns="46031" numCol="1" anchor="ctr" anchorCtr="0" compatLnSpc="1">
            <a:prstTxWarp prst="textNoShape">
              <a:avLst/>
            </a:prstTxWarp>
          </a:bodyPr>
          <a:lstStyle/>
          <a:p>
            <a:pPr lvl="0"/>
            <a:r>
              <a:rPr lang="en-US"/>
              <a:t>Click to edit Master title style</a:t>
            </a:r>
          </a:p>
        </p:txBody>
      </p:sp>
      <p:sp>
        <p:nvSpPr>
          <p:cNvPr id="268291" name="Rectangle 3"/>
          <p:cNvSpPr>
            <a:spLocks noGrp="1" noChangeArrowheads="1"/>
          </p:cNvSpPr>
          <p:nvPr>
            <p:ph type="body" idx="1"/>
          </p:nvPr>
        </p:nvSpPr>
        <p:spPr bwMode="auto">
          <a:xfrm>
            <a:off x="685800" y="198121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1" tIns="46031" rIns="92061" bIns="46031" numCol="1" anchor="t" anchorCtr="0" compatLnSpc="1">
            <a:prstTxWarp prst="textNoShape">
              <a:avLst/>
            </a:prstTxWarp>
          </a:bodyPr>
          <a:lstStyle/>
          <a:p>
            <a:pPr lvl="0"/>
            <a:r>
              <a:rPr lang="en-US"/>
              <a:t>Click to edit Master text styles</a:t>
            </a:r>
          </a:p>
          <a:p>
            <a:pPr lvl="1"/>
            <a:r>
              <a:rPr lang="en-US"/>
              <a:t>Se2_default_3_cbb752_11apr10con2_default_3_cbb752_11apr10d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userDrawn="1"/>
        </p:nvSpPr>
        <p:spPr bwMode="auto">
          <a:xfrm rot="16200000">
            <a:off x="7411245" y="5253841"/>
            <a:ext cx="3078162" cy="263525"/>
          </a:xfrm>
          <a:prstGeom prst="rect">
            <a:avLst/>
          </a:prstGeom>
          <a:noFill/>
          <a:ln w="9525">
            <a:noFill/>
            <a:miter lim="800000"/>
            <a:headEnd/>
            <a:tailEnd/>
          </a:ln>
          <a:effectLst/>
        </p:spPr>
        <p:txBody>
          <a:bodyPr lIns="92061" tIns="46031" rIns="92061" bIns="46031"/>
          <a:lstStyle/>
          <a:p>
            <a:pPr defTabSz="912762" eaLnBrk="0" hangingPunct="0">
              <a:defRPr/>
            </a:pPr>
            <a:fld id="{3020F236-B7AF-C745-9D62-E32B38C708B5}" type="slidenum">
              <a:rPr lang="en-US" sz="1600" i="1">
                <a:solidFill>
                  <a:srgbClr val="000000"/>
                </a:solidFill>
                <a:effectLst>
                  <a:outerShdw blurRad="38100" dist="38100" dir="2700000" algn="tl">
                    <a:srgbClr val="DDDDDD"/>
                  </a:outerShdw>
                </a:effectLst>
                <a:latin typeface="Courier New" charset="0"/>
              </a:rPr>
              <a:pPr defTabSz="912762" eaLnBrk="0" hangingPunct="0">
                <a:defRPr/>
              </a:pPr>
              <a:t>‹#›</a:t>
            </a:fld>
            <a:r>
              <a:rPr lang="en-US" sz="1800">
                <a:solidFill>
                  <a:srgbClr val="808080"/>
                </a:solidFill>
              </a:rPr>
              <a:t> - </a:t>
            </a:r>
            <a:r>
              <a:rPr lang="en-US" sz="1000">
                <a:solidFill>
                  <a:srgbClr val="969696"/>
                </a:solidFill>
              </a:rPr>
              <a:t>Lectures.GersteinLab.org</a:t>
            </a:r>
            <a:endParaRPr lang="en-US" sz="300" b="0">
              <a:solidFill>
                <a:srgbClr val="000000"/>
              </a:solidFill>
            </a:endParaRPr>
          </a:p>
        </p:txBody>
      </p:sp>
    </p:spTree>
  </p:cSld>
  <p:clrMap bg1="lt1" tx1="dk1" bg2="lt2" tx2="dk2" accent1="accent1" accent2="accent2" accent3="accent3" accent4="accent4" accent5="accent5" accent6="accent6" hlink="hlink" folHlink="folHlink"/>
  <p:sldLayoutIdLst>
    <p:sldLayoutId id="2147533541" r:id="rId1"/>
    <p:sldLayoutId id="2147533542" r:id="rId2"/>
    <p:sldLayoutId id="2147533543" r:id="rId3"/>
    <p:sldLayoutId id="2147533544" r:id="rId4"/>
    <p:sldLayoutId id="2147533545" r:id="rId5"/>
    <p:sldLayoutId id="2147533546" r:id="rId6"/>
    <p:sldLayoutId id="2147533547" r:id="rId7"/>
    <p:sldLayoutId id="2147533548" r:id="rId8"/>
    <p:sldLayoutId id="2147533549" r:id="rId9"/>
    <p:sldLayoutId id="2147533550" r:id="rId10"/>
    <p:sldLayoutId id="2147533551" r:id="rId11"/>
    <p:sldLayoutId id="2147533552" r:id="rId12"/>
    <p:sldLayoutId id="2147533553"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2762"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174" algn="ctr" defTabSz="912762" rtl="0" eaLnBrk="1" fontAlgn="base" hangingPunct="1">
        <a:spcBef>
          <a:spcPct val="0"/>
        </a:spcBef>
        <a:spcAft>
          <a:spcPct val="0"/>
        </a:spcAft>
        <a:defRPr sz="3600" b="1" u="sng">
          <a:solidFill>
            <a:srgbClr val="000099"/>
          </a:solidFill>
          <a:latin typeface="Arial" pitchFamily="-65" charset="0"/>
        </a:defRPr>
      </a:lvl6pPr>
      <a:lvl7pPr marL="914349" algn="ctr" defTabSz="912762" rtl="0" eaLnBrk="1" fontAlgn="base" hangingPunct="1">
        <a:spcBef>
          <a:spcPct val="0"/>
        </a:spcBef>
        <a:spcAft>
          <a:spcPct val="0"/>
        </a:spcAft>
        <a:defRPr sz="3600" b="1" u="sng">
          <a:solidFill>
            <a:srgbClr val="000099"/>
          </a:solidFill>
          <a:latin typeface="Arial" pitchFamily="-65" charset="0"/>
        </a:defRPr>
      </a:lvl7pPr>
      <a:lvl8pPr marL="1371523" algn="ctr" defTabSz="912762" rtl="0" eaLnBrk="1" fontAlgn="base" hangingPunct="1">
        <a:spcBef>
          <a:spcPct val="0"/>
        </a:spcBef>
        <a:spcAft>
          <a:spcPct val="0"/>
        </a:spcAft>
        <a:defRPr sz="3600" b="1" u="sng">
          <a:solidFill>
            <a:srgbClr val="000099"/>
          </a:solidFill>
          <a:latin typeface="Arial" pitchFamily="-65" charset="0"/>
        </a:defRPr>
      </a:lvl8pPr>
      <a:lvl9pPr marL="1828698" algn="ctr" defTabSz="912762" rtl="0" eaLnBrk="1" fontAlgn="base" hangingPunct="1">
        <a:spcBef>
          <a:spcPct val="0"/>
        </a:spcBef>
        <a:spcAft>
          <a:spcPct val="0"/>
        </a:spcAft>
        <a:defRPr sz="3600" b="1" u="sng">
          <a:solidFill>
            <a:srgbClr val="000099"/>
          </a:solidFill>
          <a:latin typeface="Arial" pitchFamily="-65" charset="0"/>
        </a:defRPr>
      </a:lvl9pPr>
    </p:titleStyle>
    <p:bodyStyle>
      <a:lvl1pPr marL="228588" indent="-228588" algn="l" defTabSz="912762"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71468" indent="-228588" algn="l" defTabSz="912762"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2762" indent="-227001" algn="l" defTabSz="912762"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6286" indent="-228588" algn="l" defTabSz="912762"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7111" indent="-228588" algn="l" defTabSz="912762"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459"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634"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808"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5982"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74" rtl="0" eaLnBrk="1" latinLnBrk="0" hangingPunct="1">
        <a:defRPr sz="1800" kern="1200">
          <a:solidFill>
            <a:schemeClr val="tx1"/>
          </a:solidFill>
          <a:latin typeface="+mn-lt"/>
          <a:ea typeface="+mn-ea"/>
          <a:cs typeface="+mn-cs"/>
        </a:defRPr>
      </a:lvl1pPr>
      <a:lvl2pPr marL="457174" algn="l" defTabSz="457174" rtl="0" eaLnBrk="1" latinLnBrk="0" hangingPunct="1">
        <a:defRPr sz="1800" kern="1200">
          <a:solidFill>
            <a:schemeClr val="tx1"/>
          </a:solidFill>
          <a:latin typeface="+mn-lt"/>
          <a:ea typeface="+mn-ea"/>
          <a:cs typeface="+mn-cs"/>
        </a:defRPr>
      </a:lvl2pPr>
      <a:lvl3pPr marL="914349" algn="l" defTabSz="457174" rtl="0" eaLnBrk="1" latinLnBrk="0" hangingPunct="1">
        <a:defRPr sz="1800" kern="1200">
          <a:solidFill>
            <a:schemeClr val="tx1"/>
          </a:solidFill>
          <a:latin typeface="+mn-lt"/>
          <a:ea typeface="+mn-ea"/>
          <a:cs typeface="+mn-cs"/>
        </a:defRPr>
      </a:lvl3pPr>
      <a:lvl4pPr marL="1371523" algn="l" defTabSz="457174" rtl="0" eaLnBrk="1" latinLnBrk="0" hangingPunct="1">
        <a:defRPr sz="1800" kern="1200">
          <a:solidFill>
            <a:schemeClr val="tx1"/>
          </a:solidFill>
          <a:latin typeface="+mn-lt"/>
          <a:ea typeface="+mn-ea"/>
          <a:cs typeface="+mn-cs"/>
        </a:defRPr>
      </a:lvl4pPr>
      <a:lvl5pPr marL="1828698" algn="l" defTabSz="457174" rtl="0" eaLnBrk="1" latinLnBrk="0" hangingPunct="1">
        <a:defRPr sz="1800" kern="1200">
          <a:solidFill>
            <a:schemeClr val="tx1"/>
          </a:solidFill>
          <a:latin typeface="+mn-lt"/>
          <a:ea typeface="+mn-ea"/>
          <a:cs typeface="+mn-cs"/>
        </a:defRPr>
      </a:lvl5pPr>
      <a:lvl6pPr marL="2285872" algn="l" defTabSz="457174" rtl="0" eaLnBrk="1" latinLnBrk="0" hangingPunct="1">
        <a:defRPr sz="1800" kern="1200">
          <a:solidFill>
            <a:schemeClr val="tx1"/>
          </a:solidFill>
          <a:latin typeface="+mn-lt"/>
          <a:ea typeface="+mn-ea"/>
          <a:cs typeface="+mn-cs"/>
        </a:defRPr>
      </a:lvl6pPr>
      <a:lvl7pPr marL="2743046" algn="l" defTabSz="457174" rtl="0" eaLnBrk="1" latinLnBrk="0" hangingPunct="1">
        <a:defRPr sz="1800" kern="1200">
          <a:solidFill>
            <a:schemeClr val="tx1"/>
          </a:solidFill>
          <a:latin typeface="+mn-lt"/>
          <a:ea typeface="+mn-ea"/>
          <a:cs typeface="+mn-cs"/>
        </a:defRPr>
      </a:lvl7pPr>
      <a:lvl8pPr marL="3200220" algn="l" defTabSz="457174" rtl="0" eaLnBrk="1" latinLnBrk="0" hangingPunct="1">
        <a:defRPr sz="1800" kern="1200">
          <a:solidFill>
            <a:schemeClr val="tx1"/>
          </a:solidFill>
          <a:latin typeface="+mn-lt"/>
          <a:ea typeface="+mn-ea"/>
          <a:cs typeface="+mn-cs"/>
        </a:defRPr>
      </a:lvl8pPr>
      <a:lvl9pPr marL="3657396" algn="l" defTabSz="457174"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482" name="Rectangle 2"/>
          <p:cNvSpPr>
            <a:spLocks noGrp="1" noChangeArrowheads="1"/>
          </p:cNvSpPr>
          <p:nvPr>
            <p:ph type="title"/>
            <p:custDataLst>
              <p:tags r:id="rId16"/>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1" tIns="46031" rIns="92061" bIns="46031" numCol="1" anchor="ctr" anchorCtr="0" compatLnSpc="1">
            <a:prstTxWarp prst="textNoShape">
              <a:avLst/>
            </a:prstTxWarp>
          </a:bodyPr>
          <a:lstStyle/>
          <a:p>
            <a:pPr lvl="0"/>
            <a:r>
              <a:rPr lang="en-US"/>
              <a:t>Click to edit Master title style</a:t>
            </a:r>
          </a:p>
        </p:txBody>
      </p:sp>
      <p:sp>
        <p:nvSpPr>
          <p:cNvPr id="20483" name="Rectangle 3"/>
          <p:cNvSpPr>
            <a:spLocks noGrp="1" noChangeArrowheads="1"/>
          </p:cNvSpPr>
          <p:nvPr>
            <p:ph type="body" idx="1"/>
            <p:custDataLst>
              <p:tags r:id="rId17"/>
            </p:custDataLst>
          </p:nvPr>
        </p:nvSpPr>
        <p:spPr bwMode="auto">
          <a:xfrm>
            <a:off x="685800" y="198121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1" tIns="46031" rIns="92061" bIns="460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8"/>
            </p:custDataLst>
          </p:nvPr>
        </p:nvSpPr>
        <p:spPr bwMode="auto">
          <a:xfrm rot="16200000">
            <a:off x="7411245" y="5253841"/>
            <a:ext cx="3078162" cy="263525"/>
          </a:xfrm>
          <a:prstGeom prst="rect">
            <a:avLst/>
          </a:prstGeom>
          <a:noFill/>
          <a:ln w="9525">
            <a:noFill/>
            <a:miter lim="800000"/>
            <a:headEnd/>
            <a:tailEnd/>
          </a:ln>
          <a:effectLst/>
        </p:spPr>
        <p:txBody>
          <a:bodyPr lIns="92061" tIns="46031" rIns="92061" bIns="46031"/>
          <a:lstStyle/>
          <a:p>
            <a:pPr defTabSz="912762" eaLnBrk="0" hangingPunct="0">
              <a:defRPr/>
            </a:pPr>
            <a:fld id="{653B5347-6972-5449-9354-B26C960DAA18}" type="slidenum">
              <a:rPr lang="en-US" sz="1600" i="1">
                <a:effectLst>
                  <a:outerShdw blurRad="38100" dist="38100" dir="2700000" algn="tl">
                    <a:srgbClr val="DDDDDD"/>
                  </a:outerShdw>
                </a:effectLst>
                <a:latin typeface="Courier New" charset="0"/>
                <a:ea typeface="ＭＳ Ｐゴシック" charset="-128"/>
                <a:cs typeface="ＭＳ Ｐゴシック" charset="-128"/>
              </a:rPr>
              <a:pPr defTabSz="912762" eaLnBrk="0" hangingPunct="0">
                <a:defRPr/>
              </a:pPr>
              <a:t>‹#›</a:t>
            </a:fld>
            <a:r>
              <a:rPr lang="en-US" sz="1800">
                <a:solidFill>
                  <a:srgbClr val="808080"/>
                </a:solidFill>
                <a:ea typeface="ＭＳ Ｐゴシック" charset="-128"/>
                <a:cs typeface="ＭＳ Ｐゴシック" charset="-128"/>
              </a:rPr>
              <a:t> - </a:t>
            </a:r>
            <a:r>
              <a:rPr lang="en-US" sz="1000">
                <a:solidFill>
                  <a:srgbClr val="969696"/>
                </a:solidFill>
                <a:ea typeface="ＭＳ Ｐゴシック" charset="-128"/>
                <a:cs typeface="ＭＳ Ｐゴシック" charset="-128"/>
              </a:rPr>
              <a:t>Lectures.GersteinLab.org</a:t>
            </a:r>
            <a:r>
              <a:rPr lang="en-US" sz="400" b="0">
                <a:solidFill>
                  <a:srgbClr val="808080"/>
                </a:solidFill>
                <a:ea typeface="ＭＳ Ｐゴシック" charset="-128"/>
                <a:cs typeface="ＭＳ Ｐゴシック" charset="-128"/>
              </a:rPr>
              <a:t> </a:t>
            </a:r>
            <a:r>
              <a:rPr lang="en-US" sz="300" b="0">
                <a:ea typeface="ＭＳ Ｐゴシック" charset="-128"/>
                <a:cs typeface="ＭＳ Ｐゴシック" charset="-128"/>
              </a:rPr>
              <a:t>(c) '09</a:t>
            </a:r>
          </a:p>
        </p:txBody>
      </p:sp>
    </p:spTree>
  </p:cSld>
  <p:clrMap bg1="lt1" tx1="dk1" bg2="lt2" tx2="dk2" accent1="accent1" accent2="accent2" accent3="accent3" accent4="accent4" accent5="accent5" accent6="accent6" hlink="hlink" folHlink="folHlink"/>
  <p:sldLayoutIdLst>
    <p:sldLayoutId id="2147533149" r:id="rId1"/>
    <p:sldLayoutId id="2147533150" r:id="rId2"/>
    <p:sldLayoutId id="2147533151" r:id="rId3"/>
    <p:sldLayoutId id="2147533152" r:id="rId4"/>
    <p:sldLayoutId id="2147533153" r:id="rId5"/>
    <p:sldLayoutId id="2147533154" r:id="rId6"/>
    <p:sldLayoutId id="2147533155" r:id="rId7"/>
    <p:sldLayoutId id="2147533156" r:id="rId8"/>
    <p:sldLayoutId id="2147533157" r:id="rId9"/>
    <p:sldLayoutId id="2147533158" r:id="rId10"/>
    <p:sldLayoutId id="2147533159" r:id="rId11"/>
    <p:sldLayoutId id="2147533160" r:id="rId12"/>
    <p:sldLayoutId id="2147533161" r:id="rId13"/>
    <p:sldLayoutId id="2147533610" r:id="rId14"/>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2762"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174" algn="ctr" defTabSz="912762" rtl="0" eaLnBrk="1" fontAlgn="base" hangingPunct="1">
        <a:spcBef>
          <a:spcPct val="0"/>
        </a:spcBef>
        <a:spcAft>
          <a:spcPct val="0"/>
        </a:spcAft>
        <a:defRPr sz="3600" b="1" u="sng">
          <a:solidFill>
            <a:srgbClr val="000099"/>
          </a:solidFill>
          <a:latin typeface="Arial" pitchFamily="-65" charset="0"/>
        </a:defRPr>
      </a:lvl6pPr>
      <a:lvl7pPr marL="914349" algn="ctr" defTabSz="912762" rtl="0" eaLnBrk="1" fontAlgn="base" hangingPunct="1">
        <a:spcBef>
          <a:spcPct val="0"/>
        </a:spcBef>
        <a:spcAft>
          <a:spcPct val="0"/>
        </a:spcAft>
        <a:defRPr sz="3600" b="1" u="sng">
          <a:solidFill>
            <a:srgbClr val="000099"/>
          </a:solidFill>
          <a:latin typeface="Arial" pitchFamily="-65" charset="0"/>
        </a:defRPr>
      </a:lvl7pPr>
      <a:lvl8pPr marL="1371523" algn="ctr" defTabSz="912762" rtl="0" eaLnBrk="1" fontAlgn="base" hangingPunct="1">
        <a:spcBef>
          <a:spcPct val="0"/>
        </a:spcBef>
        <a:spcAft>
          <a:spcPct val="0"/>
        </a:spcAft>
        <a:defRPr sz="3600" b="1" u="sng">
          <a:solidFill>
            <a:srgbClr val="000099"/>
          </a:solidFill>
          <a:latin typeface="Arial" pitchFamily="-65" charset="0"/>
        </a:defRPr>
      </a:lvl8pPr>
      <a:lvl9pPr marL="1828698" algn="ctr" defTabSz="912762" rtl="0" eaLnBrk="1" fontAlgn="base" hangingPunct="1">
        <a:spcBef>
          <a:spcPct val="0"/>
        </a:spcBef>
        <a:spcAft>
          <a:spcPct val="0"/>
        </a:spcAft>
        <a:defRPr sz="3600" b="1" u="sng">
          <a:solidFill>
            <a:srgbClr val="000099"/>
          </a:solidFill>
          <a:latin typeface="Arial" pitchFamily="-65" charset="0"/>
        </a:defRPr>
      </a:lvl9pPr>
    </p:titleStyle>
    <p:bodyStyle>
      <a:lvl1pPr marL="228588" indent="-228588" algn="l" defTabSz="912762"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71468" indent="-228588" algn="l" defTabSz="912762"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2762" indent="-227001" algn="l" defTabSz="912762"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6286" indent="-228588" algn="l" defTabSz="912762"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7111" indent="-228588" algn="l" defTabSz="912762"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459"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634"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808"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5982"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74" rtl="0" eaLnBrk="1" latinLnBrk="0" hangingPunct="1">
        <a:defRPr sz="1800" kern="1200">
          <a:solidFill>
            <a:schemeClr val="tx1"/>
          </a:solidFill>
          <a:latin typeface="+mn-lt"/>
          <a:ea typeface="+mn-ea"/>
          <a:cs typeface="+mn-cs"/>
        </a:defRPr>
      </a:lvl1pPr>
      <a:lvl2pPr marL="457174" algn="l" defTabSz="457174" rtl="0" eaLnBrk="1" latinLnBrk="0" hangingPunct="1">
        <a:defRPr sz="1800" kern="1200">
          <a:solidFill>
            <a:schemeClr val="tx1"/>
          </a:solidFill>
          <a:latin typeface="+mn-lt"/>
          <a:ea typeface="+mn-ea"/>
          <a:cs typeface="+mn-cs"/>
        </a:defRPr>
      </a:lvl2pPr>
      <a:lvl3pPr marL="914349" algn="l" defTabSz="457174" rtl="0" eaLnBrk="1" latinLnBrk="0" hangingPunct="1">
        <a:defRPr sz="1800" kern="1200">
          <a:solidFill>
            <a:schemeClr val="tx1"/>
          </a:solidFill>
          <a:latin typeface="+mn-lt"/>
          <a:ea typeface="+mn-ea"/>
          <a:cs typeface="+mn-cs"/>
        </a:defRPr>
      </a:lvl3pPr>
      <a:lvl4pPr marL="1371523" algn="l" defTabSz="457174" rtl="0" eaLnBrk="1" latinLnBrk="0" hangingPunct="1">
        <a:defRPr sz="1800" kern="1200">
          <a:solidFill>
            <a:schemeClr val="tx1"/>
          </a:solidFill>
          <a:latin typeface="+mn-lt"/>
          <a:ea typeface="+mn-ea"/>
          <a:cs typeface="+mn-cs"/>
        </a:defRPr>
      </a:lvl4pPr>
      <a:lvl5pPr marL="1828698" algn="l" defTabSz="457174" rtl="0" eaLnBrk="1" latinLnBrk="0" hangingPunct="1">
        <a:defRPr sz="1800" kern="1200">
          <a:solidFill>
            <a:schemeClr val="tx1"/>
          </a:solidFill>
          <a:latin typeface="+mn-lt"/>
          <a:ea typeface="+mn-ea"/>
          <a:cs typeface="+mn-cs"/>
        </a:defRPr>
      </a:lvl5pPr>
      <a:lvl6pPr marL="2285872" algn="l" defTabSz="457174" rtl="0" eaLnBrk="1" latinLnBrk="0" hangingPunct="1">
        <a:defRPr sz="1800" kern="1200">
          <a:solidFill>
            <a:schemeClr val="tx1"/>
          </a:solidFill>
          <a:latin typeface="+mn-lt"/>
          <a:ea typeface="+mn-ea"/>
          <a:cs typeface="+mn-cs"/>
        </a:defRPr>
      </a:lvl6pPr>
      <a:lvl7pPr marL="2743046" algn="l" defTabSz="457174" rtl="0" eaLnBrk="1" latinLnBrk="0" hangingPunct="1">
        <a:defRPr sz="1800" kern="1200">
          <a:solidFill>
            <a:schemeClr val="tx1"/>
          </a:solidFill>
          <a:latin typeface="+mn-lt"/>
          <a:ea typeface="+mn-ea"/>
          <a:cs typeface="+mn-cs"/>
        </a:defRPr>
      </a:lvl7pPr>
      <a:lvl8pPr marL="3200220" algn="l" defTabSz="457174" rtl="0" eaLnBrk="1" latinLnBrk="0" hangingPunct="1">
        <a:defRPr sz="1800" kern="1200">
          <a:solidFill>
            <a:schemeClr val="tx1"/>
          </a:solidFill>
          <a:latin typeface="+mn-lt"/>
          <a:ea typeface="+mn-ea"/>
          <a:cs typeface="+mn-cs"/>
        </a:defRPr>
      </a:lvl8pPr>
      <a:lvl9pPr marL="3657396" algn="l" defTabSz="457174"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6931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01" tIns="46002" rIns="92001" bIns="46002" numCol="1" anchor="ctr" anchorCtr="0" compatLnSpc="1">
            <a:prstTxWarp prst="textNoShape">
              <a:avLst/>
            </a:prstTxWarp>
          </a:bodyPr>
          <a:lstStyle/>
          <a:p>
            <a:pPr lvl="0"/>
            <a:r>
              <a:rPr lang="en-US"/>
              <a:t>Click to edit Master title style</a:t>
            </a:r>
          </a:p>
        </p:txBody>
      </p:sp>
      <p:sp>
        <p:nvSpPr>
          <p:cNvPr id="269315" name="Rectangle 3"/>
          <p:cNvSpPr>
            <a:spLocks noGrp="1" noChangeArrowheads="1"/>
          </p:cNvSpPr>
          <p:nvPr>
            <p:ph type="body" idx="1"/>
          </p:nvPr>
        </p:nvSpPr>
        <p:spPr bwMode="auto">
          <a:xfrm>
            <a:off x="685800" y="198121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01" tIns="46002" rIns="92001" bIns="46002"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nvSpPr>
        <p:spPr bwMode="auto">
          <a:xfrm rot="16200000">
            <a:off x="7411245" y="5253841"/>
            <a:ext cx="3078162" cy="263525"/>
          </a:xfrm>
          <a:prstGeom prst="rect">
            <a:avLst/>
          </a:prstGeom>
          <a:noFill/>
          <a:ln w="9525">
            <a:noFill/>
            <a:miter lim="800000"/>
            <a:headEnd/>
            <a:tailEnd/>
          </a:ln>
          <a:effectLst/>
        </p:spPr>
        <p:txBody>
          <a:bodyPr lIns="92001" tIns="46002" rIns="92001" bIns="46002"/>
          <a:lstStyle/>
          <a:p>
            <a:pPr defTabSz="910608" eaLnBrk="0" hangingPunct="0">
              <a:defRPr/>
            </a:pPr>
            <a:fld id="{E8024587-979E-8642-9D20-6546ECB60CF2}" type="slidenum">
              <a:rPr lang="en-US" sz="1600" i="1">
                <a:solidFill>
                  <a:srgbClr val="000000"/>
                </a:solidFill>
                <a:effectLst>
                  <a:outerShdw blurRad="38100" dist="38100" dir="2700000" algn="tl">
                    <a:srgbClr val="DDDDDD"/>
                  </a:outerShdw>
                </a:effectLst>
                <a:latin typeface="Courier New" charset="0"/>
              </a:rPr>
              <a:pPr defTabSz="910608" eaLnBrk="0" hangingPunct="0">
                <a:defRPr/>
              </a:pPr>
              <a:t>‹#›</a:t>
            </a:fld>
            <a:r>
              <a:rPr lang="en-US" sz="1800">
                <a:solidFill>
                  <a:srgbClr val="808080"/>
                </a:solidFill>
              </a:rPr>
              <a:t> - </a:t>
            </a:r>
            <a:r>
              <a:rPr lang="en-US" sz="1000">
                <a:solidFill>
                  <a:srgbClr val="969696"/>
                </a:solidFill>
              </a:rPr>
              <a:t>Lectures.GersteinLab.org</a:t>
            </a:r>
            <a:endParaRPr lang="en-US" sz="300" b="0">
              <a:solidFill>
                <a:srgbClr val="000000"/>
              </a:solidFill>
            </a:endParaRPr>
          </a:p>
        </p:txBody>
      </p:sp>
    </p:spTree>
  </p:cSld>
  <p:clrMap bg1="lt1" tx1="dk1" bg2="lt2" tx2="dk2" accent1="accent1" accent2="accent2" accent3="accent3" accent4="accent4" accent5="accent5" accent6="accent6" hlink="hlink" folHlink="folHlink"/>
  <p:sldLayoutIdLst>
    <p:sldLayoutId id="2147533554" r:id="rId1"/>
    <p:sldLayoutId id="2147533555" r:id="rId2"/>
    <p:sldLayoutId id="2147533556" r:id="rId3"/>
    <p:sldLayoutId id="2147533557" r:id="rId4"/>
    <p:sldLayoutId id="2147533558" r:id="rId5"/>
    <p:sldLayoutId id="2147533559" r:id="rId6"/>
    <p:sldLayoutId id="2147533560" r:id="rId7"/>
    <p:sldLayoutId id="2147533561" r:id="rId8"/>
    <p:sldLayoutId id="2147533562" r:id="rId9"/>
    <p:sldLayoutId id="2147533563" r:id="rId10"/>
    <p:sldLayoutId id="2147533564" r:id="rId11"/>
    <p:sldLayoutId id="2147533565" r:id="rId12"/>
    <p:sldLayoutId id="2147533566"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07998"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799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799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799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799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884" algn="ctr" defTabSz="912185" rtl="0" eaLnBrk="1" fontAlgn="base" hangingPunct="1">
        <a:spcBef>
          <a:spcPct val="0"/>
        </a:spcBef>
        <a:spcAft>
          <a:spcPct val="0"/>
        </a:spcAft>
        <a:defRPr sz="3600" b="1" u="sng">
          <a:solidFill>
            <a:srgbClr val="000099"/>
          </a:solidFill>
          <a:latin typeface="Arial" pitchFamily="-65" charset="0"/>
        </a:defRPr>
      </a:lvl6pPr>
      <a:lvl7pPr marL="913770" algn="ctr" defTabSz="912185" rtl="0" eaLnBrk="1" fontAlgn="base" hangingPunct="1">
        <a:spcBef>
          <a:spcPct val="0"/>
        </a:spcBef>
        <a:spcAft>
          <a:spcPct val="0"/>
        </a:spcAft>
        <a:defRPr sz="3600" b="1" u="sng">
          <a:solidFill>
            <a:srgbClr val="000099"/>
          </a:solidFill>
          <a:latin typeface="Arial" pitchFamily="-65" charset="0"/>
        </a:defRPr>
      </a:lvl7pPr>
      <a:lvl8pPr marL="1370658" algn="ctr" defTabSz="912185" rtl="0" eaLnBrk="1" fontAlgn="base" hangingPunct="1">
        <a:spcBef>
          <a:spcPct val="0"/>
        </a:spcBef>
        <a:spcAft>
          <a:spcPct val="0"/>
        </a:spcAft>
        <a:defRPr sz="3600" b="1" u="sng">
          <a:solidFill>
            <a:srgbClr val="000099"/>
          </a:solidFill>
          <a:latin typeface="Arial" pitchFamily="-65" charset="0"/>
        </a:defRPr>
      </a:lvl8pPr>
      <a:lvl9pPr marL="1827542" algn="ctr" defTabSz="912185" rtl="0" eaLnBrk="1" fontAlgn="base" hangingPunct="1">
        <a:spcBef>
          <a:spcPct val="0"/>
        </a:spcBef>
        <a:spcAft>
          <a:spcPct val="0"/>
        </a:spcAft>
        <a:defRPr sz="3600" b="1" u="sng">
          <a:solidFill>
            <a:srgbClr val="000099"/>
          </a:solidFill>
          <a:latin typeface="Arial" pitchFamily="-65" charset="0"/>
        </a:defRPr>
      </a:lvl9pPr>
    </p:titleStyle>
    <p:bodyStyle>
      <a:lvl1pPr marL="223826" indent="-223826" algn="l" defTabSz="907998"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6706" indent="-223826" algn="l" defTabSz="907998"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7998" indent="-222238" algn="l" defTabSz="907998"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1523" indent="-223826" algn="l" defTabSz="907998"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2348" indent="-223826" algn="l" defTabSz="907998"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2871" indent="-228442" algn="l" defTabSz="912185"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9757" indent="-228442" algn="l" defTabSz="912185"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6641" indent="-228442" algn="l" defTabSz="912185"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3526" indent="-228442" algn="l" defTabSz="912185"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884" rtl="0" eaLnBrk="1" latinLnBrk="0" hangingPunct="1">
        <a:defRPr sz="1800" kern="1200">
          <a:solidFill>
            <a:schemeClr val="tx1"/>
          </a:solidFill>
          <a:latin typeface="+mn-lt"/>
          <a:ea typeface="+mn-ea"/>
          <a:cs typeface="+mn-cs"/>
        </a:defRPr>
      </a:lvl1pPr>
      <a:lvl2pPr marL="456884" algn="l" defTabSz="456884" rtl="0" eaLnBrk="1" latinLnBrk="0" hangingPunct="1">
        <a:defRPr sz="1800" kern="1200">
          <a:solidFill>
            <a:schemeClr val="tx1"/>
          </a:solidFill>
          <a:latin typeface="+mn-lt"/>
          <a:ea typeface="+mn-ea"/>
          <a:cs typeface="+mn-cs"/>
        </a:defRPr>
      </a:lvl2pPr>
      <a:lvl3pPr marL="913770" algn="l" defTabSz="456884" rtl="0" eaLnBrk="1" latinLnBrk="0" hangingPunct="1">
        <a:defRPr sz="1800" kern="1200">
          <a:solidFill>
            <a:schemeClr val="tx1"/>
          </a:solidFill>
          <a:latin typeface="+mn-lt"/>
          <a:ea typeface="+mn-ea"/>
          <a:cs typeface="+mn-cs"/>
        </a:defRPr>
      </a:lvl3pPr>
      <a:lvl4pPr marL="1370658" algn="l" defTabSz="456884" rtl="0" eaLnBrk="1" latinLnBrk="0" hangingPunct="1">
        <a:defRPr sz="1800" kern="1200">
          <a:solidFill>
            <a:schemeClr val="tx1"/>
          </a:solidFill>
          <a:latin typeface="+mn-lt"/>
          <a:ea typeface="+mn-ea"/>
          <a:cs typeface="+mn-cs"/>
        </a:defRPr>
      </a:lvl4pPr>
      <a:lvl5pPr marL="1827542" algn="l" defTabSz="456884" rtl="0" eaLnBrk="1" latinLnBrk="0" hangingPunct="1">
        <a:defRPr sz="1800" kern="1200">
          <a:solidFill>
            <a:schemeClr val="tx1"/>
          </a:solidFill>
          <a:latin typeface="+mn-lt"/>
          <a:ea typeface="+mn-ea"/>
          <a:cs typeface="+mn-cs"/>
        </a:defRPr>
      </a:lvl5pPr>
      <a:lvl6pPr marL="2284429" algn="l" defTabSz="456884" rtl="0" eaLnBrk="1" latinLnBrk="0" hangingPunct="1">
        <a:defRPr sz="1800" kern="1200">
          <a:solidFill>
            <a:schemeClr val="tx1"/>
          </a:solidFill>
          <a:latin typeface="+mn-lt"/>
          <a:ea typeface="+mn-ea"/>
          <a:cs typeface="+mn-cs"/>
        </a:defRPr>
      </a:lvl6pPr>
      <a:lvl7pPr marL="2741313" algn="l" defTabSz="456884" rtl="0" eaLnBrk="1" latinLnBrk="0" hangingPunct="1">
        <a:defRPr sz="1800" kern="1200">
          <a:solidFill>
            <a:schemeClr val="tx1"/>
          </a:solidFill>
          <a:latin typeface="+mn-lt"/>
          <a:ea typeface="+mn-ea"/>
          <a:cs typeface="+mn-cs"/>
        </a:defRPr>
      </a:lvl7pPr>
      <a:lvl8pPr marL="3198199" algn="l" defTabSz="456884" rtl="0" eaLnBrk="1" latinLnBrk="0" hangingPunct="1">
        <a:defRPr sz="1800" kern="1200">
          <a:solidFill>
            <a:schemeClr val="tx1"/>
          </a:solidFill>
          <a:latin typeface="+mn-lt"/>
          <a:ea typeface="+mn-ea"/>
          <a:cs typeface="+mn-cs"/>
        </a:defRPr>
      </a:lvl8pPr>
      <a:lvl9pPr marL="3655085" algn="l" defTabSz="456884" rtl="0" eaLnBrk="1" latinLnBrk="0" hangingPunct="1">
        <a:defRPr sz="1800" kern="1200">
          <a:solidFill>
            <a:schemeClr val="tx1"/>
          </a:solidFill>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7033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01" tIns="46002" rIns="92001" bIns="46002" numCol="1" anchor="ctr" anchorCtr="0" compatLnSpc="1">
            <a:prstTxWarp prst="textNoShape">
              <a:avLst/>
            </a:prstTxWarp>
          </a:bodyPr>
          <a:lstStyle/>
          <a:p>
            <a:pPr lvl="0"/>
            <a:r>
              <a:rPr lang="en-US"/>
              <a:t>Click to edit Master title style</a:t>
            </a:r>
          </a:p>
        </p:txBody>
      </p:sp>
      <p:sp>
        <p:nvSpPr>
          <p:cNvPr id="270339" name="Rectangle 3"/>
          <p:cNvSpPr>
            <a:spLocks noGrp="1" noChangeArrowheads="1"/>
          </p:cNvSpPr>
          <p:nvPr>
            <p:ph type="body" idx="1"/>
          </p:nvPr>
        </p:nvSpPr>
        <p:spPr bwMode="auto">
          <a:xfrm>
            <a:off x="685800" y="198121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01" tIns="46002" rIns="92001" bIns="46002"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nvSpPr>
        <p:spPr bwMode="auto">
          <a:xfrm rot="16200000">
            <a:off x="7411245" y="5253841"/>
            <a:ext cx="3078162" cy="263525"/>
          </a:xfrm>
          <a:prstGeom prst="rect">
            <a:avLst/>
          </a:prstGeom>
          <a:noFill/>
          <a:ln w="9525">
            <a:noFill/>
            <a:miter lim="800000"/>
            <a:headEnd/>
            <a:tailEnd/>
          </a:ln>
          <a:effectLst/>
        </p:spPr>
        <p:txBody>
          <a:bodyPr lIns="92001" tIns="46002" rIns="92001" bIns="46002"/>
          <a:lstStyle/>
          <a:p>
            <a:pPr defTabSz="910608" eaLnBrk="0" hangingPunct="0">
              <a:defRPr/>
            </a:pPr>
            <a:fld id="{1D7B0231-2691-B949-84F4-498E074AC145}" type="slidenum">
              <a:rPr lang="en-US" sz="1600" i="1">
                <a:solidFill>
                  <a:srgbClr val="000000"/>
                </a:solidFill>
                <a:effectLst>
                  <a:outerShdw blurRad="38100" dist="38100" dir="2700000" algn="tl">
                    <a:srgbClr val="DDDDDD"/>
                  </a:outerShdw>
                </a:effectLst>
                <a:latin typeface="Courier New" charset="0"/>
              </a:rPr>
              <a:pPr defTabSz="910608" eaLnBrk="0" hangingPunct="0">
                <a:defRPr/>
              </a:pPr>
              <a:t>‹#›</a:t>
            </a:fld>
            <a:r>
              <a:rPr lang="en-US" sz="1800">
                <a:solidFill>
                  <a:srgbClr val="808080"/>
                </a:solidFill>
              </a:rPr>
              <a:t> - </a:t>
            </a:r>
            <a:r>
              <a:rPr lang="en-US" sz="1000">
                <a:solidFill>
                  <a:srgbClr val="969696"/>
                </a:solidFill>
              </a:rPr>
              <a:t>Lectures.GersteinLab.org</a:t>
            </a:r>
            <a:endParaRPr lang="en-US" sz="300" b="0">
              <a:solidFill>
                <a:srgbClr val="000000"/>
              </a:solidFill>
            </a:endParaRPr>
          </a:p>
        </p:txBody>
      </p:sp>
    </p:spTree>
  </p:cSld>
  <p:clrMap bg1="lt1" tx1="dk1" bg2="lt2" tx2="dk2" accent1="accent1" accent2="accent2" accent3="accent3" accent4="accent4" accent5="accent5" accent6="accent6" hlink="hlink" folHlink="folHlink"/>
  <p:sldLayoutIdLst>
    <p:sldLayoutId id="2147533567" r:id="rId1"/>
    <p:sldLayoutId id="2147533568" r:id="rId2"/>
    <p:sldLayoutId id="2147533569" r:id="rId3"/>
    <p:sldLayoutId id="2147533570" r:id="rId4"/>
    <p:sldLayoutId id="2147533571" r:id="rId5"/>
    <p:sldLayoutId id="2147533572" r:id="rId6"/>
    <p:sldLayoutId id="2147533573" r:id="rId7"/>
    <p:sldLayoutId id="2147533574" r:id="rId8"/>
    <p:sldLayoutId id="2147533575" r:id="rId9"/>
    <p:sldLayoutId id="2147533576" r:id="rId10"/>
    <p:sldLayoutId id="2147533577" r:id="rId11"/>
    <p:sldLayoutId id="2147533578" r:id="rId12"/>
    <p:sldLayoutId id="2147533579"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07998"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799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799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799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799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884" algn="ctr" defTabSz="912185" rtl="0" eaLnBrk="1" fontAlgn="base" hangingPunct="1">
        <a:spcBef>
          <a:spcPct val="0"/>
        </a:spcBef>
        <a:spcAft>
          <a:spcPct val="0"/>
        </a:spcAft>
        <a:defRPr sz="3600" b="1" u="sng">
          <a:solidFill>
            <a:srgbClr val="000099"/>
          </a:solidFill>
          <a:latin typeface="Arial" pitchFamily="-65" charset="0"/>
        </a:defRPr>
      </a:lvl6pPr>
      <a:lvl7pPr marL="913770" algn="ctr" defTabSz="912185" rtl="0" eaLnBrk="1" fontAlgn="base" hangingPunct="1">
        <a:spcBef>
          <a:spcPct val="0"/>
        </a:spcBef>
        <a:spcAft>
          <a:spcPct val="0"/>
        </a:spcAft>
        <a:defRPr sz="3600" b="1" u="sng">
          <a:solidFill>
            <a:srgbClr val="000099"/>
          </a:solidFill>
          <a:latin typeface="Arial" pitchFamily="-65" charset="0"/>
        </a:defRPr>
      </a:lvl7pPr>
      <a:lvl8pPr marL="1370658" algn="ctr" defTabSz="912185" rtl="0" eaLnBrk="1" fontAlgn="base" hangingPunct="1">
        <a:spcBef>
          <a:spcPct val="0"/>
        </a:spcBef>
        <a:spcAft>
          <a:spcPct val="0"/>
        </a:spcAft>
        <a:defRPr sz="3600" b="1" u="sng">
          <a:solidFill>
            <a:srgbClr val="000099"/>
          </a:solidFill>
          <a:latin typeface="Arial" pitchFamily="-65" charset="0"/>
        </a:defRPr>
      </a:lvl8pPr>
      <a:lvl9pPr marL="1827542" algn="ctr" defTabSz="912185" rtl="0" eaLnBrk="1" fontAlgn="base" hangingPunct="1">
        <a:spcBef>
          <a:spcPct val="0"/>
        </a:spcBef>
        <a:spcAft>
          <a:spcPct val="0"/>
        </a:spcAft>
        <a:defRPr sz="3600" b="1" u="sng">
          <a:solidFill>
            <a:srgbClr val="000099"/>
          </a:solidFill>
          <a:latin typeface="Arial" pitchFamily="-65" charset="0"/>
        </a:defRPr>
      </a:lvl9pPr>
    </p:titleStyle>
    <p:bodyStyle>
      <a:lvl1pPr marL="223826" indent="-223826" algn="l" defTabSz="907998"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6706" indent="-223826" algn="l" defTabSz="907998"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7998" indent="-222238" algn="l" defTabSz="907998"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1523" indent="-223826" algn="l" defTabSz="907998"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2348" indent="-223826" algn="l" defTabSz="907998"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2871" indent="-228442" algn="l" defTabSz="912185"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9757" indent="-228442" algn="l" defTabSz="912185"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6641" indent="-228442" algn="l" defTabSz="912185"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3526" indent="-228442" algn="l" defTabSz="912185"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884" rtl="0" eaLnBrk="1" latinLnBrk="0" hangingPunct="1">
        <a:defRPr sz="1800" kern="1200">
          <a:solidFill>
            <a:schemeClr val="tx1"/>
          </a:solidFill>
          <a:latin typeface="+mn-lt"/>
          <a:ea typeface="+mn-ea"/>
          <a:cs typeface="+mn-cs"/>
        </a:defRPr>
      </a:lvl1pPr>
      <a:lvl2pPr marL="456884" algn="l" defTabSz="456884" rtl="0" eaLnBrk="1" latinLnBrk="0" hangingPunct="1">
        <a:defRPr sz="1800" kern="1200">
          <a:solidFill>
            <a:schemeClr val="tx1"/>
          </a:solidFill>
          <a:latin typeface="+mn-lt"/>
          <a:ea typeface="+mn-ea"/>
          <a:cs typeface="+mn-cs"/>
        </a:defRPr>
      </a:lvl2pPr>
      <a:lvl3pPr marL="913770" algn="l" defTabSz="456884" rtl="0" eaLnBrk="1" latinLnBrk="0" hangingPunct="1">
        <a:defRPr sz="1800" kern="1200">
          <a:solidFill>
            <a:schemeClr val="tx1"/>
          </a:solidFill>
          <a:latin typeface="+mn-lt"/>
          <a:ea typeface="+mn-ea"/>
          <a:cs typeface="+mn-cs"/>
        </a:defRPr>
      </a:lvl3pPr>
      <a:lvl4pPr marL="1370658" algn="l" defTabSz="456884" rtl="0" eaLnBrk="1" latinLnBrk="0" hangingPunct="1">
        <a:defRPr sz="1800" kern="1200">
          <a:solidFill>
            <a:schemeClr val="tx1"/>
          </a:solidFill>
          <a:latin typeface="+mn-lt"/>
          <a:ea typeface="+mn-ea"/>
          <a:cs typeface="+mn-cs"/>
        </a:defRPr>
      </a:lvl4pPr>
      <a:lvl5pPr marL="1827542" algn="l" defTabSz="456884" rtl="0" eaLnBrk="1" latinLnBrk="0" hangingPunct="1">
        <a:defRPr sz="1800" kern="1200">
          <a:solidFill>
            <a:schemeClr val="tx1"/>
          </a:solidFill>
          <a:latin typeface="+mn-lt"/>
          <a:ea typeface="+mn-ea"/>
          <a:cs typeface="+mn-cs"/>
        </a:defRPr>
      </a:lvl5pPr>
      <a:lvl6pPr marL="2284429" algn="l" defTabSz="456884" rtl="0" eaLnBrk="1" latinLnBrk="0" hangingPunct="1">
        <a:defRPr sz="1800" kern="1200">
          <a:solidFill>
            <a:schemeClr val="tx1"/>
          </a:solidFill>
          <a:latin typeface="+mn-lt"/>
          <a:ea typeface="+mn-ea"/>
          <a:cs typeface="+mn-cs"/>
        </a:defRPr>
      </a:lvl6pPr>
      <a:lvl7pPr marL="2741313" algn="l" defTabSz="456884" rtl="0" eaLnBrk="1" latinLnBrk="0" hangingPunct="1">
        <a:defRPr sz="1800" kern="1200">
          <a:solidFill>
            <a:schemeClr val="tx1"/>
          </a:solidFill>
          <a:latin typeface="+mn-lt"/>
          <a:ea typeface="+mn-ea"/>
          <a:cs typeface="+mn-cs"/>
        </a:defRPr>
      </a:lvl7pPr>
      <a:lvl8pPr marL="3198199" algn="l" defTabSz="456884" rtl="0" eaLnBrk="1" latinLnBrk="0" hangingPunct="1">
        <a:defRPr sz="1800" kern="1200">
          <a:solidFill>
            <a:schemeClr val="tx1"/>
          </a:solidFill>
          <a:latin typeface="+mn-lt"/>
          <a:ea typeface="+mn-ea"/>
          <a:cs typeface="+mn-cs"/>
        </a:defRPr>
      </a:lvl8pPr>
      <a:lvl9pPr marL="3655085" algn="l" defTabSz="456884" rtl="0" eaLnBrk="1" latinLnBrk="0" hangingPunct="1">
        <a:defRPr sz="1800" kern="1200">
          <a:solidFill>
            <a:schemeClr val="tx1"/>
          </a:solidFill>
          <a:latin typeface="+mn-lt"/>
          <a:ea typeface="+mn-ea"/>
          <a:cs typeface="+mn-cs"/>
        </a:defRPr>
      </a:lvl9pPr>
    </p:otherStyle>
  </p:txStyles>
</p:sldMaster>
</file>

<file path=ppt/slideMasters/slideMaster5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7136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01" tIns="46002" rIns="92001" bIns="46002" numCol="1" anchor="ctr" anchorCtr="0" compatLnSpc="1">
            <a:prstTxWarp prst="textNoShape">
              <a:avLst/>
            </a:prstTxWarp>
          </a:bodyPr>
          <a:lstStyle/>
          <a:p>
            <a:pPr lvl="0"/>
            <a:r>
              <a:rPr lang="en-US"/>
              <a:t>Click to edit Master title style</a:t>
            </a:r>
          </a:p>
        </p:txBody>
      </p:sp>
      <p:sp>
        <p:nvSpPr>
          <p:cNvPr id="271363" name="Rectangle 3"/>
          <p:cNvSpPr>
            <a:spLocks noGrp="1" noChangeArrowheads="1"/>
          </p:cNvSpPr>
          <p:nvPr>
            <p:ph type="body" idx="1"/>
          </p:nvPr>
        </p:nvSpPr>
        <p:spPr bwMode="auto">
          <a:xfrm>
            <a:off x="685800" y="198121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01" tIns="46002" rIns="92001" bIns="46002"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nvSpPr>
        <p:spPr bwMode="auto">
          <a:xfrm rot="16200000">
            <a:off x="7411245" y="5253841"/>
            <a:ext cx="3078162" cy="263525"/>
          </a:xfrm>
          <a:prstGeom prst="rect">
            <a:avLst/>
          </a:prstGeom>
          <a:noFill/>
          <a:ln w="9525">
            <a:noFill/>
            <a:miter lim="800000"/>
            <a:headEnd/>
            <a:tailEnd/>
          </a:ln>
          <a:effectLst/>
        </p:spPr>
        <p:txBody>
          <a:bodyPr lIns="92001" tIns="46002" rIns="92001" bIns="46002"/>
          <a:lstStyle/>
          <a:p>
            <a:pPr defTabSz="910608" eaLnBrk="0" hangingPunct="0">
              <a:defRPr/>
            </a:pPr>
            <a:fld id="{B0F2746D-E8F2-824B-9D2B-9E57D836E6A9}" type="slidenum">
              <a:rPr lang="en-US" sz="1600" i="1">
                <a:solidFill>
                  <a:srgbClr val="000000"/>
                </a:solidFill>
                <a:effectLst>
                  <a:outerShdw blurRad="38100" dist="38100" dir="2700000" algn="tl">
                    <a:srgbClr val="DDDDDD"/>
                  </a:outerShdw>
                </a:effectLst>
                <a:latin typeface="Courier New" charset="0"/>
              </a:rPr>
              <a:pPr defTabSz="910608" eaLnBrk="0" hangingPunct="0">
                <a:defRPr/>
              </a:pPr>
              <a:t>‹#›</a:t>
            </a:fld>
            <a:r>
              <a:rPr lang="en-US" sz="1800">
                <a:solidFill>
                  <a:srgbClr val="808080"/>
                </a:solidFill>
              </a:rPr>
              <a:t> - </a:t>
            </a:r>
            <a:r>
              <a:rPr lang="en-US" sz="1000">
                <a:solidFill>
                  <a:srgbClr val="969696"/>
                </a:solidFill>
              </a:rPr>
              <a:t>Lectures.GersteinLab.org</a:t>
            </a:r>
            <a:endParaRPr lang="en-US" sz="300" b="0">
              <a:solidFill>
                <a:srgbClr val="000000"/>
              </a:solidFill>
            </a:endParaRPr>
          </a:p>
        </p:txBody>
      </p:sp>
    </p:spTree>
  </p:cSld>
  <p:clrMap bg1="lt1" tx1="dk1" bg2="lt2" tx2="dk2" accent1="accent1" accent2="accent2" accent3="accent3" accent4="accent4" accent5="accent5" accent6="accent6" hlink="hlink" folHlink="folHlink"/>
  <p:sldLayoutIdLst>
    <p:sldLayoutId id="2147533580" r:id="rId1"/>
    <p:sldLayoutId id="2147533581" r:id="rId2"/>
    <p:sldLayoutId id="2147533582" r:id="rId3"/>
    <p:sldLayoutId id="2147533583" r:id="rId4"/>
    <p:sldLayoutId id="2147533584" r:id="rId5"/>
    <p:sldLayoutId id="2147533585" r:id="rId6"/>
    <p:sldLayoutId id="2147533586" r:id="rId7"/>
    <p:sldLayoutId id="2147533587" r:id="rId8"/>
    <p:sldLayoutId id="2147533588" r:id="rId9"/>
    <p:sldLayoutId id="2147533589" r:id="rId10"/>
    <p:sldLayoutId id="2147533590" r:id="rId11"/>
    <p:sldLayoutId id="2147533591" r:id="rId12"/>
    <p:sldLayoutId id="2147533592" r:id="rId13"/>
    <p:sldLayoutId id="2147533731" r:id="rId14"/>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07998"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799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799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799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799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884" algn="ctr" defTabSz="912185" rtl="0" eaLnBrk="1" fontAlgn="base" hangingPunct="1">
        <a:spcBef>
          <a:spcPct val="0"/>
        </a:spcBef>
        <a:spcAft>
          <a:spcPct val="0"/>
        </a:spcAft>
        <a:defRPr sz="3600" b="1" u="sng">
          <a:solidFill>
            <a:srgbClr val="000099"/>
          </a:solidFill>
          <a:latin typeface="Arial" pitchFamily="-65" charset="0"/>
        </a:defRPr>
      </a:lvl6pPr>
      <a:lvl7pPr marL="913770" algn="ctr" defTabSz="912185" rtl="0" eaLnBrk="1" fontAlgn="base" hangingPunct="1">
        <a:spcBef>
          <a:spcPct val="0"/>
        </a:spcBef>
        <a:spcAft>
          <a:spcPct val="0"/>
        </a:spcAft>
        <a:defRPr sz="3600" b="1" u="sng">
          <a:solidFill>
            <a:srgbClr val="000099"/>
          </a:solidFill>
          <a:latin typeface="Arial" pitchFamily="-65" charset="0"/>
        </a:defRPr>
      </a:lvl7pPr>
      <a:lvl8pPr marL="1370658" algn="ctr" defTabSz="912185" rtl="0" eaLnBrk="1" fontAlgn="base" hangingPunct="1">
        <a:spcBef>
          <a:spcPct val="0"/>
        </a:spcBef>
        <a:spcAft>
          <a:spcPct val="0"/>
        </a:spcAft>
        <a:defRPr sz="3600" b="1" u="sng">
          <a:solidFill>
            <a:srgbClr val="000099"/>
          </a:solidFill>
          <a:latin typeface="Arial" pitchFamily="-65" charset="0"/>
        </a:defRPr>
      </a:lvl8pPr>
      <a:lvl9pPr marL="1827542" algn="ctr" defTabSz="912185" rtl="0" eaLnBrk="1" fontAlgn="base" hangingPunct="1">
        <a:spcBef>
          <a:spcPct val="0"/>
        </a:spcBef>
        <a:spcAft>
          <a:spcPct val="0"/>
        </a:spcAft>
        <a:defRPr sz="3600" b="1" u="sng">
          <a:solidFill>
            <a:srgbClr val="000099"/>
          </a:solidFill>
          <a:latin typeface="Arial" pitchFamily="-65" charset="0"/>
        </a:defRPr>
      </a:lvl9pPr>
    </p:titleStyle>
    <p:bodyStyle>
      <a:lvl1pPr marL="223826" indent="-223826" algn="l" defTabSz="907998"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6706" indent="-223826" algn="l" defTabSz="907998"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7998" indent="-222238" algn="l" defTabSz="907998"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1523" indent="-223826" algn="l" defTabSz="907998"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2348" indent="-223826" algn="l" defTabSz="907998"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2871" indent="-228442" algn="l" defTabSz="912185"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9757" indent="-228442" algn="l" defTabSz="912185"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6641" indent="-228442" algn="l" defTabSz="912185"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3526" indent="-228442" algn="l" defTabSz="912185"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884" rtl="0" eaLnBrk="1" latinLnBrk="0" hangingPunct="1">
        <a:defRPr sz="1800" kern="1200">
          <a:solidFill>
            <a:schemeClr val="tx1"/>
          </a:solidFill>
          <a:latin typeface="+mn-lt"/>
          <a:ea typeface="+mn-ea"/>
          <a:cs typeface="+mn-cs"/>
        </a:defRPr>
      </a:lvl1pPr>
      <a:lvl2pPr marL="456884" algn="l" defTabSz="456884" rtl="0" eaLnBrk="1" latinLnBrk="0" hangingPunct="1">
        <a:defRPr sz="1800" kern="1200">
          <a:solidFill>
            <a:schemeClr val="tx1"/>
          </a:solidFill>
          <a:latin typeface="+mn-lt"/>
          <a:ea typeface="+mn-ea"/>
          <a:cs typeface="+mn-cs"/>
        </a:defRPr>
      </a:lvl2pPr>
      <a:lvl3pPr marL="913770" algn="l" defTabSz="456884" rtl="0" eaLnBrk="1" latinLnBrk="0" hangingPunct="1">
        <a:defRPr sz="1800" kern="1200">
          <a:solidFill>
            <a:schemeClr val="tx1"/>
          </a:solidFill>
          <a:latin typeface="+mn-lt"/>
          <a:ea typeface="+mn-ea"/>
          <a:cs typeface="+mn-cs"/>
        </a:defRPr>
      </a:lvl3pPr>
      <a:lvl4pPr marL="1370658" algn="l" defTabSz="456884" rtl="0" eaLnBrk="1" latinLnBrk="0" hangingPunct="1">
        <a:defRPr sz="1800" kern="1200">
          <a:solidFill>
            <a:schemeClr val="tx1"/>
          </a:solidFill>
          <a:latin typeface="+mn-lt"/>
          <a:ea typeface="+mn-ea"/>
          <a:cs typeface="+mn-cs"/>
        </a:defRPr>
      </a:lvl4pPr>
      <a:lvl5pPr marL="1827542" algn="l" defTabSz="456884" rtl="0" eaLnBrk="1" latinLnBrk="0" hangingPunct="1">
        <a:defRPr sz="1800" kern="1200">
          <a:solidFill>
            <a:schemeClr val="tx1"/>
          </a:solidFill>
          <a:latin typeface="+mn-lt"/>
          <a:ea typeface="+mn-ea"/>
          <a:cs typeface="+mn-cs"/>
        </a:defRPr>
      </a:lvl5pPr>
      <a:lvl6pPr marL="2284429" algn="l" defTabSz="456884" rtl="0" eaLnBrk="1" latinLnBrk="0" hangingPunct="1">
        <a:defRPr sz="1800" kern="1200">
          <a:solidFill>
            <a:schemeClr val="tx1"/>
          </a:solidFill>
          <a:latin typeface="+mn-lt"/>
          <a:ea typeface="+mn-ea"/>
          <a:cs typeface="+mn-cs"/>
        </a:defRPr>
      </a:lvl6pPr>
      <a:lvl7pPr marL="2741313" algn="l" defTabSz="456884" rtl="0" eaLnBrk="1" latinLnBrk="0" hangingPunct="1">
        <a:defRPr sz="1800" kern="1200">
          <a:solidFill>
            <a:schemeClr val="tx1"/>
          </a:solidFill>
          <a:latin typeface="+mn-lt"/>
          <a:ea typeface="+mn-ea"/>
          <a:cs typeface="+mn-cs"/>
        </a:defRPr>
      </a:lvl7pPr>
      <a:lvl8pPr marL="3198199" algn="l" defTabSz="456884" rtl="0" eaLnBrk="1" latinLnBrk="0" hangingPunct="1">
        <a:defRPr sz="1800" kern="1200">
          <a:solidFill>
            <a:schemeClr val="tx1"/>
          </a:solidFill>
          <a:latin typeface="+mn-lt"/>
          <a:ea typeface="+mn-ea"/>
          <a:cs typeface="+mn-cs"/>
        </a:defRPr>
      </a:lvl8pPr>
      <a:lvl9pPr marL="3655085" algn="l" defTabSz="456884" rtl="0" eaLnBrk="1" latinLnBrk="0" hangingPunct="1">
        <a:defRPr sz="1800" kern="1200">
          <a:solidFill>
            <a:schemeClr val="tx1"/>
          </a:solidFill>
          <a:latin typeface="+mn-lt"/>
          <a:ea typeface="+mn-ea"/>
          <a:cs typeface="+mn-cs"/>
        </a:defRPr>
      </a:lvl9pPr>
    </p:otherStyle>
  </p:txStyles>
</p:sldMaster>
</file>

<file path=ppt/slideMasters/slideMaster5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9798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1" tIns="46030" rIns="92061" bIns="46030" numCol="1" anchor="ctr" anchorCtr="0" compatLnSpc="1">
            <a:prstTxWarp prst="textNoShape">
              <a:avLst/>
            </a:prstTxWarp>
          </a:bodyPr>
          <a:lstStyle/>
          <a:p>
            <a:pPr lvl="0"/>
            <a:r>
              <a:rPr lang="en-US"/>
              <a:t>Click to edit Master title style</a:t>
            </a:r>
          </a:p>
        </p:txBody>
      </p:sp>
      <p:sp>
        <p:nvSpPr>
          <p:cNvPr id="297987" name="Rectangle 3"/>
          <p:cNvSpPr>
            <a:spLocks noGrp="1" noChangeArrowheads="1"/>
          </p:cNvSpPr>
          <p:nvPr>
            <p:ph type="body" idx="1"/>
          </p:nvPr>
        </p:nvSpPr>
        <p:spPr bwMode="auto">
          <a:xfrm>
            <a:off x="685800" y="198121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1" tIns="46030" rIns="92061" bIns="4603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nvSpPr>
        <p:spPr bwMode="auto">
          <a:xfrm rot="16200000">
            <a:off x="7411245" y="5253841"/>
            <a:ext cx="3078162" cy="263525"/>
          </a:xfrm>
          <a:prstGeom prst="rect">
            <a:avLst/>
          </a:prstGeom>
          <a:noFill/>
          <a:ln w="9525">
            <a:noFill/>
            <a:miter lim="800000"/>
            <a:headEnd/>
            <a:tailEnd/>
          </a:ln>
          <a:effectLst/>
        </p:spPr>
        <p:txBody>
          <a:bodyPr lIns="92061" tIns="46030" rIns="92061" bIns="46030"/>
          <a:lstStyle/>
          <a:p>
            <a:pPr defTabSz="912753" eaLnBrk="0" hangingPunct="0">
              <a:defRPr/>
            </a:pPr>
            <a:fld id="{04009244-BE1B-4A41-97A9-AEFFC534862F}"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753" eaLnBrk="0" hangingPunct="0">
                <a:defRPr/>
              </a:pPr>
              <a:t>‹#›</a:t>
            </a:fld>
            <a:r>
              <a:rPr lang="en-US" sz="1800" dirty="0">
                <a:solidFill>
                  <a:srgbClr val="808080"/>
                </a:solidFill>
                <a:ea typeface="ＭＳ Ｐゴシック" charset="-128"/>
                <a:cs typeface="ＭＳ Ｐゴシック" charset="-128"/>
              </a:rPr>
              <a:t> - </a:t>
            </a:r>
            <a:r>
              <a:rPr lang="en-US" sz="1000" dirty="0" err="1">
                <a:solidFill>
                  <a:srgbClr val="969696"/>
                </a:solidFill>
                <a:ea typeface="ＭＳ Ｐゴシック" charset="-128"/>
                <a:cs typeface="ＭＳ Ｐゴシック" charset="-128"/>
              </a:rPr>
              <a:t>Lectures.GersteinLab.org</a:t>
            </a:r>
            <a:endParaRPr lang="en-US" sz="300" b="0" dirty="0">
              <a:solidFill>
                <a:srgbClr val="000000"/>
              </a:solidFill>
              <a:ea typeface="ＭＳ Ｐゴシック" charset="-128"/>
              <a:cs typeface="ＭＳ Ｐゴシック" charset="-128"/>
            </a:endParaRPr>
          </a:p>
        </p:txBody>
      </p:sp>
    </p:spTree>
  </p:cSld>
  <p:clrMap bg1="lt1" tx1="dk1" bg2="lt2" tx2="dk2" accent1="accent1" accent2="accent2" accent3="accent3" accent4="accent4" accent5="accent5" accent6="accent6" hlink="hlink" folHlink="folHlink"/>
  <p:sldLayoutIdLst>
    <p:sldLayoutId id="2147533593" r:id="rId1"/>
    <p:sldLayoutId id="2147533594" r:id="rId2"/>
    <p:sldLayoutId id="2147533595" r:id="rId3"/>
    <p:sldLayoutId id="2147533596" r:id="rId4"/>
    <p:sldLayoutId id="2147533597" r:id="rId5"/>
    <p:sldLayoutId id="2147533598" r:id="rId6"/>
    <p:sldLayoutId id="2147533599" r:id="rId7"/>
    <p:sldLayoutId id="2147533600" r:id="rId8"/>
    <p:sldLayoutId id="2147533601" r:id="rId9"/>
    <p:sldLayoutId id="2147533602" r:id="rId10"/>
    <p:sldLayoutId id="2147533603" r:id="rId11"/>
    <p:sldLayoutId id="2147533604" r:id="rId12"/>
    <p:sldLayoutId id="2147533605"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1174"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11174"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11174"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11174"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11174"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7170" algn="ctr" defTabSz="912753" rtl="0" eaLnBrk="1" fontAlgn="base" hangingPunct="1">
        <a:spcBef>
          <a:spcPct val="0"/>
        </a:spcBef>
        <a:spcAft>
          <a:spcPct val="0"/>
        </a:spcAft>
        <a:defRPr sz="3600" b="1" u="sng">
          <a:solidFill>
            <a:srgbClr val="000099"/>
          </a:solidFill>
          <a:latin typeface="Arial" pitchFamily="-65" charset="0"/>
        </a:defRPr>
      </a:lvl6pPr>
      <a:lvl7pPr marL="914340" algn="ctr" defTabSz="912753" rtl="0" eaLnBrk="1" fontAlgn="base" hangingPunct="1">
        <a:spcBef>
          <a:spcPct val="0"/>
        </a:spcBef>
        <a:spcAft>
          <a:spcPct val="0"/>
        </a:spcAft>
        <a:defRPr sz="3600" b="1" u="sng">
          <a:solidFill>
            <a:srgbClr val="000099"/>
          </a:solidFill>
          <a:latin typeface="Arial" pitchFamily="-65" charset="0"/>
        </a:defRPr>
      </a:lvl7pPr>
      <a:lvl8pPr marL="1371511" algn="ctr" defTabSz="912753" rtl="0" eaLnBrk="1" fontAlgn="base" hangingPunct="1">
        <a:spcBef>
          <a:spcPct val="0"/>
        </a:spcBef>
        <a:spcAft>
          <a:spcPct val="0"/>
        </a:spcAft>
        <a:defRPr sz="3600" b="1" u="sng">
          <a:solidFill>
            <a:srgbClr val="000099"/>
          </a:solidFill>
          <a:latin typeface="Arial" pitchFamily="-65" charset="0"/>
        </a:defRPr>
      </a:lvl8pPr>
      <a:lvl9pPr marL="1828680" algn="ctr" defTabSz="912753" rtl="0" eaLnBrk="1" fontAlgn="base" hangingPunct="1">
        <a:spcBef>
          <a:spcPct val="0"/>
        </a:spcBef>
        <a:spcAft>
          <a:spcPct val="0"/>
        </a:spcAft>
        <a:defRPr sz="3600" b="1" u="sng">
          <a:solidFill>
            <a:srgbClr val="000099"/>
          </a:solidFill>
          <a:latin typeface="Arial" pitchFamily="-65" charset="0"/>
        </a:defRPr>
      </a:lvl9pPr>
    </p:titleStyle>
    <p:bodyStyle>
      <a:lvl1pPr marL="227001" indent="-227001" algn="l" defTabSz="911174"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881" indent="-227001" algn="l" defTabSz="911174"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174" indent="-225413" algn="l" defTabSz="911174"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4699" indent="-227001" algn="l" defTabSz="911174"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5523" indent="-227001" algn="l" defTabSz="911174"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435" indent="-228585" algn="l" defTabSz="912753"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604" indent="-228585" algn="l" defTabSz="912753"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774" indent="-228585" algn="l" defTabSz="912753"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5943" indent="-228585" algn="l" defTabSz="912753"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70" rtl="0" eaLnBrk="1" latinLnBrk="0" hangingPunct="1">
        <a:defRPr sz="1800" kern="1200">
          <a:solidFill>
            <a:schemeClr val="tx1"/>
          </a:solidFill>
          <a:latin typeface="+mn-lt"/>
          <a:ea typeface="+mn-ea"/>
          <a:cs typeface="+mn-cs"/>
        </a:defRPr>
      </a:lvl1pPr>
      <a:lvl2pPr marL="457170" algn="l" defTabSz="457170" rtl="0" eaLnBrk="1" latinLnBrk="0" hangingPunct="1">
        <a:defRPr sz="1800" kern="1200">
          <a:solidFill>
            <a:schemeClr val="tx1"/>
          </a:solidFill>
          <a:latin typeface="+mn-lt"/>
          <a:ea typeface="+mn-ea"/>
          <a:cs typeface="+mn-cs"/>
        </a:defRPr>
      </a:lvl2pPr>
      <a:lvl3pPr marL="914340" algn="l" defTabSz="457170" rtl="0" eaLnBrk="1" latinLnBrk="0" hangingPunct="1">
        <a:defRPr sz="1800" kern="1200">
          <a:solidFill>
            <a:schemeClr val="tx1"/>
          </a:solidFill>
          <a:latin typeface="+mn-lt"/>
          <a:ea typeface="+mn-ea"/>
          <a:cs typeface="+mn-cs"/>
        </a:defRPr>
      </a:lvl3pPr>
      <a:lvl4pPr marL="1371511" algn="l" defTabSz="457170" rtl="0" eaLnBrk="1" latinLnBrk="0" hangingPunct="1">
        <a:defRPr sz="1800" kern="1200">
          <a:solidFill>
            <a:schemeClr val="tx1"/>
          </a:solidFill>
          <a:latin typeface="+mn-lt"/>
          <a:ea typeface="+mn-ea"/>
          <a:cs typeface="+mn-cs"/>
        </a:defRPr>
      </a:lvl4pPr>
      <a:lvl5pPr marL="1828680" algn="l" defTabSz="457170" rtl="0" eaLnBrk="1" latinLnBrk="0" hangingPunct="1">
        <a:defRPr sz="1800" kern="1200">
          <a:solidFill>
            <a:schemeClr val="tx1"/>
          </a:solidFill>
          <a:latin typeface="+mn-lt"/>
          <a:ea typeface="+mn-ea"/>
          <a:cs typeface="+mn-cs"/>
        </a:defRPr>
      </a:lvl5pPr>
      <a:lvl6pPr marL="2285850" algn="l" defTabSz="457170" rtl="0" eaLnBrk="1" latinLnBrk="0" hangingPunct="1">
        <a:defRPr sz="1800" kern="1200">
          <a:solidFill>
            <a:schemeClr val="tx1"/>
          </a:solidFill>
          <a:latin typeface="+mn-lt"/>
          <a:ea typeface="+mn-ea"/>
          <a:cs typeface="+mn-cs"/>
        </a:defRPr>
      </a:lvl6pPr>
      <a:lvl7pPr marL="2743019" algn="l" defTabSz="457170" rtl="0" eaLnBrk="1" latinLnBrk="0" hangingPunct="1">
        <a:defRPr sz="1800" kern="1200">
          <a:solidFill>
            <a:schemeClr val="tx1"/>
          </a:solidFill>
          <a:latin typeface="+mn-lt"/>
          <a:ea typeface="+mn-ea"/>
          <a:cs typeface="+mn-cs"/>
        </a:defRPr>
      </a:lvl7pPr>
      <a:lvl8pPr marL="3200188" algn="l" defTabSz="457170" rtl="0" eaLnBrk="1" latinLnBrk="0" hangingPunct="1">
        <a:defRPr sz="1800" kern="1200">
          <a:solidFill>
            <a:schemeClr val="tx1"/>
          </a:solidFill>
          <a:latin typeface="+mn-lt"/>
          <a:ea typeface="+mn-ea"/>
          <a:cs typeface="+mn-cs"/>
        </a:defRPr>
      </a:lvl8pPr>
      <a:lvl9pPr marL="3657358" algn="l" defTabSz="457170" rtl="0" eaLnBrk="1" latinLnBrk="0" hangingPunct="1">
        <a:defRPr sz="1800" kern="1200">
          <a:solidFill>
            <a:schemeClr val="tx1"/>
          </a:solidFill>
          <a:latin typeface="+mn-lt"/>
          <a:ea typeface="+mn-ea"/>
          <a:cs typeface="+mn-cs"/>
        </a:defRPr>
      </a:lvl9pPr>
    </p:otherStyle>
  </p:txStyles>
</p:sldMaster>
</file>

<file path=ppt/slideMasters/slideMaster5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8674"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1" tIns="46030" rIns="92061" bIns="46030" numCol="1" anchor="ctr" anchorCtr="0" compatLnSpc="1">
            <a:prstTxWarp prst="textNoShape">
              <a:avLst/>
            </a:prstTxWarp>
          </a:bodyPr>
          <a:lstStyle/>
          <a:p>
            <a:pPr lvl="0"/>
            <a:r>
              <a:rPr lang="en-US"/>
              <a:t>Click to edit Master title style</a:t>
            </a:r>
          </a:p>
        </p:txBody>
      </p:sp>
      <p:sp>
        <p:nvSpPr>
          <p:cNvPr id="28675" name="Rectangle 3"/>
          <p:cNvSpPr>
            <a:spLocks noGrp="1" noChangeArrowheads="1"/>
          </p:cNvSpPr>
          <p:nvPr>
            <p:ph type="body" idx="1"/>
            <p:custDataLst>
              <p:tags r:id="rId16"/>
            </p:custDataLst>
          </p:nvPr>
        </p:nvSpPr>
        <p:spPr bwMode="auto">
          <a:xfrm>
            <a:off x="685800" y="1981202"/>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1" tIns="46030" rIns="92061" bIns="4603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32"/>
            <a:ext cx="3078162" cy="263525"/>
          </a:xfrm>
          <a:prstGeom prst="rect">
            <a:avLst/>
          </a:prstGeom>
          <a:noFill/>
          <a:ln w="9525">
            <a:noFill/>
            <a:miter lim="800000"/>
            <a:headEnd/>
            <a:tailEnd/>
          </a:ln>
          <a:effectLst/>
        </p:spPr>
        <p:txBody>
          <a:bodyPr lIns="92061" tIns="46030" rIns="92061" bIns="46030"/>
          <a:lstStyle/>
          <a:p>
            <a:pPr defTabSz="911174" eaLnBrk="0" hangingPunct="0">
              <a:defRPr/>
            </a:pPr>
            <a:fld id="{B12D2714-75B1-EC41-B4D1-8607EC6E0BB5}" type="slidenum">
              <a:rPr lang="en-US" sz="1600" i="1">
                <a:solidFill>
                  <a:srgbClr val="000000"/>
                </a:solidFill>
                <a:effectLst>
                  <a:outerShdw blurRad="38100" dist="38100" dir="2700000" algn="tl">
                    <a:srgbClr val="DDDDDD"/>
                  </a:outerShdw>
                </a:effectLst>
                <a:latin typeface="Courier New" charset="0"/>
              </a:rPr>
              <a:pPr defTabSz="911174" eaLnBrk="0" hangingPunct="0">
                <a:defRPr/>
              </a:pPr>
              <a:t>‹#›</a:t>
            </a:fld>
            <a:r>
              <a:rPr lang="en-US" sz="1800">
                <a:solidFill>
                  <a:srgbClr val="808080"/>
                </a:solidFill>
              </a:rPr>
              <a:t> - </a:t>
            </a:r>
            <a:r>
              <a:rPr lang="en-US" sz="1000">
                <a:solidFill>
                  <a:srgbClr val="969696"/>
                </a:solidFill>
              </a:rPr>
              <a:t>Lectures.GersteinLab.org</a:t>
            </a:r>
            <a:endParaRPr lang="en-US" sz="300" b="0">
              <a:solidFill>
                <a:srgbClr val="000000"/>
              </a:solidFill>
            </a:endParaRPr>
          </a:p>
        </p:txBody>
      </p:sp>
    </p:spTree>
    <p:extLst>
      <p:ext uri="{BB962C8B-B14F-4D97-AF65-F5344CB8AC3E}">
        <p14:creationId xmlns:p14="http://schemas.microsoft.com/office/powerpoint/2010/main" val="1251567558"/>
      </p:ext>
    </p:extLst>
  </p:cSld>
  <p:clrMap bg1="lt1" tx1="dk1" bg2="lt2" tx2="dk2" accent1="accent1" accent2="accent2" accent3="accent3" accent4="accent4" accent5="accent5" accent6="accent6" hlink="hlink" folHlink="folHlink"/>
  <p:sldLayoutIdLst>
    <p:sldLayoutId id="2147533767" r:id="rId1"/>
    <p:sldLayoutId id="2147533768" r:id="rId2"/>
    <p:sldLayoutId id="2147533769" r:id="rId3"/>
    <p:sldLayoutId id="2147533770" r:id="rId4"/>
    <p:sldLayoutId id="2147533771" r:id="rId5"/>
    <p:sldLayoutId id="2147533772" r:id="rId6"/>
    <p:sldLayoutId id="2147533773" r:id="rId7"/>
    <p:sldLayoutId id="2147533774" r:id="rId8"/>
    <p:sldLayoutId id="2147533775" r:id="rId9"/>
    <p:sldLayoutId id="2147533776" r:id="rId10"/>
    <p:sldLayoutId id="2147533777" r:id="rId11"/>
    <p:sldLayoutId id="2147533778" r:id="rId12"/>
    <p:sldLayoutId id="2147533779"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1174"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11174"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11174"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11174"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11174"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7170" algn="ctr" defTabSz="912753" rtl="0" eaLnBrk="1" fontAlgn="base" hangingPunct="1">
        <a:spcBef>
          <a:spcPct val="0"/>
        </a:spcBef>
        <a:spcAft>
          <a:spcPct val="0"/>
        </a:spcAft>
        <a:defRPr sz="3600" b="1" u="sng">
          <a:solidFill>
            <a:srgbClr val="000099"/>
          </a:solidFill>
          <a:latin typeface="Arial" pitchFamily="-65" charset="0"/>
        </a:defRPr>
      </a:lvl6pPr>
      <a:lvl7pPr marL="914340" algn="ctr" defTabSz="912753" rtl="0" eaLnBrk="1" fontAlgn="base" hangingPunct="1">
        <a:spcBef>
          <a:spcPct val="0"/>
        </a:spcBef>
        <a:spcAft>
          <a:spcPct val="0"/>
        </a:spcAft>
        <a:defRPr sz="3600" b="1" u="sng">
          <a:solidFill>
            <a:srgbClr val="000099"/>
          </a:solidFill>
          <a:latin typeface="Arial" pitchFamily="-65" charset="0"/>
        </a:defRPr>
      </a:lvl7pPr>
      <a:lvl8pPr marL="1371511" algn="ctr" defTabSz="912753" rtl="0" eaLnBrk="1" fontAlgn="base" hangingPunct="1">
        <a:spcBef>
          <a:spcPct val="0"/>
        </a:spcBef>
        <a:spcAft>
          <a:spcPct val="0"/>
        </a:spcAft>
        <a:defRPr sz="3600" b="1" u="sng">
          <a:solidFill>
            <a:srgbClr val="000099"/>
          </a:solidFill>
          <a:latin typeface="Arial" pitchFamily="-65" charset="0"/>
        </a:defRPr>
      </a:lvl8pPr>
      <a:lvl9pPr marL="1828680" algn="ctr" defTabSz="912753" rtl="0" eaLnBrk="1" fontAlgn="base" hangingPunct="1">
        <a:spcBef>
          <a:spcPct val="0"/>
        </a:spcBef>
        <a:spcAft>
          <a:spcPct val="0"/>
        </a:spcAft>
        <a:defRPr sz="3600" b="1" u="sng">
          <a:solidFill>
            <a:srgbClr val="000099"/>
          </a:solidFill>
          <a:latin typeface="Arial" pitchFamily="-65" charset="0"/>
        </a:defRPr>
      </a:lvl9pPr>
    </p:titleStyle>
    <p:bodyStyle>
      <a:lvl1pPr marL="227001" indent="-227001" algn="l" defTabSz="911174"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881" indent="-227001" algn="l" defTabSz="911174"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174" indent="-225413" algn="l" defTabSz="911174"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4699" indent="-227001" algn="l" defTabSz="911174"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5523" indent="-227001" algn="l" defTabSz="911174"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435" indent="-228585" algn="l" defTabSz="912753"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604" indent="-228585" algn="l" defTabSz="912753"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774" indent="-228585" algn="l" defTabSz="912753"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5943" indent="-228585" algn="l" defTabSz="912753"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70" rtl="0" eaLnBrk="1" latinLnBrk="0" hangingPunct="1">
        <a:defRPr sz="1800" kern="1200">
          <a:solidFill>
            <a:schemeClr val="tx1"/>
          </a:solidFill>
          <a:latin typeface="+mn-lt"/>
          <a:ea typeface="+mn-ea"/>
          <a:cs typeface="+mn-cs"/>
        </a:defRPr>
      </a:lvl1pPr>
      <a:lvl2pPr marL="457170" algn="l" defTabSz="457170" rtl="0" eaLnBrk="1" latinLnBrk="0" hangingPunct="1">
        <a:defRPr sz="1800" kern="1200">
          <a:solidFill>
            <a:schemeClr val="tx1"/>
          </a:solidFill>
          <a:latin typeface="+mn-lt"/>
          <a:ea typeface="+mn-ea"/>
          <a:cs typeface="+mn-cs"/>
        </a:defRPr>
      </a:lvl2pPr>
      <a:lvl3pPr marL="914340" algn="l" defTabSz="457170" rtl="0" eaLnBrk="1" latinLnBrk="0" hangingPunct="1">
        <a:defRPr sz="1800" kern="1200">
          <a:solidFill>
            <a:schemeClr val="tx1"/>
          </a:solidFill>
          <a:latin typeface="+mn-lt"/>
          <a:ea typeface="+mn-ea"/>
          <a:cs typeface="+mn-cs"/>
        </a:defRPr>
      </a:lvl3pPr>
      <a:lvl4pPr marL="1371511" algn="l" defTabSz="457170" rtl="0" eaLnBrk="1" latinLnBrk="0" hangingPunct="1">
        <a:defRPr sz="1800" kern="1200">
          <a:solidFill>
            <a:schemeClr val="tx1"/>
          </a:solidFill>
          <a:latin typeface="+mn-lt"/>
          <a:ea typeface="+mn-ea"/>
          <a:cs typeface="+mn-cs"/>
        </a:defRPr>
      </a:lvl4pPr>
      <a:lvl5pPr marL="1828680" algn="l" defTabSz="457170" rtl="0" eaLnBrk="1" latinLnBrk="0" hangingPunct="1">
        <a:defRPr sz="1800" kern="1200">
          <a:solidFill>
            <a:schemeClr val="tx1"/>
          </a:solidFill>
          <a:latin typeface="+mn-lt"/>
          <a:ea typeface="+mn-ea"/>
          <a:cs typeface="+mn-cs"/>
        </a:defRPr>
      </a:lvl5pPr>
      <a:lvl6pPr marL="2285850" algn="l" defTabSz="457170" rtl="0" eaLnBrk="1" latinLnBrk="0" hangingPunct="1">
        <a:defRPr sz="1800" kern="1200">
          <a:solidFill>
            <a:schemeClr val="tx1"/>
          </a:solidFill>
          <a:latin typeface="+mn-lt"/>
          <a:ea typeface="+mn-ea"/>
          <a:cs typeface="+mn-cs"/>
        </a:defRPr>
      </a:lvl6pPr>
      <a:lvl7pPr marL="2743019" algn="l" defTabSz="457170" rtl="0" eaLnBrk="1" latinLnBrk="0" hangingPunct="1">
        <a:defRPr sz="1800" kern="1200">
          <a:solidFill>
            <a:schemeClr val="tx1"/>
          </a:solidFill>
          <a:latin typeface="+mn-lt"/>
          <a:ea typeface="+mn-ea"/>
          <a:cs typeface="+mn-cs"/>
        </a:defRPr>
      </a:lvl7pPr>
      <a:lvl8pPr marL="3200188" algn="l" defTabSz="457170" rtl="0" eaLnBrk="1" latinLnBrk="0" hangingPunct="1">
        <a:defRPr sz="1800" kern="1200">
          <a:solidFill>
            <a:schemeClr val="tx1"/>
          </a:solidFill>
          <a:latin typeface="+mn-lt"/>
          <a:ea typeface="+mn-ea"/>
          <a:cs typeface="+mn-cs"/>
        </a:defRPr>
      </a:lvl8pPr>
      <a:lvl9pPr marL="3657358" algn="l" defTabSz="457170" rtl="0" eaLnBrk="1" latinLnBrk="0" hangingPunct="1">
        <a:defRPr sz="1800" kern="1200">
          <a:solidFill>
            <a:schemeClr val="tx1"/>
          </a:solidFill>
          <a:latin typeface="+mn-lt"/>
          <a:ea typeface="+mn-ea"/>
          <a:cs typeface="+mn-cs"/>
        </a:defRPr>
      </a:lvl9pPr>
    </p:otherStyle>
  </p:txStyles>
</p:sldMaster>
</file>

<file path=ppt/slideMasters/slideMaster5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58050"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01" tIns="46002" rIns="92001" bIns="46002" numCol="1" anchor="ctr" anchorCtr="0" compatLnSpc="1">
            <a:prstTxWarp prst="textNoShape">
              <a:avLst/>
            </a:prstTxWarp>
          </a:bodyPr>
          <a:lstStyle/>
          <a:p>
            <a:pPr lvl="0"/>
            <a:r>
              <a:rPr lang="en-US"/>
              <a:t>Click to edit Master title style</a:t>
            </a:r>
          </a:p>
        </p:txBody>
      </p:sp>
      <p:sp>
        <p:nvSpPr>
          <p:cNvPr id="258051" name="Rectangle 3"/>
          <p:cNvSpPr>
            <a:spLocks noGrp="1" noChangeArrowheads="1"/>
          </p:cNvSpPr>
          <p:nvPr>
            <p:ph type="body" idx="1"/>
            <p:custDataLst>
              <p:tags r:id="rId16"/>
            </p:custDataLst>
          </p:nvPr>
        </p:nvSpPr>
        <p:spPr bwMode="auto">
          <a:xfrm>
            <a:off x="685800" y="1981202"/>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01" tIns="46002" rIns="92001" bIns="46002"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32"/>
            <a:ext cx="3078162" cy="263525"/>
          </a:xfrm>
          <a:prstGeom prst="rect">
            <a:avLst/>
          </a:prstGeom>
          <a:noFill/>
          <a:ln w="9525">
            <a:noFill/>
            <a:miter lim="800000"/>
            <a:headEnd/>
            <a:tailEnd/>
          </a:ln>
          <a:effectLst/>
        </p:spPr>
        <p:txBody>
          <a:bodyPr lIns="92001" tIns="46002" rIns="92001" bIns="46002"/>
          <a:lstStyle/>
          <a:p>
            <a:pPr defTabSz="910608" eaLnBrk="0" hangingPunct="0">
              <a:defRPr/>
            </a:pPr>
            <a:fld id="{BEA16ABE-66C5-9D4F-B7FD-AEDB9C0B4816}" type="slidenum">
              <a:rPr lang="en-US" sz="1600" i="1">
                <a:solidFill>
                  <a:srgbClr val="000000"/>
                </a:solidFill>
                <a:effectLst>
                  <a:outerShdw blurRad="38100" dist="38100" dir="2700000" algn="tl">
                    <a:srgbClr val="DDDDDD"/>
                  </a:outerShdw>
                </a:effectLst>
                <a:latin typeface="Courier New" charset="0"/>
              </a:rPr>
              <a:pPr defTabSz="910608" eaLnBrk="0" hangingPunct="0">
                <a:defRPr/>
              </a:pPr>
              <a:t>‹#›</a:t>
            </a:fld>
            <a:r>
              <a:rPr lang="en-US" sz="1800">
                <a:solidFill>
                  <a:srgbClr val="808080"/>
                </a:solidFill>
              </a:rPr>
              <a:t> - </a:t>
            </a:r>
            <a:r>
              <a:rPr lang="en-US" sz="1000">
                <a:solidFill>
                  <a:srgbClr val="969696"/>
                </a:solidFill>
              </a:rPr>
              <a:t>Lectures.GersteinLab.org</a:t>
            </a:r>
            <a:endParaRPr lang="en-US" sz="300" b="0">
              <a:solidFill>
                <a:srgbClr val="000000"/>
              </a:solidFill>
            </a:endParaRPr>
          </a:p>
        </p:txBody>
      </p:sp>
    </p:spTree>
    <p:extLst>
      <p:ext uri="{BB962C8B-B14F-4D97-AF65-F5344CB8AC3E}">
        <p14:creationId xmlns:p14="http://schemas.microsoft.com/office/powerpoint/2010/main" val="3591506294"/>
      </p:ext>
    </p:extLst>
  </p:cSld>
  <p:clrMap bg1="lt1" tx1="dk1" bg2="lt2" tx2="dk2" accent1="accent1" accent2="accent2" accent3="accent3" accent4="accent4" accent5="accent5" accent6="accent6" hlink="hlink" folHlink="folHlink"/>
  <p:sldLayoutIdLst>
    <p:sldLayoutId id="2147533781" r:id="rId1"/>
    <p:sldLayoutId id="2147533782" r:id="rId2"/>
    <p:sldLayoutId id="2147533783" r:id="rId3"/>
    <p:sldLayoutId id="2147533784" r:id="rId4"/>
    <p:sldLayoutId id="2147533785" r:id="rId5"/>
    <p:sldLayoutId id="2147533786" r:id="rId6"/>
    <p:sldLayoutId id="2147533787" r:id="rId7"/>
    <p:sldLayoutId id="2147533788" r:id="rId8"/>
    <p:sldLayoutId id="2147533789" r:id="rId9"/>
    <p:sldLayoutId id="2147533790" r:id="rId10"/>
    <p:sldLayoutId id="2147533791" r:id="rId11"/>
    <p:sldLayoutId id="2147533792" r:id="rId12"/>
    <p:sldLayoutId id="2147533793"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07998"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799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799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799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799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884" algn="ctr" defTabSz="912185" rtl="0" eaLnBrk="1" fontAlgn="base" hangingPunct="1">
        <a:spcBef>
          <a:spcPct val="0"/>
        </a:spcBef>
        <a:spcAft>
          <a:spcPct val="0"/>
        </a:spcAft>
        <a:defRPr sz="3600" b="1" u="sng">
          <a:solidFill>
            <a:srgbClr val="000099"/>
          </a:solidFill>
          <a:latin typeface="Arial" pitchFamily="-65" charset="0"/>
        </a:defRPr>
      </a:lvl6pPr>
      <a:lvl7pPr marL="913770" algn="ctr" defTabSz="912185" rtl="0" eaLnBrk="1" fontAlgn="base" hangingPunct="1">
        <a:spcBef>
          <a:spcPct val="0"/>
        </a:spcBef>
        <a:spcAft>
          <a:spcPct val="0"/>
        </a:spcAft>
        <a:defRPr sz="3600" b="1" u="sng">
          <a:solidFill>
            <a:srgbClr val="000099"/>
          </a:solidFill>
          <a:latin typeface="Arial" pitchFamily="-65" charset="0"/>
        </a:defRPr>
      </a:lvl7pPr>
      <a:lvl8pPr marL="1370658" algn="ctr" defTabSz="912185" rtl="0" eaLnBrk="1" fontAlgn="base" hangingPunct="1">
        <a:spcBef>
          <a:spcPct val="0"/>
        </a:spcBef>
        <a:spcAft>
          <a:spcPct val="0"/>
        </a:spcAft>
        <a:defRPr sz="3600" b="1" u="sng">
          <a:solidFill>
            <a:srgbClr val="000099"/>
          </a:solidFill>
          <a:latin typeface="Arial" pitchFamily="-65" charset="0"/>
        </a:defRPr>
      </a:lvl8pPr>
      <a:lvl9pPr marL="1827542" algn="ctr" defTabSz="912185" rtl="0" eaLnBrk="1" fontAlgn="base" hangingPunct="1">
        <a:spcBef>
          <a:spcPct val="0"/>
        </a:spcBef>
        <a:spcAft>
          <a:spcPct val="0"/>
        </a:spcAft>
        <a:defRPr sz="3600" b="1" u="sng">
          <a:solidFill>
            <a:srgbClr val="000099"/>
          </a:solidFill>
          <a:latin typeface="Arial" pitchFamily="-65" charset="0"/>
        </a:defRPr>
      </a:lvl9pPr>
    </p:titleStyle>
    <p:bodyStyle>
      <a:lvl1pPr marL="223826" indent="-223826" algn="l" defTabSz="907998"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6706" indent="-223826" algn="l" defTabSz="907998"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7998" indent="-222238" algn="l" defTabSz="907998"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1523" indent="-223826" algn="l" defTabSz="907998"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2348" indent="-223826" algn="l" defTabSz="907998"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2871" indent="-228442" algn="l" defTabSz="912185"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9757" indent="-228442" algn="l" defTabSz="912185"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6641" indent="-228442" algn="l" defTabSz="912185"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3526" indent="-228442" algn="l" defTabSz="912185"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884" rtl="0" eaLnBrk="1" latinLnBrk="0" hangingPunct="1">
        <a:defRPr sz="1800" kern="1200">
          <a:solidFill>
            <a:schemeClr val="tx1"/>
          </a:solidFill>
          <a:latin typeface="+mn-lt"/>
          <a:ea typeface="+mn-ea"/>
          <a:cs typeface="+mn-cs"/>
        </a:defRPr>
      </a:lvl1pPr>
      <a:lvl2pPr marL="456884" algn="l" defTabSz="456884" rtl="0" eaLnBrk="1" latinLnBrk="0" hangingPunct="1">
        <a:defRPr sz="1800" kern="1200">
          <a:solidFill>
            <a:schemeClr val="tx1"/>
          </a:solidFill>
          <a:latin typeface="+mn-lt"/>
          <a:ea typeface="+mn-ea"/>
          <a:cs typeface="+mn-cs"/>
        </a:defRPr>
      </a:lvl2pPr>
      <a:lvl3pPr marL="913770" algn="l" defTabSz="456884" rtl="0" eaLnBrk="1" latinLnBrk="0" hangingPunct="1">
        <a:defRPr sz="1800" kern="1200">
          <a:solidFill>
            <a:schemeClr val="tx1"/>
          </a:solidFill>
          <a:latin typeface="+mn-lt"/>
          <a:ea typeface="+mn-ea"/>
          <a:cs typeface="+mn-cs"/>
        </a:defRPr>
      </a:lvl3pPr>
      <a:lvl4pPr marL="1370658" algn="l" defTabSz="456884" rtl="0" eaLnBrk="1" latinLnBrk="0" hangingPunct="1">
        <a:defRPr sz="1800" kern="1200">
          <a:solidFill>
            <a:schemeClr val="tx1"/>
          </a:solidFill>
          <a:latin typeface="+mn-lt"/>
          <a:ea typeface="+mn-ea"/>
          <a:cs typeface="+mn-cs"/>
        </a:defRPr>
      </a:lvl4pPr>
      <a:lvl5pPr marL="1827542" algn="l" defTabSz="456884" rtl="0" eaLnBrk="1" latinLnBrk="0" hangingPunct="1">
        <a:defRPr sz="1800" kern="1200">
          <a:solidFill>
            <a:schemeClr val="tx1"/>
          </a:solidFill>
          <a:latin typeface="+mn-lt"/>
          <a:ea typeface="+mn-ea"/>
          <a:cs typeface="+mn-cs"/>
        </a:defRPr>
      </a:lvl5pPr>
      <a:lvl6pPr marL="2284429" algn="l" defTabSz="456884" rtl="0" eaLnBrk="1" latinLnBrk="0" hangingPunct="1">
        <a:defRPr sz="1800" kern="1200">
          <a:solidFill>
            <a:schemeClr val="tx1"/>
          </a:solidFill>
          <a:latin typeface="+mn-lt"/>
          <a:ea typeface="+mn-ea"/>
          <a:cs typeface="+mn-cs"/>
        </a:defRPr>
      </a:lvl6pPr>
      <a:lvl7pPr marL="2741313" algn="l" defTabSz="456884" rtl="0" eaLnBrk="1" latinLnBrk="0" hangingPunct="1">
        <a:defRPr sz="1800" kern="1200">
          <a:solidFill>
            <a:schemeClr val="tx1"/>
          </a:solidFill>
          <a:latin typeface="+mn-lt"/>
          <a:ea typeface="+mn-ea"/>
          <a:cs typeface="+mn-cs"/>
        </a:defRPr>
      </a:lvl7pPr>
      <a:lvl8pPr marL="3198199" algn="l" defTabSz="456884" rtl="0" eaLnBrk="1" latinLnBrk="0" hangingPunct="1">
        <a:defRPr sz="1800" kern="1200">
          <a:solidFill>
            <a:schemeClr val="tx1"/>
          </a:solidFill>
          <a:latin typeface="+mn-lt"/>
          <a:ea typeface="+mn-ea"/>
          <a:cs typeface="+mn-cs"/>
        </a:defRPr>
      </a:lvl8pPr>
      <a:lvl9pPr marL="3655085" algn="l" defTabSz="456884" rtl="0" eaLnBrk="1" latinLnBrk="0" hangingPunct="1">
        <a:defRPr sz="1800" kern="1200">
          <a:solidFill>
            <a:schemeClr val="tx1"/>
          </a:solidFill>
          <a:latin typeface="+mn-lt"/>
          <a:ea typeface="+mn-ea"/>
          <a:cs typeface="+mn-cs"/>
        </a:defRPr>
      </a:lvl9pPr>
    </p:otherStyle>
  </p:txStyles>
</p:sldMaster>
</file>

<file path=ppt/slideMasters/slideMaster5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32918" tIns="16459" rIns="32918" bIns="16459"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3"/>
            <a:ext cx="8229600" cy="4525963"/>
          </a:xfrm>
          <a:prstGeom prst="rect">
            <a:avLst/>
          </a:prstGeom>
        </p:spPr>
        <p:txBody>
          <a:bodyPr vert="horz" lIns="32918" tIns="16459" rIns="32918" bIns="16459"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2"/>
            <a:ext cx="2133600" cy="365125"/>
          </a:xfrm>
          <a:prstGeom prst="rect">
            <a:avLst/>
          </a:prstGeom>
        </p:spPr>
        <p:txBody>
          <a:bodyPr vert="horz" lIns="32918" tIns="16459" rIns="32918" bIns="16459" rtlCol="0" anchor="ctr"/>
          <a:lstStyle>
            <a:lvl1pPr algn="l">
              <a:defRPr sz="400">
                <a:solidFill>
                  <a:schemeClr val="tx1">
                    <a:tint val="75000"/>
                  </a:schemeClr>
                </a:solidFill>
              </a:defRPr>
            </a:lvl1pPr>
          </a:lstStyle>
          <a:p>
            <a:pPr defTabSz="329184" fontAlgn="auto">
              <a:spcBef>
                <a:spcPts val="0"/>
              </a:spcBef>
              <a:spcAft>
                <a:spcPts val="0"/>
              </a:spcAft>
            </a:pPr>
            <a:fld id="{1CE38128-5375-4380-835C-E1544B571A96}" type="datetimeFigureOut">
              <a:rPr lang="en-US" b="0" smtClean="0">
                <a:solidFill>
                  <a:prstClr val="black">
                    <a:tint val="75000"/>
                  </a:prstClr>
                </a:solidFill>
                <a:latin typeface="Calibri"/>
                <a:ea typeface="+mn-ea"/>
                <a:cs typeface="+mn-cs"/>
              </a:rPr>
              <a:pPr defTabSz="329184" fontAlgn="auto">
                <a:spcBef>
                  <a:spcPts val="0"/>
                </a:spcBef>
                <a:spcAft>
                  <a:spcPts val="0"/>
                </a:spcAft>
              </a:pPr>
              <a:t>10/22/15</a:t>
            </a:fld>
            <a:endParaRPr lang="en-US" b="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32918" tIns="16459" rIns="32918" bIns="16459" rtlCol="0" anchor="ctr"/>
          <a:lstStyle>
            <a:lvl1pPr algn="ctr">
              <a:defRPr sz="400">
                <a:solidFill>
                  <a:schemeClr val="tx1">
                    <a:tint val="75000"/>
                  </a:schemeClr>
                </a:solidFill>
              </a:defRPr>
            </a:lvl1pPr>
          </a:lstStyle>
          <a:p>
            <a:pPr defTabSz="329184" fontAlgn="auto">
              <a:spcBef>
                <a:spcPts val="0"/>
              </a:spcBef>
              <a:spcAft>
                <a:spcPts val="0"/>
              </a:spcAft>
            </a:pPr>
            <a:endParaRPr lang="en-US" b="0">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32918" tIns="16459" rIns="32918" bIns="16459" rtlCol="0" anchor="ctr"/>
          <a:lstStyle>
            <a:lvl1pPr algn="r">
              <a:defRPr sz="400">
                <a:solidFill>
                  <a:schemeClr val="tx1">
                    <a:tint val="75000"/>
                  </a:schemeClr>
                </a:solidFill>
              </a:defRPr>
            </a:lvl1pPr>
          </a:lstStyle>
          <a:p>
            <a:pPr defTabSz="329184" fontAlgn="auto">
              <a:spcBef>
                <a:spcPts val="0"/>
              </a:spcBef>
              <a:spcAft>
                <a:spcPts val="0"/>
              </a:spcAft>
            </a:pPr>
            <a:fld id="{520247F9-01A8-4978-8360-05BD5E899D37}" type="slidenum">
              <a:rPr lang="en-US" b="0" smtClean="0">
                <a:solidFill>
                  <a:prstClr val="black">
                    <a:tint val="75000"/>
                  </a:prstClr>
                </a:solidFill>
                <a:latin typeface="Calibri"/>
                <a:ea typeface="+mn-ea"/>
                <a:cs typeface="+mn-cs"/>
              </a:rPr>
              <a:pPr defTabSz="329184" fontAlgn="auto">
                <a:spcBef>
                  <a:spcPts val="0"/>
                </a:spcBef>
                <a:spcAft>
                  <a:spcPts val="0"/>
                </a:spcAft>
              </a:pPr>
              <a:t>‹#›</a:t>
            </a:fld>
            <a:endParaRPr lang="en-US" b="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811326053"/>
      </p:ext>
    </p:extLst>
  </p:cSld>
  <p:clrMap bg1="lt1" tx1="dk1" bg2="lt2" tx2="dk2" accent1="accent1" accent2="accent2" accent3="accent3" accent4="accent4" accent5="accent5" accent6="accent6" hlink="hlink" folHlink="folHlink"/>
  <p:sldLayoutIdLst>
    <p:sldLayoutId id="2147533795" r:id="rId1"/>
    <p:sldLayoutId id="2147533796" r:id="rId2"/>
    <p:sldLayoutId id="2147533797" r:id="rId3"/>
    <p:sldLayoutId id="2147533798" r:id="rId4"/>
    <p:sldLayoutId id="2147533799" r:id="rId5"/>
    <p:sldLayoutId id="2147533800" r:id="rId6"/>
    <p:sldLayoutId id="2147533801" r:id="rId7"/>
    <p:sldLayoutId id="2147533802" r:id="rId8"/>
    <p:sldLayoutId id="2147533803" r:id="rId9"/>
    <p:sldLayoutId id="2147533804" r:id="rId10"/>
    <p:sldLayoutId id="2147533805" r:id="rId11"/>
  </p:sldLayoutIdLst>
  <p:txStyles>
    <p:titleStyle>
      <a:lvl1pPr algn="ctr" defTabSz="329184" rtl="0" eaLnBrk="1" latinLnBrk="0" hangingPunct="1">
        <a:spcBef>
          <a:spcPct val="0"/>
        </a:spcBef>
        <a:buNone/>
        <a:defRPr sz="1600" kern="1200">
          <a:solidFill>
            <a:schemeClr val="tx1"/>
          </a:solidFill>
          <a:latin typeface="+mj-lt"/>
          <a:ea typeface="+mj-ea"/>
          <a:cs typeface="+mj-cs"/>
        </a:defRPr>
      </a:lvl1pPr>
    </p:titleStyle>
    <p:bodyStyle>
      <a:lvl1pPr marL="123444" indent="-123444" algn="l" defTabSz="329184" rtl="0" eaLnBrk="1" latinLnBrk="0" hangingPunct="1">
        <a:spcBef>
          <a:spcPct val="20000"/>
        </a:spcBef>
        <a:buFont typeface="Arial" pitchFamily="34" charset="0"/>
        <a:buChar char="•"/>
        <a:defRPr sz="1200" kern="1200">
          <a:solidFill>
            <a:schemeClr val="tx1"/>
          </a:solidFill>
          <a:latin typeface="+mn-lt"/>
          <a:ea typeface="+mn-ea"/>
          <a:cs typeface="+mn-cs"/>
        </a:defRPr>
      </a:lvl1pPr>
      <a:lvl2pPr marL="267462" indent="-102870" algn="l" defTabSz="329184" rtl="0" eaLnBrk="1" latinLnBrk="0" hangingPunct="1">
        <a:spcBef>
          <a:spcPct val="20000"/>
        </a:spcBef>
        <a:buFont typeface="Arial" pitchFamily="34" charset="0"/>
        <a:buChar char="–"/>
        <a:defRPr sz="1000" kern="1200">
          <a:solidFill>
            <a:schemeClr val="tx1"/>
          </a:solidFill>
          <a:latin typeface="+mn-lt"/>
          <a:ea typeface="+mn-ea"/>
          <a:cs typeface="+mn-cs"/>
        </a:defRPr>
      </a:lvl2pPr>
      <a:lvl3pPr marL="411480" indent="-82296" algn="l" defTabSz="329184" rtl="0" eaLnBrk="1" latinLnBrk="0" hangingPunct="1">
        <a:spcBef>
          <a:spcPct val="20000"/>
        </a:spcBef>
        <a:buFont typeface="Arial" pitchFamily="34" charset="0"/>
        <a:buChar char="•"/>
        <a:defRPr sz="900" kern="1200">
          <a:solidFill>
            <a:schemeClr val="tx1"/>
          </a:solidFill>
          <a:latin typeface="+mn-lt"/>
          <a:ea typeface="+mn-ea"/>
          <a:cs typeface="+mn-cs"/>
        </a:defRPr>
      </a:lvl3pPr>
      <a:lvl4pPr marL="576072" indent="-82296" algn="l" defTabSz="329184" rtl="0" eaLnBrk="1" latinLnBrk="0" hangingPunct="1">
        <a:spcBef>
          <a:spcPct val="20000"/>
        </a:spcBef>
        <a:buFont typeface="Arial" pitchFamily="34" charset="0"/>
        <a:buChar char="–"/>
        <a:defRPr sz="700" kern="1200">
          <a:solidFill>
            <a:schemeClr val="tx1"/>
          </a:solidFill>
          <a:latin typeface="+mn-lt"/>
          <a:ea typeface="+mn-ea"/>
          <a:cs typeface="+mn-cs"/>
        </a:defRPr>
      </a:lvl4pPr>
      <a:lvl5pPr marL="740664" indent="-82296" algn="l" defTabSz="329184" rtl="0" eaLnBrk="1" latinLnBrk="0" hangingPunct="1">
        <a:spcBef>
          <a:spcPct val="20000"/>
        </a:spcBef>
        <a:buFont typeface="Arial" pitchFamily="34" charset="0"/>
        <a:buChar char="»"/>
        <a:defRPr sz="700" kern="1200">
          <a:solidFill>
            <a:schemeClr val="tx1"/>
          </a:solidFill>
          <a:latin typeface="+mn-lt"/>
          <a:ea typeface="+mn-ea"/>
          <a:cs typeface="+mn-cs"/>
        </a:defRPr>
      </a:lvl5pPr>
      <a:lvl6pPr marL="905256" indent="-82296" algn="l" defTabSz="329184" rtl="0" eaLnBrk="1" latinLnBrk="0" hangingPunct="1">
        <a:spcBef>
          <a:spcPct val="20000"/>
        </a:spcBef>
        <a:buFont typeface="Arial" pitchFamily="34" charset="0"/>
        <a:buChar char="•"/>
        <a:defRPr sz="700" kern="1200">
          <a:solidFill>
            <a:schemeClr val="tx1"/>
          </a:solidFill>
          <a:latin typeface="+mn-lt"/>
          <a:ea typeface="+mn-ea"/>
          <a:cs typeface="+mn-cs"/>
        </a:defRPr>
      </a:lvl6pPr>
      <a:lvl7pPr marL="1069848" indent="-82296" algn="l" defTabSz="329184" rtl="0" eaLnBrk="1" latinLnBrk="0" hangingPunct="1">
        <a:spcBef>
          <a:spcPct val="20000"/>
        </a:spcBef>
        <a:buFont typeface="Arial" pitchFamily="34" charset="0"/>
        <a:buChar char="•"/>
        <a:defRPr sz="700" kern="1200">
          <a:solidFill>
            <a:schemeClr val="tx1"/>
          </a:solidFill>
          <a:latin typeface="+mn-lt"/>
          <a:ea typeface="+mn-ea"/>
          <a:cs typeface="+mn-cs"/>
        </a:defRPr>
      </a:lvl7pPr>
      <a:lvl8pPr marL="1234440" indent="-82296" algn="l" defTabSz="329184" rtl="0" eaLnBrk="1" latinLnBrk="0" hangingPunct="1">
        <a:spcBef>
          <a:spcPct val="20000"/>
        </a:spcBef>
        <a:buFont typeface="Arial" pitchFamily="34" charset="0"/>
        <a:buChar char="•"/>
        <a:defRPr sz="700" kern="1200">
          <a:solidFill>
            <a:schemeClr val="tx1"/>
          </a:solidFill>
          <a:latin typeface="+mn-lt"/>
          <a:ea typeface="+mn-ea"/>
          <a:cs typeface="+mn-cs"/>
        </a:defRPr>
      </a:lvl8pPr>
      <a:lvl9pPr marL="1399032" indent="-82296" algn="l" defTabSz="329184" rtl="0" eaLnBrk="1" latinLnBrk="0" hangingPunct="1">
        <a:spcBef>
          <a:spcPct val="20000"/>
        </a:spcBef>
        <a:buFont typeface="Arial" pitchFamily="34" charset="0"/>
        <a:buChar char="•"/>
        <a:defRPr sz="700" kern="1200">
          <a:solidFill>
            <a:schemeClr val="tx1"/>
          </a:solidFill>
          <a:latin typeface="+mn-lt"/>
          <a:ea typeface="+mn-ea"/>
          <a:cs typeface="+mn-cs"/>
        </a:defRPr>
      </a:lvl9pPr>
    </p:bodyStyle>
    <p:otherStyle>
      <a:defPPr>
        <a:defRPr lang="en-US"/>
      </a:defPPr>
      <a:lvl1pPr marL="0" algn="l" defTabSz="329184" rtl="0" eaLnBrk="1" latinLnBrk="0" hangingPunct="1">
        <a:defRPr sz="600" kern="1200">
          <a:solidFill>
            <a:schemeClr val="tx1"/>
          </a:solidFill>
          <a:latin typeface="+mn-lt"/>
          <a:ea typeface="+mn-ea"/>
          <a:cs typeface="+mn-cs"/>
        </a:defRPr>
      </a:lvl1pPr>
      <a:lvl2pPr marL="164592" algn="l" defTabSz="329184" rtl="0" eaLnBrk="1" latinLnBrk="0" hangingPunct="1">
        <a:defRPr sz="600" kern="1200">
          <a:solidFill>
            <a:schemeClr val="tx1"/>
          </a:solidFill>
          <a:latin typeface="+mn-lt"/>
          <a:ea typeface="+mn-ea"/>
          <a:cs typeface="+mn-cs"/>
        </a:defRPr>
      </a:lvl2pPr>
      <a:lvl3pPr marL="329184" algn="l" defTabSz="329184" rtl="0" eaLnBrk="1" latinLnBrk="0" hangingPunct="1">
        <a:defRPr sz="600" kern="1200">
          <a:solidFill>
            <a:schemeClr val="tx1"/>
          </a:solidFill>
          <a:latin typeface="+mn-lt"/>
          <a:ea typeface="+mn-ea"/>
          <a:cs typeface="+mn-cs"/>
        </a:defRPr>
      </a:lvl3pPr>
      <a:lvl4pPr marL="493776" algn="l" defTabSz="329184" rtl="0" eaLnBrk="1" latinLnBrk="0" hangingPunct="1">
        <a:defRPr sz="600" kern="1200">
          <a:solidFill>
            <a:schemeClr val="tx1"/>
          </a:solidFill>
          <a:latin typeface="+mn-lt"/>
          <a:ea typeface="+mn-ea"/>
          <a:cs typeface="+mn-cs"/>
        </a:defRPr>
      </a:lvl4pPr>
      <a:lvl5pPr marL="658368" algn="l" defTabSz="329184" rtl="0" eaLnBrk="1" latinLnBrk="0" hangingPunct="1">
        <a:defRPr sz="600" kern="1200">
          <a:solidFill>
            <a:schemeClr val="tx1"/>
          </a:solidFill>
          <a:latin typeface="+mn-lt"/>
          <a:ea typeface="+mn-ea"/>
          <a:cs typeface="+mn-cs"/>
        </a:defRPr>
      </a:lvl5pPr>
      <a:lvl6pPr marL="822960" algn="l" defTabSz="329184" rtl="0" eaLnBrk="1" latinLnBrk="0" hangingPunct="1">
        <a:defRPr sz="600" kern="1200">
          <a:solidFill>
            <a:schemeClr val="tx1"/>
          </a:solidFill>
          <a:latin typeface="+mn-lt"/>
          <a:ea typeface="+mn-ea"/>
          <a:cs typeface="+mn-cs"/>
        </a:defRPr>
      </a:lvl6pPr>
      <a:lvl7pPr marL="987552" algn="l" defTabSz="329184" rtl="0" eaLnBrk="1" latinLnBrk="0" hangingPunct="1">
        <a:defRPr sz="600" kern="1200">
          <a:solidFill>
            <a:schemeClr val="tx1"/>
          </a:solidFill>
          <a:latin typeface="+mn-lt"/>
          <a:ea typeface="+mn-ea"/>
          <a:cs typeface="+mn-cs"/>
        </a:defRPr>
      </a:lvl7pPr>
      <a:lvl8pPr marL="1152144" algn="l" defTabSz="329184" rtl="0" eaLnBrk="1" latinLnBrk="0" hangingPunct="1">
        <a:defRPr sz="600" kern="1200">
          <a:solidFill>
            <a:schemeClr val="tx1"/>
          </a:solidFill>
          <a:latin typeface="+mn-lt"/>
          <a:ea typeface="+mn-ea"/>
          <a:cs typeface="+mn-cs"/>
        </a:defRPr>
      </a:lvl8pPr>
      <a:lvl9pPr marL="1316736" algn="l" defTabSz="329184" rtl="0" eaLnBrk="1" latinLnBrk="0" hangingPunct="1">
        <a:defRPr sz="600" kern="1200">
          <a:solidFill>
            <a:schemeClr val="tx1"/>
          </a:solidFill>
          <a:latin typeface="+mn-lt"/>
          <a:ea typeface="+mn-ea"/>
          <a:cs typeface="+mn-cs"/>
        </a:defRPr>
      </a:lvl9pPr>
    </p:otherStyle>
  </p:txStyles>
</p:sldMaster>
</file>

<file path=ppt/slideMasters/slideMaster5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fontAlgn="auto">
              <a:spcBef>
                <a:spcPts val="0"/>
              </a:spcBef>
              <a:spcAft>
                <a:spcPts val="0"/>
              </a:spcAft>
            </a:pPr>
            <a:fld id="{51488E2F-A8FA-AC4C-A473-F9A29636F6C4}" type="datetimeFigureOut">
              <a:rPr lang="en-US" b="0" smtClean="0">
                <a:solidFill>
                  <a:prstClr val="black">
                    <a:tint val="75000"/>
                  </a:prstClr>
                </a:solidFill>
                <a:latin typeface="Calibri"/>
                <a:ea typeface="+mn-ea"/>
                <a:cs typeface="+mn-cs"/>
              </a:rPr>
              <a:pPr defTabSz="457200" fontAlgn="auto">
                <a:spcBef>
                  <a:spcPts val="0"/>
                </a:spcBef>
                <a:spcAft>
                  <a:spcPts val="0"/>
                </a:spcAft>
              </a:pPr>
              <a:t>10/22/15</a:t>
            </a:fld>
            <a:endParaRPr lang="en-US" b="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fontAlgn="auto">
              <a:spcBef>
                <a:spcPts val="0"/>
              </a:spcBef>
              <a:spcAft>
                <a:spcPts val="0"/>
              </a:spcAft>
            </a:pPr>
            <a:endParaRPr lang="en-US" b="0">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fontAlgn="auto">
              <a:spcBef>
                <a:spcPts val="0"/>
              </a:spcBef>
              <a:spcAft>
                <a:spcPts val="0"/>
              </a:spcAft>
            </a:pPr>
            <a:fld id="{A4327A1B-2270-CB48-A28F-77DDD1FC5B4C}" type="slidenum">
              <a:rPr lang="en-US" b="0" smtClean="0">
                <a:solidFill>
                  <a:prstClr val="black">
                    <a:tint val="75000"/>
                  </a:prstClr>
                </a:solidFill>
                <a:latin typeface="Calibri"/>
                <a:ea typeface="+mn-ea"/>
                <a:cs typeface="+mn-cs"/>
              </a:rPr>
              <a:pPr defTabSz="457200" fontAlgn="auto">
                <a:spcBef>
                  <a:spcPts val="0"/>
                </a:spcBef>
                <a:spcAft>
                  <a:spcPts val="0"/>
                </a:spcAft>
              </a:pPr>
              <a:t>‹#›</a:t>
            </a:fld>
            <a:endParaRPr lang="en-US" b="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678080035"/>
      </p:ext>
    </p:extLst>
  </p:cSld>
  <p:clrMap bg1="lt1" tx1="dk1" bg2="lt2" tx2="dk2" accent1="accent1" accent2="accent2" accent3="accent3" accent4="accent4" accent5="accent5" accent6="accent6" hlink="hlink" folHlink="folHlink"/>
  <p:sldLayoutIdLst>
    <p:sldLayoutId id="2147533807" r:id="rId1"/>
    <p:sldLayoutId id="2147533808" r:id="rId2"/>
    <p:sldLayoutId id="2147533809" r:id="rId3"/>
    <p:sldLayoutId id="2147533810" r:id="rId4"/>
    <p:sldLayoutId id="2147533811" r:id="rId5"/>
    <p:sldLayoutId id="2147533812" r:id="rId6"/>
    <p:sldLayoutId id="2147533813" r:id="rId7"/>
    <p:sldLayoutId id="2147533814" r:id="rId8"/>
    <p:sldLayoutId id="2147533815" r:id="rId9"/>
    <p:sldLayoutId id="2147533816" r:id="rId10"/>
    <p:sldLayoutId id="2147533817"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58050"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06" tIns="46004" rIns="92006" bIns="46004" numCol="1" anchor="ctr" anchorCtr="0" compatLnSpc="1">
            <a:prstTxWarp prst="textNoShape">
              <a:avLst/>
            </a:prstTxWarp>
          </a:bodyPr>
          <a:lstStyle/>
          <a:p>
            <a:pPr lvl="0"/>
            <a:r>
              <a:rPr lang="en-US"/>
              <a:t>Click to edit Master title style</a:t>
            </a:r>
          </a:p>
        </p:txBody>
      </p:sp>
      <p:sp>
        <p:nvSpPr>
          <p:cNvPr id="258051"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06" tIns="46004" rIns="92006" bIns="460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2006" tIns="46004" rIns="92006" bIns="46004"/>
          <a:lstStyle/>
          <a:p>
            <a:pPr defTabSz="910659" eaLnBrk="0" hangingPunct="0">
              <a:defRPr/>
            </a:pPr>
            <a:fld id="{175D2F9F-18C8-A447-B5E5-43EF653B27F1}" type="slidenum">
              <a:rPr lang="en-US" sz="1600" i="1">
                <a:solidFill>
                  <a:srgbClr val="000000"/>
                </a:solidFill>
                <a:effectLst>
                  <a:outerShdw blurRad="38100" dist="38100" dir="2700000" algn="tl">
                    <a:srgbClr val="DDDDDD"/>
                  </a:outerShdw>
                </a:effectLst>
                <a:latin typeface="Courier New" charset="0"/>
              </a:rPr>
              <a:pPr defTabSz="910659" eaLnBrk="0" hangingPunct="0">
                <a:defRPr/>
              </a:pPr>
              <a:t>‹#›</a:t>
            </a:fld>
            <a:r>
              <a:rPr lang="en-US" sz="1800">
                <a:solidFill>
                  <a:srgbClr val="808080"/>
                </a:solidFill>
              </a:rPr>
              <a:t> - </a:t>
            </a:r>
            <a:r>
              <a:rPr lang="en-US" sz="1000">
                <a:solidFill>
                  <a:srgbClr val="969696"/>
                </a:solidFill>
              </a:rPr>
              <a:t>Lectures.GersteinLab.org</a:t>
            </a:r>
            <a:endParaRPr lang="en-US" sz="300" b="0">
              <a:solidFill>
                <a:srgbClr val="000000"/>
              </a:solidFill>
            </a:endParaRPr>
          </a:p>
        </p:txBody>
      </p:sp>
    </p:spTree>
    <p:extLst>
      <p:ext uri="{BB962C8B-B14F-4D97-AF65-F5344CB8AC3E}">
        <p14:creationId xmlns:p14="http://schemas.microsoft.com/office/powerpoint/2010/main" val="3107563938"/>
      </p:ext>
    </p:extLst>
  </p:cSld>
  <p:clrMap bg1="lt1" tx1="dk1" bg2="lt2" tx2="dk2" accent1="accent1" accent2="accent2" accent3="accent3" accent4="accent4" accent5="accent5" accent6="accent6" hlink="hlink" folHlink="folHlink"/>
  <p:sldLayoutIdLst>
    <p:sldLayoutId id="2147533819" r:id="rId1"/>
    <p:sldLayoutId id="2147533820" r:id="rId2"/>
    <p:sldLayoutId id="2147533821" r:id="rId3"/>
    <p:sldLayoutId id="2147533822" r:id="rId4"/>
    <p:sldLayoutId id="2147533823" r:id="rId5"/>
    <p:sldLayoutId id="2147533824" r:id="rId6"/>
    <p:sldLayoutId id="2147533825" r:id="rId7"/>
    <p:sldLayoutId id="2147533826" r:id="rId8"/>
    <p:sldLayoutId id="2147533827" r:id="rId9"/>
    <p:sldLayoutId id="2147533828" r:id="rId10"/>
    <p:sldLayoutId id="2147533829" r:id="rId11"/>
    <p:sldLayoutId id="2147533830" r:id="rId12"/>
    <p:sldLayoutId id="2147533831"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08050"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910" algn="ctr" defTabSz="912236" rtl="0" eaLnBrk="1" fontAlgn="base" hangingPunct="1">
        <a:spcBef>
          <a:spcPct val="0"/>
        </a:spcBef>
        <a:spcAft>
          <a:spcPct val="0"/>
        </a:spcAft>
        <a:defRPr sz="3600" b="1" u="sng">
          <a:solidFill>
            <a:srgbClr val="000099"/>
          </a:solidFill>
          <a:latin typeface="Arial" pitchFamily="-65" charset="0"/>
        </a:defRPr>
      </a:lvl6pPr>
      <a:lvl7pPr marL="913822" algn="ctr" defTabSz="912236" rtl="0" eaLnBrk="1" fontAlgn="base" hangingPunct="1">
        <a:spcBef>
          <a:spcPct val="0"/>
        </a:spcBef>
        <a:spcAft>
          <a:spcPct val="0"/>
        </a:spcAft>
        <a:defRPr sz="3600" b="1" u="sng">
          <a:solidFill>
            <a:srgbClr val="000099"/>
          </a:solidFill>
          <a:latin typeface="Arial" pitchFamily="-65" charset="0"/>
        </a:defRPr>
      </a:lvl7pPr>
      <a:lvl8pPr marL="1370734" algn="ctr" defTabSz="912236" rtl="0" eaLnBrk="1" fontAlgn="base" hangingPunct="1">
        <a:spcBef>
          <a:spcPct val="0"/>
        </a:spcBef>
        <a:spcAft>
          <a:spcPct val="0"/>
        </a:spcAft>
        <a:defRPr sz="3600" b="1" u="sng">
          <a:solidFill>
            <a:srgbClr val="000099"/>
          </a:solidFill>
          <a:latin typeface="Arial" pitchFamily="-65" charset="0"/>
        </a:defRPr>
      </a:lvl8pPr>
      <a:lvl9pPr marL="1827644" algn="ctr" defTabSz="912236" rtl="0" eaLnBrk="1" fontAlgn="base" hangingPunct="1">
        <a:spcBef>
          <a:spcPct val="0"/>
        </a:spcBef>
        <a:spcAft>
          <a:spcPct val="0"/>
        </a:spcAft>
        <a:defRPr sz="3600" b="1" u="sng">
          <a:solidFill>
            <a:srgbClr val="000099"/>
          </a:solidFill>
          <a:latin typeface="Arial" pitchFamily="-65" charset="0"/>
        </a:defRPr>
      </a:lvl9pPr>
    </p:titleStyle>
    <p:bodyStyle>
      <a:lvl1pPr marL="223838" indent="-223838" algn="l" defTabSz="908050"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6738" indent="-223838" algn="l" defTabSz="908050"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8050" indent="-222250" algn="l" defTabSz="908050"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1600" indent="-223838" algn="l" defTabSz="908050"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2450" indent="-223838" algn="l" defTabSz="908050"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3011"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9923"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6833"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3744"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910" rtl="0" eaLnBrk="1" latinLnBrk="0" hangingPunct="1">
        <a:defRPr sz="1800" kern="1200">
          <a:solidFill>
            <a:schemeClr val="tx1"/>
          </a:solidFill>
          <a:latin typeface="+mn-lt"/>
          <a:ea typeface="+mn-ea"/>
          <a:cs typeface="+mn-cs"/>
        </a:defRPr>
      </a:lvl1pPr>
      <a:lvl2pPr marL="456910" algn="l" defTabSz="456910" rtl="0" eaLnBrk="1" latinLnBrk="0" hangingPunct="1">
        <a:defRPr sz="1800" kern="1200">
          <a:solidFill>
            <a:schemeClr val="tx1"/>
          </a:solidFill>
          <a:latin typeface="+mn-lt"/>
          <a:ea typeface="+mn-ea"/>
          <a:cs typeface="+mn-cs"/>
        </a:defRPr>
      </a:lvl2pPr>
      <a:lvl3pPr marL="913822" algn="l" defTabSz="456910" rtl="0" eaLnBrk="1" latinLnBrk="0" hangingPunct="1">
        <a:defRPr sz="1800" kern="1200">
          <a:solidFill>
            <a:schemeClr val="tx1"/>
          </a:solidFill>
          <a:latin typeface="+mn-lt"/>
          <a:ea typeface="+mn-ea"/>
          <a:cs typeface="+mn-cs"/>
        </a:defRPr>
      </a:lvl3pPr>
      <a:lvl4pPr marL="1370734" algn="l" defTabSz="456910" rtl="0" eaLnBrk="1" latinLnBrk="0" hangingPunct="1">
        <a:defRPr sz="1800" kern="1200">
          <a:solidFill>
            <a:schemeClr val="tx1"/>
          </a:solidFill>
          <a:latin typeface="+mn-lt"/>
          <a:ea typeface="+mn-ea"/>
          <a:cs typeface="+mn-cs"/>
        </a:defRPr>
      </a:lvl4pPr>
      <a:lvl5pPr marL="1827644" algn="l" defTabSz="456910" rtl="0" eaLnBrk="1" latinLnBrk="0" hangingPunct="1">
        <a:defRPr sz="1800" kern="1200">
          <a:solidFill>
            <a:schemeClr val="tx1"/>
          </a:solidFill>
          <a:latin typeface="+mn-lt"/>
          <a:ea typeface="+mn-ea"/>
          <a:cs typeface="+mn-cs"/>
        </a:defRPr>
      </a:lvl5pPr>
      <a:lvl6pPr marL="2284557" algn="l" defTabSz="456910" rtl="0" eaLnBrk="1" latinLnBrk="0" hangingPunct="1">
        <a:defRPr sz="1800" kern="1200">
          <a:solidFill>
            <a:schemeClr val="tx1"/>
          </a:solidFill>
          <a:latin typeface="+mn-lt"/>
          <a:ea typeface="+mn-ea"/>
          <a:cs typeface="+mn-cs"/>
        </a:defRPr>
      </a:lvl6pPr>
      <a:lvl7pPr marL="2741467" algn="l" defTabSz="456910" rtl="0" eaLnBrk="1" latinLnBrk="0" hangingPunct="1">
        <a:defRPr sz="1800" kern="1200">
          <a:solidFill>
            <a:schemeClr val="tx1"/>
          </a:solidFill>
          <a:latin typeface="+mn-lt"/>
          <a:ea typeface="+mn-ea"/>
          <a:cs typeface="+mn-cs"/>
        </a:defRPr>
      </a:lvl7pPr>
      <a:lvl8pPr marL="3198377" algn="l" defTabSz="456910" rtl="0" eaLnBrk="1" latinLnBrk="0" hangingPunct="1">
        <a:defRPr sz="1800" kern="1200">
          <a:solidFill>
            <a:schemeClr val="tx1"/>
          </a:solidFill>
          <a:latin typeface="+mn-lt"/>
          <a:ea typeface="+mn-ea"/>
          <a:cs typeface="+mn-cs"/>
        </a:defRPr>
      </a:lvl8pPr>
      <a:lvl9pPr marL="3655289" algn="l" defTabSz="456910" rtl="0" eaLnBrk="1" latinLnBrk="0" hangingPunct="1">
        <a:defRPr sz="1800" kern="1200">
          <a:solidFill>
            <a:schemeClr val="tx1"/>
          </a:solidFill>
          <a:latin typeface="+mn-lt"/>
          <a:ea typeface="+mn-ea"/>
          <a:cs typeface="+mn-cs"/>
        </a:defRPr>
      </a:lvl9pPr>
    </p:otherStyle>
  </p:txStyles>
</p:sldMaster>
</file>

<file path=ppt/slideMasters/slideMaster5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0105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105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defTabSz="457200" fontAlgn="auto">
              <a:spcBef>
                <a:spcPts val="0"/>
              </a:spcBef>
              <a:spcAft>
                <a:spcPts val="0"/>
              </a:spcAft>
              <a:defRPr sz="1200" b="0">
                <a:solidFill>
                  <a:prstClr val="black">
                    <a:tint val="75000"/>
                  </a:prstClr>
                </a:solidFill>
                <a:latin typeface="Calibri"/>
                <a:ea typeface="+mn-ea"/>
                <a:cs typeface="+mn-cs"/>
              </a:defRPr>
            </a:lvl1pPr>
          </a:lstStyle>
          <a:p>
            <a:pPr>
              <a:defRPr/>
            </a:pPr>
            <a:fld id="{44802524-B953-B44E-8280-9D6207D07C0C}" type="datetime1">
              <a:rPr lang="en-US"/>
              <a:pPr>
                <a:defRPr/>
              </a:pPr>
              <a:t>10/22/15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defTabSz="457200" fontAlgn="auto">
              <a:spcBef>
                <a:spcPts val="0"/>
              </a:spcBef>
              <a:spcAft>
                <a:spcPts val="0"/>
              </a:spcAft>
              <a:defRPr sz="1200" b="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defTabSz="457200" fontAlgn="auto">
              <a:spcBef>
                <a:spcPts val="0"/>
              </a:spcBef>
              <a:spcAft>
                <a:spcPts val="0"/>
              </a:spcAft>
              <a:defRPr sz="1200" b="0">
                <a:solidFill>
                  <a:prstClr val="black">
                    <a:tint val="75000"/>
                  </a:prstClr>
                </a:solidFill>
                <a:latin typeface="Calibri"/>
                <a:ea typeface="+mn-ea"/>
                <a:cs typeface="+mn-cs"/>
              </a:defRPr>
            </a:lvl1pPr>
          </a:lstStyle>
          <a:p>
            <a:pPr>
              <a:defRPr/>
            </a:pPr>
            <a:fld id="{6CB4F8AF-CF59-AB4E-8337-2C6EF538D694}" type="slidenum">
              <a:rPr lang="en-US"/>
              <a:pPr>
                <a:defRPr/>
              </a:pPr>
              <a:t>‹#›</a:t>
            </a:fld>
            <a:endParaRPr lang="en-US"/>
          </a:p>
        </p:txBody>
      </p:sp>
    </p:spTree>
    <p:extLst>
      <p:ext uri="{BB962C8B-B14F-4D97-AF65-F5344CB8AC3E}">
        <p14:creationId xmlns:p14="http://schemas.microsoft.com/office/powerpoint/2010/main" val="2493035972"/>
      </p:ext>
    </p:extLst>
  </p:cSld>
  <p:clrMap bg1="lt1" tx1="dk1" bg2="lt2" tx2="dk2" accent1="accent1" accent2="accent2" accent3="accent3" accent4="accent4" accent5="accent5" accent6="accent6" hlink="hlink" folHlink="folHlink"/>
  <p:sldLayoutIdLst>
    <p:sldLayoutId id="2147533845" r:id="rId1"/>
    <p:sldLayoutId id="2147533846" r:id="rId2"/>
    <p:sldLayoutId id="2147533847" r:id="rId3"/>
    <p:sldLayoutId id="2147533848" r:id="rId4"/>
    <p:sldLayoutId id="2147533849" r:id="rId5"/>
    <p:sldLayoutId id="2147533850" r:id="rId6"/>
    <p:sldLayoutId id="2147533851" r:id="rId7"/>
    <p:sldLayoutId id="2147533852" r:id="rId8"/>
    <p:sldLayoutId id="2147533853" r:id="rId9"/>
    <p:sldLayoutId id="2147533854" r:id="rId10"/>
    <p:sldLayoutId id="2147533855" r:id="rId11"/>
  </p:sldLayoutIdLst>
  <p:hf hdr="0" ftr="0" dt="0"/>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2530" name="Rectangle 2"/>
          <p:cNvSpPr>
            <a:spLocks noGrp="1" noChangeArrowheads="1"/>
          </p:cNvSpPr>
          <p:nvPr>
            <p:ph type="title"/>
            <p:custDataLst>
              <p:tags r:id="rId17"/>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1" tIns="46031" rIns="92061" bIns="46031" numCol="1" anchor="ctr" anchorCtr="0" compatLnSpc="1">
            <a:prstTxWarp prst="textNoShape">
              <a:avLst/>
            </a:prstTxWarp>
          </a:bodyPr>
          <a:lstStyle/>
          <a:p>
            <a:pPr lvl="0"/>
            <a:r>
              <a:rPr lang="en-US"/>
              <a:t>Click to edit Master title style</a:t>
            </a:r>
          </a:p>
        </p:txBody>
      </p:sp>
      <p:sp>
        <p:nvSpPr>
          <p:cNvPr id="22531" name="Rectangle 3"/>
          <p:cNvSpPr>
            <a:spLocks noGrp="1" noChangeArrowheads="1"/>
          </p:cNvSpPr>
          <p:nvPr>
            <p:ph type="body" idx="1"/>
            <p:custDataLst>
              <p:tags r:id="rId18"/>
            </p:custDataLst>
          </p:nvPr>
        </p:nvSpPr>
        <p:spPr bwMode="auto">
          <a:xfrm>
            <a:off x="685800" y="198121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1" tIns="46031" rIns="92061" bIns="46031" numCol="1" anchor="t" anchorCtr="0" compatLnSpc="1">
            <a:prstTxWarp prst="textNoShape">
              <a:avLst/>
            </a:prstTxWarp>
          </a:bodyPr>
          <a:lstStyle/>
          <a:p>
            <a:pPr lvl="0"/>
            <a:r>
              <a:rPr lang="en-US"/>
              <a:t>Click to edit Master text styles</a:t>
            </a:r>
          </a:p>
          <a:p>
            <a:pPr lvl="1"/>
            <a:r>
              <a:rPr lang="en-US"/>
              <a:t>Se2_default_3_cbb752_11apr10con2_default_3_cbb752_11apr10d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9"/>
            </p:custDataLst>
          </p:nvPr>
        </p:nvSpPr>
        <p:spPr bwMode="auto">
          <a:xfrm rot="16200000">
            <a:off x="7411245" y="5253841"/>
            <a:ext cx="3078162" cy="263525"/>
          </a:xfrm>
          <a:prstGeom prst="rect">
            <a:avLst/>
          </a:prstGeom>
          <a:noFill/>
          <a:ln w="9525">
            <a:noFill/>
            <a:miter lim="800000"/>
            <a:headEnd/>
            <a:tailEnd/>
          </a:ln>
          <a:effectLst/>
        </p:spPr>
        <p:txBody>
          <a:bodyPr lIns="92061" tIns="46031" rIns="92061" bIns="46031"/>
          <a:lstStyle/>
          <a:p>
            <a:pPr defTabSz="912762" eaLnBrk="0" hangingPunct="0">
              <a:defRPr/>
            </a:pPr>
            <a:fld id="{D062E066-CE84-E447-B015-0053E9EDC9F3}"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762" eaLnBrk="0" hangingPunct="0">
                <a:defRPr/>
              </a:pPr>
              <a:t>‹#›</a:t>
            </a:fld>
            <a:r>
              <a:rPr lang="en-US" sz="1800" dirty="0">
                <a:solidFill>
                  <a:srgbClr val="808080"/>
                </a:solidFill>
                <a:ea typeface="ＭＳ Ｐゴシック" charset="-128"/>
                <a:cs typeface="ＭＳ Ｐゴシック" charset="-128"/>
              </a:rPr>
              <a:t> - </a:t>
            </a:r>
            <a:r>
              <a:rPr lang="en-US" sz="1000" dirty="0" err="1">
                <a:solidFill>
                  <a:srgbClr val="969696"/>
                </a:solidFill>
                <a:ea typeface="ＭＳ Ｐゴシック" charset="-128"/>
                <a:cs typeface="ＭＳ Ｐゴシック" charset="-128"/>
              </a:rPr>
              <a:t>Lectures.GersteinLab.org</a:t>
            </a:r>
            <a:endParaRPr lang="en-US" sz="300" b="0" dirty="0">
              <a:solidFill>
                <a:srgbClr val="000000"/>
              </a:solidFill>
              <a:ea typeface="ＭＳ Ｐゴシック" charset="-128"/>
              <a:cs typeface="ＭＳ Ｐゴシック" charset="-128"/>
            </a:endParaRPr>
          </a:p>
        </p:txBody>
      </p:sp>
    </p:spTree>
  </p:cSld>
  <p:clrMap bg1="lt1" tx1="dk1" bg2="lt2" tx2="dk2" accent1="accent1" accent2="accent2" accent3="accent3" accent4="accent4" accent5="accent5" accent6="accent6" hlink="hlink" folHlink="folHlink"/>
  <p:sldLayoutIdLst>
    <p:sldLayoutId id="2147533162" r:id="rId1"/>
    <p:sldLayoutId id="2147533163" r:id="rId2"/>
    <p:sldLayoutId id="2147533164" r:id="rId3"/>
    <p:sldLayoutId id="2147533165" r:id="rId4"/>
    <p:sldLayoutId id="2147533166" r:id="rId5"/>
    <p:sldLayoutId id="2147533167" r:id="rId6"/>
    <p:sldLayoutId id="2147533168" r:id="rId7"/>
    <p:sldLayoutId id="2147533169" r:id="rId8"/>
    <p:sldLayoutId id="2147533170" r:id="rId9"/>
    <p:sldLayoutId id="2147533171" r:id="rId10"/>
    <p:sldLayoutId id="2147533172" r:id="rId11"/>
    <p:sldLayoutId id="2147533173" r:id="rId12"/>
    <p:sldLayoutId id="2147533174" r:id="rId13"/>
    <p:sldLayoutId id="2147533611" r:id="rId14"/>
    <p:sldLayoutId id="2147533612" r:id="rId15"/>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2762"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174" algn="ctr" defTabSz="912762" rtl="0" eaLnBrk="1" fontAlgn="base" hangingPunct="1">
        <a:spcBef>
          <a:spcPct val="0"/>
        </a:spcBef>
        <a:spcAft>
          <a:spcPct val="0"/>
        </a:spcAft>
        <a:defRPr sz="3600" b="1" u="sng">
          <a:solidFill>
            <a:srgbClr val="000099"/>
          </a:solidFill>
          <a:latin typeface="Arial" pitchFamily="-65" charset="0"/>
        </a:defRPr>
      </a:lvl6pPr>
      <a:lvl7pPr marL="914349" algn="ctr" defTabSz="912762" rtl="0" eaLnBrk="1" fontAlgn="base" hangingPunct="1">
        <a:spcBef>
          <a:spcPct val="0"/>
        </a:spcBef>
        <a:spcAft>
          <a:spcPct val="0"/>
        </a:spcAft>
        <a:defRPr sz="3600" b="1" u="sng">
          <a:solidFill>
            <a:srgbClr val="000099"/>
          </a:solidFill>
          <a:latin typeface="Arial" pitchFamily="-65" charset="0"/>
        </a:defRPr>
      </a:lvl7pPr>
      <a:lvl8pPr marL="1371523" algn="ctr" defTabSz="912762" rtl="0" eaLnBrk="1" fontAlgn="base" hangingPunct="1">
        <a:spcBef>
          <a:spcPct val="0"/>
        </a:spcBef>
        <a:spcAft>
          <a:spcPct val="0"/>
        </a:spcAft>
        <a:defRPr sz="3600" b="1" u="sng">
          <a:solidFill>
            <a:srgbClr val="000099"/>
          </a:solidFill>
          <a:latin typeface="Arial" pitchFamily="-65" charset="0"/>
        </a:defRPr>
      </a:lvl8pPr>
      <a:lvl9pPr marL="1828698" algn="ctr" defTabSz="912762" rtl="0" eaLnBrk="1" fontAlgn="base" hangingPunct="1">
        <a:spcBef>
          <a:spcPct val="0"/>
        </a:spcBef>
        <a:spcAft>
          <a:spcPct val="0"/>
        </a:spcAft>
        <a:defRPr sz="3600" b="1" u="sng">
          <a:solidFill>
            <a:srgbClr val="000099"/>
          </a:solidFill>
          <a:latin typeface="Arial" pitchFamily="-65" charset="0"/>
        </a:defRPr>
      </a:lvl9pPr>
    </p:titleStyle>
    <p:bodyStyle>
      <a:lvl1pPr marL="228588" indent="-228588" algn="l" defTabSz="912762"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71468" indent="-228588" algn="l" defTabSz="912762"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2762" indent="-227001" algn="l" defTabSz="912762"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6286" indent="-228588" algn="l" defTabSz="912762"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7111" indent="-228588" algn="l" defTabSz="912762"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459"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634"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808"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5982"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74" rtl="0" eaLnBrk="1" latinLnBrk="0" hangingPunct="1">
        <a:defRPr sz="1800" kern="1200">
          <a:solidFill>
            <a:schemeClr val="tx1"/>
          </a:solidFill>
          <a:latin typeface="+mn-lt"/>
          <a:ea typeface="+mn-ea"/>
          <a:cs typeface="+mn-cs"/>
        </a:defRPr>
      </a:lvl1pPr>
      <a:lvl2pPr marL="457174" algn="l" defTabSz="457174" rtl="0" eaLnBrk="1" latinLnBrk="0" hangingPunct="1">
        <a:defRPr sz="1800" kern="1200">
          <a:solidFill>
            <a:schemeClr val="tx1"/>
          </a:solidFill>
          <a:latin typeface="+mn-lt"/>
          <a:ea typeface="+mn-ea"/>
          <a:cs typeface="+mn-cs"/>
        </a:defRPr>
      </a:lvl2pPr>
      <a:lvl3pPr marL="914349" algn="l" defTabSz="457174" rtl="0" eaLnBrk="1" latinLnBrk="0" hangingPunct="1">
        <a:defRPr sz="1800" kern="1200">
          <a:solidFill>
            <a:schemeClr val="tx1"/>
          </a:solidFill>
          <a:latin typeface="+mn-lt"/>
          <a:ea typeface="+mn-ea"/>
          <a:cs typeface="+mn-cs"/>
        </a:defRPr>
      </a:lvl3pPr>
      <a:lvl4pPr marL="1371523" algn="l" defTabSz="457174" rtl="0" eaLnBrk="1" latinLnBrk="0" hangingPunct="1">
        <a:defRPr sz="1800" kern="1200">
          <a:solidFill>
            <a:schemeClr val="tx1"/>
          </a:solidFill>
          <a:latin typeface="+mn-lt"/>
          <a:ea typeface="+mn-ea"/>
          <a:cs typeface="+mn-cs"/>
        </a:defRPr>
      </a:lvl4pPr>
      <a:lvl5pPr marL="1828698" algn="l" defTabSz="457174" rtl="0" eaLnBrk="1" latinLnBrk="0" hangingPunct="1">
        <a:defRPr sz="1800" kern="1200">
          <a:solidFill>
            <a:schemeClr val="tx1"/>
          </a:solidFill>
          <a:latin typeface="+mn-lt"/>
          <a:ea typeface="+mn-ea"/>
          <a:cs typeface="+mn-cs"/>
        </a:defRPr>
      </a:lvl5pPr>
      <a:lvl6pPr marL="2285872" algn="l" defTabSz="457174" rtl="0" eaLnBrk="1" latinLnBrk="0" hangingPunct="1">
        <a:defRPr sz="1800" kern="1200">
          <a:solidFill>
            <a:schemeClr val="tx1"/>
          </a:solidFill>
          <a:latin typeface="+mn-lt"/>
          <a:ea typeface="+mn-ea"/>
          <a:cs typeface="+mn-cs"/>
        </a:defRPr>
      </a:lvl6pPr>
      <a:lvl7pPr marL="2743046" algn="l" defTabSz="457174" rtl="0" eaLnBrk="1" latinLnBrk="0" hangingPunct="1">
        <a:defRPr sz="1800" kern="1200">
          <a:solidFill>
            <a:schemeClr val="tx1"/>
          </a:solidFill>
          <a:latin typeface="+mn-lt"/>
          <a:ea typeface="+mn-ea"/>
          <a:cs typeface="+mn-cs"/>
        </a:defRPr>
      </a:lvl7pPr>
      <a:lvl8pPr marL="3200220" algn="l" defTabSz="457174" rtl="0" eaLnBrk="1" latinLnBrk="0" hangingPunct="1">
        <a:defRPr sz="1800" kern="1200">
          <a:solidFill>
            <a:schemeClr val="tx1"/>
          </a:solidFill>
          <a:latin typeface="+mn-lt"/>
          <a:ea typeface="+mn-ea"/>
          <a:cs typeface="+mn-cs"/>
        </a:defRPr>
      </a:lvl8pPr>
      <a:lvl9pPr marL="3657396" algn="l" defTabSz="457174" rtl="0" eaLnBrk="1" latinLnBrk="0" hangingPunct="1">
        <a:defRPr sz="1800" kern="1200">
          <a:solidFill>
            <a:schemeClr val="tx1"/>
          </a:solidFill>
          <a:latin typeface="+mn-lt"/>
          <a:ea typeface="+mn-ea"/>
          <a:cs typeface="+mn-cs"/>
        </a:defRPr>
      </a:lvl9pPr>
    </p:otherStyle>
  </p:txStyles>
</p:sldMaster>
</file>

<file path=ppt/slideMasters/slideMaster6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fontAlgn="auto">
              <a:spcBef>
                <a:spcPts val="0"/>
              </a:spcBef>
              <a:spcAft>
                <a:spcPts val="0"/>
              </a:spcAft>
            </a:pPr>
            <a:fld id="{C46265A6-DBF6-A843-BB27-DA18CACCFE57}" type="datetime1">
              <a:rPr lang="en-US" b="0" smtClean="0">
                <a:solidFill>
                  <a:prstClr val="black">
                    <a:tint val="75000"/>
                  </a:prstClr>
                </a:solidFill>
                <a:latin typeface="Calibri"/>
                <a:ea typeface="+mn-ea"/>
                <a:cs typeface="+mn-cs"/>
              </a:rPr>
              <a:pPr defTabSz="457200" fontAlgn="auto">
                <a:spcBef>
                  <a:spcPts val="0"/>
                </a:spcBef>
                <a:spcAft>
                  <a:spcPts val="0"/>
                </a:spcAft>
              </a:pPr>
              <a:t>10/22/15</a:t>
            </a:fld>
            <a:endParaRPr lang="en-US" b="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fontAlgn="auto">
              <a:spcBef>
                <a:spcPts val="0"/>
              </a:spcBef>
              <a:spcAft>
                <a:spcPts val="0"/>
              </a:spcAft>
            </a:pPr>
            <a:endParaRPr lang="en-US" b="0">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fontAlgn="auto">
              <a:spcBef>
                <a:spcPts val="0"/>
              </a:spcBef>
              <a:spcAft>
                <a:spcPts val="0"/>
              </a:spcAft>
            </a:pPr>
            <a:fld id="{9D56B22E-84ED-E847-AF2C-7D5F426A701F}" type="slidenum">
              <a:rPr lang="en-US" b="0" smtClean="0">
                <a:solidFill>
                  <a:prstClr val="black">
                    <a:tint val="75000"/>
                  </a:prstClr>
                </a:solidFill>
                <a:latin typeface="Calibri"/>
                <a:ea typeface="+mn-ea"/>
                <a:cs typeface="+mn-cs"/>
              </a:rPr>
              <a:pPr defTabSz="457200" fontAlgn="auto">
                <a:spcBef>
                  <a:spcPts val="0"/>
                </a:spcBef>
                <a:spcAft>
                  <a:spcPts val="0"/>
                </a:spcAft>
              </a:pPr>
              <a:t>‹#›</a:t>
            </a:fld>
            <a:endParaRPr lang="en-US" b="0">
              <a:solidFill>
                <a:prstClr val="black">
                  <a:tint val="75000"/>
                </a:prstClr>
              </a:solidFill>
              <a:latin typeface="Calibri"/>
              <a:ea typeface="+mn-ea"/>
              <a:cs typeface="+mn-cs"/>
            </a:endParaRPr>
          </a:p>
        </p:txBody>
      </p:sp>
      <p:sp>
        <p:nvSpPr>
          <p:cNvPr id="7" name="TextBox 6"/>
          <p:cNvSpPr txBox="1"/>
          <p:nvPr userDrawn="1"/>
        </p:nvSpPr>
        <p:spPr>
          <a:xfrm rot="16200000">
            <a:off x="8165559" y="5722779"/>
            <a:ext cx="1720393" cy="276999"/>
          </a:xfrm>
          <a:prstGeom prst="rect">
            <a:avLst/>
          </a:prstGeom>
          <a:noFill/>
        </p:spPr>
        <p:txBody>
          <a:bodyPr wrap="none" rtlCol="0">
            <a:spAutoFit/>
          </a:bodyPr>
          <a:lstStyle/>
          <a:p>
            <a:pPr defTabSz="457200" fontAlgn="auto">
              <a:spcBef>
                <a:spcPts val="0"/>
              </a:spcBef>
              <a:spcAft>
                <a:spcPts val="0"/>
              </a:spcAft>
            </a:pPr>
            <a:r>
              <a:rPr lang="en-US" b="0" dirty="0" err="1" smtClean="0">
                <a:solidFill>
                  <a:prstClr val="black">
                    <a:lumMod val="65000"/>
                    <a:lumOff val="35000"/>
                  </a:prstClr>
                </a:solidFill>
                <a:latin typeface="Calibri"/>
                <a:ea typeface="+mn-ea"/>
                <a:cs typeface="+mn-cs"/>
              </a:rPr>
              <a:t>Lectures.Gersteinlab.org</a:t>
            </a:r>
            <a:endParaRPr lang="en-US" b="0" dirty="0">
              <a:solidFill>
                <a:prstClr val="black">
                  <a:lumMod val="65000"/>
                  <a:lumOff val="35000"/>
                </a:prstClr>
              </a:solidFill>
              <a:latin typeface="Calibri"/>
              <a:ea typeface="+mn-ea"/>
              <a:cs typeface="+mn-cs"/>
            </a:endParaRPr>
          </a:p>
        </p:txBody>
      </p:sp>
    </p:spTree>
    <p:extLst>
      <p:ext uri="{BB962C8B-B14F-4D97-AF65-F5344CB8AC3E}">
        <p14:creationId xmlns:p14="http://schemas.microsoft.com/office/powerpoint/2010/main" val="1781032326"/>
      </p:ext>
    </p:extLst>
  </p:cSld>
  <p:clrMap bg1="lt1" tx1="dk1" bg2="lt2" tx2="dk2" accent1="accent1" accent2="accent2" accent3="accent3" accent4="accent4" accent5="accent5" accent6="accent6" hlink="hlink" folHlink="folHlink"/>
  <p:sldLayoutIdLst>
    <p:sldLayoutId id="2147533857" r:id="rId1"/>
    <p:sldLayoutId id="2147533858" r:id="rId2"/>
    <p:sldLayoutId id="2147533859" r:id="rId3"/>
    <p:sldLayoutId id="2147533860" r:id="rId4"/>
    <p:sldLayoutId id="2147533861" r:id="rId5"/>
    <p:sldLayoutId id="2147533862" r:id="rId6"/>
    <p:sldLayoutId id="2147533863" r:id="rId7"/>
    <p:sldLayoutId id="2147533864" r:id="rId8"/>
    <p:sldLayoutId id="2147533865" r:id="rId9"/>
    <p:sldLayoutId id="2147533866" r:id="rId10"/>
    <p:sldLayoutId id="2147533867" r:id="rId11"/>
  </p:sldLayoutIdLst>
  <p:hf hdr="0" ftr="0" dt="0"/>
  <p:txStyles>
    <p:titleStyle>
      <a:lvl1pPr algn="ctr" defTabSz="457200" rtl="0" eaLnBrk="1" latinLnBrk="0" hangingPunct="1">
        <a:spcBef>
          <a:spcPct val="0"/>
        </a:spcBef>
        <a:buNone/>
        <a:defRPr sz="4400" kern="1200">
          <a:solidFill>
            <a:schemeClr val="tx1"/>
          </a:solidFill>
          <a:latin typeface="Arial"/>
          <a:ea typeface="+mj-ea"/>
          <a:cs typeface="Arial"/>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8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24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2768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946" tIns="45975" rIns="91946" bIns="45975" numCol="1" anchor="ctr" anchorCtr="0" compatLnSpc="1">
            <a:prstTxWarp prst="textNoShape">
              <a:avLst/>
            </a:prstTxWarp>
          </a:bodyPr>
          <a:lstStyle/>
          <a:p>
            <a:pPr lvl="0"/>
            <a:r>
              <a:rPr lang="en-US" altLang="en-US"/>
              <a:t>Click to edit Master title style</a:t>
            </a:r>
          </a:p>
        </p:txBody>
      </p:sp>
      <p:sp>
        <p:nvSpPr>
          <p:cNvPr id="327683" name="Rectangle 3"/>
          <p:cNvSpPr>
            <a:spLocks noGrp="1" noChangeArrowheads="1"/>
          </p:cNvSpPr>
          <p:nvPr>
            <p:ph type="body" idx="1"/>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946" tIns="45975" rIns="91946" bIns="45975"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p:nvSpPr>
        <p:spPr bwMode="auto">
          <a:xfrm rot="16200000">
            <a:off x="7411245" y="5253831"/>
            <a:ext cx="3078162" cy="263525"/>
          </a:xfrm>
          <a:prstGeom prst="rect">
            <a:avLst/>
          </a:prstGeom>
          <a:noFill/>
          <a:ln w="9525">
            <a:noFill/>
            <a:miter lim="800000"/>
            <a:headEnd/>
            <a:tailEnd/>
          </a:ln>
          <a:effectLst/>
        </p:spPr>
        <p:txBody>
          <a:bodyPr lIns="91946" tIns="45975" rIns="91946" bIns="45975"/>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466FABD5-8322-6344-91C2-7E2F608C669F}" type="slidenum">
              <a:rPr lang="en-US" altLang="en-US" sz="1600" i="1">
                <a:solidFill>
                  <a:srgbClr val="000000"/>
                </a:solidFill>
                <a:effectLst>
                  <a:outerShdw blurRad="38100" dist="38100" dir="2700000" algn="tl">
                    <a:srgbClr val="C0C0C0"/>
                  </a:outerShdw>
                </a:effectLst>
                <a:latin typeface="Courier New" charset="0"/>
                <a:cs typeface="+mn-cs"/>
              </a:rPr>
              <a:pPr/>
              <a:t>‹#›</a:t>
            </a:fld>
            <a:r>
              <a:rPr lang="en-US" altLang="en-US" sz="1800">
                <a:solidFill>
                  <a:srgbClr val="808080"/>
                </a:solidFill>
                <a:cs typeface="+mn-cs"/>
              </a:rPr>
              <a:t> - </a:t>
            </a:r>
            <a:r>
              <a:rPr lang="en-US" altLang="en-US" sz="1000">
                <a:solidFill>
                  <a:srgbClr val="969696"/>
                </a:solidFill>
                <a:cs typeface="+mn-cs"/>
              </a:rPr>
              <a:t>Lectures.GersteinLab.org</a:t>
            </a:r>
            <a:r>
              <a:rPr lang="en-US" altLang="en-US" sz="400" b="0">
                <a:solidFill>
                  <a:srgbClr val="808080"/>
                </a:solidFill>
                <a:cs typeface="+mn-cs"/>
              </a:rPr>
              <a:t> </a:t>
            </a:r>
            <a:r>
              <a:rPr lang="en-US" altLang="en-US" sz="300" b="0">
                <a:solidFill>
                  <a:srgbClr val="000000"/>
                </a:solidFill>
                <a:cs typeface="+mn-cs"/>
              </a:rPr>
              <a:t>(c) '09</a:t>
            </a:r>
          </a:p>
        </p:txBody>
      </p:sp>
    </p:spTree>
    <p:extLst>
      <p:ext uri="{BB962C8B-B14F-4D97-AF65-F5344CB8AC3E}">
        <p14:creationId xmlns:p14="http://schemas.microsoft.com/office/powerpoint/2010/main" val="2904501084"/>
      </p:ext>
    </p:extLst>
  </p:cSld>
  <p:clrMap bg1="lt1" tx1="dk1" bg2="lt2" tx2="dk2" accent1="accent1" accent2="accent2" accent3="accent3" accent4="accent4" accent5="accent5" accent6="accent6" hlink="hlink" folHlink="folHlink"/>
  <p:sldLayoutIdLst>
    <p:sldLayoutId id="2147533869" r:id="rId1"/>
    <p:sldLayoutId id="2147533870" r:id="rId2"/>
    <p:sldLayoutId id="2147533871" r:id="rId3"/>
    <p:sldLayoutId id="2147533872" r:id="rId4"/>
    <p:sldLayoutId id="2147533873" r:id="rId5"/>
    <p:sldLayoutId id="2147533874" r:id="rId6"/>
    <p:sldLayoutId id="2147533875" r:id="rId7"/>
    <p:sldLayoutId id="2147533876" r:id="rId8"/>
    <p:sldLayoutId id="2147533877" r:id="rId9"/>
    <p:sldLayoutId id="2147533878" r:id="rId10"/>
    <p:sldLayoutId id="2147533879" r:id="rId11"/>
    <p:sldLayoutId id="2147533880" r:id="rId12"/>
    <p:sldLayoutId id="2147533881"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1225"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6631" algn="ctr" defTabSz="911677" rtl="0" eaLnBrk="1" fontAlgn="base" hangingPunct="1">
        <a:spcBef>
          <a:spcPct val="0"/>
        </a:spcBef>
        <a:spcAft>
          <a:spcPct val="0"/>
        </a:spcAft>
        <a:defRPr sz="3600" b="1" u="sng">
          <a:solidFill>
            <a:srgbClr val="000099"/>
          </a:solidFill>
          <a:latin typeface="Arial" pitchFamily="-65" charset="0"/>
        </a:defRPr>
      </a:lvl6pPr>
      <a:lvl7pPr marL="913264" algn="ctr" defTabSz="911677" rtl="0" eaLnBrk="1" fontAlgn="base" hangingPunct="1">
        <a:spcBef>
          <a:spcPct val="0"/>
        </a:spcBef>
        <a:spcAft>
          <a:spcPct val="0"/>
        </a:spcAft>
        <a:defRPr sz="3600" b="1" u="sng">
          <a:solidFill>
            <a:srgbClr val="000099"/>
          </a:solidFill>
          <a:latin typeface="Arial" pitchFamily="-65" charset="0"/>
        </a:defRPr>
      </a:lvl7pPr>
      <a:lvl8pPr marL="1369896" algn="ctr" defTabSz="911677" rtl="0" eaLnBrk="1" fontAlgn="base" hangingPunct="1">
        <a:spcBef>
          <a:spcPct val="0"/>
        </a:spcBef>
        <a:spcAft>
          <a:spcPct val="0"/>
        </a:spcAft>
        <a:defRPr sz="3600" b="1" u="sng">
          <a:solidFill>
            <a:srgbClr val="000099"/>
          </a:solidFill>
          <a:latin typeface="Arial" pitchFamily="-65" charset="0"/>
        </a:defRPr>
      </a:lvl8pPr>
      <a:lvl9pPr marL="1826526" algn="ctr" defTabSz="911677"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3188"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4038"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1474"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8106"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473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136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631" rtl="0" eaLnBrk="1" latinLnBrk="0" hangingPunct="1">
        <a:defRPr sz="1800" kern="1200">
          <a:solidFill>
            <a:schemeClr val="tx1"/>
          </a:solidFill>
          <a:latin typeface="+mn-lt"/>
          <a:ea typeface="+mn-ea"/>
          <a:cs typeface="+mn-cs"/>
        </a:defRPr>
      </a:lvl1pPr>
      <a:lvl2pPr marL="456631" algn="l" defTabSz="456631" rtl="0" eaLnBrk="1" latinLnBrk="0" hangingPunct="1">
        <a:defRPr sz="1800" kern="1200">
          <a:solidFill>
            <a:schemeClr val="tx1"/>
          </a:solidFill>
          <a:latin typeface="+mn-lt"/>
          <a:ea typeface="+mn-ea"/>
          <a:cs typeface="+mn-cs"/>
        </a:defRPr>
      </a:lvl2pPr>
      <a:lvl3pPr marL="913264" algn="l" defTabSz="456631" rtl="0" eaLnBrk="1" latinLnBrk="0" hangingPunct="1">
        <a:defRPr sz="1800" kern="1200">
          <a:solidFill>
            <a:schemeClr val="tx1"/>
          </a:solidFill>
          <a:latin typeface="+mn-lt"/>
          <a:ea typeface="+mn-ea"/>
          <a:cs typeface="+mn-cs"/>
        </a:defRPr>
      </a:lvl3pPr>
      <a:lvl4pPr marL="1369896" algn="l" defTabSz="456631" rtl="0" eaLnBrk="1" latinLnBrk="0" hangingPunct="1">
        <a:defRPr sz="1800" kern="1200">
          <a:solidFill>
            <a:schemeClr val="tx1"/>
          </a:solidFill>
          <a:latin typeface="+mn-lt"/>
          <a:ea typeface="+mn-ea"/>
          <a:cs typeface="+mn-cs"/>
        </a:defRPr>
      </a:lvl4pPr>
      <a:lvl5pPr marL="1826526" algn="l" defTabSz="456631" rtl="0" eaLnBrk="1" latinLnBrk="0" hangingPunct="1">
        <a:defRPr sz="1800" kern="1200">
          <a:solidFill>
            <a:schemeClr val="tx1"/>
          </a:solidFill>
          <a:latin typeface="+mn-lt"/>
          <a:ea typeface="+mn-ea"/>
          <a:cs typeface="+mn-cs"/>
        </a:defRPr>
      </a:lvl5pPr>
      <a:lvl6pPr marL="2283159" algn="l" defTabSz="456631" rtl="0" eaLnBrk="1" latinLnBrk="0" hangingPunct="1">
        <a:defRPr sz="1800" kern="1200">
          <a:solidFill>
            <a:schemeClr val="tx1"/>
          </a:solidFill>
          <a:latin typeface="+mn-lt"/>
          <a:ea typeface="+mn-ea"/>
          <a:cs typeface="+mn-cs"/>
        </a:defRPr>
      </a:lvl6pPr>
      <a:lvl7pPr marL="2739790" algn="l" defTabSz="456631" rtl="0" eaLnBrk="1" latinLnBrk="0" hangingPunct="1">
        <a:defRPr sz="1800" kern="1200">
          <a:solidFill>
            <a:schemeClr val="tx1"/>
          </a:solidFill>
          <a:latin typeface="+mn-lt"/>
          <a:ea typeface="+mn-ea"/>
          <a:cs typeface="+mn-cs"/>
        </a:defRPr>
      </a:lvl7pPr>
      <a:lvl8pPr marL="3196416" algn="l" defTabSz="456631" rtl="0" eaLnBrk="1" latinLnBrk="0" hangingPunct="1">
        <a:defRPr sz="1800" kern="1200">
          <a:solidFill>
            <a:schemeClr val="tx1"/>
          </a:solidFill>
          <a:latin typeface="+mn-lt"/>
          <a:ea typeface="+mn-ea"/>
          <a:cs typeface="+mn-cs"/>
        </a:defRPr>
      </a:lvl8pPr>
      <a:lvl9pPr marL="3653052" algn="l" defTabSz="456631" rtl="0" eaLnBrk="1" latinLnBrk="0" hangingPunct="1">
        <a:defRPr sz="1800" kern="1200">
          <a:solidFill>
            <a:schemeClr val="tx1"/>
          </a:solidFill>
          <a:latin typeface="+mn-lt"/>
          <a:ea typeface="+mn-ea"/>
          <a:cs typeface="+mn-cs"/>
        </a:defRPr>
      </a:lvl9pPr>
    </p:otherStyle>
  </p:txStyles>
</p:sldMaster>
</file>

<file path=ppt/slideMasters/slideMaster6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994" tIns="45998" rIns="91994" bIns="45998" numCol="1" anchor="ctr" anchorCtr="0" compatLnSpc="1">
            <a:prstTxWarp prst="textNoShape">
              <a:avLst/>
            </a:prstTxWarp>
          </a:bodyPr>
          <a:lstStyle/>
          <a:p>
            <a:pPr lvl="0"/>
            <a:r>
              <a:rPr lang="en-US"/>
              <a:t>Click to edit Master title style</a:t>
            </a:r>
          </a:p>
        </p:txBody>
      </p:sp>
      <p:sp>
        <p:nvSpPr>
          <p:cNvPr id="25603" name="Rectangle 3"/>
          <p:cNvSpPr>
            <a:spLocks noGrp="1" noChangeArrowheads="1"/>
          </p:cNvSpPr>
          <p:nvPr>
            <p:ph type="body" idx="1"/>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994" tIns="45998" rIns="91994" bIns="4599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nvSpPr>
        <p:spPr bwMode="auto">
          <a:xfrm rot="16200000">
            <a:off x="7411245" y="5253831"/>
            <a:ext cx="3078162" cy="263525"/>
          </a:xfrm>
          <a:prstGeom prst="rect">
            <a:avLst/>
          </a:prstGeom>
          <a:noFill/>
          <a:ln w="9525">
            <a:noFill/>
            <a:miter lim="800000"/>
            <a:headEnd/>
            <a:tailEnd/>
          </a:ln>
          <a:effectLst/>
        </p:spPr>
        <p:txBody>
          <a:bodyPr lIns="91994" tIns="45998" rIns="91994" bIns="45998"/>
          <a:lstStyle/>
          <a:p>
            <a:pPr defTabSz="910524" eaLnBrk="0" hangingPunct="0">
              <a:defRPr/>
            </a:pPr>
            <a:fld id="{55BEDE1D-6E00-DA45-B93A-2964F358CB09}" type="slidenum">
              <a:rPr lang="en-US" sz="1600" i="1">
                <a:solidFill>
                  <a:srgbClr val="000000"/>
                </a:solidFill>
                <a:effectLst>
                  <a:outerShdw blurRad="38100" dist="38100" dir="2700000" algn="tl">
                    <a:srgbClr val="DDDDDD"/>
                  </a:outerShdw>
                </a:effectLst>
                <a:latin typeface="Courier New" charset="0"/>
              </a:rPr>
              <a:pPr defTabSz="910524" eaLnBrk="0" hangingPunct="0">
                <a:defRPr/>
              </a:pPr>
              <a:t>‹#›</a:t>
            </a:fld>
            <a:r>
              <a:rPr lang="en-US" sz="1800">
                <a:solidFill>
                  <a:srgbClr val="808080"/>
                </a:solidFill>
              </a:rPr>
              <a:t> - </a:t>
            </a:r>
            <a:r>
              <a:rPr lang="en-US" sz="1000">
                <a:solidFill>
                  <a:srgbClr val="969696"/>
                </a:solidFill>
              </a:rPr>
              <a:t>Lectures.GersteinLab.org</a:t>
            </a:r>
            <a:endParaRPr lang="en-US" sz="300" b="0">
              <a:solidFill>
                <a:srgbClr val="000000"/>
              </a:solidFill>
            </a:endParaRPr>
          </a:p>
        </p:txBody>
      </p:sp>
    </p:spTree>
    <p:extLst>
      <p:ext uri="{BB962C8B-B14F-4D97-AF65-F5344CB8AC3E}">
        <p14:creationId xmlns:p14="http://schemas.microsoft.com/office/powerpoint/2010/main" val="1537311668"/>
      </p:ext>
    </p:extLst>
  </p:cSld>
  <p:clrMap bg1="lt1" tx1="dk1" bg2="lt2" tx2="dk2" accent1="accent1" accent2="accent2" accent3="accent3" accent4="accent4" accent5="accent5" accent6="accent6" hlink="hlink" folHlink="folHlink"/>
  <p:sldLayoutIdLst>
    <p:sldLayoutId id="2147533883" r:id="rId1"/>
    <p:sldLayoutId id="2147533884" r:id="rId2"/>
    <p:sldLayoutId id="2147533885" r:id="rId3"/>
    <p:sldLayoutId id="2147533886" r:id="rId4"/>
    <p:sldLayoutId id="2147533887" r:id="rId5"/>
    <p:sldLayoutId id="2147533888" r:id="rId6"/>
    <p:sldLayoutId id="2147533889" r:id="rId7"/>
    <p:sldLayoutId id="2147533890" r:id="rId8"/>
    <p:sldLayoutId id="2147533891" r:id="rId9"/>
    <p:sldLayoutId id="2147533892" r:id="rId10"/>
    <p:sldLayoutId id="2147533893" r:id="rId11"/>
    <p:sldLayoutId id="2147533894" r:id="rId12"/>
    <p:sldLayoutId id="2147533895"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09638"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841" algn="ctr" defTabSz="912102" rtl="0" eaLnBrk="1" fontAlgn="base" hangingPunct="1">
        <a:spcBef>
          <a:spcPct val="0"/>
        </a:spcBef>
        <a:spcAft>
          <a:spcPct val="0"/>
        </a:spcAft>
        <a:defRPr sz="3600" b="1" u="sng">
          <a:solidFill>
            <a:srgbClr val="000099"/>
          </a:solidFill>
          <a:latin typeface="Arial" pitchFamily="-65" charset="0"/>
        </a:defRPr>
      </a:lvl6pPr>
      <a:lvl7pPr marL="913689" algn="ctr" defTabSz="912102" rtl="0" eaLnBrk="1" fontAlgn="base" hangingPunct="1">
        <a:spcBef>
          <a:spcPct val="0"/>
        </a:spcBef>
        <a:spcAft>
          <a:spcPct val="0"/>
        </a:spcAft>
        <a:defRPr sz="3600" b="1" u="sng">
          <a:solidFill>
            <a:srgbClr val="000099"/>
          </a:solidFill>
          <a:latin typeface="Arial" pitchFamily="-65" charset="0"/>
        </a:defRPr>
      </a:lvl7pPr>
      <a:lvl8pPr marL="1370536" algn="ctr" defTabSz="912102" rtl="0" eaLnBrk="1" fontAlgn="base" hangingPunct="1">
        <a:spcBef>
          <a:spcPct val="0"/>
        </a:spcBef>
        <a:spcAft>
          <a:spcPct val="0"/>
        </a:spcAft>
        <a:defRPr sz="3600" b="1" u="sng">
          <a:solidFill>
            <a:srgbClr val="000099"/>
          </a:solidFill>
          <a:latin typeface="Arial" pitchFamily="-65" charset="0"/>
        </a:defRPr>
      </a:lvl8pPr>
      <a:lvl9pPr marL="1827381" algn="ctr" defTabSz="912102" rtl="0" eaLnBrk="1" fontAlgn="base" hangingPunct="1">
        <a:spcBef>
          <a:spcPct val="0"/>
        </a:spcBef>
        <a:spcAft>
          <a:spcPct val="0"/>
        </a:spcAft>
        <a:defRPr sz="3600" b="1" u="sng">
          <a:solidFill>
            <a:srgbClr val="000099"/>
          </a:solidFill>
          <a:latin typeface="Arial" pitchFamily="-65" charset="0"/>
        </a:defRPr>
      </a:lvl9pPr>
    </p:titleStyle>
    <p:bodyStyle>
      <a:lvl1pPr marL="225425" indent="-225425" algn="l" defTabSz="909638"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8325" indent="-225425" algn="l" defTabSz="909638"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9638" indent="-223838" algn="l" defTabSz="909638"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3188" indent="-225425" algn="l" defTabSz="909638"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4038" indent="-225425" algn="l" defTabSz="909638"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2647" indent="-228420" algn="l" defTabSz="912102"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9490" indent="-228420" algn="l" defTabSz="912102"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6336" indent="-228420" algn="l" defTabSz="912102"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3176" indent="-228420" algn="l" defTabSz="912102"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841" rtl="0" eaLnBrk="1" latinLnBrk="0" hangingPunct="1">
        <a:defRPr sz="1800" kern="1200">
          <a:solidFill>
            <a:schemeClr val="tx1"/>
          </a:solidFill>
          <a:latin typeface="+mn-lt"/>
          <a:ea typeface="+mn-ea"/>
          <a:cs typeface="+mn-cs"/>
        </a:defRPr>
      </a:lvl1pPr>
      <a:lvl2pPr marL="456841" algn="l" defTabSz="456841" rtl="0" eaLnBrk="1" latinLnBrk="0" hangingPunct="1">
        <a:defRPr sz="1800" kern="1200">
          <a:solidFill>
            <a:schemeClr val="tx1"/>
          </a:solidFill>
          <a:latin typeface="+mn-lt"/>
          <a:ea typeface="+mn-ea"/>
          <a:cs typeface="+mn-cs"/>
        </a:defRPr>
      </a:lvl2pPr>
      <a:lvl3pPr marL="913689" algn="l" defTabSz="456841" rtl="0" eaLnBrk="1" latinLnBrk="0" hangingPunct="1">
        <a:defRPr sz="1800" kern="1200">
          <a:solidFill>
            <a:schemeClr val="tx1"/>
          </a:solidFill>
          <a:latin typeface="+mn-lt"/>
          <a:ea typeface="+mn-ea"/>
          <a:cs typeface="+mn-cs"/>
        </a:defRPr>
      </a:lvl3pPr>
      <a:lvl4pPr marL="1370536" algn="l" defTabSz="456841" rtl="0" eaLnBrk="1" latinLnBrk="0" hangingPunct="1">
        <a:defRPr sz="1800" kern="1200">
          <a:solidFill>
            <a:schemeClr val="tx1"/>
          </a:solidFill>
          <a:latin typeface="+mn-lt"/>
          <a:ea typeface="+mn-ea"/>
          <a:cs typeface="+mn-cs"/>
        </a:defRPr>
      </a:lvl4pPr>
      <a:lvl5pPr marL="1827381" algn="l" defTabSz="456841" rtl="0" eaLnBrk="1" latinLnBrk="0" hangingPunct="1">
        <a:defRPr sz="1800" kern="1200">
          <a:solidFill>
            <a:schemeClr val="tx1"/>
          </a:solidFill>
          <a:latin typeface="+mn-lt"/>
          <a:ea typeface="+mn-ea"/>
          <a:cs typeface="+mn-cs"/>
        </a:defRPr>
      </a:lvl5pPr>
      <a:lvl6pPr marL="2284223" algn="l" defTabSz="456841" rtl="0" eaLnBrk="1" latinLnBrk="0" hangingPunct="1">
        <a:defRPr sz="1800" kern="1200">
          <a:solidFill>
            <a:schemeClr val="tx1"/>
          </a:solidFill>
          <a:latin typeface="+mn-lt"/>
          <a:ea typeface="+mn-ea"/>
          <a:cs typeface="+mn-cs"/>
        </a:defRPr>
      </a:lvl6pPr>
      <a:lvl7pPr marL="2741070" algn="l" defTabSz="456841" rtl="0" eaLnBrk="1" latinLnBrk="0" hangingPunct="1">
        <a:defRPr sz="1800" kern="1200">
          <a:solidFill>
            <a:schemeClr val="tx1"/>
          </a:solidFill>
          <a:latin typeface="+mn-lt"/>
          <a:ea typeface="+mn-ea"/>
          <a:cs typeface="+mn-cs"/>
        </a:defRPr>
      </a:lvl7pPr>
      <a:lvl8pPr marL="3197908" algn="l" defTabSz="456841" rtl="0" eaLnBrk="1" latinLnBrk="0" hangingPunct="1">
        <a:defRPr sz="1800" kern="1200">
          <a:solidFill>
            <a:schemeClr val="tx1"/>
          </a:solidFill>
          <a:latin typeface="+mn-lt"/>
          <a:ea typeface="+mn-ea"/>
          <a:cs typeface="+mn-cs"/>
        </a:defRPr>
      </a:lvl8pPr>
      <a:lvl9pPr marL="3654758" algn="l" defTabSz="456841"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1" tIns="46030" rIns="92061" bIns="46030" numCol="1" anchor="ctr" anchorCtr="0" compatLnSpc="1">
            <a:prstTxWarp prst="textNoShape">
              <a:avLst/>
            </a:prstTxWarp>
          </a:bodyPr>
          <a:lstStyle/>
          <a:p>
            <a:pPr lvl="0"/>
            <a:r>
              <a:rPr lang="en-US"/>
              <a:t>Click to edit Master title style</a:t>
            </a:r>
          </a:p>
        </p:txBody>
      </p:sp>
      <p:sp>
        <p:nvSpPr>
          <p:cNvPr id="25603" name="Rectangle 3"/>
          <p:cNvSpPr>
            <a:spLocks noGrp="1" noChangeArrowheads="1"/>
          </p:cNvSpPr>
          <p:nvPr>
            <p:ph type="body" idx="1"/>
            <p:custDataLst>
              <p:tags r:id="rId16"/>
            </p:custDataLst>
          </p:nvPr>
        </p:nvSpPr>
        <p:spPr bwMode="auto">
          <a:xfrm>
            <a:off x="685800" y="198121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1" tIns="46030" rIns="92061" bIns="4603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41"/>
            <a:ext cx="3078162" cy="263525"/>
          </a:xfrm>
          <a:prstGeom prst="rect">
            <a:avLst/>
          </a:prstGeom>
          <a:noFill/>
          <a:ln w="9525">
            <a:noFill/>
            <a:miter lim="800000"/>
            <a:headEnd/>
            <a:tailEnd/>
          </a:ln>
          <a:effectLst/>
        </p:spPr>
        <p:txBody>
          <a:bodyPr lIns="92061" tIns="46030" rIns="92061" bIns="46030"/>
          <a:lstStyle/>
          <a:p>
            <a:pPr defTabSz="912753" eaLnBrk="0" hangingPunct="0">
              <a:defRPr/>
            </a:pPr>
            <a:fld id="{442DD44B-F364-A541-A63C-2111BE154B8C}"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753" eaLnBrk="0" hangingPunct="0">
                <a:defRPr/>
              </a:pPr>
              <a:t>‹#›</a:t>
            </a:fld>
            <a:r>
              <a:rPr lang="en-US" sz="1800" dirty="0">
                <a:solidFill>
                  <a:srgbClr val="808080"/>
                </a:solidFill>
                <a:ea typeface="ＭＳ Ｐゴシック" charset="-128"/>
                <a:cs typeface="ＭＳ Ｐゴシック" charset="-128"/>
              </a:rPr>
              <a:t> - </a:t>
            </a:r>
            <a:r>
              <a:rPr lang="en-US" sz="1000" dirty="0" err="1">
                <a:solidFill>
                  <a:srgbClr val="969696"/>
                </a:solidFill>
                <a:ea typeface="ＭＳ Ｐゴシック" charset="-128"/>
                <a:cs typeface="ＭＳ Ｐゴシック" charset="-128"/>
              </a:rPr>
              <a:t>Lectures.GersteinLab.org</a:t>
            </a:r>
            <a:endParaRPr lang="en-US" sz="300" b="0" dirty="0">
              <a:solidFill>
                <a:srgbClr val="000000"/>
              </a:solidFill>
              <a:ea typeface="ＭＳ Ｐゴシック" charset="-128"/>
              <a:cs typeface="ＭＳ Ｐゴシック" charset="-128"/>
            </a:endParaRPr>
          </a:p>
        </p:txBody>
      </p:sp>
    </p:spTree>
  </p:cSld>
  <p:clrMap bg1="lt1" tx1="dk1" bg2="lt2" tx2="dk2" accent1="accent1" accent2="accent2" accent3="accent3" accent4="accent4" accent5="accent5" accent6="accent6" hlink="hlink" folHlink="folHlink"/>
  <p:sldLayoutIdLst>
    <p:sldLayoutId id="2147533175" r:id="rId1"/>
    <p:sldLayoutId id="2147533176" r:id="rId2"/>
    <p:sldLayoutId id="2147533177" r:id="rId3"/>
    <p:sldLayoutId id="2147533178" r:id="rId4"/>
    <p:sldLayoutId id="2147533179" r:id="rId5"/>
    <p:sldLayoutId id="2147533180" r:id="rId6"/>
    <p:sldLayoutId id="2147533181" r:id="rId7"/>
    <p:sldLayoutId id="2147533182" r:id="rId8"/>
    <p:sldLayoutId id="2147533183" r:id="rId9"/>
    <p:sldLayoutId id="2147533184" r:id="rId10"/>
    <p:sldLayoutId id="2147533185" r:id="rId11"/>
    <p:sldLayoutId id="2147533186" r:id="rId12"/>
    <p:sldLayoutId id="2147533187"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1174"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11174"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11174"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11174"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11174"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7170" algn="ctr" defTabSz="912753" rtl="0" eaLnBrk="1" fontAlgn="base" hangingPunct="1">
        <a:spcBef>
          <a:spcPct val="0"/>
        </a:spcBef>
        <a:spcAft>
          <a:spcPct val="0"/>
        </a:spcAft>
        <a:defRPr sz="3600" b="1" u="sng">
          <a:solidFill>
            <a:srgbClr val="000099"/>
          </a:solidFill>
          <a:latin typeface="Arial" pitchFamily="-65" charset="0"/>
        </a:defRPr>
      </a:lvl6pPr>
      <a:lvl7pPr marL="914340" algn="ctr" defTabSz="912753" rtl="0" eaLnBrk="1" fontAlgn="base" hangingPunct="1">
        <a:spcBef>
          <a:spcPct val="0"/>
        </a:spcBef>
        <a:spcAft>
          <a:spcPct val="0"/>
        </a:spcAft>
        <a:defRPr sz="3600" b="1" u="sng">
          <a:solidFill>
            <a:srgbClr val="000099"/>
          </a:solidFill>
          <a:latin typeface="Arial" pitchFamily="-65" charset="0"/>
        </a:defRPr>
      </a:lvl7pPr>
      <a:lvl8pPr marL="1371511" algn="ctr" defTabSz="912753" rtl="0" eaLnBrk="1" fontAlgn="base" hangingPunct="1">
        <a:spcBef>
          <a:spcPct val="0"/>
        </a:spcBef>
        <a:spcAft>
          <a:spcPct val="0"/>
        </a:spcAft>
        <a:defRPr sz="3600" b="1" u="sng">
          <a:solidFill>
            <a:srgbClr val="000099"/>
          </a:solidFill>
          <a:latin typeface="Arial" pitchFamily="-65" charset="0"/>
        </a:defRPr>
      </a:lvl8pPr>
      <a:lvl9pPr marL="1828680" algn="ctr" defTabSz="912753" rtl="0" eaLnBrk="1" fontAlgn="base" hangingPunct="1">
        <a:spcBef>
          <a:spcPct val="0"/>
        </a:spcBef>
        <a:spcAft>
          <a:spcPct val="0"/>
        </a:spcAft>
        <a:defRPr sz="3600" b="1" u="sng">
          <a:solidFill>
            <a:srgbClr val="000099"/>
          </a:solidFill>
          <a:latin typeface="Arial" pitchFamily="-65" charset="0"/>
        </a:defRPr>
      </a:lvl9pPr>
    </p:titleStyle>
    <p:bodyStyle>
      <a:lvl1pPr marL="227001" indent="-227001" algn="l" defTabSz="911174"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881" indent="-227001" algn="l" defTabSz="911174"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174" indent="-225413" algn="l" defTabSz="911174"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4699" indent="-227001" algn="l" defTabSz="911174"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5523" indent="-227001" algn="l" defTabSz="911174"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435" indent="-228585" algn="l" defTabSz="912753"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604" indent="-228585" algn="l" defTabSz="912753"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774" indent="-228585" algn="l" defTabSz="912753"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5943" indent="-228585" algn="l" defTabSz="912753"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70" rtl="0" eaLnBrk="1" latinLnBrk="0" hangingPunct="1">
        <a:defRPr sz="1800" kern="1200">
          <a:solidFill>
            <a:schemeClr val="tx1"/>
          </a:solidFill>
          <a:latin typeface="+mn-lt"/>
          <a:ea typeface="+mn-ea"/>
          <a:cs typeface="+mn-cs"/>
        </a:defRPr>
      </a:lvl1pPr>
      <a:lvl2pPr marL="457170" algn="l" defTabSz="457170" rtl="0" eaLnBrk="1" latinLnBrk="0" hangingPunct="1">
        <a:defRPr sz="1800" kern="1200">
          <a:solidFill>
            <a:schemeClr val="tx1"/>
          </a:solidFill>
          <a:latin typeface="+mn-lt"/>
          <a:ea typeface="+mn-ea"/>
          <a:cs typeface="+mn-cs"/>
        </a:defRPr>
      </a:lvl2pPr>
      <a:lvl3pPr marL="914340" algn="l" defTabSz="457170" rtl="0" eaLnBrk="1" latinLnBrk="0" hangingPunct="1">
        <a:defRPr sz="1800" kern="1200">
          <a:solidFill>
            <a:schemeClr val="tx1"/>
          </a:solidFill>
          <a:latin typeface="+mn-lt"/>
          <a:ea typeface="+mn-ea"/>
          <a:cs typeface="+mn-cs"/>
        </a:defRPr>
      </a:lvl3pPr>
      <a:lvl4pPr marL="1371511" algn="l" defTabSz="457170" rtl="0" eaLnBrk="1" latinLnBrk="0" hangingPunct="1">
        <a:defRPr sz="1800" kern="1200">
          <a:solidFill>
            <a:schemeClr val="tx1"/>
          </a:solidFill>
          <a:latin typeface="+mn-lt"/>
          <a:ea typeface="+mn-ea"/>
          <a:cs typeface="+mn-cs"/>
        </a:defRPr>
      </a:lvl4pPr>
      <a:lvl5pPr marL="1828680" algn="l" defTabSz="457170" rtl="0" eaLnBrk="1" latinLnBrk="0" hangingPunct="1">
        <a:defRPr sz="1800" kern="1200">
          <a:solidFill>
            <a:schemeClr val="tx1"/>
          </a:solidFill>
          <a:latin typeface="+mn-lt"/>
          <a:ea typeface="+mn-ea"/>
          <a:cs typeface="+mn-cs"/>
        </a:defRPr>
      </a:lvl5pPr>
      <a:lvl6pPr marL="2285850" algn="l" defTabSz="457170" rtl="0" eaLnBrk="1" latinLnBrk="0" hangingPunct="1">
        <a:defRPr sz="1800" kern="1200">
          <a:solidFill>
            <a:schemeClr val="tx1"/>
          </a:solidFill>
          <a:latin typeface="+mn-lt"/>
          <a:ea typeface="+mn-ea"/>
          <a:cs typeface="+mn-cs"/>
        </a:defRPr>
      </a:lvl6pPr>
      <a:lvl7pPr marL="2743019" algn="l" defTabSz="457170" rtl="0" eaLnBrk="1" latinLnBrk="0" hangingPunct="1">
        <a:defRPr sz="1800" kern="1200">
          <a:solidFill>
            <a:schemeClr val="tx1"/>
          </a:solidFill>
          <a:latin typeface="+mn-lt"/>
          <a:ea typeface="+mn-ea"/>
          <a:cs typeface="+mn-cs"/>
        </a:defRPr>
      </a:lvl7pPr>
      <a:lvl8pPr marL="3200188" algn="l" defTabSz="457170" rtl="0" eaLnBrk="1" latinLnBrk="0" hangingPunct="1">
        <a:defRPr sz="1800" kern="1200">
          <a:solidFill>
            <a:schemeClr val="tx1"/>
          </a:solidFill>
          <a:latin typeface="+mn-lt"/>
          <a:ea typeface="+mn-ea"/>
          <a:cs typeface="+mn-cs"/>
        </a:defRPr>
      </a:lvl8pPr>
      <a:lvl9pPr marL="3657358" algn="l" defTabSz="45717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6626"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1" tIns="46030" rIns="92061" bIns="46030" numCol="1" anchor="ctr" anchorCtr="0" compatLnSpc="1">
            <a:prstTxWarp prst="textNoShape">
              <a:avLst/>
            </a:prstTxWarp>
          </a:bodyPr>
          <a:lstStyle/>
          <a:p>
            <a:pPr lvl="0"/>
            <a:r>
              <a:rPr lang="en-US"/>
              <a:t>Click to edit Master title style</a:t>
            </a:r>
          </a:p>
        </p:txBody>
      </p:sp>
      <p:sp>
        <p:nvSpPr>
          <p:cNvPr id="26627" name="Rectangle 3"/>
          <p:cNvSpPr>
            <a:spLocks noGrp="1" noChangeArrowheads="1"/>
          </p:cNvSpPr>
          <p:nvPr>
            <p:ph type="body" idx="1"/>
            <p:custDataLst>
              <p:tags r:id="rId16"/>
            </p:custDataLst>
          </p:nvPr>
        </p:nvSpPr>
        <p:spPr bwMode="auto">
          <a:xfrm>
            <a:off x="685800" y="198121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1" tIns="46030" rIns="92061" bIns="4603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41"/>
            <a:ext cx="3078162" cy="263525"/>
          </a:xfrm>
          <a:prstGeom prst="rect">
            <a:avLst/>
          </a:prstGeom>
          <a:noFill/>
          <a:ln w="9525">
            <a:noFill/>
            <a:miter lim="800000"/>
            <a:headEnd/>
            <a:tailEnd/>
          </a:ln>
          <a:effectLst/>
        </p:spPr>
        <p:txBody>
          <a:bodyPr lIns="92061" tIns="46030" rIns="92061" bIns="46030"/>
          <a:lstStyle/>
          <a:p>
            <a:pPr defTabSz="912753" eaLnBrk="0" hangingPunct="0">
              <a:defRPr/>
            </a:pPr>
            <a:fld id="{26520F95-90D0-6448-A1BE-F3F01483A4D3}"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753" eaLnBrk="0" hangingPunct="0">
                <a:defRPr/>
              </a:pPr>
              <a:t>‹#›</a:t>
            </a:fld>
            <a:r>
              <a:rPr lang="en-US" sz="1800" dirty="0">
                <a:solidFill>
                  <a:srgbClr val="808080"/>
                </a:solidFill>
                <a:ea typeface="ＭＳ Ｐゴシック" charset="-128"/>
                <a:cs typeface="ＭＳ Ｐゴシック" charset="-128"/>
              </a:rPr>
              <a:t> - </a:t>
            </a:r>
            <a:r>
              <a:rPr lang="en-US" sz="1000" dirty="0" err="1">
                <a:solidFill>
                  <a:srgbClr val="969696"/>
                </a:solidFill>
                <a:ea typeface="ＭＳ Ｐゴシック" charset="-128"/>
                <a:cs typeface="ＭＳ Ｐゴシック" charset="-128"/>
              </a:rPr>
              <a:t>Lectures.GersteinLab.org</a:t>
            </a:r>
            <a:endParaRPr lang="en-US" sz="300" b="0" dirty="0">
              <a:solidFill>
                <a:srgbClr val="000000"/>
              </a:solidFill>
              <a:ea typeface="ＭＳ Ｐゴシック" charset="-128"/>
              <a:cs typeface="ＭＳ Ｐゴシック" charset="-128"/>
            </a:endParaRPr>
          </a:p>
        </p:txBody>
      </p:sp>
    </p:spTree>
  </p:cSld>
  <p:clrMap bg1="lt1" tx1="dk1" bg2="lt2" tx2="dk2" accent1="accent1" accent2="accent2" accent3="accent3" accent4="accent4" accent5="accent5" accent6="accent6" hlink="hlink" folHlink="folHlink"/>
  <p:sldLayoutIdLst>
    <p:sldLayoutId id="2147533188" r:id="rId1"/>
    <p:sldLayoutId id="2147533189" r:id="rId2"/>
    <p:sldLayoutId id="2147533190" r:id="rId3"/>
    <p:sldLayoutId id="2147533191" r:id="rId4"/>
    <p:sldLayoutId id="2147533192" r:id="rId5"/>
    <p:sldLayoutId id="2147533193" r:id="rId6"/>
    <p:sldLayoutId id="2147533194" r:id="rId7"/>
    <p:sldLayoutId id="2147533195" r:id="rId8"/>
    <p:sldLayoutId id="2147533196" r:id="rId9"/>
    <p:sldLayoutId id="2147533197" r:id="rId10"/>
    <p:sldLayoutId id="2147533198" r:id="rId11"/>
    <p:sldLayoutId id="2147533199" r:id="rId12"/>
    <p:sldLayoutId id="2147533200"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1174"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11174"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11174"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11174"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11174"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7170" algn="ctr" defTabSz="912753" rtl="0" eaLnBrk="1" fontAlgn="base" hangingPunct="1">
        <a:spcBef>
          <a:spcPct val="0"/>
        </a:spcBef>
        <a:spcAft>
          <a:spcPct val="0"/>
        </a:spcAft>
        <a:defRPr sz="3600" b="1" u="sng">
          <a:solidFill>
            <a:srgbClr val="000099"/>
          </a:solidFill>
          <a:latin typeface="Arial" pitchFamily="-65" charset="0"/>
        </a:defRPr>
      </a:lvl6pPr>
      <a:lvl7pPr marL="914340" algn="ctr" defTabSz="912753" rtl="0" eaLnBrk="1" fontAlgn="base" hangingPunct="1">
        <a:spcBef>
          <a:spcPct val="0"/>
        </a:spcBef>
        <a:spcAft>
          <a:spcPct val="0"/>
        </a:spcAft>
        <a:defRPr sz="3600" b="1" u="sng">
          <a:solidFill>
            <a:srgbClr val="000099"/>
          </a:solidFill>
          <a:latin typeface="Arial" pitchFamily="-65" charset="0"/>
        </a:defRPr>
      </a:lvl7pPr>
      <a:lvl8pPr marL="1371511" algn="ctr" defTabSz="912753" rtl="0" eaLnBrk="1" fontAlgn="base" hangingPunct="1">
        <a:spcBef>
          <a:spcPct val="0"/>
        </a:spcBef>
        <a:spcAft>
          <a:spcPct val="0"/>
        </a:spcAft>
        <a:defRPr sz="3600" b="1" u="sng">
          <a:solidFill>
            <a:srgbClr val="000099"/>
          </a:solidFill>
          <a:latin typeface="Arial" pitchFamily="-65" charset="0"/>
        </a:defRPr>
      </a:lvl8pPr>
      <a:lvl9pPr marL="1828680" algn="ctr" defTabSz="912753" rtl="0" eaLnBrk="1" fontAlgn="base" hangingPunct="1">
        <a:spcBef>
          <a:spcPct val="0"/>
        </a:spcBef>
        <a:spcAft>
          <a:spcPct val="0"/>
        </a:spcAft>
        <a:defRPr sz="3600" b="1" u="sng">
          <a:solidFill>
            <a:srgbClr val="000099"/>
          </a:solidFill>
          <a:latin typeface="Arial" pitchFamily="-65" charset="0"/>
        </a:defRPr>
      </a:lvl9pPr>
    </p:titleStyle>
    <p:bodyStyle>
      <a:lvl1pPr marL="227001" indent="-227001" algn="l" defTabSz="911174"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881" indent="-227001" algn="l" defTabSz="911174"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174" indent="-225413" algn="l" defTabSz="911174"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4699" indent="-227001" algn="l" defTabSz="911174"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5523" indent="-227001" algn="l" defTabSz="911174"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435" indent="-228585" algn="l" defTabSz="912753"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604" indent="-228585" algn="l" defTabSz="912753"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774" indent="-228585" algn="l" defTabSz="912753"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5943" indent="-228585" algn="l" defTabSz="912753"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70" rtl="0" eaLnBrk="1" latinLnBrk="0" hangingPunct="1">
        <a:defRPr sz="1800" kern="1200">
          <a:solidFill>
            <a:schemeClr val="tx1"/>
          </a:solidFill>
          <a:latin typeface="+mn-lt"/>
          <a:ea typeface="+mn-ea"/>
          <a:cs typeface="+mn-cs"/>
        </a:defRPr>
      </a:lvl1pPr>
      <a:lvl2pPr marL="457170" algn="l" defTabSz="457170" rtl="0" eaLnBrk="1" latinLnBrk="0" hangingPunct="1">
        <a:defRPr sz="1800" kern="1200">
          <a:solidFill>
            <a:schemeClr val="tx1"/>
          </a:solidFill>
          <a:latin typeface="+mn-lt"/>
          <a:ea typeface="+mn-ea"/>
          <a:cs typeface="+mn-cs"/>
        </a:defRPr>
      </a:lvl2pPr>
      <a:lvl3pPr marL="914340" algn="l" defTabSz="457170" rtl="0" eaLnBrk="1" latinLnBrk="0" hangingPunct="1">
        <a:defRPr sz="1800" kern="1200">
          <a:solidFill>
            <a:schemeClr val="tx1"/>
          </a:solidFill>
          <a:latin typeface="+mn-lt"/>
          <a:ea typeface="+mn-ea"/>
          <a:cs typeface="+mn-cs"/>
        </a:defRPr>
      </a:lvl3pPr>
      <a:lvl4pPr marL="1371511" algn="l" defTabSz="457170" rtl="0" eaLnBrk="1" latinLnBrk="0" hangingPunct="1">
        <a:defRPr sz="1800" kern="1200">
          <a:solidFill>
            <a:schemeClr val="tx1"/>
          </a:solidFill>
          <a:latin typeface="+mn-lt"/>
          <a:ea typeface="+mn-ea"/>
          <a:cs typeface="+mn-cs"/>
        </a:defRPr>
      </a:lvl4pPr>
      <a:lvl5pPr marL="1828680" algn="l" defTabSz="457170" rtl="0" eaLnBrk="1" latinLnBrk="0" hangingPunct="1">
        <a:defRPr sz="1800" kern="1200">
          <a:solidFill>
            <a:schemeClr val="tx1"/>
          </a:solidFill>
          <a:latin typeface="+mn-lt"/>
          <a:ea typeface="+mn-ea"/>
          <a:cs typeface="+mn-cs"/>
        </a:defRPr>
      </a:lvl5pPr>
      <a:lvl6pPr marL="2285850" algn="l" defTabSz="457170" rtl="0" eaLnBrk="1" latinLnBrk="0" hangingPunct="1">
        <a:defRPr sz="1800" kern="1200">
          <a:solidFill>
            <a:schemeClr val="tx1"/>
          </a:solidFill>
          <a:latin typeface="+mn-lt"/>
          <a:ea typeface="+mn-ea"/>
          <a:cs typeface="+mn-cs"/>
        </a:defRPr>
      </a:lvl6pPr>
      <a:lvl7pPr marL="2743019" algn="l" defTabSz="457170" rtl="0" eaLnBrk="1" latinLnBrk="0" hangingPunct="1">
        <a:defRPr sz="1800" kern="1200">
          <a:solidFill>
            <a:schemeClr val="tx1"/>
          </a:solidFill>
          <a:latin typeface="+mn-lt"/>
          <a:ea typeface="+mn-ea"/>
          <a:cs typeface="+mn-cs"/>
        </a:defRPr>
      </a:lvl7pPr>
      <a:lvl8pPr marL="3200188" algn="l" defTabSz="457170" rtl="0" eaLnBrk="1" latinLnBrk="0" hangingPunct="1">
        <a:defRPr sz="1800" kern="1200">
          <a:solidFill>
            <a:schemeClr val="tx1"/>
          </a:solidFill>
          <a:latin typeface="+mn-lt"/>
          <a:ea typeface="+mn-ea"/>
          <a:cs typeface="+mn-cs"/>
        </a:defRPr>
      </a:lvl8pPr>
      <a:lvl9pPr marL="3657358" algn="l" defTabSz="45717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1" tIns="46030" rIns="92061" bIns="46030" numCol="1" anchor="ctr" anchorCtr="0" compatLnSpc="1">
            <a:prstTxWarp prst="textNoShape">
              <a:avLst/>
            </a:prstTxWarp>
          </a:bodyPr>
          <a:lstStyle/>
          <a:p>
            <a:pPr lvl="0"/>
            <a:r>
              <a:rPr lang="en-US"/>
              <a:t>Click to edit Master title style</a:t>
            </a:r>
          </a:p>
        </p:txBody>
      </p:sp>
      <p:sp>
        <p:nvSpPr>
          <p:cNvPr id="27651" name="Rectangle 3"/>
          <p:cNvSpPr>
            <a:spLocks noGrp="1" noChangeArrowheads="1"/>
          </p:cNvSpPr>
          <p:nvPr>
            <p:ph type="body" idx="1"/>
            <p:custDataLst>
              <p:tags r:id="rId16"/>
            </p:custDataLst>
          </p:nvPr>
        </p:nvSpPr>
        <p:spPr bwMode="auto">
          <a:xfrm>
            <a:off x="685800" y="198121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1" tIns="46030" rIns="92061" bIns="4603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41"/>
            <a:ext cx="3078162" cy="263525"/>
          </a:xfrm>
          <a:prstGeom prst="rect">
            <a:avLst/>
          </a:prstGeom>
          <a:noFill/>
          <a:ln w="9525">
            <a:noFill/>
            <a:miter lim="800000"/>
            <a:headEnd/>
            <a:tailEnd/>
          </a:ln>
          <a:effectLst/>
        </p:spPr>
        <p:txBody>
          <a:bodyPr lIns="92061" tIns="46030" rIns="92061" bIns="46030"/>
          <a:lstStyle/>
          <a:p>
            <a:pPr defTabSz="912753" eaLnBrk="0" hangingPunct="0">
              <a:defRPr/>
            </a:pPr>
            <a:fld id="{AC924031-B64D-E440-84A8-854C6D3DE72B}"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753" eaLnBrk="0" hangingPunct="0">
                <a:defRPr/>
              </a:pPr>
              <a:t>‹#›</a:t>
            </a:fld>
            <a:r>
              <a:rPr lang="en-US" sz="1800" dirty="0">
                <a:solidFill>
                  <a:srgbClr val="808080"/>
                </a:solidFill>
                <a:ea typeface="ＭＳ Ｐゴシック" charset="-128"/>
                <a:cs typeface="ＭＳ Ｐゴシック" charset="-128"/>
              </a:rPr>
              <a:t> - </a:t>
            </a:r>
            <a:r>
              <a:rPr lang="en-US" sz="1000" dirty="0" err="1">
                <a:solidFill>
                  <a:srgbClr val="969696"/>
                </a:solidFill>
                <a:ea typeface="ＭＳ Ｐゴシック" charset="-128"/>
                <a:cs typeface="ＭＳ Ｐゴシック" charset="-128"/>
              </a:rPr>
              <a:t>Lectures.GersteinLab.org</a:t>
            </a:r>
            <a:endParaRPr lang="en-US" sz="300" b="0" dirty="0">
              <a:solidFill>
                <a:srgbClr val="000000"/>
              </a:solidFill>
              <a:ea typeface="ＭＳ Ｐゴシック" charset="-128"/>
              <a:cs typeface="ＭＳ Ｐゴシック" charset="-128"/>
            </a:endParaRPr>
          </a:p>
        </p:txBody>
      </p:sp>
    </p:spTree>
  </p:cSld>
  <p:clrMap bg1="lt1" tx1="dk1" bg2="lt2" tx2="dk2" accent1="accent1" accent2="accent2" accent3="accent3" accent4="accent4" accent5="accent5" accent6="accent6" hlink="hlink" folHlink="folHlink"/>
  <p:sldLayoutIdLst>
    <p:sldLayoutId id="2147533201" r:id="rId1"/>
    <p:sldLayoutId id="2147533202" r:id="rId2"/>
    <p:sldLayoutId id="2147533203" r:id="rId3"/>
    <p:sldLayoutId id="2147533204" r:id="rId4"/>
    <p:sldLayoutId id="2147533205" r:id="rId5"/>
    <p:sldLayoutId id="2147533206" r:id="rId6"/>
    <p:sldLayoutId id="2147533207" r:id="rId7"/>
    <p:sldLayoutId id="2147533208" r:id="rId8"/>
    <p:sldLayoutId id="2147533209" r:id="rId9"/>
    <p:sldLayoutId id="2147533210" r:id="rId10"/>
    <p:sldLayoutId id="2147533211" r:id="rId11"/>
    <p:sldLayoutId id="2147533212" r:id="rId12"/>
    <p:sldLayoutId id="2147533213"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1174"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11174"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11174"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11174"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11174"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7170" algn="ctr" defTabSz="912753" rtl="0" eaLnBrk="1" fontAlgn="base" hangingPunct="1">
        <a:spcBef>
          <a:spcPct val="0"/>
        </a:spcBef>
        <a:spcAft>
          <a:spcPct val="0"/>
        </a:spcAft>
        <a:defRPr sz="3600" b="1" u="sng">
          <a:solidFill>
            <a:srgbClr val="000099"/>
          </a:solidFill>
          <a:latin typeface="Arial" pitchFamily="-65" charset="0"/>
        </a:defRPr>
      </a:lvl6pPr>
      <a:lvl7pPr marL="914340" algn="ctr" defTabSz="912753" rtl="0" eaLnBrk="1" fontAlgn="base" hangingPunct="1">
        <a:spcBef>
          <a:spcPct val="0"/>
        </a:spcBef>
        <a:spcAft>
          <a:spcPct val="0"/>
        </a:spcAft>
        <a:defRPr sz="3600" b="1" u="sng">
          <a:solidFill>
            <a:srgbClr val="000099"/>
          </a:solidFill>
          <a:latin typeface="Arial" pitchFamily="-65" charset="0"/>
        </a:defRPr>
      </a:lvl7pPr>
      <a:lvl8pPr marL="1371511" algn="ctr" defTabSz="912753" rtl="0" eaLnBrk="1" fontAlgn="base" hangingPunct="1">
        <a:spcBef>
          <a:spcPct val="0"/>
        </a:spcBef>
        <a:spcAft>
          <a:spcPct val="0"/>
        </a:spcAft>
        <a:defRPr sz="3600" b="1" u="sng">
          <a:solidFill>
            <a:srgbClr val="000099"/>
          </a:solidFill>
          <a:latin typeface="Arial" pitchFamily="-65" charset="0"/>
        </a:defRPr>
      </a:lvl8pPr>
      <a:lvl9pPr marL="1828680" algn="ctr" defTabSz="912753" rtl="0" eaLnBrk="1" fontAlgn="base" hangingPunct="1">
        <a:spcBef>
          <a:spcPct val="0"/>
        </a:spcBef>
        <a:spcAft>
          <a:spcPct val="0"/>
        </a:spcAft>
        <a:defRPr sz="3600" b="1" u="sng">
          <a:solidFill>
            <a:srgbClr val="000099"/>
          </a:solidFill>
          <a:latin typeface="Arial" pitchFamily="-65" charset="0"/>
        </a:defRPr>
      </a:lvl9pPr>
    </p:titleStyle>
    <p:bodyStyle>
      <a:lvl1pPr marL="227001" indent="-227001" algn="l" defTabSz="911174"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881" indent="-227001" algn="l" defTabSz="911174"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174" indent="-225413" algn="l" defTabSz="911174"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4699" indent="-227001" algn="l" defTabSz="911174"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5523" indent="-227001" algn="l" defTabSz="911174"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435" indent="-228585" algn="l" defTabSz="912753"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604" indent="-228585" algn="l" defTabSz="912753"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774" indent="-228585" algn="l" defTabSz="912753"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5943" indent="-228585" algn="l" defTabSz="912753"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70" rtl="0" eaLnBrk="1" latinLnBrk="0" hangingPunct="1">
        <a:defRPr sz="1800" kern="1200">
          <a:solidFill>
            <a:schemeClr val="tx1"/>
          </a:solidFill>
          <a:latin typeface="+mn-lt"/>
          <a:ea typeface="+mn-ea"/>
          <a:cs typeface="+mn-cs"/>
        </a:defRPr>
      </a:lvl1pPr>
      <a:lvl2pPr marL="457170" algn="l" defTabSz="457170" rtl="0" eaLnBrk="1" latinLnBrk="0" hangingPunct="1">
        <a:defRPr sz="1800" kern="1200">
          <a:solidFill>
            <a:schemeClr val="tx1"/>
          </a:solidFill>
          <a:latin typeface="+mn-lt"/>
          <a:ea typeface="+mn-ea"/>
          <a:cs typeface="+mn-cs"/>
        </a:defRPr>
      </a:lvl2pPr>
      <a:lvl3pPr marL="914340" algn="l" defTabSz="457170" rtl="0" eaLnBrk="1" latinLnBrk="0" hangingPunct="1">
        <a:defRPr sz="1800" kern="1200">
          <a:solidFill>
            <a:schemeClr val="tx1"/>
          </a:solidFill>
          <a:latin typeface="+mn-lt"/>
          <a:ea typeface="+mn-ea"/>
          <a:cs typeface="+mn-cs"/>
        </a:defRPr>
      </a:lvl3pPr>
      <a:lvl4pPr marL="1371511" algn="l" defTabSz="457170" rtl="0" eaLnBrk="1" latinLnBrk="0" hangingPunct="1">
        <a:defRPr sz="1800" kern="1200">
          <a:solidFill>
            <a:schemeClr val="tx1"/>
          </a:solidFill>
          <a:latin typeface="+mn-lt"/>
          <a:ea typeface="+mn-ea"/>
          <a:cs typeface="+mn-cs"/>
        </a:defRPr>
      </a:lvl4pPr>
      <a:lvl5pPr marL="1828680" algn="l" defTabSz="457170" rtl="0" eaLnBrk="1" latinLnBrk="0" hangingPunct="1">
        <a:defRPr sz="1800" kern="1200">
          <a:solidFill>
            <a:schemeClr val="tx1"/>
          </a:solidFill>
          <a:latin typeface="+mn-lt"/>
          <a:ea typeface="+mn-ea"/>
          <a:cs typeface="+mn-cs"/>
        </a:defRPr>
      </a:lvl5pPr>
      <a:lvl6pPr marL="2285850" algn="l" defTabSz="457170" rtl="0" eaLnBrk="1" latinLnBrk="0" hangingPunct="1">
        <a:defRPr sz="1800" kern="1200">
          <a:solidFill>
            <a:schemeClr val="tx1"/>
          </a:solidFill>
          <a:latin typeface="+mn-lt"/>
          <a:ea typeface="+mn-ea"/>
          <a:cs typeface="+mn-cs"/>
        </a:defRPr>
      </a:lvl6pPr>
      <a:lvl7pPr marL="2743019" algn="l" defTabSz="457170" rtl="0" eaLnBrk="1" latinLnBrk="0" hangingPunct="1">
        <a:defRPr sz="1800" kern="1200">
          <a:solidFill>
            <a:schemeClr val="tx1"/>
          </a:solidFill>
          <a:latin typeface="+mn-lt"/>
          <a:ea typeface="+mn-ea"/>
          <a:cs typeface="+mn-cs"/>
        </a:defRPr>
      </a:lvl7pPr>
      <a:lvl8pPr marL="3200188" algn="l" defTabSz="457170" rtl="0" eaLnBrk="1" latinLnBrk="0" hangingPunct="1">
        <a:defRPr sz="1800" kern="1200">
          <a:solidFill>
            <a:schemeClr val="tx1"/>
          </a:solidFill>
          <a:latin typeface="+mn-lt"/>
          <a:ea typeface="+mn-ea"/>
          <a:cs typeface="+mn-cs"/>
        </a:defRPr>
      </a:lvl8pPr>
      <a:lvl9pPr marL="3657358" algn="l" defTabSz="45717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1" Type="http://schemas.openxmlformats.org/officeDocument/2006/relationships/slideLayout" Target="../slideLayouts/slideLayout640.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4.xml"/><Relationship Id="rId4" Type="http://schemas.openxmlformats.org/officeDocument/2006/relationships/image" Target="../media/image13.png"/><Relationship Id="rId5" Type="http://schemas.openxmlformats.org/officeDocument/2006/relationships/image" Target="../media/image14.png"/><Relationship Id="rId6" Type="http://schemas.openxmlformats.org/officeDocument/2006/relationships/oleObject" Target="../embeddings/oleObject5.bin"/><Relationship Id="rId7" Type="http://schemas.openxmlformats.org/officeDocument/2006/relationships/image" Target="../media/image12.emf"/><Relationship Id="rId8" Type="http://schemas.openxmlformats.org/officeDocument/2006/relationships/oleObject" Target="../embeddings/oleObject6.bin"/><Relationship Id="rId9" Type="http://schemas.openxmlformats.org/officeDocument/2006/relationships/oleObject" Target="../embeddings/oleObject7.bin"/><Relationship Id="rId1" Type="http://schemas.openxmlformats.org/officeDocument/2006/relationships/vmlDrawing" Target="../drawings/vmlDrawing3.vml"/><Relationship Id="rId2" Type="http://schemas.openxmlformats.org/officeDocument/2006/relationships/slideLayout" Target="../slideLayouts/slideLayout712.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5.xml"/><Relationship Id="rId4" Type="http://schemas.openxmlformats.org/officeDocument/2006/relationships/image" Target="../media/image13.png"/><Relationship Id="rId5" Type="http://schemas.openxmlformats.org/officeDocument/2006/relationships/image" Target="../media/image14.png"/><Relationship Id="rId6" Type="http://schemas.openxmlformats.org/officeDocument/2006/relationships/oleObject" Target="../embeddings/oleObject8.bin"/><Relationship Id="rId7" Type="http://schemas.openxmlformats.org/officeDocument/2006/relationships/image" Target="../media/image12.emf"/><Relationship Id="rId8" Type="http://schemas.openxmlformats.org/officeDocument/2006/relationships/oleObject" Target="../embeddings/oleObject9.bin"/><Relationship Id="rId9" Type="http://schemas.openxmlformats.org/officeDocument/2006/relationships/oleObject" Target="../embeddings/oleObject10.bin"/><Relationship Id="rId1" Type="http://schemas.openxmlformats.org/officeDocument/2006/relationships/vmlDrawing" Target="../drawings/vmlDrawing4.vml"/><Relationship Id="rId2" Type="http://schemas.openxmlformats.org/officeDocument/2006/relationships/slideLayout" Target="../slideLayouts/slideLayout712.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6.xml"/><Relationship Id="rId4" Type="http://schemas.openxmlformats.org/officeDocument/2006/relationships/image" Target="../media/image13.png"/><Relationship Id="rId5" Type="http://schemas.openxmlformats.org/officeDocument/2006/relationships/image" Target="../media/image14.png"/><Relationship Id="rId6" Type="http://schemas.openxmlformats.org/officeDocument/2006/relationships/oleObject" Target="../embeddings/oleObject11.bin"/><Relationship Id="rId7" Type="http://schemas.openxmlformats.org/officeDocument/2006/relationships/image" Target="../media/image12.emf"/><Relationship Id="rId8" Type="http://schemas.openxmlformats.org/officeDocument/2006/relationships/oleObject" Target="../embeddings/oleObject12.bin"/><Relationship Id="rId9" Type="http://schemas.openxmlformats.org/officeDocument/2006/relationships/oleObject" Target="../embeddings/oleObject13.bin"/><Relationship Id="rId1" Type="http://schemas.openxmlformats.org/officeDocument/2006/relationships/vmlDrawing" Target="../drawings/vmlDrawing5.vml"/><Relationship Id="rId2" Type="http://schemas.openxmlformats.org/officeDocument/2006/relationships/slideLayout" Target="../slideLayouts/slideLayout712.xml"/></Relationships>
</file>

<file path=ppt/slides/_rels/slide13.xml.rels><?xml version="1.0" encoding="UTF-8" standalone="yes"?>
<Relationships xmlns="http://schemas.openxmlformats.org/package/2006/relationships"><Relationship Id="rId3" Type="http://schemas.openxmlformats.org/officeDocument/2006/relationships/image" Target="../media/image15.emf"/><Relationship Id="rId4" Type="http://schemas.openxmlformats.org/officeDocument/2006/relationships/image" Target="../media/image16.emf"/><Relationship Id="rId1" Type="http://schemas.openxmlformats.org/officeDocument/2006/relationships/slideLayout" Target="../slideLayouts/slideLayout707.xml"/><Relationship Id="rId2" Type="http://schemas.openxmlformats.org/officeDocument/2006/relationships/notesSlide" Target="../notesSlides/notesSlide7.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png"/><Relationship Id="rId5" Type="http://schemas.openxmlformats.org/officeDocument/2006/relationships/image" Target="../media/image19.png"/><Relationship Id="rId6" Type="http://schemas.openxmlformats.org/officeDocument/2006/relationships/image" Target="../media/image20.png"/><Relationship Id="rId7" Type="http://schemas.openxmlformats.org/officeDocument/2006/relationships/image" Target="../media/image21.png"/><Relationship Id="rId1" Type="http://schemas.openxmlformats.org/officeDocument/2006/relationships/slideLayout" Target="../slideLayouts/slideLayout709.xml"/><Relationship Id="rId2" Type="http://schemas.openxmlformats.org/officeDocument/2006/relationships/notesSlide" Target="../notesSlides/notesSlide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07.xml"/><Relationship Id="rId2" Type="http://schemas.openxmlformats.org/officeDocument/2006/relationships/notesSlide" Target="../notesSlides/notesSlide9.xml"/><Relationship Id="rId3" Type="http://schemas.openxmlformats.org/officeDocument/2006/relationships/image" Target="../media/image22.em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07.xml"/><Relationship Id="rId2" Type="http://schemas.openxmlformats.org/officeDocument/2006/relationships/notesSlide" Target="../notesSlides/notesSlide10.xml"/><Relationship Id="rId3" Type="http://schemas.openxmlformats.org/officeDocument/2006/relationships/image" Target="../media/image23.emf"/></Relationships>
</file>

<file path=ppt/slides/_rels/slide17.xml.rels><?xml version="1.0" encoding="UTF-8" standalone="yes"?>
<Relationships xmlns="http://schemas.openxmlformats.org/package/2006/relationships"><Relationship Id="rId3" Type="http://schemas.openxmlformats.org/officeDocument/2006/relationships/image" Target="../media/image23.emf"/><Relationship Id="rId4" Type="http://schemas.openxmlformats.org/officeDocument/2006/relationships/image" Target="../media/image25.emf"/><Relationship Id="rId1" Type="http://schemas.openxmlformats.org/officeDocument/2006/relationships/slideLayout" Target="../slideLayouts/slideLayout707.xml"/><Relationship Id="rId2" Type="http://schemas.openxmlformats.org/officeDocument/2006/relationships/image" Target="../media/image24.em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07.xml"/><Relationship Id="rId2" Type="http://schemas.openxmlformats.org/officeDocument/2006/relationships/image" Target="../media/image2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09.xml"/><Relationship Id="rId2" Type="http://schemas.openxmlformats.org/officeDocument/2006/relationships/image" Target="../media/image27.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jpeg"/><Relationship Id="rId1" Type="http://schemas.openxmlformats.org/officeDocument/2006/relationships/slideLayout" Target="../slideLayouts/slideLayout730.xml"/><Relationship Id="rId2"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18.xml"/></Relationships>
</file>

<file path=ppt/slides/_rels/slide21.xml.rels><?xml version="1.0" encoding="UTF-8" standalone="yes"?>
<Relationships xmlns="http://schemas.openxmlformats.org/package/2006/relationships"><Relationship Id="rId3" Type="http://schemas.openxmlformats.org/officeDocument/2006/relationships/tags" Target="../tags/tag741.xml"/><Relationship Id="rId4" Type="http://schemas.openxmlformats.org/officeDocument/2006/relationships/tags" Target="../tags/tag742.xml"/><Relationship Id="rId5" Type="http://schemas.openxmlformats.org/officeDocument/2006/relationships/tags" Target="../tags/tag743.xml"/><Relationship Id="rId6" Type="http://schemas.openxmlformats.org/officeDocument/2006/relationships/slideLayout" Target="../slideLayouts/slideLayout650.xml"/><Relationship Id="rId1" Type="http://schemas.openxmlformats.org/officeDocument/2006/relationships/themeOverride" Target="../theme/themeOverride2.xml"/><Relationship Id="rId2" Type="http://schemas.openxmlformats.org/officeDocument/2006/relationships/tags" Target="../tags/tag74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7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72.xml"/><Relationship Id="rId2" Type="http://schemas.openxmlformats.org/officeDocument/2006/relationships/notesSlide" Target="../notesSlides/notesSlide11.xml"/><Relationship Id="rId3" Type="http://schemas.openxmlformats.org/officeDocument/2006/relationships/image" Target="../media/image28.png"/></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0.png"/><Relationship Id="rId1" Type="http://schemas.openxmlformats.org/officeDocument/2006/relationships/slideLayout" Target="../slideLayouts/slideLayout672.xml"/><Relationship Id="rId2" Type="http://schemas.openxmlformats.org/officeDocument/2006/relationships/notesSlide" Target="../notesSlides/notesSlide1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72.xml"/><Relationship Id="rId2" Type="http://schemas.openxmlformats.org/officeDocument/2006/relationships/notesSlide" Target="../notesSlides/notesSlide1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72.xml"/><Relationship Id="rId2" Type="http://schemas.openxmlformats.org/officeDocument/2006/relationships/notesSlide" Target="../notesSlides/notesSlide14.xml"/><Relationship Id="rId3" Type="http://schemas.openxmlformats.org/officeDocument/2006/relationships/image" Target="../media/image31.emf"/></Relationships>
</file>

<file path=ppt/slides/_rels/slide27.xml.rels><?xml version="1.0" encoding="UTF-8" standalone="yes"?>
<Relationships xmlns="http://schemas.openxmlformats.org/package/2006/relationships"><Relationship Id="rId3" Type="http://schemas.openxmlformats.org/officeDocument/2006/relationships/image" Target="../media/image32.emf"/><Relationship Id="rId4" Type="http://schemas.openxmlformats.org/officeDocument/2006/relationships/image" Target="../media/image33.emf"/><Relationship Id="rId1" Type="http://schemas.openxmlformats.org/officeDocument/2006/relationships/slideLayout" Target="../slideLayouts/slideLayout672.xml"/><Relationship Id="rId2" Type="http://schemas.openxmlformats.org/officeDocument/2006/relationships/notesSlide" Target="../notesSlides/notesSlide15.xml"/></Relationships>
</file>

<file path=ppt/slides/_rels/slide28.xml.rels><?xml version="1.0" encoding="UTF-8" standalone="yes"?>
<Relationships xmlns="http://schemas.openxmlformats.org/package/2006/relationships"><Relationship Id="rId3" Type="http://schemas.openxmlformats.org/officeDocument/2006/relationships/hyperlink" Target="http://encodenets.gersteinlab.org/" TargetMode="External"/><Relationship Id="rId4" Type="http://schemas.openxmlformats.org/officeDocument/2006/relationships/hyperlink" Target="https://tcga-data.nci.nih.gov/tcga/tcgaDownload.jsp" TargetMode="External"/><Relationship Id="rId5" Type="http://schemas.openxmlformats.org/officeDocument/2006/relationships/image" Target="../media/image34.png"/><Relationship Id="rId6" Type="http://schemas.openxmlformats.org/officeDocument/2006/relationships/image" Target="../media/image35.png"/><Relationship Id="rId1" Type="http://schemas.openxmlformats.org/officeDocument/2006/relationships/slideLayout" Target="../slideLayouts/slideLayout672.xml"/><Relationship Id="rId2" Type="http://schemas.openxmlformats.org/officeDocument/2006/relationships/notesSlide" Target="../notesSlides/notesSlide1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72.xml"/><Relationship Id="rId2" Type="http://schemas.openxmlformats.org/officeDocument/2006/relationships/notesSlide" Target="../notesSlides/notesSlide17.xml"/><Relationship Id="rId3" Type="http://schemas.openxmlformats.org/officeDocument/2006/relationships/image" Target="../media/image36.em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30.xml"/><Relationship Id="rId2" Type="http://schemas.openxmlformats.org/officeDocument/2006/relationships/image" Target="../media/image6.png"/><Relationship Id="rId3" Type="http://schemas.openxmlformats.org/officeDocument/2006/relationships/image" Target="../media/image7.jpeg"/></Relationships>
</file>

<file path=ppt/slides/_rels/slide30.xml.rels><?xml version="1.0" encoding="UTF-8" standalone="yes"?>
<Relationships xmlns="http://schemas.openxmlformats.org/package/2006/relationships"><Relationship Id="rId3" Type="http://schemas.openxmlformats.org/officeDocument/2006/relationships/image" Target="../media/image37.emf"/><Relationship Id="rId4" Type="http://schemas.openxmlformats.org/officeDocument/2006/relationships/image" Target="../media/image38.emf"/><Relationship Id="rId5" Type="http://schemas.openxmlformats.org/officeDocument/2006/relationships/image" Target="../media/image39.png"/><Relationship Id="rId1" Type="http://schemas.openxmlformats.org/officeDocument/2006/relationships/slideLayout" Target="../slideLayouts/slideLayout672.xml"/><Relationship Id="rId2" Type="http://schemas.openxmlformats.org/officeDocument/2006/relationships/notesSlide" Target="../notesSlides/notesSlide18.xml"/></Relationships>
</file>

<file path=ppt/slides/_rels/slide31.xml.rels><?xml version="1.0" encoding="UTF-8" standalone="yes"?>
<Relationships xmlns="http://schemas.openxmlformats.org/package/2006/relationships"><Relationship Id="rId3" Type="http://schemas.openxmlformats.org/officeDocument/2006/relationships/tags" Target="../tags/tag745.xml"/><Relationship Id="rId4" Type="http://schemas.openxmlformats.org/officeDocument/2006/relationships/tags" Target="../tags/tag746.xml"/><Relationship Id="rId5" Type="http://schemas.openxmlformats.org/officeDocument/2006/relationships/tags" Target="../tags/tag747.xml"/><Relationship Id="rId6" Type="http://schemas.openxmlformats.org/officeDocument/2006/relationships/slideLayout" Target="../slideLayouts/slideLayout650.xml"/><Relationship Id="rId1" Type="http://schemas.openxmlformats.org/officeDocument/2006/relationships/themeOverride" Target="../theme/themeOverride3.xml"/><Relationship Id="rId2" Type="http://schemas.openxmlformats.org/officeDocument/2006/relationships/tags" Target="../tags/tag74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72.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19.xml"/><Relationship Id="rId4" Type="http://schemas.openxmlformats.org/officeDocument/2006/relationships/image" Target="../media/image40.png"/><Relationship Id="rId1" Type="http://schemas.openxmlformats.org/officeDocument/2006/relationships/tags" Target="../tags/tag748.xml"/><Relationship Id="rId2" Type="http://schemas.openxmlformats.org/officeDocument/2006/relationships/slideLayout" Target="../slideLayouts/slideLayout672.xml"/></Relationships>
</file>

<file path=ppt/slides/_rels/slide34.xml.rels><?xml version="1.0" encoding="UTF-8" standalone="yes"?>
<Relationships xmlns="http://schemas.openxmlformats.org/package/2006/relationships"><Relationship Id="rId1" Type="http://schemas.openxmlformats.org/officeDocument/2006/relationships/tags" Target="../tags/tag749.xml"/><Relationship Id="rId2" Type="http://schemas.openxmlformats.org/officeDocument/2006/relationships/slideLayout" Target="../slideLayouts/slideLayout672.xml"/><Relationship Id="rId3" Type="http://schemas.openxmlformats.org/officeDocument/2006/relationships/notesSlide" Target="../notesSlides/notesSlide20.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21.xml"/><Relationship Id="rId4" Type="http://schemas.openxmlformats.org/officeDocument/2006/relationships/image" Target="../media/image43.emf"/><Relationship Id="rId5" Type="http://schemas.openxmlformats.org/officeDocument/2006/relationships/oleObject" Target="../embeddings/oleObject14.bin"/><Relationship Id="rId6" Type="http://schemas.openxmlformats.org/officeDocument/2006/relationships/image" Target="../media/image41.emf"/><Relationship Id="rId7" Type="http://schemas.openxmlformats.org/officeDocument/2006/relationships/oleObject" Target="../embeddings/oleObject15.bin"/><Relationship Id="rId8" Type="http://schemas.openxmlformats.org/officeDocument/2006/relationships/image" Target="../media/image42.wmf"/><Relationship Id="rId1" Type="http://schemas.openxmlformats.org/officeDocument/2006/relationships/vmlDrawing" Target="../drawings/vmlDrawing6.vml"/><Relationship Id="rId2" Type="http://schemas.openxmlformats.org/officeDocument/2006/relationships/slideLayout" Target="../slideLayouts/slideLayout672.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22.xml"/><Relationship Id="rId4" Type="http://schemas.openxmlformats.org/officeDocument/2006/relationships/image" Target="../media/image43.emf"/><Relationship Id="rId5" Type="http://schemas.openxmlformats.org/officeDocument/2006/relationships/oleObject" Target="../embeddings/oleObject16.bin"/><Relationship Id="rId6" Type="http://schemas.openxmlformats.org/officeDocument/2006/relationships/image" Target="../media/image41.emf"/><Relationship Id="rId7" Type="http://schemas.openxmlformats.org/officeDocument/2006/relationships/oleObject" Target="../embeddings/oleObject17.bin"/><Relationship Id="rId8" Type="http://schemas.openxmlformats.org/officeDocument/2006/relationships/image" Target="../media/image42.wmf"/><Relationship Id="rId1" Type="http://schemas.openxmlformats.org/officeDocument/2006/relationships/vmlDrawing" Target="../drawings/vmlDrawing7.vml"/><Relationship Id="rId2" Type="http://schemas.openxmlformats.org/officeDocument/2006/relationships/slideLayout" Target="../slideLayouts/slideLayout672.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23.xml"/><Relationship Id="rId4" Type="http://schemas.openxmlformats.org/officeDocument/2006/relationships/oleObject" Target="../embeddings/oleObject18.bin"/><Relationship Id="rId5" Type="http://schemas.openxmlformats.org/officeDocument/2006/relationships/image" Target="../media/image44.emf"/><Relationship Id="rId6" Type="http://schemas.openxmlformats.org/officeDocument/2006/relationships/oleObject" Target="../embeddings/oleObject19.bin"/><Relationship Id="rId7" Type="http://schemas.openxmlformats.org/officeDocument/2006/relationships/image" Target="../media/image45.emf"/><Relationship Id="rId8" Type="http://schemas.openxmlformats.org/officeDocument/2006/relationships/image" Target="../media/image46.png"/><Relationship Id="rId9" Type="http://schemas.openxmlformats.org/officeDocument/2006/relationships/image" Target="../media/image47.png"/><Relationship Id="rId10" Type="http://schemas.openxmlformats.org/officeDocument/2006/relationships/image" Target="../media/image48.emf"/><Relationship Id="rId1" Type="http://schemas.openxmlformats.org/officeDocument/2006/relationships/vmlDrawing" Target="../drawings/vmlDrawing8.vml"/><Relationship Id="rId2" Type="http://schemas.openxmlformats.org/officeDocument/2006/relationships/slideLayout" Target="../slideLayouts/slideLayout67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72.xml"/><Relationship Id="rId2" Type="http://schemas.openxmlformats.org/officeDocument/2006/relationships/image" Target="../media/image49.tiff"/></Relationships>
</file>

<file path=ppt/slides/_rels/slide39.xml.rels><?xml version="1.0" encoding="UTF-8" standalone="yes"?>
<Relationships xmlns="http://schemas.openxmlformats.org/package/2006/relationships"><Relationship Id="rId11" Type="http://schemas.openxmlformats.org/officeDocument/2006/relationships/image" Target="../media/image53.emf"/><Relationship Id="rId12" Type="http://schemas.openxmlformats.org/officeDocument/2006/relationships/oleObject" Target="../embeddings/oleObject24.bin"/><Relationship Id="rId13" Type="http://schemas.openxmlformats.org/officeDocument/2006/relationships/image" Target="../media/image54.emf"/><Relationship Id="rId14" Type="http://schemas.openxmlformats.org/officeDocument/2006/relationships/image" Target="../media/image46.png"/><Relationship Id="rId15" Type="http://schemas.openxmlformats.org/officeDocument/2006/relationships/image" Target="../media/image47.png"/><Relationship Id="rId16" Type="http://schemas.openxmlformats.org/officeDocument/2006/relationships/image" Target="../media/image55.png"/><Relationship Id="rId17" Type="http://schemas.openxmlformats.org/officeDocument/2006/relationships/image" Target="../media/image56.emf"/><Relationship Id="rId1" Type="http://schemas.openxmlformats.org/officeDocument/2006/relationships/vmlDrawing" Target="../drawings/vmlDrawing9.vml"/><Relationship Id="rId2" Type="http://schemas.openxmlformats.org/officeDocument/2006/relationships/slideLayout" Target="../slideLayouts/slideLayout672.xml"/><Relationship Id="rId3" Type="http://schemas.openxmlformats.org/officeDocument/2006/relationships/notesSlide" Target="../notesSlides/notesSlide24.xml"/><Relationship Id="rId4" Type="http://schemas.openxmlformats.org/officeDocument/2006/relationships/oleObject" Target="../embeddings/oleObject20.bin"/><Relationship Id="rId5" Type="http://schemas.openxmlformats.org/officeDocument/2006/relationships/image" Target="../media/image50.emf"/><Relationship Id="rId6" Type="http://schemas.openxmlformats.org/officeDocument/2006/relationships/oleObject" Target="../embeddings/oleObject21.bin"/><Relationship Id="rId7" Type="http://schemas.openxmlformats.org/officeDocument/2006/relationships/image" Target="../media/image51.emf"/><Relationship Id="rId8" Type="http://schemas.openxmlformats.org/officeDocument/2006/relationships/oleObject" Target="../embeddings/oleObject22.bin"/><Relationship Id="rId9" Type="http://schemas.openxmlformats.org/officeDocument/2006/relationships/image" Target="../media/image52.emf"/><Relationship Id="rId10" Type="http://schemas.openxmlformats.org/officeDocument/2006/relationships/oleObject" Target="../embeddings/oleObject23.bin"/></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jpeg"/><Relationship Id="rId1" Type="http://schemas.openxmlformats.org/officeDocument/2006/relationships/slideLayout" Target="../slideLayouts/slideLayout730.xml"/><Relationship Id="rId2" Type="http://schemas.openxmlformats.org/officeDocument/2006/relationships/image" Target="../media/image8.png"/></Relationships>
</file>

<file path=ppt/slides/_rels/slide40.xml.rels><?xml version="1.0" encoding="UTF-8" standalone="yes"?>
<Relationships xmlns="http://schemas.openxmlformats.org/package/2006/relationships"><Relationship Id="rId1" Type="http://schemas.openxmlformats.org/officeDocument/2006/relationships/themeOverride" Target="../theme/themeOverride4.xml"/><Relationship Id="rId2" Type="http://schemas.openxmlformats.org/officeDocument/2006/relationships/slideLayout" Target="../slideLayouts/slideLayout685.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29.xml"/><Relationship Id="rId2" Type="http://schemas.openxmlformats.org/officeDocument/2006/relationships/image" Target="../media/image57.png"/><Relationship Id="rId3" Type="http://schemas.openxmlformats.org/officeDocument/2006/relationships/image" Target="../media/image58.gif"/></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26.xml"/><Relationship Id="rId2" Type="http://schemas.openxmlformats.org/officeDocument/2006/relationships/image" Target="../media/image59.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24.xml"/><Relationship Id="rId2" Type="http://schemas.openxmlformats.org/officeDocument/2006/relationships/image" Target="../media/image60.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24.xml"/><Relationship Id="rId2" Type="http://schemas.openxmlformats.org/officeDocument/2006/relationships/image" Target="../media/image61.png"/></Relationships>
</file>

<file path=ppt/slides/_rels/slide45.xml.rels><?xml version="1.0" encoding="UTF-8" standalone="yes"?>
<Relationships xmlns="http://schemas.openxmlformats.org/package/2006/relationships"><Relationship Id="rId11" Type="http://schemas.openxmlformats.org/officeDocument/2006/relationships/image" Target="../media/image71.png"/><Relationship Id="rId12" Type="http://schemas.openxmlformats.org/officeDocument/2006/relationships/image" Target="../media/image72.png"/><Relationship Id="rId13" Type="http://schemas.openxmlformats.org/officeDocument/2006/relationships/image" Target="../media/image73.jpeg"/><Relationship Id="rId1" Type="http://schemas.openxmlformats.org/officeDocument/2006/relationships/slideLayout" Target="../slideLayouts/slideLayout124.xml"/><Relationship Id="rId2" Type="http://schemas.openxmlformats.org/officeDocument/2006/relationships/image" Target="../media/image62.jpeg"/><Relationship Id="rId3" Type="http://schemas.openxmlformats.org/officeDocument/2006/relationships/image" Target="../media/image63.jpeg"/><Relationship Id="rId4" Type="http://schemas.openxmlformats.org/officeDocument/2006/relationships/image" Target="../media/image64.jpeg"/><Relationship Id="rId5" Type="http://schemas.openxmlformats.org/officeDocument/2006/relationships/image" Target="../media/image65.jpeg"/><Relationship Id="rId6" Type="http://schemas.openxmlformats.org/officeDocument/2006/relationships/image" Target="../media/image66.jpeg"/><Relationship Id="rId7" Type="http://schemas.openxmlformats.org/officeDocument/2006/relationships/image" Target="../media/image67.jpeg"/><Relationship Id="rId8" Type="http://schemas.openxmlformats.org/officeDocument/2006/relationships/image" Target="../media/image68.png"/><Relationship Id="rId9" Type="http://schemas.openxmlformats.org/officeDocument/2006/relationships/image" Target="../media/image69.jpeg"/><Relationship Id="rId10" Type="http://schemas.openxmlformats.org/officeDocument/2006/relationships/image" Target="../media/image70.jpeg"/></Relationships>
</file>

<file path=ppt/slides/_rels/slide46.xml.rels><?xml version="1.0" encoding="UTF-8" standalone="yes"?>
<Relationships xmlns="http://schemas.openxmlformats.org/package/2006/relationships"><Relationship Id="rId3" Type="http://schemas.openxmlformats.org/officeDocument/2006/relationships/tags" Target="../tags/tag751.xml"/><Relationship Id="rId4" Type="http://schemas.openxmlformats.org/officeDocument/2006/relationships/tags" Target="../tags/tag752.xml"/><Relationship Id="rId5" Type="http://schemas.openxmlformats.org/officeDocument/2006/relationships/tags" Target="../tags/tag753.xml"/><Relationship Id="rId6" Type="http://schemas.openxmlformats.org/officeDocument/2006/relationships/slideLayout" Target="../slideLayouts/slideLayout650.xml"/><Relationship Id="rId1" Type="http://schemas.openxmlformats.org/officeDocument/2006/relationships/themeOverride" Target="../theme/themeOverride5.xml"/><Relationship Id="rId2" Type="http://schemas.openxmlformats.org/officeDocument/2006/relationships/tags" Target="../tags/tag750.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63.xml"/></Relationships>
</file>

<file path=ppt/slides/_rels/slide48.xml.rels><?xml version="1.0" encoding="UTF-8" standalone="yes"?>
<Relationships xmlns="http://schemas.openxmlformats.org/package/2006/relationships"><Relationship Id="rId3" Type="http://schemas.openxmlformats.org/officeDocument/2006/relationships/image" Target="../media/image75.png"/><Relationship Id="rId4" Type="http://schemas.openxmlformats.org/officeDocument/2006/relationships/image" Target="../media/image76.png"/><Relationship Id="rId5" Type="http://schemas.openxmlformats.org/officeDocument/2006/relationships/image" Target="../media/image77.png"/><Relationship Id="rId1" Type="http://schemas.openxmlformats.org/officeDocument/2006/relationships/slideLayout" Target="../slideLayouts/slideLayout129.xml"/><Relationship Id="rId2" Type="http://schemas.openxmlformats.org/officeDocument/2006/relationships/image" Target="../media/image74.png"/></Relationships>
</file>

<file path=ppt/slides/_rels/slide49.xml.rels><?xml version="1.0" encoding="UTF-8" standalone="yes"?>
<Relationships xmlns="http://schemas.openxmlformats.org/package/2006/relationships"><Relationship Id="rId3" Type="http://schemas.openxmlformats.org/officeDocument/2006/relationships/oleObject" Target="../embeddings/oleObject25.bin"/><Relationship Id="rId4" Type="http://schemas.openxmlformats.org/officeDocument/2006/relationships/image" Target="../media/image78.png"/><Relationship Id="rId5" Type="http://schemas.openxmlformats.org/officeDocument/2006/relationships/image" Target="../media/image79.jpeg"/><Relationship Id="rId6" Type="http://schemas.openxmlformats.org/officeDocument/2006/relationships/image" Target="../media/image80.jpeg"/><Relationship Id="rId1" Type="http://schemas.openxmlformats.org/officeDocument/2006/relationships/vmlDrawing" Target="../drawings/vmlDrawing10.vml"/><Relationship Id="rId2" Type="http://schemas.openxmlformats.org/officeDocument/2006/relationships/slideLayout" Target="../slideLayouts/slideLayout12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08.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65.xml"/></Relationships>
</file>

<file path=ppt/slides/_rels/slide51.xml.rels><?xml version="1.0" encoding="UTF-8" standalone="yes"?>
<Relationships xmlns="http://schemas.openxmlformats.org/package/2006/relationships"><Relationship Id="rId3" Type="http://schemas.openxmlformats.org/officeDocument/2006/relationships/tags" Target="../tags/tag755.xml"/><Relationship Id="rId4" Type="http://schemas.openxmlformats.org/officeDocument/2006/relationships/tags" Target="../tags/tag756.xml"/><Relationship Id="rId5" Type="http://schemas.openxmlformats.org/officeDocument/2006/relationships/tags" Target="../tags/tag757.xml"/><Relationship Id="rId6" Type="http://schemas.openxmlformats.org/officeDocument/2006/relationships/slideLayout" Target="../slideLayouts/slideLayout650.xml"/><Relationship Id="rId1" Type="http://schemas.openxmlformats.org/officeDocument/2006/relationships/themeOverride" Target="../theme/themeOverride6.xml"/><Relationship Id="rId2" Type="http://schemas.openxmlformats.org/officeDocument/2006/relationships/tags" Target="../tags/tag75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08.xml"/><Relationship Id="rId2" Type="http://schemas.openxmlformats.org/officeDocument/2006/relationships/image" Target="../media/image81.png"/><Relationship Id="rId3" Type="http://schemas.openxmlformats.org/officeDocument/2006/relationships/image" Target="../media/image82.jpe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24.xml"/><Relationship Id="rId2" Type="http://schemas.openxmlformats.org/officeDocument/2006/relationships/notesSlide" Target="../notesSlides/notesSlide25.xml"/><Relationship Id="rId3" Type="http://schemas.openxmlformats.org/officeDocument/2006/relationships/image" Target="../media/image83.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24.xml"/><Relationship Id="rId2" Type="http://schemas.openxmlformats.org/officeDocument/2006/relationships/notesSlide" Target="../notesSlides/notesSlide26.xml"/></Relationships>
</file>

<file path=ppt/slides/_rels/slide55.xml.rels><?xml version="1.0" encoding="UTF-8" standalone="yes"?>
<Relationships xmlns="http://schemas.openxmlformats.org/package/2006/relationships"><Relationship Id="rId3" Type="http://schemas.openxmlformats.org/officeDocument/2006/relationships/tags" Target="../tags/tag759.xml"/><Relationship Id="rId4" Type="http://schemas.openxmlformats.org/officeDocument/2006/relationships/tags" Target="../tags/tag760.xml"/><Relationship Id="rId5" Type="http://schemas.openxmlformats.org/officeDocument/2006/relationships/tags" Target="../tags/tag761.xml"/><Relationship Id="rId6" Type="http://schemas.openxmlformats.org/officeDocument/2006/relationships/slideLayout" Target="../slideLayouts/slideLayout650.xml"/><Relationship Id="rId1" Type="http://schemas.openxmlformats.org/officeDocument/2006/relationships/themeOverride" Target="../theme/themeOverride7.xml"/><Relationship Id="rId2" Type="http://schemas.openxmlformats.org/officeDocument/2006/relationships/tags" Target="../tags/tag758.xml"/></Relationships>
</file>

<file path=ppt/slides/_rels/slide56.xml.rels><?xml version="1.0" encoding="UTF-8" standalone="yes"?>
<Relationships xmlns="http://schemas.openxmlformats.org/package/2006/relationships"><Relationship Id="rId3" Type="http://schemas.openxmlformats.org/officeDocument/2006/relationships/image" Target="../media/image84.png"/><Relationship Id="rId4" Type="http://schemas.openxmlformats.org/officeDocument/2006/relationships/image" Target="../media/image85.png"/><Relationship Id="rId1" Type="http://schemas.openxmlformats.org/officeDocument/2006/relationships/slideLayout" Target="../slideLayouts/slideLayout620.xml"/><Relationship Id="rId2" Type="http://schemas.openxmlformats.org/officeDocument/2006/relationships/notesSlide" Target="../notesSlides/notesSlide2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66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463.xml"/><Relationship Id="rId2" Type="http://schemas.openxmlformats.org/officeDocument/2006/relationships/image" Target="../media/image86.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463.xml"/><Relationship Id="rId2" Type="http://schemas.openxmlformats.org/officeDocument/2006/relationships/image" Target="../media/image86.png"/></Relationships>
</file>

<file path=ppt/slides/_rels/slide6.xml.rels><?xml version="1.0" encoding="UTF-8" standalone="yes"?>
<Relationships xmlns="http://schemas.openxmlformats.org/package/2006/relationships"><Relationship Id="rId3" Type="http://schemas.openxmlformats.org/officeDocument/2006/relationships/tags" Target="../tags/tag735.xml"/><Relationship Id="rId4" Type="http://schemas.openxmlformats.org/officeDocument/2006/relationships/tags" Target="../tags/tag736.xml"/><Relationship Id="rId5" Type="http://schemas.openxmlformats.org/officeDocument/2006/relationships/tags" Target="../tags/tag737.xml"/><Relationship Id="rId6" Type="http://schemas.openxmlformats.org/officeDocument/2006/relationships/slideLayout" Target="../slideLayouts/slideLayout650.xml"/><Relationship Id="rId1" Type="http://schemas.openxmlformats.org/officeDocument/2006/relationships/themeOverride" Target="../theme/themeOverride1.xml"/><Relationship Id="rId2" Type="http://schemas.openxmlformats.org/officeDocument/2006/relationships/tags" Target="../tags/tag734.xml"/></Relationships>
</file>

<file path=ppt/slides/_rels/slide60.xml.rels><?xml version="1.0" encoding="UTF-8" standalone="yes"?>
<Relationships xmlns="http://schemas.openxmlformats.org/package/2006/relationships"><Relationship Id="rId3" Type="http://schemas.openxmlformats.org/officeDocument/2006/relationships/image" Target="../media/image110.png"/><Relationship Id="rId4" Type="http://schemas.openxmlformats.org/officeDocument/2006/relationships/image" Target="../media/image210.png"/><Relationship Id="rId5" Type="http://schemas.openxmlformats.org/officeDocument/2006/relationships/image" Target="../media/image310.png"/><Relationship Id="rId6" Type="http://schemas.openxmlformats.org/officeDocument/2006/relationships/image" Target="../media/image44.png"/><Relationship Id="rId7" Type="http://schemas.openxmlformats.org/officeDocument/2006/relationships/image" Target="../media/image50.png"/><Relationship Id="rId8" Type="http://schemas.openxmlformats.org/officeDocument/2006/relationships/image" Target="../media/image65.png"/><Relationship Id="rId1" Type="http://schemas.openxmlformats.org/officeDocument/2006/relationships/slideLayout" Target="../slideLayouts/slideLayout661.xml"/><Relationship Id="rId2" Type="http://schemas.openxmlformats.org/officeDocument/2006/relationships/notesSlide" Target="../notesSlides/notesSlide28.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463.xml"/><Relationship Id="rId2" Type="http://schemas.openxmlformats.org/officeDocument/2006/relationships/image" Target="../media/image87.emf"/><Relationship Id="rId3" Type="http://schemas.openxmlformats.org/officeDocument/2006/relationships/image" Target="../media/image88.emf"/></Relationships>
</file>

<file path=ppt/slides/_rels/slide62.xml.rels><?xml version="1.0" encoding="UTF-8" standalone="yes"?>
<Relationships xmlns="http://schemas.openxmlformats.org/package/2006/relationships"><Relationship Id="rId3" Type="http://schemas.openxmlformats.org/officeDocument/2006/relationships/image" Target="../media/image80.png"/><Relationship Id="rId4" Type="http://schemas.openxmlformats.org/officeDocument/2006/relationships/image" Target="../media/image9.png"/><Relationship Id="rId1" Type="http://schemas.openxmlformats.org/officeDocument/2006/relationships/slideLayout" Target="../slideLayouts/slideLayout661.xml"/><Relationship Id="rId2" Type="http://schemas.openxmlformats.org/officeDocument/2006/relationships/image" Target="../media/image7.png"/></Relationships>
</file>

<file path=ppt/slides/_rels/slide63.xml.rels><?xml version="1.0" encoding="UTF-8" standalone="yes"?>
<Relationships xmlns="http://schemas.openxmlformats.org/package/2006/relationships"><Relationship Id="rId9" Type="http://schemas.openxmlformats.org/officeDocument/2006/relationships/image" Target="../media/image170.png"/><Relationship Id="rId20" Type="http://schemas.openxmlformats.org/officeDocument/2006/relationships/image" Target="../media/image280.png"/><Relationship Id="rId21" Type="http://schemas.openxmlformats.org/officeDocument/2006/relationships/image" Target="../media/image290.png"/><Relationship Id="rId22" Type="http://schemas.openxmlformats.org/officeDocument/2006/relationships/image" Target="../media/image300.png"/><Relationship Id="rId23" Type="http://schemas.openxmlformats.org/officeDocument/2006/relationships/image" Target="../media/image311.png"/><Relationship Id="rId24" Type="http://schemas.openxmlformats.org/officeDocument/2006/relationships/image" Target="../media/image32.png"/><Relationship Id="rId25" Type="http://schemas.openxmlformats.org/officeDocument/2006/relationships/image" Target="../media/image330.png"/><Relationship Id="rId26" Type="http://schemas.openxmlformats.org/officeDocument/2006/relationships/image" Target="../media/image340.png"/><Relationship Id="rId27" Type="http://schemas.openxmlformats.org/officeDocument/2006/relationships/image" Target="../media/image350.png"/><Relationship Id="rId28" Type="http://schemas.openxmlformats.org/officeDocument/2006/relationships/image" Target="../media/image36.png"/><Relationship Id="rId10" Type="http://schemas.openxmlformats.org/officeDocument/2006/relationships/image" Target="../media/image180.png"/><Relationship Id="rId11" Type="http://schemas.openxmlformats.org/officeDocument/2006/relationships/image" Target="../media/image190.png"/><Relationship Id="rId12" Type="http://schemas.openxmlformats.org/officeDocument/2006/relationships/image" Target="../media/image200.png"/><Relationship Id="rId13" Type="http://schemas.openxmlformats.org/officeDocument/2006/relationships/image" Target="../media/image211.png"/><Relationship Id="rId14" Type="http://schemas.openxmlformats.org/officeDocument/2006/relationships/image" Target="../media/image220.png"/><Relationship Id="rId15" Type="http://schemas.openxmlformats.org/officeDocument/2006/relationships/image" Target="../media/image230.png"/><Relationship Id="rId16" Type="http://schemas.openxmlformats.org/officeDocument/2006/relationships/image" Target="../media/image24.png"/><Relationship Id="rId17" Type="http://schemas.openxmlformats.org/officeDocument/2006/relationships/image" Target="../media/image25.png"/><Relationship Id="rId18" Type="http://schemas.openxmlformats.org/officeDocument/2006/relationships/image" Target="../media/image260.png"/><Relationship Id="rId19" Type="http://schemas.openxmlformats.org/officeDocument/2006/relationships/image" Target="../media/image270.png"/><Relationship Id="rId1" Type="http://schemas.openxmlformats.org/officeDocument/2006/relationships/slideLayout" Target="../slideLayouts/slideLayout661.xml"/><Relationship Id="rId2" Type="http://schemas.openxmlformats.org/officeDocument/2006/relationships/image" Target="../media/image100.png"/><Relationship Id="rId3" Type="http://schemas.openxmlformats.org/officeDocument/2006/relationships/image" Target="../media/image111.png"/><Relationship Id="rId4" Type="http://schemas.openxmlformats.org/officeDocument/2006/relationships/image" Target="../media/image12.png"/><Relationship Id="rId5" Type="http://schemas.openxmlformats.org/officeDocument/2006/relationships/image" Target="../media/image130.png"/><Relationship Id="rId6" Type="http://schemas.openxmlformats.org/officeDocument/2006/relationships/image" Target="../media/image140.png"/><Relationship Id="rId7" Type="http://schemas.openxmlformats.org/officeDocument/2006/relationships/image" Target="../media/image150.png"/><Relationship Id="rId8" Type="http://schemas.openxmlformats.org/officeDocument/2006/relationships/image" Target="../media/image160.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463.xml"/><Relationship Id="rId2" Type="http://schemas.openxmlformats.org/officeDocument/2006/relationships/image" Target="../media/image89.png"/></Relationships>
</file>

<file path=ppt/slides/_rels/slide65.xml.rels><?xml version="1.0" encoding="UTF-8" standalone="yes"?>
<Relationships xmlns="http://schemas.openxmlformats.org/package/2006/relationships"><Relationship Id="rId3" Type="http://schemas.openxmlformats.org/officeDocument/2006/relationships/image" Target="../media/image90.png"/><Relationship Id="rId4" Type="http://schemas.openxmlformats.org/officeDocument/2006/relationships/image" Target="../media/image91.png"/><Relationship Id="rId1" Type="http://schemas.openxmlformats.org/officeDocument/2006/relationships/slideLayout" Target="../slideLayouts/slideLayout661.xml"/><Relationship Id="rId2" Type="http://schemas.openxmlformats.org/officeDocument/2006/relationships/notesSlide" Target="../notesSlides/notesSlide29.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661.xml"/><Relationship Id="rId2" Type="http://schemas.openxmlformats.org/officeDocument/2006/relationships/image" Target="../media/image92.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661.xml"/></Relationships>
</file>

<file path=ppt/slides/_rels/slide68.xml.rels><?xml version="1.0" encoding="UTF-8" standalone="yes"?>
<Relationships xmlns="http://schemas.openxmlformats.org/package/2006/relationships"><Relationship Id="rId20" Type="http://schemas.openxmlformats.org/officeDocument/2006/relationships/image" Target="../media/image710.png"/><Relationship Id="rId21" Type="http://schemas.openxmlformats.org/officeDocument/2006/relationships/image" Target="../media/image720.png"/><Relationship Id="rId22" Type="http://schemas.openxmlformats.org/officeDocument/2006/relationships/image" Target="../media/image730.png"/><Relationship Id="rId23" Type="http://schemas.openxmlformats.org/officeDocument/2006/relationships/image" Target="../media/image740.png"/><Relationship Id="rId24" Type="http://schemas.openxmlformats.org/officeDocument/2006/relationships/image" Target="../media/image750.png"/><Relationship Id="rId25" Type="http://schemas.openxmlformats.org/officeDocument/2006/relationships/image" Target="../media/image760.png"/><Relationship Id="rId26" Type="http://schemas.openxmlformats.org/officeDocument/2006/relationships/image" Target="../media/image770.png"/><Relationship Id="rId27" Type="http://schemas.openxmlformats.org/officeDocument/2006/relationships/image" Target="../media/image780.png"/><Relationship Id="rId28" Type="http://schemas.openxmlformats.org/officeDocument/2006/relationships/image" Target="../media/image790.png"/><Relationship Id="rId29" Type="http://schemas.openxmlformats.org/officeDocument/2006/relationships/image" Target="../media/image800.png"/><Relationship Id="rId1" Type="http://schemas.openxmlformats.org/officeDocument/2006/relationships/slideLayout" Target="../slideLayouts/slideLayout661.xml"/><Relationship Id="rId2" Type="http://schemas.openxmlformats.org/officeDocument/2006/relationships/notesSlide" Target="../notesSlides/notesSlide30.xml"/><Relationship Id="rId3" Type="http://schemas.openxmlformats.org/officeDocument/2006/relationships/image" Target="../media/image540.png"/><Relationship Id="rId4" Type="http://schemas.openxmlformats.org/officeDocument/2006/relationships/image" Target="../media/image550.png"/><Relationship Id="rId5" Type="http://schemas.openxmlformats.org/officeDocument/2006/relationships/image" Target="../media/image560.png"/><Relationship Id="rId30" Type="http://schemas.openxmlformats.org/officeDocument/2006/relationships/image" Target="../media/image810.png"/><Relationship Id="rId31" Type="http://schemas.openxmlformats.org/officeDocument/2006/relationships/image" Target="../media/image820.png"/><Relationship Id="rId32" Type="http://schemas.openxmlformats.org/officeDocument/2006/relationships/image" Target="../media/image830.png"/><Relationship Id="rId9" Type="http://schemas.openxmlformats.org/officeDocument/2006/relationships/image" Target="../media/image600.png"/><Relationship Id="rId6" Type="http://schemas.openxmlformats.org/officeDocument/2006/relationships/image" Target="../media/image570.png"/><Relationship Id="rId7" Type="http://schemas.openxmlformats.org/officeDocument/2006/relationships/image" Target="../media/image580.png"/><Relationship Id="rId8" Type="http://schemas.openxmlformats.org/officeDocument/2006/relationships/image" Target="../media/image590.png"/><Relationship Id="rId33" Type="http://schemas.openxmlformats.org/officeDocument/2006/relationships/image" Target="../media/image840.png"/><Relationship Id="rId34" Type="http://schemas.openxmlformats.org/officeDocument/2006/relationships/image" Target="../media/image850.png"/><Relationship Id="rId10" Type="http://schemas.openxmlformats.org/officeDocument/2006/relationships/image" Target="../media/image610.png"/><Relationship Id="rId11" Type="http://schemas.openxmlformats.org/officeDocument/2006/relationships/image" Target="../media/image620.png"/><Relationship Id="rId12" Type="http://schemas.openxmlformats.org/officeDocument/2006/relationships/image" Target="../media/image630.png"/><Relationship Id="rId13" Type="http://schemas.openxmlformats.org/officeDocument/2006/relationships/image" Target="../media/image640.png"/><Relationship Id="rId14" Type="http://schemas.openxmlformats.org/officeDocument/2006/relationships/image" Target="../media/image650.png"/><Relationship Id="rId15" Type="http://schemas.openxmlformats.org/officeDocument/2006/relationships/image" Target="../media/image660.png"/><Relationship Id="rId16" Type="http://schemas.openxmlformats.org/officeDocument/2006/relationships/image" Target="../media/image670.png"/><Relationship Id="rId17" Type="http://schemas.openxmlformats.org/officeDocument/2006/relationships/image" Target="../media/image680.png"/><Relationship Id="rId18" Type="http://schemas.openxmlformats.org/officeDocument/2006/relationships/image" Target="../media/image690.png"/><Relationship Id="rId19" Type="http://schemas.openxmlformats.org/officeDocument/2006/relationships/image" Target="../media/image700.png"/></Relationships>
</file>

<file path=ppt/slides/_rels/slide69.xml.rels><?xml version="1.0" encoding="UTF-8" standalone="yes"?>
<Relationships xmlns="http://schemas.openxmlformats.org/package/2006/relationships"><Relationship Id="rId3" Type="http://schemas.openxmlformats.org/officeDocument/2006/relationships/image" Target="../media/image400.png"/><Relationship Id="rId4" Type="http://schemas.openxmlformats.org/officeDocument/2006/relationships/image" Target="../media/image410.png"/><Relationship Id="rId5" Type="http://schemas.openxmlformats.org/officeDocument/2006/relationships/image" Target="../media/image42.png"/><Relationship Id="rId6" Type="http://schemas.openxmlformats.org/officeDocument/2006/relationships/image" Target="../media/image43.png"/><Relationship Id="rId1" Type="http://schemas.openxmlformats.org/officeDocument/2006/relationships/slideLayout" Target="../slideLayouts/slideLayout661.xml"/><Relationship Id="rId2" Type="http://schemas.openxmlformats.org/officeDocument/2006/relationships/notesSlide" Target="../notesSlides/notesSlide31.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2.xml"/><Relationship Id="rId4" Type="http://schemas.openxmlformats.org/officeDocument/2006/relationships/image" Target="../media/image9.jpeg"/><Relationship Id="rId5" Type="http://schemas.microsoft.com/office/2007/relationships/hdphoto" Target="../media/hdphoto1.wdp"/><Relationship Id="rId1" Type="http://schemas.openxmlformats.org/officeDocument/2006/relationships/tags" Target="../tags/tag738.xml"/><Relationship Id="rId2" Type="http://schemas.openxmlformats.org/officeDocument/2006/relationships/slideLayout" Target="../slideLayouts/slideLayout707.xml"/></Relationships>
</file>

<file path=ppt/slides/_rels/slide70.xml.rels><?xml version="1.0" encoding="UTF-8" standalone="yes"?>
<Relationships xmlns="http://schemas.openxmlformats.org/package/2006/relationships"><Relationship Id="rId3" Type="http://schemas.openxmlformats.org/officeDocument/2006/relationships/image" Target="../media/image93.png"/><Relationship Id="rId4" Type="http://schemas.openxmlformats.org/officeDocument/2006/relationships/image" Target="../media/image94.png"/><Relationship Id="rId1" Type="http://schemas.openxmlformats.org/officeDocument/2006/relationships/slideLayout" Target="../slideLayouts/slideLayout661.xml"/><Relationship Id="rId2" Type="http://schemas.openxmlformats.org/officeDocument/2006/relationships/notesSlide" Target="../notesSlides/notesSlide32.xml"/></Relationships>
</file>

<file path=ppt/slides/_rels/slide71.xml.rels><?xml version="1.0" encoding="UTF-8" standalone="yes"?>
<Relationships xmlns="http://schemas.openxmlformats.org/package/2006/relationships"><Relationship Id="rId3" Type="http://schemas.openxmlformats.org/officeDocument/2006/relationships/tags" Target="../tags/tag763.xml"/><Relationship Id="rId4" Type="http://schemas.openxmlformats.org/officeDocument/2006/relationships/tags" Target="../tags/tag764.xml"/><Relationship Id="rId5" Type="http://schemas.openxmlformats.org/officeDocument/2006/relationships/tags" Target="../tags/tag765.xml"/><Relationship Id="rId6" Type="http://schemas.openxmlformats.org/officeDocument/2006/relationships/slideLayout" Target="../slideLayouts/slideLayout650.xml"/><Relationship Id="rId1" Type="http://schemas.openxmlformats.org/officeDocument/2006/relationships/themeOverride" Target="../theme/themeOverride8.xml"/><Relationship Id="rId2" Type="http://schemas.openxmlformats.org/officeDocument/2006/relationships/tags" Target="../tags/tag76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5.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688.xml"/><Relationship Id="rId2" Type="http://schemas.openxmlformats.org/officeDocument/2006/relationships/image" Target="../media/image96.png"/></Relationships>
</file>

<file path=ppt/slides/_rels/slide74.xml.rels><?xml version="1.0" encoding="UTF-8" standalone="yes"?>
<Relationships xmlns="http://schemas.openxmlformats.org/package/2006/relationships"><Relationship Id="rId3" Type="http://schemas.openxmlformats.org/officeDocument/2006/relationships/image" Target="../media/image98.png"/><Relationship Id="rId4" Type="http://schemas.openxmlformats.org/officeDocument/2006/relationships/image" Target="../media/image99.png"/><Relationship Id="rId1" Type="http://schemas.openxmlformats.org/officeDocument/2006/relationships/slideLayout" Target="../slideLayouts/slideLayout696.xml"/><Relationship Id="rId2" Type="http://schemas.openxmlformats.org/officeDocument/2006/relationships/image" Target="../media/image97.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661.xml"/><Relationship Id="rId2" Type="http://schemas.openxmlformats.org/officeDocument/2006/relationships/notesSlide" Target="../notesSlides/notesSlide33.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595.xml"/><Relationship Id="rId2" Type="http://schemas.openxmlformats.org/officeDocument/2006/relationships/notesSlide" Target="../notesSlides/notesSlide34.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595.xml"/><Relationship Id="rId2" Type="http://schemas.openxmlformats.org/officeDocument/2006/relationships/notesSlide" Target="../notesSlides/notesSlide35.xml"/></Relationships>
</file>

<file path=ppt/slides/_rels/slide78.xml.rels><?xml version="1.0" encoding="UTF-8" standalone="yes"?>
<Relationships xmlns="http://schemas.openxmlformats.org/package/2006/relationships"><Relationship Id="rId3" Type="http://schemas.openxmlformats.org/officeDocument/2006/relationships/tags" Target="../tags/tag767.xml"/><Relationship Id="rId4" Type="http://schemas.openxmlformats.org/officeDocument/2006/relationships/tags" Target="../tags/tag768.xml"/><Relationship Id="rId5" Type="http://schemas.openxmlformats.org/officeDocument/2006/relationships/tags" Target="../tags/tag769.xml"/><Relationship Id="rId6" Type="http://schemas.openxmlformats.org/officeDocument/2006/relationships/slideLayout" Target="../slideLayouts/slideLayout650.xml"/><Relationship Id="rId1" Type="http://schemas.openxmlformats.org/officeDocument/2006/relationships/themeOverride" Target="../theme/themeOverride9.xml"/><Relationship Id="rId2" Type="http://schemas.openxmlformats.org/officeDocument/2006/relationships/tags" Target="../tags/tag766.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89.xml"/><Relationship Id="rId2" Type="http://schemas.openxmlformats.org/officeDocument/2006/relationships/image" Target="../media/image101.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png"/><Relationship Id="rId1" Type="http://schemas.openxmlformats.org/officeDocument/2006/relationships/tags" Target="../tags/tag739.xml"/><Relationship Id="rId2" Type="http://schemas.openxmlformats.org/officeDocument/2006/relationships/slideLayout" Target="../slideLayouts/slideLayout70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89.xml"/><Relationship Id="rId2" Type="http://schemas.openxmlformats.org/officeDocument/2006/relationships/image" Target="../media/image102.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626.xml"/><Relationship Id="rId2" Type="http://schemas.openxmlformats.org/officeDocument/2006/relationships/image" Target="../media/image103.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89.xml"/><Relationship Id="rId2" Type="http://schemas.openxmlformats.org/officeDocument/2006/relationships/image" Target="../media/image104.emf"/><Relationship Id="rId3" Type="http://schemas.openxmlformats.org/officeDocument/2006/relationships/image" Target="../media/image105.emf"/></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661.xml"/><Relationship Id="rId2" Type="http://schemas.openxmlformats.org/officeDocument/2006/relationships/notesSlide" Target="../notesSlides/notesSlide36.xml"/><Relationship Id="rId3" Type="http://schemas.openxmlformats.org/officeDocument/2006/relationships/image" Target="../media/image641.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463.xml"/><Relationship Id="rId2" Type="http://schemas.openxmlformats.org/officeDocument/2006/relationships/image" Target="../media/image106.jp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29.xml"/><Relationship Id="rId2" Type="http://schemas.openxmlformats.org/officeDocument/2006/relationships/image" Target="../media/image107.png"/></Relationships>
</file>

<file path=ppt/slides/_rels/slide86.xml.rels><?xml version="1.0" encoding="UTF-8" standalone="yes"?>
<Relationships xmlns="http://schemas.openxmlformats.org/package/2006/relationships"><Relationship Id="rId1" Type="http://schemas.openxmlformats.org/officeDocument/2006/relationships/themeOverride" Target="../theme/themeOverride10.xml"/><Relationship Id="rId2" Type="http://schemas.openxmlformats.org/officeDocument/2006/relationships/slideLayout" Target="../slideLayouts/slideLayout685.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3.xml"/><Relationship Id="rId4" Type="http://schemas.openxmlformats.org/officeDocument/2006/relationships/image" Target="../media/image13.png"/><Relationship Id="rId5" Type="http://schemas.openxmlformats.org/officeDocument/2006/relationships/image" Target="../media/image14.png"/><Relationship Id="rId6" Type="http://schemas.openxmlformats.org/officeDocument/2006/relationships/oleObject" Target="../embeddings/oleObject2.bin"/><Relationship Id="rId7" Type="http://schemas.openxmlformats.org/officeDocument/2006/relationships/image" Target="../media/image12.emf"/><Relationship Id="rId8" Type="http://schemas.openxmlformats.org/officeDocument/2006/relationships/oleObject" Target="../embeddings/oleObject3.bin"/><Relationship Id="rId9" Type="http://schemas.openxmlformats.org/officeDocument/2006/relationships/oleObject" Target="../embeddings/oleObject4.bin"/><Relationship Id="rId1" Type="http://schemas.openxmlformats.org/officeDocument/2006/relationships/vmlDrawing" Target="../drawings/vmlDrawing2.vml"/><Relationship Id="rId2" Type="http://schemas.openxmlformats.org/officeDocument/2006/relationships/slideLayout" Target="../slideLayouts/slideLayout7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7" name="Slide Number Placeholder 2"/>
          <p:cNvSpPr txBox="1">
            <a:spLocks noGrp="1"/>
          </p:cNvSpPr>
          <p:nvPr/>
        </p:nvSpPr>
        <p:spPr bwMode="auto">
          <a:xfrm rot="-5400000">
            <a:off x="6838950" y="4543426"/>
            <a:ext cx="4237037" cy="25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61" tIns="46031" rIns="92061" bIns="46031"/>
          <a:lstStyle>
            <a:lvl1pPr defTabSz="912813" eaLnBrk="0" hangingPunct="0">
              <a:defRPr sz="1200" b="1">
                <a:solidFill>
                  <a:schemeClr val="tx1"/>
                </a:solidFill>
                <a:latin typeface="Arial" charset="0"/>
                <a:ea typeface="ＭＳ Ｐゴシック" charset="0"/>
                <a:cs typeface="ＭＳ Ｐゴシック" charset="0"/>
              </a:defRPr>
            </a:lvl1pPr>
            <a:lvl2pPr marL="742950" indent="-285750" defTabSz="912813" eaLnBrk="0" hangingPunct="0">
              <a:defRPr sz="1200" b="1">
                <a:solidFill>
                  <a:schemeClr val="tx1"/>
                </a:solidFill>
                <a:latin typeface="Arial" charset="0"/>
                <a:ea typeface="ＭＳ Ｐゴシック" charset="0"/>
              </a:defRPr>
            </a:lvl2pPr>
            <a:lvl3pPr marL="1143000" indent="-228600" defTabSz="912813" eaLnBrk="0" hangingPunct="0">
              <a:defRPr sz="1200" b="1">
                <a:solidFill>
                  <a:schemeClr val="tx1"/>
                </a:solidFill>
                <a:latin typeface="Arial" charset="0"/>
                <a:ea typeface="ＭＳ Ｐゴシック" charset="0"/>
              </a:defRPr>
            </a:lvl3pPr>
            <a:lvl4pPr marL="1600200" indent="-228600" defTabSz="912813" eaLnBrk="0" hangingPunct="0">
              <a:defRPr sz="1200" b="1">
                <a:solidFill>
                  <a:schemeClr val="tx1"/>
                </a:solidFill>
                <a:latin typeface="Arial" charset="0"/>
                <a:ea typeface="ＭＳ Ｐゴシック" charset="0"/>
              </a:defRPr>
            </a:lvl4pPr>
            <a:lvl5pPr marL="2057400" indent="-228600" defTabSz="912813" eaLnBrk="0" hangingPunct="0">
              <a:defRPr sz="1200" b="1">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sz="1200" b="1">
                <a:solidFill>
                  <a:schemeClr val="tx1"/>
                </a:solidFill>
                <a:latin typeface="Arial" charset="0"/>
                <a:ea typeface="ＭＳ Ｐゴシック" charset="0"/>
              </a:defRPr>
            </a:lvl9pPr>
          </a:lstStyle>
          <a:p>
            <a:fld id="{748DC41B-45A8-9C43-B99E-80A65080193C}" type="slidenum">
              <a:rPr lang="en-US">
                <a:solidFill>
                  <a:srgbClr val="FFFFFF"/>
                </a:solidFill>
              </a:rPr>
              <a:pPr/>
              <a:t>1</a:t>
            </a:fld>
            <a:r>
              <a:rPr lang="en-US" dirty="0">
                <a:solidFill>
                  <a:srgbClr val="FFFFFF"/>
                </a:solidFill>
              </a:rPr>
              <a:t>   (c) Mark Gerstein, 2002, Yale, </a:t>
            </a:r>
            <a:r>
              <a:rPr lang="en-US" dirty="0" err="1">
                <a:solidFill>
                  <a:srgbClr val="FFFFFF"/>
                </a:solidFill>
              </a:rPr>
              <a:t>bioinfo.mbb.yale.edu</a:t>
            </a:r>
            <a:endParaRPr lang="en-US" dirty="0">
              <a:solidFill>
                <a:srgbClr val="FFFFFF"/>
              </a:solidFill>
            </a:endParaRPr>
          </a:p>
        </p:txBody>
      </p:sp>
      <p:sp>
        <p:nvSpPr>
          <p:cNvPr id="285698" name="Rectangle 2"/>
          <p:cNvSpPr>
            <a:spLocks noGrp="1" noChangeArrowheads="1"/>
          </p:cNvSpPr>
          <p:nvPr>
            <p:ph type="title" idx="4294967295"/>
          </p:nvPr>
        </p:nvSpPr>
        <p:spPr>
          <a:xfrm>
            <a:off x="379555" y="135488"/>
            <a:ext cx="8339877" cy="988659"/>
          </a:xfrm>
        </p:spPr>
        <p:txBody>
          <a:bodyPr/>
          <a:lstStyle/>
          <a:p>
            <a:pPr eaLnBrk="1" hangingPunct="1">
              <a:defRPr/>
            </a:pPr>
            <a:r>
              <a:rPr lang="en-US" sz="2000" dirty="0">
                <a:solidFill>
                  <a:srgbClr val="000000"/>
                </a:solidFill>
                <a:latin typeface="Arial" charset="0"/>
                <a:ea typeface="ＭＳ Ｐゴシック" charset="0"/>
                <a:cs typeface="ＭＳ Ｐゴシック" charset="0"/>
              </a:rPr>
              <a:t> Genomic Privacy:</a:t>
            </a:r>
            <a:br>
              <a:rPr lang="en-US" sz="2000" dirty="0">
                <a:solidFill>
                  <a:srgbClr val="000000"/>
                </a:solidFill>
                <a:latin typeface="Arial" charset="0"/>
                <a:ea typeface="ＭＳ Ｐゴシック" charset="0"/>
                <a:cs typeface="ＭＳ Ｐゴシック" charset="0"/>
              </a:rPr>
            </a:br>
            <a:r>
              <a:rPr lang="en-US" sz="2000" dirty="0">
                <a:solidFill>
                  <a:srgbClr val="000000"/>
                </a:solidFill>
                <a:latin typeface="Arial" charset="0"/>
                <a:ea typeface="ＭＳ Ｐゴシック" charset="0"/>
                <a:cs typeface="ＭＳ Ｐゴシック" charset="0"/>
              </a:rPr>
              <a:t>Intertwined Social &amp; Technical Aspects </a:t>
            </a:r>
            <a:br>
              <a:rPr lang="en-US" sz="2000" dirty="0">
                <a:solidFill>
                  <a:srgbClr val="000000"/>
                </a:solidFill>
                <a:latin typeface="Arial" charset="0"/>
                <a:ea typeface="ＭＳ Ｐゴシック" charset="0"/>
                <a:cs typeface="ＭＳ Ｐゴシック" charset="0"/>
              </a:rPr>
            </a:br>
            <a:endParaRPr lang="en-US" sz="100" b="0" dirty="0">
              <a:solidFill>
                <a:srgbClr val="000000"/>
              </a:solidFill>
              <a:latin typeface="Arial" charset="0"/>
              <a:ea typeface="ＭＳ Ｐゴシック" charset="0"/>
              <a:cs typeface="ＭＳ Ｐゴシック" charset="0"/>
            </a:endParaRPr>
          </a:p>
        </p:txBody>
      </p:sp>
      <p:sp>
        <p:nvSpPr>
          <p:cNvPr id="301059" name="Rectangle 4"/>
          <p:cNvSpPr>
            <a:spLocks noChangeArrowheads="1"/>
          </p:cNvSpPr>
          <p:nvPr/>
        </p:nvSpPr>
        <p:spPr bwMode="auto">
          <a:xfrm>
            <a:off x="8940800" y="2395538"/>
            <a:ext cx="203200" cy="4589462"/>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lIns="91435" tIns="45718" rIns="91435" bIns="45718" anchor="ctr"/>
          <a:lstStyle/>
          <a:p>
            <a:pPr algn="ctr"/>
            <a:endParaRPr lang="en-US">
              <a:solidFill>
                <a:srgbClr val="000000"/>
              </a:solidFill>
            </a:endParaRPr>
          </a:p>
        </p:txBody>
      </p:sp>
      <p:sp>
        <p:nvSpPr>
          <p:cNvPr id="301060" name="Rectangle 2"/>
          <p:cNvSpPr>
            <a:spLocks noChangeArrowheads="1"/>
          </p:cNvSpPr>
          <p:nvPr/>
        </p:nvSpPr>
        <p:spPr bwMode="auto">
          <a:xfrm>
            <a:off x="1555506" y="5381627"/>
            <a:ext cx="5987974"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61" tIns="46031" rIns="92061" bIns="46031" anchor="ctr"/>
          <a:lstStyle/>
          <a:p>
            <a:pPr algn="ctr" defTabSz="912762"/>
            <a:endParaRPr lang="en-US" b="0" dirty="0">
              <a:solidFill>
                <a:srgbClr val="595959"/>
              </a:solidFill>
            </a:endParaRPr>
          </a:p>
          <a:p>
            <a:pPr algn="ctr"/>
            <a:r>
              <a:rPr lang="en-US" b="0" dirty="0">
                <a:solidFill>
                  <a:srgbClr val="595959"/>
                </a:solidFill>
              </a:rPr>
              <a:t>Mark </a:t>
            </a:r>
            <a:r>
              <a:rPr lang="en-US" b="0" dirty="0" smtClean="0">
                <a:solidFill>
                  <a:srgbClr val="595959"/>
                </a:solidFill>
              </a:rPr>
              <a:t>Gerstein, Yale</a:t>
            </a:r>
          </a:p>
          <a:p>
            <a:pPr algn="ctr" defTabSz="912762"/>
            <a:r>
              <a:rPr lang="en-US" b="0" dirty="0">
                <a:solidFill>
                  <a:srgbClr val="595959"/>
                </a:solidFill>
              </a:rPr>
              <a:t>Slides freely downloadable from </a:t>
            </a:r>
            <a:r>
              <a:rPr lang="en-US" b="0" dirty="0" err="1">
                <a:solidFill>
                  <a:srgbClr val="595959"/>
                </a:solidFill>
              </a:rPr>
              <a:t>Lectures.GersteinLab.org</a:t>
            </a:r>
            <a:endParaRPr lang="en-US" b="0" dirty="0">
              <a:solidFill>
                <a:srgbClr val="595959"/>
              </a:solidFill>
            </a:endParaRPr>
          </a:p>
          <a:p>
            <a:pPr algn="ctr" defTabSz="912762"/>
            <a:r>
              <a:rPr lang="en-US" b="0" dirty="0">
                <a:solidFill>
                  <a:srgbClr val="595959"/>
                </a:solidFill>
              </a:rPr>
              <a:t>&amp; “</a:t>
            </a:r>
            <a:r>
              <a:rPr lang="en-US" altLang="ja-JP" b="0" dirty="0" err="1">
                <a:solidFill>
                  <a:srgbClr val="595959"/>
                </a:solidFill>
              </a:rPr>
              <a:t>tweetable</a:t>
            </a:r>
            <a:r>
              <a:rPr lang="en-US" b="0" dirty="0">
                <a:solidFill>
                  <a:srgbClr val="595959"/>
                </a:solidFill>
              </a:rPr>
              <a:t>”</a:t>
            </a:r>
            <a:r>
              <a:rPr lang="en-US" altLang="ja-JP" b="0" dirty="0">
                <a:solidFill>
                  <a:srgbClr val="595959"/>
                </a:solidFill>
              </a:rPr>
              <a:t> (via @</a:t>
            </a:r>
            <a:r>
              <a:rPr lang="en-US" altLang="ja-JP" b="0" dirty="0" err="1">
                <a:solidFill>
                  <a:srgbClr val="595959"/>
                </a:solidFill>
              </a:rPr>
              <a:t>markgerstein</a:t>
            </a:r>
            <a:r>
              <a:rPr lang="en-US" altLang="ja-JP" b="0" dirty="0">
                <a:solidFill>
                  <a:srgbClr val="595959"/>
                </a:solidFill>
              </a:rPr>
              <a:t>). </a:t>
            </a:r>
            <a:r>
              <a:rPr lang="en-US" altLang="ja-JP" b="0" dirty="0" smtClean="0">
                <a:solidFill>
                  <a:srgbClr val="595959"/>
                </a:solidFill>
              </a:rPr>
              <a:t>See </a:t>
            </a:r>
            <a:r>
              <a:rPr lang="en-US" altLang="ja-JP" b="0" dirty="0">
                <a:solidFill>
                  <a:srgbClr val="595959"/>
                </a:solidFill>
              </a:rPr>
              <a:t>last slide for more info</a:t>
            </a:r>
            <a:r>
              <a:rPr lang="en-US" altLang="ja-JP" b="0" dirty="0" smtClean="0">
                <a:solidFill>
                  <a:srgbClr val="595959"/>
                </a:solidFill>
              </a:rPr>
              <a:t>.</a:t>
            </a:r>
            <a:endParaRPr lang="en-US" b="0" dirty="0">
              <a:solidFill>
                <a:srgbClr val="595959"/>
              </a:solidFill>
            </a:endParaRPr>
          </a:p>
        </p:txBody>
      </p:sp>
      <p:grpSp>
        <p:nvGrpSpPr>
          <p:cNvPr id="2" name="Group 1"/>
          <p:cNvGrpSpPr/>
          <p:nvPr/>
        </p:nvGrpSpPr>
        <p:grpSpPr>
          <a:xfrm>
            <a:off x="789265" y="1351639"/>
            <a:ext cx="7520456" cy="4318395"/>
            <a:chOff x="972464" y="1351637"/>
            <a:chExt cx="7520456" cy="4318395"/>
          </a:xfrm>
        </p:grpSpPr>
        <p:pic>
          <p:nvPicPr>
            <p:cNvPr id="301062" name="Content Placeholder 4"/>
            <p:cNvPicPr>
              <a:picLocks noChangeAspect="1"/>
            </p:cNvPicPr>
            <p:nvPr/>
          </p:nvPicPr>
          <p:blipFill>
            <a:blip r:embed="rId3">
              <a:grayscl/>
              <a:extLst>
                <a:ext uri="{28A0092B-C50C-407E-A947-70E740481C1C}">
                  <a14:useLocalDpi xmlns:a14="http://schemas.microsoft.com/office/drawing/2010/main" val="0"/>
                </a:ext>
              </a:extLst>
            </a:blip>
            <a:srcRect t="22502" b="22502"/>
            <a:stretch>
              <a:fillRect/>
            </a:stretch>
          </p:blipFill>
          <p:spPr bwMode="auto">
            <a:xfrm>
              <a:off x="972464" y="1351637"/>
              <a:ext cx="6468462" cy="3860241"/>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301063" name="Content Placeholder 3"/>
            <p:cNvPicPr>
              <a:picLocks noChangeAspect="1"/>
            </p:cNvPicPr>
            <p:nvPr/>
          </p:nvPicPr>
          <p:blipFill>
            <a:blip r:embed="rId4">
              <a:extLst>
                <a:ext uri="{28A0092B-C50C-407E-A947-70E740481C1C}">
                  <a14:useLocalDpi xmlns:a14="http://schemas.microsoft.com/office/drawing/2010/main" val="0"/>
                </a:ext>
              </a:extLst>
            </a:blip>
            <a:srcRect t="13336" b="13336"/>
            <a:stretch>
              <a:fillRect/>
            </a:stretch>
          </p:blipFill>
          <p:spPr bwMode="auto">
            <a:xfrm>
              <a:off x="1950335" y="2071267"/>
              <a:ext cx="6542585" cy="3598765"/>
            </a:xfrm>
            <a:prstGeom prst="rect">
              <a:avLst/>
            </a:prstGeom>
            <a:noFill/>
            <a:ln w="38100" cmpd="sng">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pic>
      </p:grpSp>
    </p:spTree>
    <p:extLst>
      <p:ext uri="{BB962C8B-B14F-4D97-AF65-F5344CB8AC3E}">
        <p14:creationId xmlns:p14="http://schemas.microsoft.com/office/powerpoint/2010/main" val="2370197754"/>
      </p:ext>
    </p:extLst>
  </p:cSld>
  <p:clrMapOvr>
    <a:masterClrMapping/>
  </p:clrMapOvr>
  <p:transition xmlns:p14="http://schemas.microsoft.com/office/powerpoint/2010/main" advTm="19170"/>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6553200" y="6103663"/>
            <a:ext cx="2133600" cy="365125"/>
          </a:xfrm>
        </p:spPr>
        <p:txBody>
          <a:bodyPr/>
          <a:lstStyle/>
          <a:p>
            <a:fld id="{E0B26E41-B624-8347-BA9E-D9BA53214980}" type="slidenum">
              <a:rPr lang="en-US" smtClean="0">
                <a:solidFill>
                  <a:prstClr val="black">
                    <a:tint val="75000"/>
                  </a:prstClr>
                </a:solidFill>
                <a:latin typeface="Calibri"/>
              </a:rPr>
              <a:pPr/>
              <a:t>10</a:t>
            </a:fld>
            <a:endParaRPr lang="en-US">
              <a:solidFill>
                <a:prstClr val="black">
                  <a:tint val="75000"/>
                </a:prstClr>
              </a:solidFill>
              <a:latin typeface="Calibri"/>
            </a:endParaRPr>
          </a:p>
        </p:txBody>
      </p:sp>
      <p:grpSp>
        <p:nvGrpSpPr>
          <p:cNvPr id="3" name="Group 2"/>
          <p:cNvGrpSpPr/>
          <p:nvPr/>
        </p:nvGrpSpPr>
        <p:grpSpPr>
          <a:xfrm>
            <a:off x="396217" y="697487"/>
            <a:ext cx="8271245" cy="5410550"/>
            <a:chOff x="396217" y="680758"/>
            <a:chExt cx="8271245" cy="5410550"/>
          </a:xfrm>
        </p:grpSpPr>
        <p:grpSp>
          <p:nvGrpSpPr>
            <p:cNvPr id="167" name="Group 166"/>
            <p:cNvGrpSpPr/>
            <p:nvPr/>
          </p:nvGrpSpPr>
          <p:grpSpPr>
            <a:xfrm>
              <a:off x="396217" y="680758"/>
              <a:ext cx="8271245" cy="1586865"/>
              <a:chOff x="388567" y="680758"/>
              <a:chExt cx="8271245" cy="1586865"/>
            </a:xfrm>
          </p:grpSpPr>
          <p:grpSp>
            <p:nvGrpSpPr>
              <p:cNvPr id="168" name="Group 167"/>
              <p:cNvGrpSpPr/>
              <p:nvPr/>
            </p:nvGrpSpPr>
            <p:grpSpPr>
              <a:xfrm>
                <a:off x="899691" y="680758"/>
                <a:ext cx="7760121" cy="1586865"/>
                <a:chOff x="899691" y="1047934"/>
                <a:chExt cx="7760121" cy="1586865"/>
              </a:xfrm>
            </p:grpSpPr>
            <p:grpSp>
              <p:nvGrpSpPr>
                <p:cNvPr id="172" name="Group 171"/>
                <p:cNvGrpSpPr/>
                <p:nvPr/>
              </p:nvGrpSpPr>
              <p:grpSpPr>
                <a:xfrm>
                  <a:off x="899691" y="1047934"/>
                  <a:ext cx="7760121" cy="348236"/>
                  <a:chOff x="899996" y="1047934"/>
                  <a:chExt cx="7760121" cy="348236"/>
                </a:xfrm>
              </p:grpSpPr>
              <p:cxnSp>
                <p:nvCxnSpPr>
                  <p:cNvPr id="183" name="Straight Connector 182"/>
                  <p:cNvCxnSpPr/>
                  <p:nvPr/>
                </p:nvCxnSpPr>
                <p:spPr>
                  <a:xfrm>
                    <a:off x="1094100" y="1222052"/>
                    <a:ext cx="7566017" cy="0"/>
                  </a:xfrm>
                  <a:prstGeom prst="line">
                    <a:avLst/>
                  </a:prstGeom>
                  <a:ln w="76200" cmpd="sng"/>
                </p:spPr>
                <p:style>
                  <a:lnRef idx="2">
                    <a:schemeClr val="accent1"/>
                  </a:lnRef>
                  <a:fillRef idx="0">
                    <a:schemeClr val="accent1"/>
                  </a:fillRef>
                  <a:effectRef idx="1">
                    <a:schemeClr val="accent1"/>
                  </a:effectRef>
                  <a:fontRef idx="minor">
                    <a:schemeClr val="tx1"/>
                  </a:fontRef>
                </p:style>
              </p:cxnSp>
              <p:pic>
                <p:nvPicPr>
                  <p:cNvPr id="184" name="Picture 183"/>
                  <p:cNvPicPr>
                    <a:picLocks noChangeAspect="1"/>
                  </p:cNvPicPr>
                  <p:nvPr/>
                </p:nvPicPr>
                <p:blipFill rotWithShape="1">
                  <a:blip r:embed="rId4"/>
                  <a:srcRect l="37500" t="12667" r="34667" b="11166"/>
                  <a:stretch/>
                </p:blipFill>
                <p:spPr>
                  <a:xfrm flipH="1">
                    <a:off x="899996" y="1047934"/>
                    <a:ext cx="127252" cy="348236"/>
                  </a:xfrm>
                  <a:prstGeom prst="rect">
                    <a:avLst/>
                  </a:prstGeom>
                </p:spPr>
              </p:pic>
            </p:grpSp>
            <p:grpSp>
              <p:nvGrpSpPr>
                <p:cNvPr id="173" name="Group 172"/>
                <p:cNvGrpSpPr/>
                <p:nvPr/>
              </p:nvGrpSpPr>
              <p:grpSpPr>
                <a:xfrm>
                  <a:off x="899691" y="1399516"/>
                  <a:ext cx="7760121" cy="348236"/>
                  <a:chOff x="899996" y="1047934"/>
                  <a:chExt cx="7760121" cy="348236"/>
                </a:xfrm>
              </p:grpSpPr>
              <p:cxnSp>
                <p:nvCxnSpPr>
                  <p:cNvPr id="181" name="Straight Connector 180"/>
                  <p:cNvCxnSpPr/>
                  <p:nvPr/>
                </p:nvCxnSpPr>
                <p:spPr>
                  <a:xfrm>
                    <a:off x="1094100" y="1222052"/>
                    <a:ext cx="7566017" cy="0"/>
                  </a:xfrm>
                  <a:prstGeom prst="line">
                    <a:avLst/>
                  </a:prstGeom>
                  <a:ln w="76200" cmpd="sng"/>
                </p:spPr>
                <p:style>
                  <a:lnRef idx="2">
                    <a:schemeClr val="accent1"/>
                  </a:lnRef>
                  <a:fillRef idx="0">
                    <a:schemeClr val="accent1"/>
                  </a:fillRef>
                  <a:effectRef idx="1">
                    <a:schemeClr val="accent1"/>
                  </a:effectRef>
                  <a:fontRef idx="minor">
                    <a:schemeClr val="tx1"/>
                  </a:fontRef>
                </p:style>
              </p:cxnSp>
              <p:pic>
                <p:nvPicPr>
                  <p:cNvPr id="182" name="Picture 181"/>
                  <p:cNvPicPr>
                    <a:picLocks noChangeAspect="1"/>
                  </p:cNvPicPr>
                  <p:nvPr/>
                </p:nvPicPr>
                <p:blipFill rotWithShape="1">
                  <a:blip r:embed="rId4"/>
                  <a:srcRect l="37500" t="12667" r="34667" b="11166"/>
                  <a:stretch/>
                </p:blipFill>
                <p:spPr>
                  <a:xfrm flipH="1">
                    <a:off x="899996" y="1047934"/>
                    <a:ext cx="127252" cy="348236"/>
                  </a:xfrm>
                  <a:prstGeom prst="rect">
                    <a:avLst/>
                  </a:prstGeom>
                </p:spPr>
              </p:pic>
            </p:grpSp>
            <p:grpSp>
              <p:nvGrpSpPr>
                <p:cNvPr id="174" name="Group 173"/>
                <p:cNvGrpSpPr/>
                <p:nvPr/>
              </p:nvGrpSpPr>
              <p:grpSpPr>
                <a:xfrm>
                  <a:off x="899691" y="1751098"/>
                  <a:ext cx="7760121" cy="348236"/>
                  <a:chOff x="899996" y="1047934"/>
                  <a:chExt cx="7760121" cy="348236"/>
                </a:xfrm>
              </p:grpSpPr>
              <p:cxnSp>
                <p:nvCxnSpPr>
                  <p:cNvPr id="179" name="Straight Connector 178"/>
                  <p:cNvCxnSpPr/>
                  <p:nvPr/>
                </p:nvCxnSpPr>
                <p:spPr>
                  <a:xfrm>
                    <a:off x="1094100" y="1222052"/>
                    <a:ext cx="7566017" cy="0"/>
                  </a:xfrm>
                  <a:prstGeom prst="line">
                    <a:avLst/>
                  </a:prstGeom>
                  <a:ln w="76200" cmpd="sng"/>
                </p:spPr>
                <p:style>
                  <a:lnRef idx="2">
                    <a:schemeClr val="accent1"/>
                  </a:lnRef>
                  <a:fillRef idx="0">
                    <a:schemeClr val="accent1"/>
                  </a:fillRef>
                  <a:effectRef idx="1">
                    <a:schemeClr val="accent1"/>
                  </a:effectRef>
                  <a:fontRef idx="minor">
                    <a:schemeClr val="tx1"/>
                  </a:fontRef>
                </p:style>
              </p:cxnSp>
              <p:pic>
                <p:nvPicPr>
                  <p:cNvPr id="180" name="Picture 179"/>
                  <p:cNvPicPr>
                    <a:picLocks noChangeAspect="1"/>
                  </p:cNvPicPr>
                  <p:nvPr/>
                </p:nvPicPr>
                <p:blipFill rotWithShape="1">
                  <a:blip r:embed="rId4"/>
                  <a:srcRect l="37500" t="12667" r="34667" b="11166"/>
                  <a:stretch/>
                </p:blipFill>
                <p:spPr>
                  <a:xfrm flipH="1">
                    <a:off x="899996" y="1047934"/>
                    <a:ext cx="127252" cy="348236"/>
                  </a:xfrm>
                  <a:prstGeom prst="rect">
                    <a:avLst/>
                  </a:prstGeom>
                </p:spPr>
              </p:pic>
            </p:grpSp>
            <p:grpSp>
              <p:nvGrpSpPr>
                <p:cNvPr id="175" name="Group 174"/>
                <p:cNvGrpSpPr/>
                <p:nvPr/>
              </p:nvGrpSpPr>
              <p:grpSpPr>
                <a:xfrm>
                  <a:off x="899691" y="2286563"/>
                  <a:ext cx="7760121" cy="348236"/>
                  <a:chOff x="899996" y="1047934"/>
                  <a:chExt cx="7760121" cy="348236"/>
                </a:xfrm>
              </p:grpSpPr>
              <p:cxnSp>
                <p:nvCxnSpPr>
                  <p:cNvPr id="177" name="Straight Connector 176"/>
                  <p:cNvCxnSpPr/>
                  <p:nvPr/>
                </p:nvCxnSpPr>
                <p:spPr>
                  <a:xfrm>
                    <a:off x="1094100" y="1222052"/>
                    <a:ext cx="7566017" cy="0"/>
                  </a:xfrm>
                  <a:prstGeom prst="line">
                    <a:avLst/>
                  </a:prstGeom>
                  <a:ln w="76200" cmpd="sng"/>
                </p:spPr>
                <p:style>
                  <a:lnRef idx="2">
                    <a:schemeClr val="accent1"/>
                  </a:lnRef>
                  <a:fillRef idx="0">
                    <a:schemeClr val="accent1"/>
                  </a:fillRef>
                  <a:effectRef idx="1">
                    <a:schemeClr val="accent1"/>
                  </a:effectRef>
                  <a:fontRef idx="minor">
                    <a:schemeClr val="tx1"/>
                  </a:fontRef>
                </p:style>
              </p:cxnSp>
              <p:pic>
                <p:nvPicPr>
                  <p:cNvPr id="178" name="Picture 177"/>
                  <p:cNvPicPr>
                    <a:picLocks noChangeAspect="1"/>
                  </p:cNvPicPr>
                  <p:nvPr/>
                </p:nvPicPr>
                <p:blipFill rotWithShape="1">
                  <a:blip r:embed="rId4"/>
                  <a:srcRect l="37500" t="12667" r="34667" b="11166"/>
                  <a:stretch/>
                </p:blipFill>
                <p:spPr>
                  <a:xfrm flipH="1">
                    <a:off x="899996" y="1047934"/>
                    <a:ext cx="127252" cy="348236"/>
                  </a:xfrm>
                  <a:prstGeom prst="rect">
                    <a:avLst/>
                  </a:prstGeom>
                </p:spPr>
              </p:pic>
            </p:grpSp>
            <p:pic>
              <p:nvPicPr>
                <p:cNvPr id="176" name="Picture 175"/>
                <p:cNvPicPr>
                  <a:picLocks noChangeAspect="1"/>
                </p:cNvPicPr>
                <p:nvPr/>
              </p:nvPicPr>
              <p:blipFill>
                <a:blip r:embed="rId5"/>
                <a:stretch>
                  <a:fillRect/>
                </a:stretch>
              </p:blipFill>
              <p:spPr>
                <a:xfrm rot="5400000">
                  <a:off x="4600421" y="2113627"/>
                  <a:ext cx="358660" cy="193842"/>
                </a:xfrm>
                <a:prstGeom prst="rect">
                  <a:avLst/>
                </a:prstGeom>
              </p:spPr>
            </p:pic>
          </p:grpSp>
          <p:grpSp>
            <p:nvGrpSpPr>
              <p:cNvPr id="169" name="Group 168"/>
              <p:cNvGrpSpPr/>
              <p:nvPr/>
            </p:nvGrpSpPr>
            <p:grpSpPr>
              <a:xfrm>
                <a:off x="388567" y="759524"/>
                <a:ext cx="800740" cy="1454902"/>
                <a:chOff x="459258" y="1775465"/>
                <a:chExt cx="1138426" cy="1954688"/>
              </a:xfrm>
            </p:grpSpPr>
            <p:graphicFrame>
              <p:nvGraphicFramePr>
                <p:cNvPr id="170" name="Object 169"/>
                <p:cNvGraphicFramePr>
                  <a:graphicFrameLocks noChangeAspect="1"/>
                </p:cNvGraphicFramePr>
                <p:nvPr>
                  <p:extLst>
                    <p:ext uri="{D42A27DB-BD31-4B8C-83A1-F6EECF244321}">
                      <p14:modId xmlns:p14="http://schemas.microsoft.com/office/powerpoint/2010/main" val="230693466"/>
                    </p:ext>
                  </p:extLst>
                </p:nvPr>
              </p:nvGraphicFramePr>
              <p:xfrm>
                <a:off x="815809" y="1775465"/>
                <a:ext cx="781875" cy="1954688"/>
              </p:xfrm>
              <a:graphic>
                <a:graphicData uri="http://schemas.openxmlformats.org/presentationml/2006/ole">
                  <mc:AlternateContent xmlns:mc="http://schemas.openxmlformats.org/markup-compatibility/2006">
                    <mc:Choice xmlns:v="urn:schemas-microsoft-com:vml" Requires="v">
                      <p:oleObj spid="_x0000_s333832" name="Equation" r:id="rId6" imgW="355600" imgH="889000" progId="Equation.3">
                        <p:embed/>
                      </p:oleObj>
                    </mc:Choice>
                    <mc:Fallback>
                      <p:oleObj name="Equation" r:id="rId6" imgW="355600" imgH="889000" progId="Equation.3">
                        <p:embed/>
                        <p:pic>
                          <p:nvPicPr>
                            <p:cNvPr id="0" name=""/>
                            <p:cNvPicPr/>
                            <p:nvPr/>
                          </p:nvPicPr>
                          <p:blipFill>
                            <a:blip r:embed="rId7"/>
                            <a:stretch>
                              <a:fillRect/>
                            </a:stretch>
                          </p:blipFill>
                          <p:spPr>
                            <a:xfrm>
                              <a:off x="815809" y="1775465"/>
                              <a:ext cx="781875" cy="1954688"/>
                            </a:xfrm>
                            <a:prstGeom prst="rect">
                              <a:avLst/>
                            </a:prstGeom>
                          </p:spPr>
                        </p:pic>
                      </p:oleObj>
                    </mc:Fallback>
                  </mc:AlternateContent>
                </a:graphicData>
              </a:graphic>
            </p:graphicFrame>
            <p:sp>
              <p:nvSpPr>
                <p:cNvPr id="171" name="TextBox 170"/>
                <p:cNvSpPr txBox="1"/>
                <p:nvPr/>
              </p:nvSpPr>
              <p:spPr>
                <a:xfrm rot="16200000">
                  <a:off x="-136896" y="2551610"/>
                  <a:ext cx="1629880" cy="437572"/>
                </a:xfrm>
                <a:prstGeom prst="rect">
                  <a:avLst/>
                </a:prstGeom>
                <a:noFill/>
              </p:spPr>
              <p:txBody>
                <a:bodyPr wrap="none" rtlCol="0">
                  <a:spAutoFit/>
                </a:bodyPr>
                <a:lstStyle/>
                <a:p>
                  <a:pPr defTabSz="457200" fontAlgn="auto">
                    <a:spcBef>
                      <a:spcPts val="0"/>
                    </a:spcBef>
                    <a:spcAft>
                      <a:spcPts val="0"/>
                    </a:spcAft>
                  </a:pPr>
                  <a:r>
                    <a:rPr lang="en-US" sz="1400" b="0" dirty="0" smtClean="0">
                      <a:solidFill>
                        <a:prstClr val="black"/>
                      </a:solidFill>
                      <a:latin typeface="Calibri"/>
                      <a:ea typeface="+mn-ea"/>
                      <a:cs typeface="+mn-cs"/>
                    </a:rPr>
                    <a:t>Cancer Type 1</a:t>
                  </a:r>
                  <a:endParaRPr lang="en-US" sz="1400" b="0" dirty="0">
                    <a:solidFill>
                      <a:prstClr val="black"/>
                    </a:solidFill>
                    <a:latin typeface="Calibri"/>
                    <a:ea typeface="+mn-ea"/>
                    <a:cs typeface="+mn-cs"/>
                  </a:endParaRPr>
                </a:p>
              </p:txBody>
            </p:sp>
          </p:grpSp>
        </p:grpSp>
        <p:grpSp>
          <p:nvGrpSpPr>
            <p:cNvPr id="185" name="Group 184"/>
            <p:cNvGrpSpPr/>
            <p:nvPr/>
          </p:nvGrpSpPr>
          <p:grpSpPr>
            <a:xfrm>
              <a:off x="396217" y="2562001"/>
              <a:ext cx="8271245" cy="1586865"/>
              <a:chOff x="388567" y="680758"/>
              <a:chExt cx="8271245" cy="1586865"/>
            </a:xfrm>
          </p:grpSpPr>
          <p:grpSp>
            <p:nvGrpSpPr>
              <p:cNvPr id="186" name="Group 185"/>
              <p:cNvGrpSpPr/>
              <p:nvPr/>
            </p:nvGrpSpPr>
            <p:grpSpPr>
              <a:xfrm>
                <a:off x="899691" y="680758"/>
                <a:ext cx="7760121" cy="1586865"/>
                <a:chOff x="899691" y="1047934"/>
                <a:chExt cx="7760121" cy="1586865"/>
              </a:xfrm>
            </p:grpSpPr>
            <p:grpSp>
              <p:nvGrpSpPr>
                <p:cNvPr id="190" name="Group 189"/>
                <p:cNvGrpSpPr/>
                <p:nvPr/>
              </p:nvGrpSpPr>
              <p:grpSpPr>
                <a:xfrm>
                  <a:off x="899691" y="1047934"/>
                  <a:ext cx="7760121" cy="348236"/>
                  <a:chOff x="899996" y="1047934"/>
                  <a:chExt cx="7760121" cy="348236"/>
                </a:xfrm>
              </p:grpSpPr>
              <p:cxnSp>
                <p:nvCxnSpPr>
                  <p:cNvPr id="201" name="Straight Connector 200"/>
                  <p:cNvCxnSpPr/>
                  <p:nvPr/>
                </p:nvCxnSpPr>
                <p:spPr>
                  <a:xfrm>
                    <a:off x="1094100" y="1222052"/>
                    <a:ext cx="7566017" cy="0"/>
                  </a:xfrm>
                  <a:prstGeom prst="line">
                    <a:avLst/>
                  </a:prstGeom>
                  <a:ln w="76200" cmpd="sng">
                    <a:solidFill>
                      <a:schemeClr val="accent4">
                        <a:lumMod val="75000"/>
                      </a:schemeClr>
                    </a:solidFill>
                  </a:ln>
                </p:spPr>
                <p:style>
                  <a:lnRef idx="2">
                    <a:schemeClr val="accent1"/>
                  </a:lnRef>
                  <a:fillRef idx="0">
                    <a:schemeClr val="accent1"/>
                  </a:fillRef>
                  <a:effectRef idx="1">
                    <a:schemeClr val="accent1"/>
                  </a:effectRef>
                  <a:fontRef idx="minor">
                    <a:schemeClr val="tx1"/>
                  </a:fontRef>
                </p:style>
              </p:cxnSp>
              <p:pic>
                <p:nvPicPr>
                  <p:cNvPr id="202" name="Picture 201"/>
                  <p:cNvPicPr>
                    <a:picLocks noChangeAspect="1"/>
                  </p:cNvPicPr>
                  <p:nvPr/>
                </p:nvPicPr>
                <p:blipFill rotWithShape="1">
                  <a:blip r:embed="rId4"/>
                  <a:srcRect l="37500" t="12667" r="34667" b="11166"/>
                  <a:stretch/>
                </p:blipFill>
                <p:spPr>
                  <a:xfrm flipH="1">
                    <a:off x="899996" y="1047934"/>
                    <a:ext cx="127252" cy="348236"/>
                  </a:xfrm>
                  <a:prstGeom prst="rect">
                    <a:avLst/>
                  </a:prstGeom>
                </p:spPr>
              </p:pic>
            </p:grpSp>
            <p:grpSp>
              <p:nvGrpSpPr>
                <p:cNvPr id="191" name="Group 190"/>
                <p:cNvGrpSpPr/>
                <p:nvPr/>
              </p:nvGrpSpPr>
              <p:grpSpPr>
                <a:xfrm>
                  <a:off x="899691" y="1399516"/>
                  <a:ext cx="7760121" cy="348236"/>
                  <a:chOff x="899996" y="1047934"/>
                  <a:chExt cx="7760121" cy="348236"/>
                </a:xfrm>
              </p:grpSpPr>
              <p:cxnSp>
                <p:nvCxnSpPr>
                  <p:cNvPr id="199" name="Straight Connector 198"/>
                  <p:cNvCxnSpPr/>
                  <p:nvPr/>
                </p:nvCxnSpPr>
                <p:spPr>
                  <a:xfrm>
                    <a:off x="1094100" y="1222052"/>
                    <a:ext cx="7566017" cy="0"/>
                  </a:xfrm>
                  <a:prstGeom prst="line">
                    <a:avLst/>
                  </a:prstGeom>
                  <a:ln w="76200" cmpd="sng">
                    <a:solidFill>
                      <a:srgbClr val="604A7B"/>
                    </a:solidFill>
                  </a:ln>
                </p:spPr>
                <p:style>
                  <a:lnRef idx="2">
                    <a:schemeClr val="accent1"/>
                  </a:lnRef>
                  <a:fillRef idx="0">
                    <a:schemeClr val="accent1"/>
                  </a:fillRef>
                  <a:effectRef idx="1">
                    <a:schemeClr val="accent1"/>
                  </a:effectRef>
                  <a:fontRef idx="minor">
                    <a:schemeClr val="tx1"/>
                  </a:fontRef>
                </p:style>
              </p:cxnSp>
              <p:pic>
                <p:nvPicPr>
                  <p:cNvPr id="200" name="Picture 199"/>
                  <p:cNvPicPr>
                    <a:picLocks noChangeAspect="1"/>
                  </p:cNvPicPr>
                  <p:nvPr/>
                </p:nvPicPr>
                <p:blipFill rotWithShape="1">
                  <a:blip r:embed="rId4"/>
                  <a:srcRect l="37500" t="12667" r="34667" b="11166"/>
                  <a:stretch/>
                </p:blipFill>
                <p:spPr>
                  <a:xfrm flipH="1">
                    <a:off x="899996" y="1047934"/>
                    <a:ext cx="127252" cy="348236"/>
                  </a:xfrm>
                  <a:prstGeom prst="rect">
                    <a:avLst/>
                  </a:prstGeom>
                </p:spPr>
              </p:pic>
            </p:grpSp>
            <p:grpSp>
              <p:nvGrpSpPr>
                <p:cNvPr id="192" name="Group 191"/>
                <p:cNvGrpSpPr/>
                <p:nvPr/>
              </p:nvGrpSpPr>
              <p:grpSpPr>
                <a:xfrm>
                  <a:off x="899691" y="1751098"/>
                  <a:ext cx="7760121" cy="348236"/>
                  <a:chOff x="899996" y="1047934"/>
                  <a:chExt cx="7760121" cy="348236"/>
                </a:xfrm>
              </p:grpSpPr>
              <p:cxnSp>
                <p:nvCxnSpPr>
                  <p:cNvPr id="197" name="Straight Connector 196"/>
                  <p:cNvCxnSpPr/>
                  <p:nvPr/>
                </p:nvCxnSpPr>
                <p:spPr>
                  <a:xfrm>
                    <a:off x="1094100" y="1222052"/>
                    <a:ext cx="7566017" cy="0"/>
                  </a:xfrm>
                  <a:prstGeom prst="line">
                    <a:avLst/>
                  </a:prstGeom>
                  <a:ln w="76200" cmpd="sng">
                    <a:solidFill>
                      <a:srgbClr val="604A7B"/>
                    </a:solidFill>
                  </a:ln>
                </p:spPr>
                <p:style>
                  <a:lnRef idx="2">
                    <a:schemeClr val="accent1"/>
                  </a:lnRef>
                  <a:fillRef idx="0">
                    <a:schemeClr val="accent1"/>
                  </a:fillRef>
                  <a:effectRef idx="1">
                    <a:schemeClr val="accent1"/>
                  </a:effectRef>
                  <a:fontRef idx="minor">
                    <a:schemeClr val="tx1"/>
                  </a:fontRef>
                </p:style>
              </p:cxnSp>
              <p:pic>
                <p:nvPicPr>
                  <p:cNvPr id="198" name="Picture 197"/>
                  <p:cNvPicPr>
                    <a:picLocks noChangeAspect="1"/>
                  </p:cNvPicPr>
                  <p:nvPr/>
                </p:nvPicPr>
                <p:blipFill rotWithShape="1">
                  <a:blip r:embed="rId4"/>
                  <a:srcRect l="37500" t="12667" r="34667" b="11166"/>
                  <a:stretch/>
                </p:blipFill>
                <p:spPr>
                  <a:xfrm flipH="1">
                    <a:off x="899996" y="1047934"/>
                    <a:ext cx="127252" cy="348236"/>
                  </a:xfrm>
                  <a:prstGeom prst="rect">
                    <a:avLst/>
                  </a:prstGeom>
                </p:spPr>
              </p:pic>
            </p:grpSp>
            <p:grpSp>
              <p:nvGrpSpPr>
                <p:cNvPr id="193" name="Group 192"/>
                <p:cNvGrpSpPr/>
                <p:nvPr/>
              </p:nvGrpSpPr>
              <p:grpSpPr>
                <a:xfrm>
                  <a:off x="899691" y="2286563"/>
                  <a:ext cx="7760121" cy="348236"/>
                  <a:chOff x="899996" y="1047934"/>
                  <a:chExt cx="7760121" cy="348236"/>
                </a:xfrm>
              </p:grpSpPr>
              <p:cxnSp>
                <p:nvCxnSpPr>
                  <p:cNvPr id="195" name="Straight Connector 194"/>
                  <p:cNvCxnSpPr/>
                  <p:nvPr/>
                </p:nvCxnSpPr>
                <p:spPr>
                  <a:xfrm>
                    <a:off x="1094100" y="1222052"/>
                    <a:ext cx="7566017" cy="0"/>
                  </a:xfrm>
                  <a:prstGeom prst="line">
                    <a:avLst/>
                  </a:prstGeom>
                  <a:ln w="76200" cmpd="sng">
                    <a:solidFill>
                      <a:srgbClr val="604A7B"/>
                    </a:solidFill>
                  </a:ln>
                </p:spPr>
                <p:style>
                  <a:lnRef idx="2">
                    <a:schemeClr val="accent1"/>
                  </a:lnRef>
                  <a:fillRef idx="0">
                    <a:schemeClr val="accent1"/>
                  </a:fillRef>
                  <a:effectRef idx="1">
                    <a:schemeClr val="accent1"/>
                  </a:effectRef>
                  <a:fontRef idx="minor">
                    <a:schemeClr val="tx1"/>
                  </a:fontRef>
                </p:style>
              </p:cxnSp>
              <p:pic>
                <p:nvPicPr>
                  <p:cNvPr id="196" name="Picture 195"/>
                  <p:cNvPicPr>
                    <a:picLocks noChangeAspect="1"/>
                  </p:cNvPicPr>
                  <p:nvPr/>
                </p:nvPicPr>
                <p:blipFill rotWithShape="1">
                  <a:blip r:embed="rId4"/>
                  <a:srcRect l="37500" t="12667" r="34667" b="11166"/>
                  <a:stretch/>
                </p:blipFill>
                <p:spPr>
                  <a:xfrm flipH="1">
                    <a:off x="899996" y="1047934"/>
                    <a:ext cx="127252" cy="348236"/>
                  </a:xfrm>
                  <a:prstGeom prst="rect">
                    <a:avLst/>
                  </a:prstGeom>
                </p:spPr>
              </p:pic>
            </p:grpSp>
            <p:pic>
              <p:nvPicPr>
                <p:cNvPr id="194" name="Picture 193"/>
                <p:cNvPicPr>
                  <a:picLocks noChangeAspect="1"/>
                </p:cNvPicPr>
                <p:nvPr/>
              </p:nvPicPr>
              <p:blipFill>
                <a:blip r:embed="rId5"/>
                <a:stretch>
                  <a:fillRect/>
                </a:stretch>
              </p:blipFill>
              <p:spPr>
                <a:xfrm rot="5400000">
                  <a:off x="4600421" y="2113627"/>
                  <a:ext cx="358660" cy="193842"/>
                </a:xfrm>
                <a:prstGeom prst="rect">
                  <a:avLst/>
                </a:prstGeom>
              </p:spPr>
            </p:pic>
          </p:grpSp>
          <p:grpSp>
            <p:nvGrpSpPr>
              <p:cNvPr id="187" name="Group 186"/>
              <p:cNvGrpSpPr/>
              <p:nvPr/>
            </p:nvGrpSpPr>
            <p:grpSpPr>
              <a:xfrm>
                <a:off x="388567" y="759524"/>
                <a:ext cx="800740" cy="1454902"/>
                <a:chOff x="459258" y="1775465"/>
                <a:chExt cx="1138426" cy="1954688"/>
              </a:xfrm>
            </p:grpSpPr>
            <p:graphicFrame>
              <p:nvGraphicFramePr>
                <p:cNvPr id="188" name="Object 187"/>
                <p:cNvGraphicFramePr>
                  <a:graphicFrameLocks noChangeAspect="1"/>
                </p:cNvGraphicFramePr>
                <p:nvPr>
                  <p:extLst>
                    <p:ext uri="{D42A27DB-BD31-4B8C-83A1-F6EECF244321}">
                      <p14:modId xmlns:p14="http://schemas.microsoft.com/office/powerpoint/2010/main" val="4013263701"/>
                    </p:ext>
                  </p:extLst>
                </p:nvPr>
              </p:nvGraphicFramePr>
              <p:xfrm>
                <a:off x="815809" y="1775465"/>
                <a:ext cx="781875" cy="1954688"/>
              </p:xfrm>
              <a:graphic>
                <a:graphicData uri="http://schemas.openxmlformats.org/presentationml/2006/ole">
                  <mc:AlternateContent xmlns:mc="http://schemas.openxmlformats.org/markup-compatibility/2006">
                    <mc:Choice xmlns:v="urn:schemas-microsoft-com:vml" Requires="v">
                      <p:oleObj spid="_x0000_s333833" name="Equation" r:id="rId8" imgW="355600" imgH="889000" progId="Equation.3">
                        <p:embed/>
                      </p:oleObj>
                    </mc:Choice>
                    <mc:Fallback>
                      <p:oleObj name="Equation" r:id="rId8" imgW="355600" imgH="889000" progId="Equation.3">
                        <p:embed/>
                        <p:pic>
                          <p:nvPicPr>
                            <p:cNvPr id="0" name=""/>
                            <p:cNvPicPr/>
                            <p:nvPr/>
                          </p:nvPicPr>
                          <p:blipFill>
                            <a:blip r:embed="rId7"/>
                            <a:stretch>
                              <a:fillRect/>
                            </a:stretch>
                          </p:blipFill>
                          <p:spPr>
                            <a:xfrm>
                              <a:off x="815809" y="1775465"/>
                              <a:ext cx="781875" cy="1954688"/>
                            </a:xfrm>
                            <a:prstGeom prst="rect">
                              <a:avLst/>
                            </a:prstGeom>
                          </p:spPr>
                        </p:pic>
                      </p:oleObj>
                    </mc:Fallback>
                  </mc:AlternateContent>
                </a:graphicData>
              </a:graphic>
            </p:graphicFrame>
            <p:sp>
              <p:nvSpPr>
                <p:cNvPr id="189" name="TextBox 188"/>
                <p:cNvSpPr txBox="1"/>
                <p:nvPr/>
              </p:nvSpPr>
              <p:spPr>
                <a:xfrm rot="16200000">
                  <a:off x="-136896" y="2551610"/>
                  <a:ext cx="1629880" cy="437572"/>
                </a:xfrm>
                <a:prstGeom prst="rect">
                  <a:avLst/>
                </a:prstGeom>
                <a:noFill/>
              </p:spPr>
              <p:txBody>
                <a:bodyPr wrap="none" rtlCol="0">
                  <a:spAutoFit/>
                </a:bodyPr>
                <a:lstStyle/>
                <a:p>
                  <a:pPr defTabSz="457200" fontAlgn="auto">
                    <a:spcBef>
                      <a:spcPts val="0"/>
                    </a:spcBef>
                    <a:spcAft>
                      <a:spcPts val="0"/>
                    </a:spcAft>
                  </a:pPr>
                  <a:r>
                    <a:rPr lang="en-US" sz="1400" b="0" dirty="0" smtClean="0">
                      <a:solidFill>
                        <a:prstClr val="black"/>
                      </a:solidFill>
                      <a:latin typeface="Calibri"/>
                      <a:ea typeface="+mn-ea"/>
                      <a:cs typeface="+mn-cs"/>
                    </a:rPr>
                    <a:t>Cancer Type 2</a:t>
                  </a:r>
                  <a:endParaRPr lang="en-US" sz="1400" b="0" dirty="0">
                    <a:solidFill>
                      <a:prstClr val="black"/>
                    </a:solidFill>
                    <a:latin typeface="Calibri"/>
                    <a:ea typeface="+mn-ea"/>
                    <a:cs typeface="+mn-cs"/>
                  </a:endParaRPr>
                </a:p>
              </p:txBody>
            </p:sp>
          </p:grpSp>
        </p:grpSp>
        <p:grpSp>
          <p:nvGrpSpPr>
            <p:cNvPr id="203" name="Group 202"/>
            <p:cNvGrpSpPr/>
            <p:nvPr/>
          </p:nvGrpSpPr>
          <p:grpSpPr>
            <a:xfrm>
              <a:off x="396217" y="4504443"/>
              <a:ext cx="8271245" cy="1586865"/>
              <a:chOff x="388567" y="680758"/>
              <a:chExt cx="8271245" cy="1586865"/>
            </a:xfrm>
          </p:grpSpPr>
          <p:grpSp>
            <p:nvGrpSpPr>
              <p:cNvPr id="204" name="Group 203"/>
              <p:cNvGrpSpPr/>
              <p:nvPr/>
            </p:nvGrpSpPr>
            <p:grpSpPr>
              <a:xfrm>
                <a:off x="899691" y="680758"/>
                <a:ext cx="7760121" cy="1586865"/>
                <a:chOff x="899691" y="1047934"/>
                <a:chExt cx="7760121" cy="1586865"/>
              </a:xfrm>
            </p:grpSpPr>
            <p:grpSp>
              <p:nvGrpSpPr>
                <p:cNvPr id="208" name="Group 207"/>
                <p:cNvGrpSpPr/>
                <p:nvPr/>
              </p:nvGrpSpPr>
              <p:grpSpPr>
                <a:xfrm>
                  <a:off x="899691" y="1047934"/>
                  <a:ext cx="7760121" cy="348236"/>
                  <a:chOff x="899996" y="1047934"/>
                  <a:chExt cx="7760121" cy="348236"/>
                </a:xfrm>
              </p:grpSpPr>
              <p:cxnSp>
                <p:nvCxnSpPr>
                  <p:cNvPr id="219" name="Straight Connector 218"/>
                  <p:cNvCxnSpPr/>
                  <p:nvPr/>
                </p:nvCxnSpPr>
                <p:spPr>
                  <a:xfrm>
                    <a:off x="1094100" y="1222052"/>
                    <a:ext cx="7566017" cy="0"/>
                  </a:xfrm>
                  <a:prstGeom prst="line">
                    <a:avLst/>
                  </a:prstGeom>
                  <a:ln w="76200" cmpd="sng">
                    <a:solidFill>
                      <a:srgbClr val="FFCC66"/>
                    </a:solidFill>
                  </a:ln>
                </p:spPr>
                <p:style>
                  <a:lnRef idx="2">
                    <a:schemeClr val="accent1"/>
                  </a:lnRef>
                  <a:fillRef idx="0">
                    <a:schemeClr val="accent1"/>
                  </a:fillRef>
                  <a:effectRef idx="1">
                    <a:schemeClr val="accent1"/>
                  </a:effectRef>
                  <a:fontRef idx="minor">
                    <a:schemeClr val="tx1"/>
                  </a:fontRef>
                </p:style>
              </p:cxnSp>
              <p:pic>
                <p:nvPicPr>
                  <p:cNvPr id="220" name="Picture 219"/>
                  <p:cNvPicPr>
                    <a:picLocks noChangeAspect="1"/>
                  </p:cNvPicPr>
                  <p:nvPr/>
                </p:nvPicPr>
                <p:blipFill rotWithShape="1">
                  <a:blip r:embed="rId4"/>
                  <a:srcRect l="37500" t="12667" r="34667" b="11166"/>
                  <a:stretch/>
                </p:blipFill>
                <p:spPr>
                  <a:xfrm flipH="1">
                    <a:off x="899996" y="1047934"/>
                    <a:ext cx="127252" cy="348236"/>
                  </a:xfrm>
                  <a:prstGeom prst="rect">
                    <a:avLst/>
                  </a:prstGeom>
                </p:spPr>
              </p:pic>
            </p:grpSp>
            <p:grpSp>
              <p:nvGrpSpPr>
                <p:cNvPr id="209" name="Group 208"/>
                <p:cNvGrpSpPr/>
                <p:nvPr/>
              </p:nvGrpSpPr>
              <p:grpSpPr>
                <a:xfrm>
                  <a:off x="899691" y="1399516"/>
                  <a:ext cx="7760121" cy="348236"/>
                  <a:chOff x="899996" y="1047934"/>
                  <a:chExt cx="7760121" cy="348236"/>
                </a:xfrm>
              </p:grpSpPr>
              <p:cxnSp>
                <p:nvCxnSpPr>
                  <p:cNvPr id="217" name="Straight Connector 216"/>
                  <p:cNvCxnSpPr/>
                  <p:nvPr/>
                </p:nvCxnSpPr>
                <p:spPr>
                  <a:xfrm>
                    <a:off x="1094100" y="1222052"/>
                    <a:ext cx="7566017" cy="0"/>
                  </a:xfrm>
                  <a:prstGeom prst="line">
                    <a:avLst/>
                  </a:prstGeom>
                  <a:ln w="76200" cmpd="sng">
                    <a:solidFill>
                      <a:srgbClr val="FFCC66"/>
                    </a:solidFill>
                  </a:ln>
                </p:spPr>
                <p:style>
                  <a:lnRef idx="2">
                    <a:schemeClr val="accent1"/>
                  </a:lnRef>
                  <a:fillRef idx="0">
                    <a:schemeClr val="accent1"/>
                  </a:fillRef>
                  <a:effectRef idx="1">
                    <a:schemeClr val="accent1"/>
                  </a:effectRef>
                  <a:fontRef idx="minor">
                    <a:schemeClr val="tx1"/>
                  </a:fontRef>
                </p:style>
              </p:cxnSp>
              <p:pic>
                <p:nvPicPr>
                  <p:cNvPr id="218" name="Picture 217"/>
                  <p:cNvPicPr>
                    <a:picLocks noChangeAspect="1"/>
                  </p:cNvPicPr>
                  <p:nvPr/>
                </p:nvPicPr>
                <p:blipFill rotWithShape="1">
                  <a:blip r:embed="rId4"/>
                  <a:srcRect l="37500" t="12667" r="34667" b="11166"/>
                  <a:stretch/>
                </p:blipFill>
                <p:spPr>
                  <a:xfrm flipH="1">
                    <a:off x="899996" y="1047934"/>
                    <a:ext cx="127252" cy="348236"/>
                  </a:xfrm>
                  <a:prstGeom prst="rect">
                    <a:avLst/>
                  </a:prstGeom>
                </p:spPr>
              </p:pic>
            </p:grpSp>
            <p:grpSp>
              <p:nvGrpSpPr>
                <p:cNvPr id="210" name="Group 209"/>
                <p:cNvGrpSpPr/>
                <p:nvPr/>
              </p:nvGrpSpPr>
              <p:grpSpPr>
                <a:xfrm>
                  <a:off x="899691" y="1751098"/>
                  <a:ext cx="7760121" cy="348236"/>
                  <a:chOff x="899996" y="1047934"/>
                  <a:chExt cx="7760121" cy="348236"/>
                </a:xfrm>
              </p:grpSpPr>
              <p:cxnSp>
                <p:nvCxnSpPr>
                  <p:cNvPr id="215" name="Straight Connector 214"/>
                  <p:cNvCxnSpPr/>
                  <p:nvPr/>
                </p:nvCxnSpPr>
                <p:spPr>
                  <a:xfrm>
                    <a:off x="1094100" y="1222052"/>
                    <a:ext cx="7566017" cy="0"/>
                  </a:xfrm>
                  <a:prstGeom prst="line">
                    <a:avLst/>
                  </a:prstGeom>
                  <a:ln w="76200" cmpd="sng">
                    <a:solidFill>
                      <a:srgbClr val="FFCC66"/>
                    </a:solidFill>
                  </a:ln>
                </p:spPr>
                <p:style>
                  <a:lnRef idx="2">
                    <a:schemeClr val="accent1"/>
                  </a:lnRef>
                  <a:fillRef idx="0">
                    <a:schemeClr val="accent1"/>
                  </a:fillRef>
                  <a:effectRef idx="1">
                    <a:schemeClr val="accent1"/>
                  </a:effectRef>
                  <a:fontRef idx="minor">
                    <a:schemeClr val="tx1"/>
                  </a:fontRef>
                </p:style>
              </p:cxnSp>
              <p:pic>
                <p:nvPicPr>
                  <p:cNvPr id="216" name="Picture 215"/>
                  <p:cNvPicPr>
                    <a:picLocks noChangeAspect="1"/>
                  </p:cNvPicPr>
                  <p:nvPr/>
                </p:nvPicPr>
                <p:blipFill rotWithShape="1">
                  <a:blip r:embed="rId4"/>
                  <a:srcRect l="37500" t="12667" r="34667" b="11166"/>
                  <a:stretch/>
                </p:blipFill>
                <p:spPr>
                  <a:xfrm flipH="1">
                    <a:off x="899996" y="1047934"/>
                    <a:ext cx="127252" cy="348236"/>
                  </a:xfrm>
                  <a:prstGeom prst="rect">
                    <a:avLst/>
                  </a:prstGeom>
                </p:spPr>
              </p:pic>
            </p:grpSp>
            <p:grpSp>
              <p:nvGrpSpPr>
                <p:cNvPr id="211" name="Group 210"/>
                <p:cNvGrpSpPr/>
                <p:nvPr/>
              </p:nvGrpSpPr>
              <p:grpSpPr>
                <a:xfrm>
                  <a:off x="899691" y="2286563"/>
                  <a:ext cx="7760121" cy="348236"/>
                  <a:chOff x="899996" y="1047934"/>
                  <a:chExt cx="7760121" cy="348236"/>
                </a:xfrm>
              </p:grpSpPr>
              <p:cxnSp>
                <p:nvCxnSpPr>
                  <p:cNvPr id="213" name="Straight Connector 212"/>
                  <p:cNvCxnSpPr/>
                  <p:nvPr/>
                </p:nvCxnSpPr>
                <p:spPr>
                  <a:xfrm>
                    <a:off x="1094100" y="1222052"/>
                    <a:ext cx="7566017" cy="0"/>
                  </a:xfrm>
                  <a:prstGeom prst="line">
                    <a:avLst/>
                  </a:prstGeom>
                  <a:ln w="76200" cmpd="sng">
                    <a:solidFill>
                      <a:srgbClr val="FFCC66"/>
                    </a:solidFill>
                  </a:ln>
                </p:spPr>
                <p:style>
                  <a:lnRef idx="2">
                    <a:schemeClr val="accent1"/>
                  </a:lnRef>
                  <a:fillRef idx="0">
                    <a:schemeClr val="accent1"/>
                  </a:fillRef>
                  <a:effectRef idx="1">
                    <a:schemeClr val="accent1"/>
                  </a:effectRef>
                  <a:fontRef idx="minor">
                    <a:schemeClr val="tx1"/>
                  </a:fontRef>
                </p:style>
              </p:cxnSp>
              <p:pic>
                <p:nvPicPr>
                  <p:cNvPr id="214" name="Picture 213"/>
                  <p:cNvPicPr>
                    <a:picLocks noChangeAspect="1"/>
                  </p:cNvPicPr>
                  <p:nvPr/>
                </p:nvPicPr>
                <p:blipFill rotWithShape="1">
                  <a:blip r:embed="rId4"/>
                  <a:srcRect l="37500" t="12667" r="34667" b="11166"/>
                  <a:stretch/>
                </p:blipFill>
                <p:spPr>
                  <a:xfrm flipH="1">
                    <a:off x="899996" y="1047934"/>
                    <a:ext cx="127252" cy="348236"/>
                  </a:xfrm>
                  <a:prstGeom prst="rect">
                    <a:avLst/>
                  </a:prstGeom>
                </p:spPr>
              </p:pic>
            </p:grpSp>
            <p:pic>
              <p:nvPicPr>
                <p:cNvPr id="212" name="Picture 211"/>
                <p:cNvPicPr>
                  <a:picLocks noChangeAspect="1"/>
                </p:cNvPicPr>
                <p:nvPr/>
              </p:nvPicPr>
              <p:blipFill>
                <a:blip r:embed="rId5"/>
                <a:stretch>
                  <a:fillRect/>
                </a:stretch>
              </p:blipFill>
              <p:spPr>
                <a:xfrm rot="5400000">
                  <a:off x="4600421" y="2113627"/>
                  <a:ext cx="358660" cy="193842"/>
                </a:xfrm>
                <a:prstGeom prst="rect">
                  <a:avLst/>
                </a:prstGeom>
              </p:spPr>
            </p:pic>
          </p:grpSp>
          <p:grpSp>
            <p:nvGrpSpPr>
              <p:cNvPr id="205" name="Group 204"/>
              <p:cNvGrpSpPr/>
              <p:nvPr/>
            </p:nvGrpSpPr>
            <p:grpSpPr>
              <a:xfrm>
                <a:off x="388567" y="759524"/>
                <a:ext cx="800740" cy="1454902"/>
                <a:chOff x="459258" y="1775465"/>
                <a:chExt cx="1138426" cy="1954688"/>
              </a:xfrm>
            </p:grpSpPr>
            <p:graphicFrame>
              <p:nvGraphicFramePr>
                <p:cNvPr id="206" name="Object 205"/>
                <p:cNvGraphicFramePr>
                  <a:graphicFrameLocks noChangeAspect="1"/>
                </p:cNvGraphicFramePr>
                <p:nvPr>
                  <p:extLst>
                    <p:ext uri="{D42A27DB-BD31-4B8C-83A1-F6EECF244321}">
                      <p14:modId xmlns:p14="http://schemas.microsoft.com/office/powerpoint/2010/main" val="2464218594"/>
                    </p:ext>
                  </p:extLst>
                </p:nvPr>
              </p:nvGraphicFramePr>
              <p:xfrm>
                <a:off x="815809" y="1775465"/>
                <a:ext cx="781875" cy="1954688"/>
              </p:xfrm>
              <a:graphic>
                <a:graphicData uri="http://schemas.openxmlformats.org/presentationml/2006/ole">
                  <mc:AlternateContent xmlns:mc="http://schemas.openxmlformats.org/markup-compatibility/2006">
                    <mc:Choice xmlns:v="urn:schemas-microsoft-com:vml" Requires="v">
                      <p:oleObj spid="_x0000_s333834" name="Equation" r:id="rId9" imgW="355600" imgH="889000" progId="Equation.3">
                        <p:embed/>
                      </p:oleObj>
                    </mc:Choice>
                    <mc:Fallback>
                      <p:oleObj name="Equation" r:id="rId9" imgW="355600" imgH="889000" progId="Equation.3">
                        <p:embed/>
                        <p:pic>
                          <p:nvPicPr>
                            <p:cNvPr id="0" name=""/>
                            <p:cNvPicPr/>
                            <p:nvPr/>
                          </p:nvPicPr>
                          <p:blipFill>
                            <a:blip r:embed="rId7"/>
                            <a:stretch>
                              <a:fillRect/>
                            </a:stretch>
                          </p:blipFill>
                          <p:spPr>
                            <a:xfrm>
                              <a:off x="815809" y="1775465"/>
                              <a:ext cx="781875" cy="1954688"/>
                            </a:xfrm>
                            <a:prstGeom prst="rect">
                              <a:avLst/>
                            </a:prstGeom>
                          </p:spPr>
                        </p:pic>
                      </p:oleObj>
                    </mc:Fallback>
                  </mc:AlternateContent>
                </a:graphicData>
              </a:graphic>
            </p:graphicFrame>
            <p:sp>
              <p:nvSpPr>
                <p:cNvPr id="207" name="TextBox 206"/>
                <p:cNvSpPr txBox="1"/>
                <p:nvPr/>
              </p:nvSpPr>
              <p:spPr>
                <a:xfrm rot="16200000">
                  <a:off x="-136896" y="2551610"/>
                  <a:ext cx="1629880" cy="437572"/>
                </a:xfrm>
                <a:prstGeom prst="rect">
                  <a:avLst/>
                </a:prstGeom>
                <a:noFill/>
              </p:spPr>
              <p:txBody>
                <a:bodyPr wrap="none" rtlCol="0">
                  <a:spAutoFit/>
                </a:bodyPr>
                <a:lstStyle/>
                <a:p>
                  <a:pPr defTabSz="457200" fontAlgn="auto">
                    <a:spcBef>
                      <a:spcPts val="0"/>
                    </a:spcBef>
                    <a:spcAft>
                      <a:spcPts val="0"/>
                    </a:spcAft>
                  </a:pPr>
                  <a:r>
                    <a:rPr lang="en-US" sz="1400" b="0" dirty="0" smtClean="0">
                      <a:solidFill>
                        <a:prstClr val="black"/>
                      </a:solidFill>
                      <a:latin typeface="Calibri"/>
                      <a:ea typeface="+mn-ea"/>
                      <a:cs typeface="+mn-cs"/>
                    </a:rPr>
                    <a:t>Cancer Type </a:t>
                  </a:r>
                  <a:r>
                    <a:rPr lang="en-US" altLang="zh-CN" sz="1400" b="0" dirty="0" smtClean="0">
                      <a:solidFill>
                        <a:prstClr val="black"/>
                      </a:solidFill>
                      <a:latin typeface="Calibri"/>
                      <a:ea typeface="宋体"/>
                      <a:cs typeface="+mn-cs"/>
                    </a:rPr>
                    <a:t>3</a:t>
                  </a:r>
                  <a:endParaRPr lang="en-US" sz="1400" b="0" dirty="0">
                    <a:solidFill>
                      <a:prstClr val="black"/>
                    </a:solidFill>
                    <a:latin typeface="Calibri"/>
                    <a:ea typeface="+mn-ea"/>
                    <a:cs typeface="+mn-cs"/>
                  </a:endParaRPr>
                </a:p>
              </p:txBody>
            </p:sp>
          </p:grpSp>
        </p:grpSp>
        <p:grpSp>
          <p:nvGrpSpPr>
            <p:cNvPr id="221" name="Group 220"/>
            <p:cNvGrpSpPr/>
            <p:nvPr/>
          </p:nvGrpSpPr>
          <p:grpSpPr>
            <a:xfrm>
              <a:off x="1331150" y="736934"/>
              <a:ext cx="7068264" cy="269470"/>
              <a:chOff x="1331150" y="736934"/>
              <a:chExt cx="7068264" cy="269470"/>
            </a:xfrm>
          </p:grpSpPr>
          <p:cxnSp>
            <p:nvCxnSpPr>
              <p:cNvPr id="222" name="Straight Connector 221"/>
              <p:cNvCxnSpPr/>
              <p:nvPr/>
            </p:nvCxnSpPr>
            <p:spPr>
              <a:xfrm>
                <a:off x="1331150" y="736934"/>
                <a:ext cx="0" cy="269470"/>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23" name="Straight Connector 222"/>
              <p:cNvCxnSpPr/>
              <p:nvPr/>
            </p:nvCxnSpPr>
            <p:spPr>
              <a:xfrm>
                <a:off x="2478087" y="736934"/>
                <a:ext cx="0" cy="269470"/>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24" name="Straight Connector 223"/>
              <p:cNvCxnSpPr/>
              <p:nvPr/>
            </p:nvCxnSpPr>
            <p:spPr>
              <a:xfrm>
                <a:off x="5461753" y="736934"/>
                <a:ext cx="0" cy="269470"/>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25" name="Straight Connector 224"/>
              <p:cNvCxnSpPr/>
              <p:nvPr/>
            </p:nvCxnSpPr>
            <p:spPr>
              <a:xfrm>
                <a:off x="3243115" y="736934"/>
                <a:ext cx="0" cy="269470"/>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26" name="Straight Connector 225"/>
              <p:cNvCxnSpPr/>
              <p:nvPr/>
            </p:nvCxnSpPr>
            <p:spPr>
              <a:xfrm>
                <a:off x="4853116" y="736934"/>
                <a:ext cx="0" cy="269470"/>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27" name="Straight Connector 226"/>
              <p:cNvCxnSpPr/>
              <p:nvPr/>
            </p:nvCxnSpPr>
            <p:spPr>
              <a:xfrm>
                <a:off x="8399414" y="736934"/>
                <a:ext cx="0" cy="269470"/>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28" name="Straight Connector 227"/>
              <p:cNvCxnSpPr/>
              <p:nvPr/>
            </p:nvCxnSpPr>
            <p:spPr>
              <a:xfrm>
                <a:off x="7389568" y="736934"/>
                <a:ext cx="0" cy="269470"/>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29" name="Straight Connector 228"/>
              <p:cNvCxnSpPr/>
              <p:nvPr/>
            </p:nvCxnSpPr>
            <p:spPr>
              <a:xfrm>
                <a:off x="7219173" y="736934"/>
                <a:ext cx="0" cy="269470"/>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30" name="Straight Connector 229"/>
              <p:cNvCxnSpPr/>
              <p:nvPr/>
            </p:nvCxnSpPr>
            <p:spPr>
              <a:xfrm>
                <a:off x="6440933" y="736934"/>
                <a:ext cx="0" cy="269470"/>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31" name="Straight Connector 230"/>
              <p:cNvCxnSpPr/>
              <p:nvPr/>
            </p:nvCxnSpPr>
            <p:spPr>
              <a:xfrm>
                <a:off x="5966615" y="736934"/>
                <a:ext cx="0" cy="269470"/>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32" name="Straight Connector 231"/>
              <p:cNvCxnSpPr/>
              <p:nvPr/>
            </p:nvCxnSpPr>
            <p:spPr>
              <a:xfrm>
                <a:off x="5155790" y="736934"/>
                <a:ext cx="0" cy="269470"/>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33" name="Straight Connector 232"/>
              <p:cNvCxnSpPr/>
              <p:nvPr/>
            </p:nvCxnSpPr>
            <p:spPr>
              <a:xfrm>
                <a:off x="6545708" y="736934"/>
                <a:ext cx="0" cy="269470"/>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34" name="Straight Connector 233"/>
              <p:cNvCxnSpPr/>
              <p:nvPr/>
            </p:nvCxnSpPr>
            <p:spPr>
              <a:xfrm>
                <a:off x="7811843" y="736934"/>
                <a:ext cx="0" cy="269470"/>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grpSp>
        <p:cxnSp>
          <p:nvCxnSpPr>
            <p:cNvPr id="235" name="Straight Connector 234"/>
            <p:cNvCxnSpPr/>
            <p:nvPr/>
          </p:nvCxnSpPr>
          <p:spPr>
            <a:xfrm>
              <a:off x="1451800" y="1032209"/>
              <a:ext cx="0" cy="269470"/>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36" name="Straight Connector 235"/>
            <p:cNvCxnSpPr/>
            <p:nvPr/>
          </p:nvCxnSpPr>
          <p:spPr>
            <a:xfrm>
              <a:off x="2185987" y="1032209"/>
              <a:ext cx="0" cy="269470"/>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37" name="Straight Connector 236"/>
            <p:cNvCxnSpPr/>
            <p:nvPr/>
          </p:nvCxnSpPr>
          <p:spPr>
            <a:xfrm>
              <a:off x="5582403" y="1032209"/>
              <a:ext cx="0" cy="269470"/>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38" name="Straight Connector 237"/>
            <p:cNvCxnSpPr/>
            <p:nvPr/>
          </p:nvCxnSpPr>
          <p:spPr>
            <a:xfrm>
              <a:off x="3363765" y="1032209"/>
              <a:ext cx="0" cy="269470"/>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39" name="Straight Connector 238"/>
            <p:cNvCxnSpPr/>
            <p:nvPr/>
          </p:nvCxnSpPr>
          <p:spPr>
            <a:xfrm>
              <a:off x="4973766" y="1032209"/>
              <a:ext cx="0" cy="269470"/>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40" name="Straight Connector 239"/>
            <p:cNvCxnSpPr/>
            <p:nvPr/>
          </p:nvCxnSpPr>
          <p:spPr>
            <a:xfrm>
              <a:off x="8229345" y="1032209"/>
              <a:ext cx="0" cy="269470"/>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41" name="Straight Connector 240"/>
            <p:cNvCxnSpPr/>
            <p:nvPr/>
          </p:nvCxnSpPr>
          <p:spPr>
            <a:xfrm>
              <a:off x="6561948" y="1032209"/>
              <a:ext cx="0" cy="269470"/>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42" name="Straight Connector 241"/>
            <p:cNvCxnSpPr/>
            <p:nvPr/>
          </p:nvCxnSpPr>
          <p:spPr>
            <a:xfrm>
              <a:off x="6087265" y="1032209"/>
              <a:ext cx="0" cy="269470"/>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43" name="Straight Connector 242"/>
            <p:cNvCxnSpPr/>
            <p:nvPr/>
          </p:nvCxnSpPr>
          <p:spPr>
            <a:xfrm>
              <a:off x="5403440" y="1032209"/>
              <a:ext cx="0" cy="269470"/>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44" name="Straight Connector 243"/>
            <p:cNvCxnSpPr/>
            <p:nvPr/>
          </p:nvCxnSpPr>
          <p:spPr>
            <a:xfrm>
              <a:off x="6666358" y="1032209"/>
              <a:ext cx="0" cy="269470"/>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45" name="Straight Connector 244"/>
            <p:cNvCxnSpPr/>
            <p:nvPr/>
          </p:nvCxnSpPr>
          <p:spPr>
            <a:xfrm>
              <a:off x="6995868" y="1032209"/>
              <a:ext cx="0" cy="269470"/>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46" name="Straight Connector 245"/>
            <p:cNvCxnSpPr/>
            <p:nvPr/>
          </p:nvCxnSpPr>
          <p:spPr>
            <a:xfrm>
              <a:off x="7694368" y="1032209"/>
              <a:ext cx="0" cy="269470"/>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47" name="Straight Connector 246"/>
            <p:cNvCxnSpPr/>
            <p:nvPr/>
          </p:nvCxnSpPr>
          <p:spPr>
            <a:xfrm>
              <a:off x="1340675" y="1397334"/>
              <a:ext cx="0" cy="269470"/>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48" name="Straight Connector 247"/>
            <p:cNvCxnSpPr/>
            <p:nvPr/>
          </p:nvCxnSpPr>
          <p:spPr>
            <a:xfrm>
              <a:off x="3154362" y="1397334"/>
              <a:ext cx="0" cy="269470"/>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49" name="Straight Connector 248"/>
            <p:cNvCxnSpPr/>
            <p:nvPr/>
          </p:nvCxnSpPr>
          <p:spPr>
            <a:xfrm>
              <a:off x="5471278" y="1397334"/>
              <a:ext cx="0" cy="269470"/>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50" name="Straight Connector 249"/>
            <p:cNvCxnSpPr/>
            <p:nvPr/>
          </p:nvCxnSpPr>
          <p:spPr>
            <a:xfrm>
              <a:off x="3252640" y="1397334"/>
              <a:ext cx="0" cy="269470"/>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51" name="Straight Connector 250"/>
            <p:cNvCxnSpPr/>
            <p:nvPr/>
          </p:nvCxnSpPr>
          <p:spPr>
            <a:xfrm>
              <a:off x="4688016" y="1397334"/>
              <a:ext cx="0" cy="269470"/>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52" name="Straight Connector 251"/>
            <p:cNvCxnSpPr/>
            <p:nvPr/>
          </p:nvCxnSpPr>
          <p:spPr>
            <a:xfrm>
              <a:off x="8118220" y="1397334"/>
              <a:ext cx="0" cy="269470"/>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53" name="Straight Connector 252"/>
            <p:cNvCxnSpPr/>
            <p:nvPr/>
          </p:nvCxnSpPr>
          <p:spPr>
            <a:xfrm>
              <a:off x="7228698" y="1397334"/>
              <a:ext cx="0" cy="269470"/>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54" name="Straight Connector 253"/>
            <p:cNvCxnSpPr/>
            <p:nvPr/>
          </p:nvCxnSpPr>
          <p:spPr>
            <a:xfrm>
              <a:off x="5976140" y="1397334"/>
              <a:ext cx="0" cy="269470"/>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55" name="Straight Connector 254"/>
            <p:cNvCxnSpPr/>
            <p:nvPr/>
          </p:nvCxnSpPr>
          <p:spPr>
            <a:xfrm>
              <a:off x="6555233" y="1397334"/>
              <a:ext cx="0" cy="269470"/>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56" name="Straight Connector 255"/>
            <p:cNvCxnSpPr/>
            <p:nvPr/>
          </p:nvCxnSpPr>
          <p:spPr>
            <a:xfrm>
              <a:off x="6695785" y="1397334"/>
              <a:ext cx="0" cy="269470"/>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57" name="Straight Connector 256"/>
            <p:cNvCxnSpPr/>
            <p:nvPr/>
          </p:nvCxnSpPr>
          <p:spPr>
            <a:xfrm>
              <a:off x="1880425" y="1937084"/>
              <a:ext cx="0" cy="269470"/>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58" name="Straight Connector 257"/>
            <p:cNvCxnSpPr/>
            <p:nvPr/>
          </p:nvCxnSpPr>
          <p:spPr>
            <a:xfrm>
              <a:off x="5598278" y="1937084"/>
              <a:ext cx="0" cy="269470"/>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59" name="Straight Connector 258"/>
            <p:cNvCxnSpPr/>
            <p:nvPr/>
          </p:nvCxnSpPr>
          <p:spPr>
            <a:xfrm>
              <a:off x="3379640" y="1937084"/>
              <a:ext cx="0" cy="269470"/>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60" name="Straight Connector 259"/>
            <p:cNvCxnSpPr/>
            <p:nvPr/>
          </p:nvCxnSpPr>
          <p:spPr>
            <a:xfrm>
              <a:off x="4989641" y="1937084"/>
              <a:ext cx="0" cy="269470"/>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61" name="Straight Connector 260"/>
            <p:cNvCxnSpPr/>
            <p:nvPr/>
          </p:nvCxnSpPr>
          <p:spPr>
            <a:xfrm>
              <a:off x="8459434" y="1937084"/>
              <a:ext cx="0" cy="269470"/>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62" name="Straight Connector 261"/>
            <p:cNvCxnSpPr/>
            <p:nvPr/>
          </p:nvCxnSpPr>
          <p:spPr>
            <a:xfrm>
              <a:off x="7355698" y="1937084"/>
              <a:ext cx="0" cy="269470"/>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63" name="Straight Connector 262"/>
            <p:cNvCxnSpPr/>
            <p:nvPr/>
          </p:nvCxnSpPr>
          <p:spPr>
            <a:xfrm>
              <a:off x="6577458" y="1937084"/>
              <a:ext cx="0" cy="269470"/>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64" name="Straight Connector 263"/>
            <p:cNvCxnSpPr/>
            <p:nvPr/>
          </p:nvCxnSpPr>
          <p:spPr>
            <a:xfrm>
              <a:off x="6468265" y="1937084"/>
              <a:ext cx="0" cy="269470"/>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65" name="Straight Connector 264"/>
            <p:cNvCxnSpPr/>
            <p:nvPr/>
          </p:nvCxnSpPr>
          <p:spPr>
            <a:xfrm>
              <a:off x="6682233" y="1937084"/>
              <a:ext cx="0" cy="269470"/>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66" name="Straight Connector 265"/>
            <p:cNvCxnSpPr/>
            <p:nvPr/>
          </p:nvCxnSpPr>
          <p:spPr>
            <a:xfrm>
              <a:off x="7710243" y="1937084"/>
              <a:ext cx="0" cy="269470"/>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67" name="Straight Connector 266"/>
            <p:cNvCxnSpPr/>
            <p:nvPr/>
          </p:nvCxnSpPr>
          <p:spPr>
            <a:xfrm>
              <a:off x="2726339" y="2581609"/>
              <a:ext cx="0" cy="269470"/>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68" name="Straight Connector 267"/>
            <p:cNvCxnSpPr/>
            <p:nvPr/>
          </p:nvCxnSpPr>
          <p:spPr>
            <a:xfrm>
              <a:off x="4856291" y="2581609"/>
              <a:ext cx="0" cy="269470"/>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69" name="Straight Connector 268"/>
            <p:cNvCxnSpPr/>
            <p:nvPr/>
          </p:nvCxnSpPr>
          <p:spPr>
            <a:xfrm>
              <a:off x="8111870" y="2581609"/>
              <a:ext cx="0" cy="269470"/>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70" name="Straight Connector 269"/>
            <p:cNvCxnSpPr/>
            <p:nvPr/>
          </p:nvCxnSpPr>
          <p:spPr>
            <a:xfrm>
              <a:off x="7222348" y="2581609"/>
              <a:ext cx="0" cy="269470"/>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71" name="Straight Connector 270"/>
            <p:cNvCxnSpPr/>
            <p:nvPr/>
          </p:nvCxnSpPr>
          <p:spPr>
            <a:xfrm>
              <a:off x="6444108" y="2581609"/>
              <a:ext cx="0" cy="269470"/>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72" name="Straight Connector 271"/>
            <p:cNvCxnSpPr/>
            <p:nvPr/>
          </p:nvCxnSpPr>
          <p:spPr>
            <a:xfrm>
              <a:off x="6548883" y="2581609"/>
              <a:ext cx="0" cy="269470"/>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73" name="Straight Connector 272"/>
            <p:cNvCxnSpPr/>
            <p:nvPr/>
          </p:nvCxnSpPr>
          <p:spPr>
            <a:xfrm>
              <a:off x="1588325" y="2914984"/>
              <a:ext cx="0" cy="269470"/>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74" name="Straight Connector 273"/>
            <p:cNvCxnSpPr/>
            <p:nvPr/>
          </p:nvCxnSpPr>
          <p:spPr>
            <a:xfrm>
              <a:off x="4697541" y="2914984"/>
              <a:ext cx="0" cy="269470"/>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75" name="Straight Connector 274"/>
            <p:cNvCxnSpPr/>
            <p:nvPr/>
          </p:nvCxnSpPr>
          <p:spPr>
            <a:xfrm>
              <a:off x="8302370" y="2914984"/>
              <a:ext cx="0" cy="269470"/>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76" name="Straight Connector 275"/>
            <p:cNvCxnSpPr/>
            <p:nvPr/>
          </p:nvCxnSpPr>
          <p:spPr>
            <a:xfrm>
              <a:off x="7063598" y="2914984"/>
              <a:ext cx="0" cy="269470"/>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77" name="Straight Connector 276"/>
            <p:cNvCxnSpPr/>
            <p:nvPr/>
          </p:nvCxnSpPr>
          <p:spPr>
            <a:xfrm>
              <a:off x="6390133" y="2914984"/>
              <a:ext cx="0" cy="269470"/>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78" name="Straight Connector 277"/>
            <p:cNvCxnSpPr/>
            <p:nvPr/>
          </p:nvCxnSpPr>
          <p:spPr>
            <a:xfrm>
              <a:off x="3373290" y="3280109"/>
              <a:ext cx="0" cy="269470"/>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79" name="Straight Connector 278"/>
            <p:cNvCxnSpPr/>
            <p:nvPr/>
          </p:nvCxnSpPr>
          <p:spPr>
            <a:xfrm>
              <a:off x="8397620" y="3280109"/>
              <a:ext cx="0" cy="269470"/>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80" name="Straight Connector 279"/>
            <p:cNvCxnSpPr/>
            <p:nvPr/>
          </p:nvCxnSpPr>
          <p:spPr>
            <a:xfrm>
              <a:off x="7508098" y="3280109"/>
              <a:ext cx="0" cy="269470"/>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81" name="Straight Connector 280"/>
            <p:cNvCxnSpPr/>
            <p:nvPr/>
          </p:nvCxnSpPr>
          <p:spPr>
            <a:xfrm>
              <a:off x="6541290" y="3280109"/>
              <a:ext cx="0" cy="269470"/>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82" name="Straight Connector 281"/>
            <p:cNvCxnSpPr/>
            <p:nvPr/>
          </p:nvCxnSpPr>
          <p:spPr>
            <a:xfrm>
              <a:off x="1905825" y="3819859"/>
              <a:ext cx="0" cy="269470"/>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83" name="Straight Connector 282"/>
            <p:cNvCxnSpPr/>
            <p:nvPr/>
          </p:nvCxnSpPr>
          <p:spPr>
            <a:xfrm>
              <a:off x="5015041" y="3819859"/>
              <a:ext cx="0" cy="269470"/>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84" name="Straight Connector 283"/>
            <p:cNvCxnSpPr/>
            <p:nvPr/>
          </p:nvCxnSpPr>
          <p:spPr>
            <a:xfrm>
              <a:off x="8270620" y="3819859"/>
              <a:ext cx="0" cy="269470"/>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85" name="Straight Connector 284"/>
            <p:cNvCxnSpPr/>
            <p:nvPr/>
          </p:nvCxnSpPr>
          <p:spPr>
            <a:xfrm>
              <a:off x="7381098" y="3819859"/>
              <a:ext cx="0" cy="269470"/>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86" name="Straight Connector 285"/>
            <p:cNvCxnSpPr/>
            <p:nvPr/>
          </p:nvCxnSpPr>
          <p:spPr>
            <a:xfrm>
              <a:off x="6539358" y="3819859"/>
              <a:ext cx="0" cy="269470"/>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87" name="Straight Connector 286"/>
            <p:cNvCxnSpPr/>
            <p:nvPr/>
          </p:nvCxnSpPr>
          <p:spPr>
            <a:xfrm>
              <a:off x="8545268" y="3819859"/>
              <a:ext cx="0" cy="269470"/>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88" name="Straight Connector 287"/>
            <p:cNvCxnSpPr/>
            <p:nvPr/>
          </p:nvCxnSpPr>
          <p:spPr>
            <a:xfrm>
              <a:off x="1626425" y="4536527"/>
              <a:ext cx="0" cy="269470"/>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89" name="Straight Connector 288"/>
            <p:cNvCxnSpPr/>
            <p:nvPr/>
          </p:nvCxnSpPr>
          <p:spPr>
            <a:xfrm>
              <a:off x="2665265" y="4536527"/>
              <a:ext cx="0" cy="269470"/>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90" name="Straight Connector 289"/>
            <p:cNvCxnSpPr/>
            <p:nvPr/>
          </p:nvCxnSpPr>
          <p:spPr>
            <a:xfrm>
              <a:off x="5148391" y="4536527"/>
              <a:ext cx="0" cy="269470"/>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91" name="Straight Connector 290"/>
            <p:cNvCxnSpPr/>
            <p:nvPr/>
          </p:nvCxnSpPr>
          <p:spPr>
            <a:xfrm>
              <a:off x="6736208" y="4536527"/>
              <a:ext cx="0" cy="269470"/>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92" name="Straight Connector 291"/>
            <p:cNvCxnSpPr/>
            <p:nvPr/>
          </p:nvCxnSpPr>
          <p:spPr>
            <a:xfrm>
              <a:off x="6261890" y="4536527"/>
              <a:ext cx="0" cy="269470"/>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93" name="Straight Connector 292"/>
            <p:cNvCxnSpPr/>
            <p:nvPr/>
          </p:nvCxnSpPr>
          <p:spPr>
            <a:xfrm>
              <a:off x="7256953" y="4919002"/>
              <a:ext cx="0" cy="269470"/>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94" name="Straight Connector 293"/>
            <p:cNvCxnSpPr/>
            <p:nvPr/>
          </p:nvCxnSpPr>
          <p:spPr>
            <a:xfrm>
              <a:off x="5364291" y="4911177"/>
              <a:ext cx="0" cy="269470"/>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95" name="Straight Connector 294"/>
            <p:cNvCxnSpPr/>
            <p:nvPr/>
          </p:nvCxnSpPr>
          <p:spPr>
            <a:xfrm>
              <a:off x="6525415" y="4911177"/>
              <a:ext cx="0" cy="269470"/>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96" name="Straight Connector 295"/>
            <p:cNvCxnSpPr/>
            <p:nvPr/>
          </p:nvCxnSpPr>
          <p:spPr>
            <a:xfrm>
              <a:off x="3317802" y="5246990"/>
              <a:ext cx="0" cy="269470"/>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97" name="Straight Connector 296"/>
            <p:cNvCxnSpPr/>
            <p:nvPr/>
          </p:nvCxnSpPr>
          <p:spPr>
            <a:xfrm>
              <a:off x="5300791" y="5276302"/>
              <a:ext cx="0" cy="269470"/>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98" name="Straight Connector 297"/>
            <p:cNvCxnSpPr/>
            <p:nvPr/>
          </p:nvCxnSpPr>
          <p:spPr>
            <a:xfrm>
              <a:off x="6557165" y="5276302"/>
              <a:ext cx="0" cy="269470"/>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99" name="Straight Connector 298"/>
            <p:cNvCxnSpPr/>
            <p:nvPr/>
          </p:nvCxnSpPr>
          <p:spPr>
            <a:xfrm>
              <a:off x="8021393" y="5276302"/>
              <a:ext cx="0" cy="269470"/>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300" name="Straight Connector 299"/>
            <p:cNvCxnSpPr/>
            <p:nvPr/>
          </p:nvCxnSpPr>
          <p:spPr>
            <a:xfrm>
              <a:off x="1477200" y="5784302"/>
              <a:ext cx="0" cy="269470"/>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301" name="Straight Connector 300"/>
            <p:cNvCxnSpPr/>
            <p:nvPr/>
          </p:nvCxnSpPr>
          <p:spPr>
            <a:xfrm>
              <a:off x="4999166" y="5784302"/>
              <a:ext cx="0" cy="269470"/>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302" name="Straight Connector 301"/>
            <p:cNvCxnSpPr/>
            <p:nvPr/>
          </p:nvCxnSpPr>
          <p:spPr>
            <a:xfrm>
              <a:off x="6586983" y="5784302"/>
              <a:ext cx="0" cy="269470"/>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303" name="Straight Connector 302"/>
            <p:cNvCxnSpPr/>
            <p:nvPr/>
          </p:nvCxnSpPr>
          <p:spPr>
            <a:xfrm>
              <a:off x="5890415" y="5784302"/>
              <a:ext cx="0" cy="269470"/>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grpSp>
      <p:grpSp>
        <p:nvGrpSpPr>
          <p:cNvPr id="2" name="Group 1"/>
          <p:cNvGrpSpPr/>
          <p:nvPr/>
        </p:nvGrpSpPr>
        <p:grpSpPr>
          <a:xfrm>
            <a:off x="1101445" y="555515"/>
            <a:ext cx="7566017" cy="6174960"/>
            <a:chOff x="1101445" y="535482"/>
            <a:chExt cx="7566017" cy="6174960"/>
          </a:xfrm>
        </p:grpSpPr>
        <p:cxnSp>
          <p:nvCxnSpPr>
            <p:cNvPr id="304" name="Straight Arrow Connector 303"/>
            <p:cNvCxnSpPr/>
            <p:nvPr/>
          </p:nvCxnSpPr>
          <p:spPr>
            <a:xfrm flipV="1">
              <a:off x="1101445" y="6238875"/>
              <a:ext cx="3026055" cy="15875"/>
            </a:xfrm>
            <a:prstGeom prst="straightConnector1">
              <a:avLst/>
            </a:prstGeom>
            <a:ln>
              <a:solidFill>
                <a:schemeClr val="bg1">
                  <a:lumMod val="50000"/>
                </a:schemeClr>
              </a:solidFill>
              <a:prstDash val="dash"/>
              <a:headEnd type="arrow"/>
              <a:tailEnd type="arrow"/>
            </a:ln>
          </p:spPr>
          <p:style>
            <a:lnRef idx="2">
              <a:schemeClr val="accent1"/>
            </a:lnRef>
            <a:fillRef idx="0">
              <a:schemeClr val="accent1"/>
            </a:fillRef>
            <a:effectRef idx="1">
              <a:schemeClr val="accent1"/>
            </a:effectRef>
            <a:fontRef idx="minor">
              <a:schemeClr val="tx1"/>
            </a:fontRef>
          </p:style>
        </p:cxnSp>
        <p:cxnSp>
          <p:nvCxnSpPr>
            <p:cNvPr id="305" name="Straight Arrow Connector 304"/>
            <p:cNvCxnSpPr/>
            <p:nvPr/>
          </p:nvCxnSpPr>
          <p:spPr>
            <a:xfrm>
              <a:off x="4127500" y="6248401"/>
              <a:ext cx="4539962" cy="6349"/>
            </a:xfrm>
            <a:prstGeom prst="straightConnector1">
              <a:avLst/>
            </a:prstGeom>
            <a:ln>
              <a:solidFill>
                <a:schemeClr val="bg1">
                  <a:lumMod val="50000"/>
                </a:schemeClr>
              </a:solidFill>
              <a:prstDash val="dash"/>
              <a:headEnd type="arrow"/>
              <a:tailEnd type="arrow"/>
            </a:ln>
          </p:spPr>
          <p:style>
            <a:lnRef idx="2">
              <a:schemeClr val="accent1"/>
            </a:lnRef>
            <a:fillRef idx="0">
              <a:schemeClr val="accent1"/>
            </a:fillRef>
            <a:effectRef idx="1">
              <a:schemeClr val="accent1"/>
            </a:effectRef>
            <a:fontRef idx="minor">
              <a:schemeClr val="tx1"/>
            </a:fontRef>
          </p:style>
        </p:cxnSp>
        <p:cxnSp>
          <p:nvCxnSpPr>
            <p:cNvPr id="306" name="Straight Connector 305"/>
            <p:cNvCxnSpPr/>
            <p:nvPr/>
          </p:nvCxnSpPr>
          <p:spPr>
            <a:xfrm>
              <a:off x="4073561" y="535482"/>
              <a:ext cx="63500" cy="6043302"/>
            </a:xfrm>
            <a:prstGeom prst="line">
              <a:avLst/>
            </a:prstGeom>
            <a:ln>
              <a:solidFill>
                <a:srgbClr val="7F7F7F"/>
              </a:solidFill>
              <a:prstDash val="dash"/>
            </a:ln>
          </p:spPr>
          <p:style>
            <a:lnRef idx="2">
              <a:schemeClr val="accent1"/>
            </a:lnRef>
            <a:fillRef idx="0">
              <a:schemeClr val="accent1"/>
            </a:fillRef>
            <a:effectRef idx="1">
              <a:schemeClr val="accent1"/>
            </a:effectRef>
            <a:fontRef idx="minor">
              <a:schemeClr val="tx1"/>
            </a:fontRef>
          </p:style>
        </p:cxnSp>
        <p:sp>
          <p:nvSpPr>
            <p:cNvPr id="307" name="TextBox 306"/>
            <p:cNvSpPr txBox="1"/>
            <p:nvPr/>
          </p:nvSpPr>
          <p:spPr>
            <a:xfrm>
              <a:off x="1385591" y="6341110"/>
              <a:ext cx="2596797" cy="369332"/>
            </a:xfrm>
            <a:prstGeom prst="rect">
              <a:avLst/>
            </a:prstGeom>
            <a:noFill/>
          </p:spPr>
          <p:txBody>
            <a:bodyPr wrap="none" rtlCol="0">
              <a:spAutoFit/>
            </a:bodyPr>
            <a:lstStyle/>
            <a:p>
              <a:pPr defTabSz="457200" fontAlgn="auto">
                <a:spcBef>
                  <a:spcPts val="0"/>
                </a:spcBef>
                <a:spcAft>
                  <a:spcPts val="0"/>
                </a:spcAft>
              </a:pPr>
              <a:r>
                <a:rPr lang="en-US" sz="1800" b="0" dirty="0" smtClean="0">
                  <a:solidFill>
                    <a:srgbClr val="C0504D">
                      <a:lumMod val="75000"/>
                    </a:srgbClr>
                  </a:solidFill>
                  <a:latin typeface="Arial"/>
                  <a:ea typeface="+mn-ea"/>
                  <a:cs typeface="Arial"/>
                </a:rPr>
                <a:t>Early replicated regions</a:t>
              </a:r>
              <a:endParaRPr lang="en-US" sz="1800" b="0" dirty="0">
                <a:solidFill>
                  <a:srgbClr val="C0504D">
                    <a:lumMod val="75000"/>
                  </a:srgbClr>
                </a:solidFill>
                <a:latin typeface="Arial"/>
                <a:ea typeface="+mn-ea"/>
                <a:cs typeface="Arial"/>
              </a:endParaRPr>
            </a:p>
          </p:txBody>
        </p:sp>
        <p:sp>
          <p:nvSpPr>
            <p:cNvPr id="308" name="TextBox 307"/>
            <p:cNvSpPr txBox="1"/>
            <p:nvPr/>
          </p:nvSpPr>
          <p:spPr>
            <a:xfrm>
              <a:off x="5130056" y="6341110"/>
              <a:ext cx="2520154" cy="369332"/>
            </a:xfrm>
            <a:prstGeom prst="rect">
              <a:avLst/>
            </a:prstGeom>
            <a:noFill/>
          </p:spPr>
          <p:txBody>
            <a:bodyPr wrap="none" rtlCol="0">
              <a:spAutoFit/>
            </a:bodyPr>
            <a:lstStyle/>
            <a:p>
              <a:pPr defTabSz="457200" fontAlgn="auto">
                <a:spcBef>
                  <a:spcPts val="0"/>
                </a:spcBef>
                <a:spcAft>
                  <a:spcPts val="0"/>
                </a:spcAft>
              </a:pPr>
              <a:r>
                <a:rPr lang="en-US" sz="1800" b="0" dirty="0" smtClean="0">
                  <a:solidFill>
                    <a:srgbClr val="953735"/>
                  </a:solidFill>
                  <a:latin typeface="Arial"/>
                  <a:ea typeface="+mn-ea"/>
                  <a:cs typeface="Arial"/>
                </a:rPr>
                <a:t>Late replicated regions</a:t>
              </a:r>
              <a:endParaRPr lang="en-US" sz="1800" b="0" dirty="0">
                <a:solidFill>
                  <a:srgbClr val="953735"/>
                </a:solidFill>
                <a:latin typeface="Arial"/>
                <a:ea typeface="+mn-ea"/>
                <a:cs typeface="Arial"/>
              </a:endParaRPr>
            </a:p>
          </p:txBody>
        </p:sp>
      </p:grpSp>
      <p:sp>
        <p:nvSpPr>
          <p:cNvPr id="165" name="Title 1"/>
          <p:cNvSpPr txBox="1">
            <a:spLocks/>
          </p:cNvSpPr>
          <p:nvPr/>
        </p:nvSpPr>
        <p:spPr>
          <a:xfrm>
            <a:off x="685800" y="-97369"/>
            <a:ext cx="7772400" cy="511638"/>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sz="4000" b="0" dirty="0" smtClean="0">
                <a:solidFill>
                  <a:prstClr val="black"/>
                </a:solidFill>
                <a:latin typeface="Arial"/>
                <a:ea typeface="ＭＳ Ｐゴシック" charset="0"/>
                <a:cs typeface="Arial"/>
              </a:rPr>
              <a:t>Mutation recurrence</a:t>
            </a:r>
            <a:endParaRPr lang="en-US" sz="4000" b="0" dirty="0">
              <a:solidFill>
                <a:prstClr val="black"/>
              </a:solidFill>
              <a:latin typeface="Arial"/>
              <a:ea typeface="ＭＳ Ｐゴシック" charset="0"/>
              <a:cs typeface="Arial"/>
            </a:endParaRPr>
          </a:p>
        </p:txBody>
      </p:sp>
    </p:spTree>
    <p:extLst>
      <p:ext uri="{BB962C8B-B14F-4D97-AF65-F5344CB8AC3E}">
        <p14:creationId xmlns:p14="http://schemas.microsoft.com/office/powerpoint/2010/main" val="1934280461"/>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6553200" y="6375594"/>
            <a:ext cx="2133600" cy="365125"/>
          </a:xfrm>
        </p:spPr>
        <p:txBody>
          <a:bodyPr/>
          <a:lstStyle/>
          <a:p>
            <a:fld id="{E0B26E41-B624-8347-BA9E-D9BA53214980}" type="slidenum">
              <a:rPr lang="en-US" smtClean="0">
                <a:solidFill>
                  <a:prstClr val="black">
                    <a:tint val="75000"/>
                  </a:prstClr>
                </a:solidFill>
                <a:latin typeface="Calibri"/>
              </a:rPr>
              <a:pPr/>
              <a:t>11</a:t>
            </a:fld>
            <a:endParaRPr lang="en-US">
              <a:solidFill>
                <a:prstClr val="black">
                  <a:tint val="75000"/>
                </a:prstClr>
              </a:solidFill>
              <a:latin typeface="Calibri"/>
            </a:endParaRPr>
          </a:p>
        </p:txBody>
      </p:sp>
      <p:grpSp>
        <p:nvGrpSpPr>
          <p:cNvPr id="167" name="Group 166"/>
          <p:cNvGrpSpPr/>
          <p:nvPr/>
        </p:nvGrpSpPr>
        <p:grpSpPr>
          <a:xfrm>
            <a:off x="396217" y="700002"/>
            <a:ext cx="8271245" cy="1586865"/>
            <a:chOff x="388567" y="680758"/>
            <a:chExt cx="8271245" cy="1586865"/>
          </a:xfrm>
        </p:grpSpPr>
        <p:grpSp>
          <p:nvGrpSpPr>
            <p:cNvPr id="168" name="Group 167"/>
            <p:cNvGrpSpPr/>
            <p:nvPr/>
          </p:nvGrpSpPr>
          <p:grpSpPr>
            <a:xfrm>
              <a:off x="899691" y="680758"/>
              <a:ext cx="7760121" cy="1586865"/>
              <a:chOff x="899691" y="1047934"/>
              <a:chExt cx="7760121" cy="1586865"/>
            </a:xfrm>
          </p:grpSpPr>
          <p:grpSp>
            <p:nvGrpSpPr>
              <p:cNvPr id="172" name="Group 171"/>
              <p:cNvGrpSpPr/>
              <p:nvPr/>
            </p:nvGrpSpPr>
            <p:grpSpPr>
              <a:xfrm>
                <a:off x="899691" y="1047934"/>
                <a:ext cx="7760121" cy="348236"/>
                <a:chOff x="899996" y="1047934"/>
                <a:chExt cx="7760121" cy="348236"/>
              </a:xfrm>
            </p:grpSpPr>
            <p:cxnSp>
              <p:nvCxnSpPr>
                <p:cNvPr id="183" name="Straight Connector 182"/>
                <p:cNvCxnSpPr/>
                <p:nvPr/>
              </p:nvCxnSpPr>
              <p:spPr>
                <a:xfrm>
                  <a:off x="1094100" y="1222052"/>
                  <a:ext cx="7566017" cy="0"/>
                </a:xfrm>
                <a:prstGeom prst="line">
                  <a:avLst/>
                </a:prstGeom>
                <a:ln w="76200" cmpd="sng"/>
              </p:spPr>
              <p:style>
                <a:lnRef idx="2">
                  <a:schemeClr val="accent1"/>
                </a:lnRef>
                <a:fillRef idx="0">
                  <a:schemeClr val="accent1"/>
                </a:fillRef>
                <a:effectRef idx="1">
                  <a:schemeClr val="accent1"/>
                </a:effectRef>
                <a:fontRef idx="minor">
                  <a:schemeClr val="tx1"/>
                </a:fontRef>
              </p:style>
            </p:cxnSp>
            <p:pic>
              <p:nvPicPr>
                <p:cNvPr id="184" name="Picture 183"/>
                <p:cNvPicPr>
                  <a:picLocks noChangeAspect="1"/>
                </p:cNvPicPr>
                <p:nvPr/>
              </p:nvPicPr>
              <p:blipFill rotWithShape="1">
                <a:blip r:embed="rId4"/>
                <a:srcRect l="37500" t="12667" r="34667" b="11166"/>
                <a:stretch/>
              </p:blipFill>
              <p:spPr>
                <a:xfrm flipH="1">
                  <a:off x="899996" y="1047934"/>
                  <a:ext cx="127252" cy="348236"/>
                </a:xfrm>
                <a:prstGeom prst="rect">
                  <a:avLst/>
                </a:prstGeom>
              </p:spPr>
            </p:pic>
          </p:grpSp>
          <p:grpSp>
            <p:nvGrpSpPr>
              <p:cNvPr id="173" name="Group 172"/>
              <p:cNvGrpSpPr/>
              <p:nvPr/>
            </p:nvGrpSpPr>
            <p:grpSpPr>
              <a:xfrm>
                <a:off x="899691" y="1399516"/>
                <a:ext cx="7760121" cy="348236"/>
                <a:chOff x="899996" y="1047934"/>
                <a:chExt cx="7760121" cy="348236"/>
              </a:xfrm>
            </p:grpSpPr>
            <p:cxnSp>
              <p:nvCxnSpPr>
                <p:cNvPr id="181" name="Straight Connector 180"/>
                <p:cNvCxnSpPr/>
                <p:nvPr/>
              </p:nvCxnSpPr>
              <p:spPr>
                <a:xfrm>
                  <a:off x="1094100" y="1222052"/>
                  <a:ext cx="7566017" cy="0"/>
                </a:xfrm>
                <a:prstGeom prst="line">
                  <a:avLst/>
                </a:prstGeom>
                <a:ln w="76200" cmpd="sng"/>
              </p:spPr>
              <p:style>
                <a:lnRef idx="2">
                  <a:schemeClr val="accent1"/>
                </a:lnRef>
                <a:fillRef idx="0">
                  <a:schemeClr val="accent1"/>
                </a:fillRef>
                <a:effectRef idx="1">
                  <a:schemeClr val="accent1"/>
                </a:effectRef>
                <a:fontRef idx="minor">
                  <a:schemeClr val="tx1"/>
                </a:fontRef>
              </p:style>
            </p:cxnSp>
            <p:pic>
              <p:nvPicPr>
                <p:cNvPr id="182" name="Picture 181"/>
                <p:cNvPicPr>
                  <a:picLocks noChangeAspect="1"/>
                </p:cNvPicPr>
                <p:nvPr/>
              </p:nvPicPr>
              <p:blipFill rotWithShape="1">
                <a:blip r:embed="rId4"/>
                <a:srcRect l="37500" t="12667" r="34667" b="11166"/>
                <a:stretch/>
              </p:blipFill>
              <p:spPr>
                <a:xfrm flipH="1">
                  <a:off x="899996" y="1047934"/>
                  <a:ext cx="127252" cy="348236"/>
                </a:xfrm>
                <a:prstGeom prst="rect">
                  <a:avLst/>
                </a:prstGeom>
              </p:spPr>
            </p:pic>
          </p:grpSp>
          <p:grpSp>
            <p:nvGrpSpPr>
              <p:cNvPr id="174" name="Group 173"/>
              <p:cNvGrpSpPr/>
              <p:nvPr/>
            </p:nvGrpSpPr>
            <p:grpSpPr>
              <a:xfrm>
                <a:off x="899691" y="1751098"/>
                <a:ext cx="7760121" cy="348236"/>
                <a:chOff x="899996" y="1047934"/>
                <a:chExt cx="7760121" cy="348236"/>
              </a:xfrm>
            </p:grpSpPr>
            <p:cxnSp>
              <p:nvCxnSpPr>
                <p:cNvPr id="179" name="Straight Connector 178"/>
                <p:cNvCxnSpPr/>
                <p:nvPr/>
              </p:nvCxnSpPr>
              <p:spPr>
                <a:xfrm>
                  <a:off x="1094100" y="1222052"/>
                  <a:ext cx="7566017" cy="0"/>
                </a:xfrm>
                <a:prstGeom prst="line">
                  <a:avLst/>
                </a:prstGeom>
                <a:ln w="76200" cmpd="sng"/>
              </p:spPr>
              <p:style>
                <a:lnRef idx="2">
                  <a:schemeClr val="accent1"/>
                </a:lnRef>
                <a:fillRef idx="0">
                  <a:schemeClr val="accent1"/>
                </a:fillRef>
                <a:effectRef idx="1">
                  <a:schemeClr val="accent1"/>
                </a:effectRef>
                <a:fontRef idx="minor">
                  <a:schemeClr val="tx1"/>
                </a:fontRef>
              </p:style>
            </p:cxnSp>
            <p:pic>
              <p:nvPicPr>
                <p:cNvPr id="180" name="Picture 179"/>
                <p:cNvPicPr>
                  <a:picLocks noChangeAspect="1"/>
                </p:cNvPicPr>
                <p:nvPr/>
              </p:nvPicPr>
              <p:blipFill rotWithShape="1">
                <a:blip r:embed="rId4"/>
                <a:srcRect l="37500" t="12667" r="34667" b="11166"/>
                <a:stretch/>
              </p:blipFill>
              <p:spPr>
                <a:xfrm flipH="1">
                  <a:off x="899996" y="1047934"/>
                  <a:ext cx="127252" cy="348236"/>
                </a:xfrm>
                <a:prstGeom prst="rect">
                  <a:avLst/>
                </a:prstGeom>
              </p:spPr>
            </p:pic>
          </p:grpSp>
          <p:grpSp>
            <p:nvGrpSpPr>
              <p:cNvPr id="175" name="Group 174"/>
              <p:cNvGrpSpPr/>
              <p:nvPr/>
            </p:nvGrpSpPr>
            <p:grpSpPr>
              <a:xfrm>
                <a:off x="899691" y="2286563"/>
                <a:ext cx="7760121" cy="348236"/>
                <a:chOff x="899996" y="1047934"/>
                <a:chExt cx="7760121" cy="348236"/>
              </a:xfrm>
            </p:grpSpPr>
            <p:cxnSp>
              <p:nvCxnSpPr>
                <p:cNvPr id="177" name="Straight Connector 176"/>
                <p:cNvCxnSpPr/>
                <p:nvPr/>
              </p:nvCxnSpPr>
              <p:spPr>
                <a:xfrm>
                  <a:off x="1094100" y="1222052"/>
                  <a:ext cx="7566017" cy="0"/>
                </a:xfrm>
                <a:prstGeom prst="line">
                  <a:avLst/>
                </a:prstGeom>
                <a:ln w="76200" cmpd="sng"/>
              </p:spPr>
              <p:style>
                <a:lnRef idx="2">
                  <a:schemeClr val="accent1"/>
                </a:lnRef>
                <a:fillRef idx="0">
                  <a:schemeClr val="accent1"/>
                </a:fillRef>
                <a:effectRef idx="1">
                  <a:schemeClr val="accent1"/>
                </a:effectRef>
                <a:fontRef idx="minor">
                  <a:schemeClr val="tx1"/>
                </a:fontRef>
              </p:style>
            </p:cxnSp>
            <p:pic>
              <p:nvPicPr>
                <p:cNvPr id="178" name="Picture 177"/>
                <p:cNvPicPr>
                  <a:picLocks noChangeAspect="1"/>
                </p:cNvPicPr>
                <p:nvPr/>
              </p:nvPicPr>
              <p:blipFill rotWithShape="1">
                <a:blip r:embed="rId4"/>
                <a:srcRect l="37500" t="12667" r="34667" b="11166"/>
                <a:stretch/>
              </p:blipFill>
              <p:spPr>
                <a:xfrm flipH="1">
                  <a:off x="899996" y="1047934"/>
                  <a:ext cx="127252" cy="348236"/>
                </a:xfrm>
                <a:prstGeom prst="rect">
                  <a:avLst/>
                </a:prstGeom>
              </p:spPr>
            </p:pic>
          </p:grpSp>
          <p:pic>
            <p:nvPicPr>
              <p:cNvPr id="176" name="Picture 175"/>
              <p:cNvPicPr>
                <a:picLocks noChangeAspect="1"/>
              </p:cNvPicPr>
              <p:nvPr/>
            </p:nvPicPr>
            <p:blipFill>
              <a:blip r:embed="rId5"/>
              <a:stretch>
                <a:fillRect/>
              </a:stretch>
            </p:blipFill>
            <p:spPr>
              <a:xfrm rot="5400000">
                <a:off x="4600421" y="2113627"/>
                <a:ext cx="358660" cy="193842"/>
              </a:xfrm>
              <a:prstGeom prst="rect">
                <a:avLst/>
              </a:prstGeom>
            </p:spPr>
          </p:pic>
        </p:grpSp>
        <p:grpSp>
          <p:nvGrpSpPr>
            <p:cNvPr id="169" name="Group 168"/>
            <p:cNvGrpSpPr/>
            <p:nvPr/>
          </p:nvGrpSpPr>
          <p:grpSpPr>
            <a:xfrm>
              <a:off x="388567" y="759524"/>
              <a:ext cx="800740" cy="1454902"/>
              <a:chOff x="459258" y="1775465"/>
              <a:chExt cx="1138426" cy="1954688"/>
            </a:xfrm>
          </p:grpSpPr>
          <p:graphicFrame>
            <p:nvGraphicFramePr>
              <p:cNvPr id="170" name="Object 169"/>
              <p:cNvGraphicFramePr>
                <a:graphicFrameLocks noChangeAspect="1"/>
              </p:cNvGraphicFramePr>
              <p:nvPr>
                <p:extLst>
                  <p:ext uri="{D42A27DB-BD31-4B8C-83A1-F6EECF244321}">
                    <p14:modId xmlns:p14="http://schemas.microsoft.com/office/powerpoint/2010/main" val="583748417"/>
                  </p:ext>
                </p:extLst>
              </p:nvPr>
            </p:nvGraphicFramePr>
            <p:xfrm>
              <a:off x="815809" y="1775465"/>
              <a:ext cx="781875" cy="1954688"/>
            </p:xfrm>
            <a:graphic>
              <a:graphicData uri="http://schemas.openxmlformats.org/presentationml/2006/ole">
                <mc:AlternateContent xmlns:mc="http://schemas.openxmlformats.org/markup-compatibility/2006">
                  <mc:Choice xmlns:v="urn:schemas-microsoft-com:vml" Requires="v">
                    <p:oleObj spid="_x0000_s334856" name="Equation" r:id="rId6" imgW="355600" imgH="889000" progId="Equation.3">
                      <p:embed/>
                    </p:oleObj>
                  </mc:Choice>
                  <mc:Fallback>
                    <p:oleObj name="Equation" r:id="rId6" imgW="355600" imgH="889000" progId="Equation.3">
                      <p:embed/>
                      <p:pic>
                        <p:nvPicPr>
                          <p:cNvPr id="0" name=""/>
                          <p:cNvPicPr/>
                          <p:nvPr/>
                        </p:nvPicPr>
                        <p:blipFill>
                          <a:blip r:embed="rId7"/>
                          <a:stretch>
                            <a:fillRect/>
                          </a:stretch>
                        </p:blipFill>
                        <p:spPr>
                          <a:xfrm>
                            <a:off x="815809" y="1775465"/>
                            <a:ext cx="781875" cy="1954688"/>
                          </a:xfrm>
                          <a:prstGeom prst="rect">
                            <a:avLst/>
                          </a:prstGeom>
                        </p:spPr>
                      </p:pic>
                    </p:oleObj>
                  </mc:Fallback>
                </mc:AlternateContent>
              </a:graphicData>
            </a:graphic>
          </p:graphicFrame>
          <p:sp>
            <p:nvSpPr>
              <p:cNvPr id="171" name="TextBox 170"/>
              <p:cNvSpPr txBox="1"/>
              <p:nvPr/>
            </p:nvSpPr>
            <p:spPr>
              <a:xfrm rot="16200000">
                <a:off x="-136896" y="2551610"/>
                <a:ext cx="1629880" cy="437572"/>
              </a:xfrm>
              <a:prstGeom prst="rect">
                <a:avLst/>
              </a:prstGeom>
              <a:noFill/>
            </p:spPr>
            <p:txBody>
              <a:bodyPr wrap="none" rtlCol="0">
                <a:spAutoFit/>
              </a:bodyPr>
              <a:lstStyle/>
              <a:p>
                <a:pPr defTabSz="457200" fontAlgn="auto">
                  <a:spcBef>
                    <a:spcPts val="0"/>
                  </a:spcBef>
                  <a:spcAft>
                    <a:spcPts val="0"/>
                  </a:spcAft>
                </a:pPr>
                <a:r>
                  <a:rPr lang="en-US" sz="1400" b="0" dirty="0" smtClean="0">
                    <a:solidFill>
                      <a:prstClr val="black"/>
                    </a:solidFill>
                    <a:latin typeface="Calibri"/>
                    <a:ea typeface="+mn-ea"/>
                    <a:cs typeface="+mn-cs"/>
                  </a:rPr>
                  <a:t>Cancer Type 1</a:t>
                </a:r>
                <a:endParaRPr lang="en-US" sz="1400" b="0" dirty="0">
                  <a:solidFill>
                    <a:prstClr val="black"/>
                  </a:solidFill>
                  <a:latin typeface="Calibri"/>
                  <a:ea typeface="+mn-ea"/>
                  <a:cs typeface="+mn-cs"/>
                </a:endParaRPr>
              </a:p>
            </p:txBody>
          </p:sp>
        </p:grpSp>
      </p:grpSp>
      <p:grpSp>
        <p:nvGrpSpPr>
          <p:cNvPr id="185" name="Group 184"/>
          <p:cNvGrpSpPr/>
          <p:nvPr/>
        </p:nvGrpSpPr>
        <p:grpSpPr>
          <a:xfrm>
            <a:off x="396217" y="2581245"/>
            <a:ext cx="8271245" cy="1586865"/>
            <a:chOff x="388567" y="680758"/>
            <a:chExt cx="8271245" cy="1586865"/>
          </a:xfrm>
        </p:grpSpPr>
        <p:grpSp>
          <p:nvGrpSpPr>
            <p:cNvPr id="186" name="Group 185"/>
            <p:cNvGrpSpPr/>
            <p:nvPr/>
          </p:nvGrpSpPr>
          <p:grpSpPr>
            <a:xfrm>
              <a:off x="899691" y="680758"/>
              <a:ext cx="7760121" cy="1586865"/>
              <a:chOff x="899691" y="1047934"/>
              <a:chExt cx="7760121" cy="1586865"/>
            </a:xfrm>
          </p:grpSpPr>
          <p:grpSp>
            <p:nvGrpSpPr>
              <p:cNvPr id="190" name="Group 189"/>
              <p:cNvGrpSpPr/>
              <p:nvPr/>
            </p:nvGrpSpPr>
            <p:grpSpPr>
              <a:xfrm>
                <a:off x="899691" y="1047934"/>
                <a:ext cx="7760121" cy="348236"/>
                <a:chOff x="899996" y="1047934"/>
                <a:chExt cx="7760121" cy="348236"/>
              </a:xfrm>
            </p:grpSpPr>
            <p:cxnSp>
              <p:nvCxnSpPr>
                <p:cNvPr id="201" name="Straight Connector 200"/>
                <p:cNvCxnSpPr/>
                <p:nvPr/>
              </p:nvCxnSpPr>
              <p:spPr>
                <a:xfrm>
                  <a:off x="1094100" y="1222052"/>
                  <a:ext cx="7566017" cy="0"/>
                </a:xfrm>
                <a:prstGeom prst="line">
                  <a:avLst/>
                </a:prstGeom>
                <a:ln w="76200" cmpd="sng">
                  <a:solidFill>
                    <a:schemeClr val="accent4">
                      <a:lumMod val="75000"/>
                    </a:schemeClr>
                  </a:solidFill>
                </a:ln>
              </p:spPr>
              <p:style>
                <a:lnRef idx="2">
                  <a:schemeClr val="accent1"/>
                </a:lnRef>
                <a:fillRef idx="0">
                  <a:schemeClr val="accent1"/>
                </a:fillRef>
                <a:effectRef idx="1">
                  <a:schemeClr val="accent1"/>
                </a:effectRef>
                <a:fontRef idx="minor">
                  <a:schemeClr val="tx1"/>
                </a:fontRef>
              </p:style>
            </p:cxnSp>
            <p:pic>
              <p:nvPicPr>
                <p:cNvPr id="202" name="Picture 201"/>
                <p:cNvPicPr>
                  <a:picLocks noChangeAspect="1"/>
                </p:cNvPicPr>
                <p:nvPr/>
              </p:nvPicPr>
              <p:blipFill rotWithShape="1">
                <a:blip r:embed="rId4"/>
                <a:srcRect l="37500" t="12667" r="34667" b="11166"/>
                <a:stretch/>
              </p:blipFill>
              <p:spPr>
                <a:xfrm flipH="1">
                  <a:off x="899996" y="1047934"/>
                  <a:ext cx="127252" cy="348236"/>
                </a:xfrm>
                <a:prstGeom prst="rect">
                  <a:avLst/>
                </a:prstGeom>
              </p:spPr>
            </p:pic>
          </p:grpSp>
          <p:grpSp>
            <p:nvGrpSpPr>
              <p:cNvPr id="191" name="Group 190"/>
              <p:cNvGrpSpPr/>
              <p:nvPr/>
            </p:nvGrpSpPr>
            <p:grpSpPr>
              <a:xfrm>
                <a:off x="899691" y="1399516"/>
                <a:ext cx="7760121" cy="348236"/>
                <a:chOff x="899996" y="1047934"/>
                <a:chExt cx="7760121" cy="348236"/>
              </a:xfrm>
            </p:grpSpPr>
            <p:cxnSp>
              <p:nvCxnSpPr>
                <p:cNvPr id="199" name="Straight Connector 198"/>
                <p:cNvCxnSpPr/>
                <p:nvPr/>
              </p:nvCxnSpPr>
              <p:spPr>
                <a:xfrm>
                  <a:off x="1094100" y="1222052"/>
                  <a:ext cx="7566017" cy="0"/>
                </a:xfrm>
                <a:prstGeom prst="line">
                  <a:avLst/>
                </a:prstGeom>
                <a:ln w="76200" cmpd="sng">
                  <a:solidFill>
                    <a:srgbClr val="604A7B"/>
                  </a:solidFill>
                </a:ln>
              </p:spPr>
              <p:style>
                <a:lnRef idx="2">
                  <a:schemeClr val="accent1"/>
                </a:lnRef>
                <a:fillRef idx="0">
                  <a:schemeClr val="accent1"/>
                </a:fillRef>
                <a:effectRef idx="1">
                  <a:schemeClr val="accent1"/>
                </a:effectRef>
                <a:fontRef idx="minor">
                  <a:schemeClr val="tx1"/>
                </a:fontRef>
              </p:style>
            </p:cxnSp>
            <p:pic>
              <p:nvPicPr>
                <p:cNvPr id="200" name="Picture 199"/>
                <p:cNvPicPr>
                  <a:picLocks noChangeAspect="1"/>
                </p:cNvPicPr>
                <p:nvPr/>
              </p:nvPicPr>
              <p:blipFill rotWithShape="1">
                <a:blip r:embed="rId4"/>
                <a:srcRect l="37500" t="12667" r="34667" b="11166"/>
                <a:stretch/>
              </p:blipFill>
              <p:spPr>
                <a:xfrm flipH="1">
                  <a:off x="899996" y="1047934"/>
                  <a:ext cx="127252" cy="348236"/>
                </a:xfrm>
                <a:prstGeom prst="rect">
                  <a:avLst/>
                </a:prstGeom>
              </p:spPr>
            </p:pic>
          </p:grpSp>
          <p:grpSp>
            <p:nvGrpSpPr>
              <p:cNvPr id="192" name="Group 191"/>
              <p:cNvGrpSpPr/>
              <p:nvPr/>
            </p:nvGrpSpPr>
            <p:grpSpPr>
              <a:xfrm>
                <a:off x="899691" y="1751098"/>
                <a:ext cx="7760121" cy="348236"/>
                <a:chOff x="899996" y="1047934"/>
                <a:chExt cx="7760121" cy="348236"/>
              </a:xfrm>
            </p:grpSpPr>
            <p:cxnSp>
              <p:nvCxnSpPr>
                <p:cNvPr id="197" name="Straight Connector 196"/>
                <p:cNvCxnSpPr/>
                <p:nvPr/>
              </p:nvCxnSpPr>
              <p:spPr>
                <a:xfrm>
                  <a:off x="1094100" y="1222052"/>
                  <a:ext cx="7566017" cy="0"/>
                </a:xfrm>
                <a:prstGeom prst="line">
                  <a:avLst/>
                </a:prstGeom>
                <a:ln w="76200" cmpd="sng">
                  <a:solidFill>
                    <a:srgbClr val="604A7B"/>
                  </a:solidFill>
                </a:ln>
              </p:spPr>
              <p:style>
                <a:lnRef idx="2">
                  <a:schemeClr val="accent1"/>
                </a:lnRef>
                <a:fillRef idx="0">
                  <a:schemeClr val="accent1"/>
                </a:fillRef>
                <a:effectRef idx="1">
                  <a:schemeClr val="accent1"/>
                </a:effectRef>
                <a:fontRef idx="minor">
                  <a:schemeClr val="tx1"/>
                </a:fontRef>
              </p:style>
            </p:cxnSp>
            <p:pic>
              <p:nvPicPr>
                <p:cNvPr id="198" name="Picture 197"/>
                <p:cNvPicPr>
                  <a:picLocks noChangeAspect="1"/>
                </p:cNvPicPr>
                <p:nvPr/>
              </p:nvPicPr>
              <p:blipFill rotWithShape="1">
                <a:blip r:embed="rId4"/>
                <a:srcRect l="37500" t="12667" r="34667" b="11166"/>
                <a:stretch/>
              </p:blipFill>
              <p:spPr>
                <a:xfrm flipH="1">
                  <a:off x="899996" y="1047934"/>
                  <a:ext cx="127252" cy="348236"/>
                </a:xfrm>
                <a:prstGeom prst="rect">
                  <a:avLst/>
                </a:prstGeom>
              </p:spPr>
            </p:pic>
          </p:grpSp>
          <p:grpSp>
            <p:nvGrpSpPr>
              <p:cNvPr id="193" name="Group 192"/>
              <p:cNvGrpSpPr/>
              <p:nvPr/>
            </p:nvGrpSpPr>
            <p:grpSpPr>
              <a:xfrm>
                <a:off x="899691" y="2286563"/>
                <a:ext cx="7760121" cy="348236"/>
                <a:chOff x="899996" y="1047934"/>
                <a:chExt cx="7760121" cy="348236"/>
              </a:xfrm>
            </p:grpSpPr>
            <p:cxnSp>
              <p:nvCxnSpPr>
                <p:cNvPr id="195" name="Straight Connector 194"/>
                <p:cNvCxnSpPr/>
                <p:nvPr/>
              </p:nvCxnSpPr>
              <p:spPr>
                <a:xfrm>
                  <a:off x="1094100" y="1222052"/>
                  <a:ext cx="7566017" cy="0"/>
                </a:xfrm>
                <a:prstGeom prst="line">
                  <a:avLst/>
                </a:prstGeom>
                <a:ln w="76200" cmpd="sng">
                  <a:solidFill>
                    <a:srgbClr val="604A7B"/>
                  </a:solidFill>
                </a:ln>
              </p:spPr>
              <p:style>
                <a:lnRef idx="2">
                  <a:schemeClr val="accent1"/>
                </a:lnRef>
                <a:fillRef idx="0">
                  <a:schemeClr val="accent1"/>
                </a:fillRef>
                <a:effectRef idx="1">
                  <a:schemeClr val="accent1"/>
                </a:effectRef>
                <a:fontRef idx="minor">
                  <a:schemeClr val="tx1"/>
                </a:fontRef>
              </p:style>
            </p:cxnSp>
            <p:pic>
              <p:nvPicPr>
                <p:cNvPr id="196" name="Picture 195"/>
                <p:cNvPicPr>
                  <a:picLocks noChangeAspect="1"/>
                </p:cNvPicPr>
                <p:nvPr/>
              </p:nvPicPr>
              <p:blipFill rotWithShape="1">
                <a:blip r:embed="rId4"/>
                <a:srcRect l="37500" t="12667" r="34667" b="11166"/>
                <a:stretch/>
              </p:blipFill>
              <p:spPr>
                <a:xfrm flipH="1">
                  <a:off x="899996" y="1047934"/>
                  <a:ext cx="127252" cy="348236"/>
                </a:xfrm>
                <a:prstGeom prst="rect">
                  <a:avLst/>
                </a:prstGeom>
              </p:spPr>
            </p:pic>
          </p:grpSp>
          <p:pic>
            <p:nvPicPr>
              <p:cNvPr id="194" name="Picture 193"/>
              <p:cNvPicPr>
                <a:picLocks noChangeAspect="1"/>
              </p:cNvPicPr>
              <p:nvPr/>
            </p:nvPicPr>
            <p:blipFill>
              <a:blip r:embed="rId5"/>
              <a:stretch>
                <a:fillRect/>
              </a:stretch>
            </p:blipFill>
            <p:spPr>
              <a:xfrm rot="5400000">
                <a:off x="4600421" y="2113627"/>
                <a:ext cx="358660" cy="193842"/>
              </a:xfrm>
              <a:prstGeom prst="rect">
                <a:avLst/>
              </a:prstGeom>
            </p:spPr>
          </p:pic>
        </p:grpSp>
        <p:grpSp>
          <p:nvGrpSpPr>
            <p:cNvPr id="187" name="Group 186"/>
            <p:cNvGrpSpPr/>
            <p:nvPr/>
          </p:nvGrpSpPr>
          <p:grpSpPr>
            <a:xfrm>
              <a:off x="388567" y="759524"/>
              <a:ext cx="800740" cy="1454902"/>
              <a:chOff x="459258" y="1775465"/>
              <a:chExt cx="1138426" cy="1954688"/>
            </a:xfrm>
          </p:grpSpPr>
          <p:graphicFrame>
            <p:nvGraphicFramePr>
              <p:cNvPr id="188" name="Object 187"/>
              <p:cNvGraphicFramePr>
                <a:graphicFrameLocks noChangeAspect="1"/>
              </p:cNvGraphicFramePr>
              <p:nvPr>
                <p:extLst>
                  <p:ext uri="{D42A27DB-BD31-4B8C-83A1-F6EECF244321}">
                    <p14:modId xmlns:p14="http://schemas.microsoft.com/office/powerpoint/2010/main" val="3752805172"/>
                  </p:ext>
                </p:extLst>
              </p:nvPr>
            </p:nvGraphicFramePr>
            <p:xfrm>
              <a:off x="815809" y="1775465"/>
              <a:ext cx="781875" cy="1954688"/>
            </p:xfrm>
            <a:graphic>
              <a:graphicData uri="http://schemas.openxmlformats.org/presentationml/2006/ole">
                <mc:AlternateContent xmlns:mc="http://schemas.openxmlformats.org/markup-compatibility/2006">
                  <mc:Choice xmlns:v="urn:schemas-microsoft-com:vml" Requires="v">
                    <p:oleObj spid="_x0000_s334857" name="Equation" r:id="rId8" imgW="355600" imgH="889000" progId="Equation.3">
                      <p:embed/>
                    </p:oleObj>
                  </mc:Choice>
                  <mc:Fallback>
                    <p:oleObj name="Equation" r:id="rId8" imgW="355600" imgH="889000" progId="Equation.3">
                      <p:embed/>
                      <p:pic>
                        <p:nvPicPr>
                          <p:cNvPr id="0" name=""/>
                          <p:cNvPicPr/>
                          <p:nvPr/>
                        </p:nvPicPr>
                        <p:blipFill>
                          <a:blip r:embed="rId7"/>
                          <a:stretch>
                            <a:fillRect/>
                          </a:stretch>
                        </p:blipFill>
                        <p:spPr>
                          <a:xfrm>
                            <a:off x="815809" y="1775465"/>
                            <a:ext cx="781875" cy="1954688"/>
                          </a:xfrm>
                          <a:prstGeom prst="rect">
                            <a:avLst/>
                          </a:prstGeom>
                        </p:spPr>
                      </p:pic>
                    </p:oleObj>
                  </mc:Fallback>
                </mc:AlternateContent>
              </a:graphicData>
            </a:graphic>
          </p:graphicFrame>
          <p:sp>
            <p:nvSpPr>
              <p:cNvPr id="189" name="TextBox 188"/>
              <p:cNvSpPr txBox="1"/>
              <p:nvPr/>
            </p:nvSpPr>
            <p:spPr>
              <a:xfrm rot="16200000">
                <a:off x="-136896" y="2551610"/>
                <a:ext cx="1629880" cy="437572"/>
              </a:xfrm>
              <a:prstGeom prst="rect">
                <a:avLst/>
              </a:prstGeom>
              <a:noFill/>
            </p:spPr>
            <p:txBody>
              <a:bodyPr wrap="none" rtlCol="0">
                <a:spAutoFit/>
              </a:bodyPr>
              <a:lstStyle/>
              <a:p>
                <a:pPr defTabSz="457200" fontAlgn="auto">
                  <a:spcBef>
                    <a:spcPts val="0"/>
                  </a:spcBef>
                  <a:spcAft>
                    <a:spcPts val="0"/>
                  </a:spcAft>
                </a:pPr>
                <a:r>
                  <a:rPr lang="en-US" sz="1400" b="0" dirty="0" smtClean="0">
                    <a:solidFill>
                      <a:prstClr val="black"/>
                    </a:solidFill>
                    <a:latin typeface="Calibri"/>
                    <a:ea typeface="+mn-ea"/>
                    <a:cs typeface="+mn-cs"/>
                  </a:rPr>
                  <a:t>Cancer Type 2</a:t>
                </a:r>
                <a:endParaRPr lang="en-US" sz="1400" b="0" dirty="0">
                  <a:solidFill>
                    <a:prstClr val="black"/>
                  </a:solidFill>
                  <a:latin typeface="Calibri"/>
                  <a:ea typeface="+mn-ea"/>
                  <a:cs typeface="+mn-cs"/>
                </a:endParaRPr>
              </a:p>
            </p:txBody>
          </p:sp>
        </p:grpSp>
      </p:grpSp>
      <p:grpSp>
        <p:nvGrpSpPr>
          <p:cNvPr id="203" name="Group 202"/>
          <p:cNvGrpSpPr/>
          <p:nvPr/>
        </p:nvGrpSpPr>
        <p:grpSpPr>
          <a:xfrm>
            <a:off x="396217" y="4523687"/>
            <a:ext cx="8271245" cy="1586865"/>
            <a:chOff x="388567" y="680758"/>
            <a:chExt cx="8271245" cy="1586865"/>
          </a:xfrm>
        </p:grpSpPr>
        <p:grpSp>
          <p:nvGrpSpPr>
            <p:cNvPr id="204" name="Group 203"/>
            <p:cNvGrpSpPr/>
            <p:nvPr/>
          </p:nvGrpSpPr>
          <p:grpSpPr>
            <a:xfrm>
              <a:off x="899691" y="680758"/>
              <a:ext cx="7760121" cy="1586865"/>
              <a:chOff x="899691" y="1047934"/>
              <a:chExt cx="7760121" cy="1586865"/>
            </a:xfrm>
          </p:grpSpPr>
          <p:grpSp>
            <p:nvGrpSpPr>
              <p:cNvPr id="208" name="Group 207"/>
              <p:cNvGrpSpPr/>
              <p:nvPr/>
            </p:nvGrpSpPr>
            <p:grpSpPr>
              <a:xfrm>
                <a:off x="899691" y="1047934"/>
                <a:ext cx="7760121" cy="348236"/>
                <a:chOff x="899996" y="1047934"/>
                <a:chExt cx="7760121" cy="348236"/>
              </a:xfrm>
            </p:grpSpPr>
            <p:cxnSp>
              <p:nvCxnSpPr>
                <p:cNvPr id="219" name="Straight Connector 218"/>
                <p:cNvCxnSpPr/>
                <p:nvPr/>
              </p:nvCxnSpPr>
              <p:spPr>
                <a:xfrm>
                  <a:off x="1094100" y="1222052"/>
                  <a:ext cx="7566017" cy="0"/>
                </a:xfrm>
                <a:prstGeom prst="line">
                  <a:avLst/>
                </a:prstGeom>
                <a:ln w="76200" cmpd="sng">
                  <a:solidFill>
                    <a:srgbClr val="FFCC66"/>
                  </a:solidFill>
                </a:ln>
              </p:spPr>
              <p:style>
                <a:lnRef idx="2">
                  <a:schemeClr val="accent1"/>
                </a:lnRef>
                <a:fillRef idx="0">
                  <a:schemeClr val="accent1"/>
                </a:fillRef>
                <a:effectRef idx="1">
                  <a:schemeClr val="accent1"/>
                </a:effectRef>
                <a:fontRef idx="minor">
                  <a:schemeClr val="tx1"/>
                </a:fontRef>
              </p:style>
            </p:cxnSp>
            <p:pic>
              <p:nvPicPr>
                <p:cNvPr id="220" name="Picture 219"/>
                <p:cNvPicPr>
                  <a:picLocks noChangeAspect="1"/>
                </p:cNvPicPr>
                <p:nvPr/>
              </p:nvPicPr>
              <p:blipFill rotWithShape="1">
                <a:blip r:embed="rId4"/>
                <a:srcRect l="37500" t="12667" r="34667" b="11166"/>
                <a:stretch/>
              </p:blipFill>
              <p:spPr>
                <a:xfrm flipH="1">
                  <a:off x="899996" y="1047934"/>
                  <a:ext cx="127252" cy="348236"/>
                </a:xfrm>
                <a:prstGeom prst="rect">
                  <a:avLst/>
                </a:prstGeom>
              </p:spPr>
            </p:pic>
          </p:grpSp>
          <p:grpSp>
            <p:nvGrpSpPr>
              <p:cNvPr id="209" name="Group 208"/>
              <p:cNvGrpSpPr/>
              <p:nvPr/>
            </p:nvGrpSpPr>
            <p:grpSpPr>
              <a:xfrm>
                <a:off x="899691" y="1399516"/>
                <a:ext cx="7760121" cy="348236"/>
                <a:chOff x="899996" y="1047934"/>
                <a:chExt cx="7760121" cy="348236"/>
              </a:xfrm>
            </p:grpSpPr>
            <p:cxnSp>
              <p:nvCxnSpPr>
                <p:cNvPr id="217" name="Straight Connector 216"/>
                <p:cNvCxnSpPr/>
                <p:nvPr/>
              </p:nvCxnSpPr>
              <p:spPr>
                <a:xfrm>
                  <a:off x="1094100" y="1222052"/>
                  <a:ext cx="7566017" cy="0"/>
                </a:xfrm>
                <a:prstGeom prst="line">
                  <a:avLst/>
                </a:prstGeom>
                <a:ln w="76200" cmpd="sng">
                  <a:solidFill>
                    <a:srgbClr val="FFCC66"/>
                  </a:solidFill>
                </a:ln>
              </p:spPr>
              <p:style>
                <a:lnRef idx="2">
                  <a:schemeClr val="accent1"/>
                </a:lnRef>
                <a:fillRef idx="0">
                  <a:schemeClr val="accent1"/>
                </a:fillRef>
                <a:effectRef idx="1">
                  <a:schemeClr val="accent1"/>
                </a:effectRef>
                <a:fontRef idx="minor">
                  <a:schemeClr val="tx1"/>
                </a:fontRef>
              </p:style>
            </p:cxnSp>
            <p:pic>
              <p:nvPicPr>
                <p:cNvPr id="218" name="Picture 217"/>
                <p:cNvPicPr>
                  <a:picLocks noChangeAspect="1"/>
                </p:cNvPicPr>
                <p:nvPr/>
              </p:nvPicPr>
              <p:blipFill rotWithShape="1">
                <a:blip r:embed="rId4"/>
                <a:srcRect l="37500" t="12667" r="34667" b="11166"/>
                <a:stretch/>
              </p:blipFill>
              <p:spPr>
                <a:xfrm flipH="1">
                  <a:off x="899996" y="1047934"/>
                  <a:ext cx="127252" cy="348236"/>
                </a:xfrm>
                <a:prstGeom prst="rect">
                  <a:avLst/>
                </a:prstGeom>
              </p:spPr>
            </p:pic>
          </p:grpSp>
          <p:grpSp>
            <p:nvGrpSpPr>
              <p:cNvPr id="210" name="Group 209"/>
              <p:cNvGrpSpPr/>
              <p:nvPr/>
            </p:nvGrpSpPr>
            <p:grpSpPr>
              <a:xfrm>
                <a:off x="899691" y="1751098"/>
                <a:ext cx="7760121" cy="348236"/>
                <a:chOff x="899996" y="1047934"/>
                <a:chExt cx="7760121" cy="348236"/>
              </a:xfrm>
            </p:grpSpPr>
            <p:cxnSp>
              <p:nvCxnSpPr>
                <p:cNvPr id="215" name="Straight Connector 214"/>
                <p:cNvCxnSpPr/>
                <p:nvPr/>
              </p:nvCxnSpPr>
              <p:spPr>
                <a:xfrm>
                  <a:off x="1094100" y="1222052"/>
                  <a:ext cx="7566017" cy="0"/>
                </a:xfrm>
                <a:prstGeom prst="line">
                  <a:avLst/>
                </a:prstGeom>
                <a:ln w="76200" cmpd="sng">
                  <a:solidFill>
                    <a:srgbClr val="FFCC66"/>
                  </a:solidFill>
                </a:ln>
              </p:spPr>
              <p:style>
                <a:lnRef idx="2">
                  <a:schemeClr val="accent1"/>
                </a:lnRef>
                <a:fillRef idx="0">
                  <a:schemeClr val="accent1"/>
                </a:fillRef>
                <a:effectRef idx="1">
                  <a:schemeClr val="accent1"/>
                </a:effectRef>
                <a:fontRef idx="minor">
                  <a:schemeClr val="tx1"/>
                </a:fontRef>
              </p:style>
            </p:cxnSp>
            <p:pic>
              <p:nvPicPr>
                <p:cNvPr id="216" name="Picture 215"/>
                <p:cNvPicPr>
                  <a:picLocks noChangeAspect="1"/>
                </p:cNvPicPr>
                <p:nvPr/>
              </p:nvPicPr>
              <p:blipFill rotWithShape="1">
                <a:blip r:embed="rId4"/>
                <a:srcRect l="37500" t="12667" r="34667" b="11166"/>
                <a:stretch/>
              </p:blipFill>
              <p:spPr>
                <a:xfrm flipH="1">
                  <a:off x="899996" y="1047934"/>
                  <a:ext cx="127252" cy="348236"/>
                </a:xfrm>
                <a:prstGeom prst="rect">
                  <a:avLst/>
                </a:prstGeom>
              </p:spPr>
            </p:pic>
          </p:grpSp>
          <p:grpSp>
            <p:nvGrpSpPr>
              <p:cNvPr id="211" name="Group 210"/>
              <p:cNvGrpSpPr/>
              <p:nvPr/>
            </p:nvGrpSpPr>
            <p:grpSpPr>
              <a:xfrm>
                <a:off x="899691" y="2286563"/>
                <a:ext cx="7760121" cy="348236"/>
                <a:chOff x="899996" y="1047934"/>
                <a:chExt cx="7760121" cy="348236"/>
              </a:xfrm>
            </p:grpSpPr>
            <p:cxnSp>
              <p:nvCxnSpPr>
                <p:cNvPr id="213" name="Straight Connector 212"/>
                <p:cNvCxnSpPr/>
                <p:nvPr/>
              </p:nvCxnSpPr>
              <p:spPr>
                <a:xfrm>
                  <a:off x="1094100" y="1222052"/>
                  <a:ext cx="7566017" cy="0"/>
                </a:xfrm>
                <a:prstGeom prst="line">
                  <a:avLst/>
                </a:prstGeom>
                <a:ln w="76200" cmpd="sng">
                  <a:solidFill>
                    <a:srgbClr val="FFCC66"/>
                  </a:solidFill>
                </a:ln>
              </p:spPr>
              <p:style>
                <a:lnRef idx="2">
                  <a:schemeClr val="accent1"/>
                </a:lnRef>
                <a:fillRef idx="0">
                  <a:schemeClr val="accent1"/>
                </a:fillRef>
                <a:effectRef idx="1">
                  <a:schemeClr val="accent1"/>
                </a:effectRef>
                <a:fontRef idx="minor">
                  <a:schemeClr val="tx1"/>
                </a:fontRef>
              </p:style>
            </p:cxnSp>
            <p:pic>
              <p:nvPicPr>
                <p:cNvPr id="214" name="Picture 213"/>
                <p:cNvPicPr>
                  <a:picLocks noChangeAspect="1"/>
                </p:cNvPicPr>
                <p:nvPr/>
              </p:nvPicPr>
              <p:blipFill rotWithShape="1">
                <a:blip r:embed="rId4"/>
                <a:srcRect l="37500" t="12667" r="34667" b="11166"/>
                <a:stretch/>
              </p:blipFill>
              <p:spPr>
                <a:xfrm flipH="1">
                  <a:off x="899996" y="1047934"/>
                  <a:ext cx="127252" cy="348236"/>
                </a:xfrm>
                <a:prstGeom prst="rect">
                  <a:avLst/>
                </a:prstGeom>
              </p:spPr>
            </p:pic>
          </p:grpSp>
          <p:pic>
            <p:nvPicPr>
              <p:cNvPr id="212" name="Picture 211"/>
              <p:cNvPicPr>
                <a:picLocks noChangeAspect="1"/>
              </p:cNvPicPr>
              <p:nvPr/>
            </p:nvPicPr>
            <p:blipFill>
              <a:blip r:embed="rId5"/>
              <a:stretch>
                <a:fillRect/>
              </a:stretch>
            </p:blipFill>
            <p:spPr>
              <a:xfrm rot="5400000">
                <a:off x="4600421" y="2113627"/>
                <a:ext cx="358660" cy="193842"/>
              </a:xfrm>
              <a:prstGeom prst="rect">
                <a:avLst/>
              </a:prstGeom>
            </p:spPr>
          </p:pic>
        </p:grpSp>
        <p:grpSp>
          <p:nvGrpSpPr>
            <p:cNvPr id="205" name="Group 204"/>
            <p:cNvGrpSpPr/>
            <p:nvPr/>
          </p:nvGrpSpPr>
          <p:grpSpPr>
            <a:xfrm>
              <a:off x="388567" y="759524"/>
              <a:ext cx="800740" cy="1454902"/>
              <a:chOff x="459258" y="1775465"/>
              <a:chExt cx="1138426" cy="1954688"/>
            </a:xfrm>
          </p:grpSpPr>
          <p:graphicFrame>
            <p:nvGraphicFramePr>
              <p:cNvPr id="206" name="Object 205"/>
              <p:cNvGraphicFramePr>
                <a:graphicFrameLocks noChangeAspect="1"/>
              </p:cNvGraphicFramePr>
              <p:nvPr>
                <p:extLst>
                  <p:ext uri="{D42A27DB-BD31-4B8C-83A1-F6EECF244321}">
                    <p14:modId xmlns:p14="http://schemas.microsoft.com/office/powerpoint/2010/main" val="1726405982"/>
                  </p:ext>
                </p:extLst>
              </p:nvPr>
            </p:nvGraphicFramePr>
            <p:xfrm>
              <a:off x="815809" y="1775465"/>
              <a:ext cx="781875" cy="1954688"/>
            </p:xfrm>
            <a:graphic>
              <a:graphicData uri="http://schemas.openxmlformats.org/presentationml/2006/ole">
                <mc:AlternateContent xmlns:mc="http://schemas.openxmlformats.org/markup-compatibility/2006">
                  <mc:Choice xmlns:v="urn:schemas-microsoft-com:vml" Requires="v">
                    <p:oleObj spid="_x0000_s334858" name="Equation" r:id="rId9" imgW="355600" imgH="889000" progId="Equation.3">
                      <p:embed/>
                    </p:oleObj>
                  </mc:Choice>
                  <mc:Fallback>
                    <p:oleObj name="Equation" r:id="rId9" imgW="355600" imgH="889000" progId="Equation.3">
                      <p:embed/>
                      <p:pic>
                        <p:nvPicPr>
                          <p:cNvPr id="0" name=""/>
                          <p:cNvPicPr/>
                          <p:nvPr/>
                        </p:nvPicPr>
                        <p:blipFill>
                          <a:blip r:embed="rId7"/>
                          <a:stretch>
                            <a:fillRect/>
                          </a:stretch>
                        </p:blipFill>
                        <p:spPr>
                          <a:xfrm>
                            <a:off x="815809" y="1775465"/>
                            <a:ext cx="781875" cy="1954688"/>
                          </a:xfrm>
                          <a:prstGeom prst="rect">
                            <a:avLst/>
                          </a:prstGeom>
                        </p:spPr>
                      </p:pic>
                    </p:oleObj>
                  </mc:Fallback>
                </mc:AlternateContent>
              </a:graphicData>
            </a:graphic>
          </p:graphicFrame>
          <p:sp>
            <p:nvSpPr>
              <p:cNvPr id="207" name="TextBox 206"/>
              <p:cNvSpPr txBox="1"/>
              <p:nvPr/>
            </p:nvSpPr>
            <p:spPr>
              <a:xfrm rot="16200000">
                <a:off x="-136896" y="2551610"/>
                <a:ext cx="1629880" cy="437572"/>
              </a:xfrm>
              <a:prstGeom prst="rect">
                <a:avLst/>
              </a:prstGeom>
              <a:noFill/>
            </p:spPr>
            <p:txBody>
              <a:bodyPr wrap="none" rtlCol="0">
                <a:spAutoFit/>
              </a:bodyPr>
              <a:lstStyle/>
              <a:p>
                <a:pPr defTabSz="457200" fontAlgn="auto">
                  <a:spcBef>
                    <a:spcPts val="0"/>
                  </a:spcBef>
                  <a:spcAft>
                    <a:spcPts val="0"/>
                  </a:spcAft>
                </a:pPr>
                <a:r>
                  <a:rPr lang="en-US" sz="1400" b="0" dirty="0" smtClean="0">
                    <a:solidFill>
                      <a:prstClr val="black"/>
                    </a:solidFill>
                    <a:latin typeface="Calibri"/>
                    <a:ea typeface="+mn-ea"/>
                    <a:cs typeface="+mn-cs"/>
                  </a:rPr>
                  <a:t>Cancer Type </a:t>
                </a:r>
                <a:r>
                  <a:rPr lang="en-US" altLang="zh-CN" sz="1400" b="0" dirty="0" smtClean="0">
                    <a:solidFill>
                      <a:prstClr val="black"/>
                    </a:solidFill>
                    <a:latin typeface="Calibri"/>
                    <a:ea typeface="宋体"/>
                    <a:cs typeface="+mn-cs"/>
                  </a:rPr>
                  <a:t>3</a:t>
                </a:r>
                <a:endParaRPr lang="en-US" sz="1400" b="0" dirty="0">
                  <a:solidFill>
                    <a:prstClr val="black"/>
                  </a:solidFill>
                  <a:latin typeface="Calibri"/>
                  <a:ea typeface="+mn-ea"/>
                  <a:cs typeface="+mn-cs"/>
                </a:endParaRPr>
              </a:p>
            </p:txBody>
          </p:sp>
        </p:grpSp>
      </p:grpSp>
      <p:grpSp>
        <p:nvGrpSpPr>
          <p:cNvPr id="221" name="Group 220"/>
          <p:cNvGrpSpPr/>
          <p:nvPr/>
        </p:nvGrpSpPr>
        <p:grpSpPr>
          <a:xfrm>
            <a:off x="1331150" y="756178"/>
            <a:ext cx="7068264" cy="269470"/>
            <a:chOff x="1331150" y="736934"/>
            <a:chExt cx="7068264" cy="269470"/>
          </a:xfrm>
        </p:grpSpPr>
        <p:cxnSp>
          <p:nvCxnSpPr>
            <p:cNvPr id="222" name="Straight Connector 221"/>
            <p:cNvCxnSpPr/>
            <p:nvPr/>
          </p:nvCxnSpPr>
          <p:spPr>
            <a:xfrm>
              <a:off x="1331150" y="736934"/>
              <a:ext cx="0" cy="269470"/>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23" name="Straight Connector 222"/>
            <p:cNvCxnSpPr/>
            <p:nvPr/>
          </p:nvCxnSpPr>
          <p:spPr>
            <a:xfrm>
              <a:off x="2478087" y="736934"/>
              <a:ext cx="0" cy="269470"/>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24" name="Straight Connector 223"/>
            <p:cNvCxnSpPr/>
            <p:nvPr/>
          </p:nvCxnSpPr>
          <p:spPr>
            <a:xfrm>
              <a:off x="5461753" y="736934"/>
              <a:ext cx="0" cy="269470"/>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25" name="Straight Connector 224"/>
            <p:cNvCxnSpPr/>
            <p:nvPr/>
          </p:nvCxnSpPr>
          <p:spPr>
            <a:xfrm>
              <a:off x="3243115" y="736934"/>
              <a:ext cx="0" cy="269470"/>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26" name="Straight Connector 225"/>
            <p:cNvCxnSpPr/>
            <p:nvPr/>
          </p:nvCxnSpPr>
          <p:spPr>
            <a:xfrm>
              <a:off x="4853116" y="736934"/>
              <a:ext cx="0" cy="269470"/>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27" name="Straight Connector 226"/>
            <p:cNvCxnSpPr/>
            <p:nvPr/>
          </p:nvCxnSpPr>
          <p:spPr>
            <a:xfrm>
              <a:off x="8399414" y="736934"/>
              <a:ext cx="0" cy="269470"/>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28" name="Straight Connector 227"/>
            <p:cNvCxnSpPr/>
            <p:nvPr/>
          </p:nvCxnSpPr>
          <p:spPr>
            <a:xfrm>
              <a:off x="7389568" y="736934"/>
              <a:ext cx="0" cy="269470"/>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29" name="Straight Connector 228"/>
            <p:cNvCxnSpPr/>
            <p:nvPr/>
          </p:nvCxnSpPr>
          <p:spPr>
            <a:xfrm>
              <a:off x="7219173" y="736934"/>
              <a:ext cx="0" cy="269470"/>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30" name="Straight Connector 229"/>
            <p:cNvCxnSpPr/>
            <p:nvPr/>
          </p:nvCxnSpPr>
          <p:spPr>
            <a:xfrm>
              <a:off x="6440933" y="736934"/>
              <a:ext cx="0" cy="269470"/>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31" name="Straight Connector 230"/>
            <p:cNvCxnSpPr/>
            <p:nvPr/>
          </p:nvCxnSpPr>
          <p:spPr>
            <a:xfrm>
              <a:off x="5966615" y="736934"/>
              <a:ext cx="0" cy="269470"/>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32" name="Straight Connector 231"/>
            <p:cNvCxnSpPr/>
            <p:nvPr/>
          </p:nvCxnSpPr>
          <p:spPr>
            <a:xfrm>
              <a:off x="5155790" y="736934"/>
              <a:ext cx="0" cy="269470"/>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33" name="Straight Connector 232"/>
            <p:cNvCxnSpPr/>
            <p:nvPr/>
          </p:nvCxnSpPr>
          <p:spPr>
            <a:xfrm>
              <a:off x="6545708" y="736934"/>
              <a:ext cx="0" cy="269470"/>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34" name="Straight Connector 233"/>
            <p:cNvCxnSpPr/>
            <p:nvPr/>
          </p:nvCxnSpPr>
          <p:spPr>
            <a:xfrm>
              <a:off x="7811843" y="736934"/>
              <a:ext cx="0" cy="269470"/>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grpSp>
      <p:cxnSp>
        <p:nvCxnSpPr>
          <p:cNvPr id="235" name="Straight Connector 234"/>
          <p:cNvCxnSpPr/>
          <p:nvPr/>
        </p:nvCxnSpPr>
        <p:spPr>
          <a:xfrm>
            <a:off x="1451800" y="1051453"/>
            <a:ext cx="0" cy="269470"/>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36" name="Straight Connector 235"/>
          <p:cNvCxnSpPr/>
          <p:nvPr/>
        </p:nvCxnSpPr>
        <p:spPr>
          <a:xfrm>
            <a:off x="2185987" y="1051453"/>
            <a:ext cx="0" cy="269470"/>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37" name="Straight Connector 236"/>
          <p:cNvCxnSpPr/>
          <p:nvPr/>
        </p:nvCxnSpPr>
        <p:spPr>
          <a:xfrm>
            <a:off x="5582403" y="1051453"/>
            <a:ext cx="0" cy="269470"/>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38" name="Straight Connector 237"/>
          <p:cNvCxnSpPr/>
          <p:nvPr/>
        </p:nvCxnSpPr>
        <p:spPr>
          <a:xfrm>
            <a:off x="3363765" y="1051453"/>
            <a:ext cx="0" cy="269470"/>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39" name="Straight Connector 238"/>
          <p:cNvCxnSpPr/>
          <p:nvPr/>
        </p:nvCxnSpPr>
        <p:spPr>
          <a:xfrm>
            <a:off x="4973766" y="1051453"/>
            <a:ext cx="0" cy="269470"/>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40" name="Straight Connector 239"/>
          <p:cNvCxnSpPr/>
          <p:nvPr/>
        </p:nvCxnSpPr>
        <p:spPr>
          <a:xfrm>
            <a:off x="8229345" y="1051453"/>
            <a:ext cx="0" cy="269470"/>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41" name="Straight Connector 240"/>
          <p:cNvCxnSpPr/>
          <p:nvPr/>
        </p:nvCxnSpPr>
        <p:spPr>
          <a:xfrm>
            <a:off x="6561948" y="1051453"/>
            <a:ext cx="0" cy="269470"/>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42" name="Straight Connector 241"/>
          <p:cNvCxnSpPr/>
          <p:nvPr/>
        </p:nvCxnSpPr>
        <p:spPr>
          <a:xfrm>
            <a:off x="6087265" y="1051453"/>
            <a:ext cx="0" cy="269470"/>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43" name="Straight Connector 242"/>
          <p:cNvCxnSpPr/>
          <p:nvPr/>
        </p:nvCxnSpPr>
        <p:spPr>
          <a:xfrm>
            <a:off x="5403440" y="1051453"/>
            <a:ext cx="0" cy="269470"/>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44" name="Straight Connector 243"/>
          <p:cNvCxnSpPr/>
          <p:nvPr/>
        </p:nvCxnSpPr>
        <p:spPr>
          <a:xfrm>
            <a:off x="6666358" y="1051453"/>
            <a:ext cx="0" cy="269470"/>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45" name="Straight Connector 244"/>
          <p:cNvCxnSpPr/>
          <p:nvPr/>
        </p:nvCxnSpPr>
        <p:spPr>
          <a:xfrm>
            <a:off x="6995868" y="1051453"/>
            <a:ext cx="0" cy="269470"/>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46" name="Straight Connector 245"/>
          <p:cNvCxnSpPr/>
          <p:nvPr/>
        </p:nvCxnSpPr>
        <p:spPr>
          <a:xfrm>
            <a:off x="7694368" y="1051453"/>
            <a:ext cx="0" cy="269470"/>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47" name="Straight Connector 246"/>
          <p:cNvCxnSpPr/>
          <p:nvPr/>
        </p:nvCxnSpPr>
        <p:spPr>
          <a:xfrm>
            <a:off x="1340675" y="1416578"/>
            <a:ext cx="0" cy="269470"/>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48" name="Straight Connector 247"/>
          <p:cNvCxnSpPr/>
          <p:nvPr/>
        </p:nvCxnSpPr>
        <p:spPr>
          <a:xfrm>
            <a:off x="3154362" y="1416578"/>
            <a:ext cx="0" cy="269470"/>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49" name="Straight Connector 248"/>
          <p:cNvCxnSpPr/>
          <p:nvPr/>
        </p:nvCxnSpPr>
        <p:spPr>
          <a:xfrm>
            <a:off x="5471278" y="1416578"/>
            <a:ext cx="0" cy="269470"/>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50" name="Straight Connector 249"/>
          <p:cNvCxnSpPr/>
          <p:nvPr/>
        </p:nvCxnSpPr>
        <p:spPr>
          <a:xfrm>
            <a:off x="3252640" y="1416578"/>
            <a:ext cx="0" cy="269470"/>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51" name="Straight Connector 250"/>
          <p:cNvCxnSpPr/>
          <p:nvPr/>
        </p:nvCxnSpPr>
        <p:spPr>
          <a:xfrm>
            <a:off x="4688016" y="1416578"/>
            <a:ext cx="0" cy="269470"/>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52" name="Straight Connector 251"/>
          <p:cNvCxnSpPr/>
          <p:nvPr/>
        </p:nvCxnSpPr>
        <p:spPr>
          <a:xfrm>
            <a:off x="8118220" y="1416578"/>
            <a:ext cx="0" cy="269470"/>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53" name="Straight Connector 252"/>
          <p:cNvCxnSpPr/>
          <p:nvPr/>
        </p:nvCxnSpPr>
        <p:spPr>
          <a:xfrm>
            <a:off x="7228698" y="1416578"/>
            <a:ext cx="0" cy="269470"/>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54" name="Straight Connector 253"/>
          <p:cNvCxnSpPr/>
          <p:nvPr/>
        </p:nvCxnSpPr>
        <p:spPr>
          <a:xfrm>
            <a:off x="5976140" y="1416578"/>
            <a:ext cx="0" cy="269470"/>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55" name="Straight Connector 254"/>
          <p:cNvCxnSpPr/>
          <p:nvPr/>
        </p:nvCxnSpPr>
        <p:spPr>
          <a:xfrm>
            <a:off x="6555233" y="1416578"/>
            <a:ext cx="0" cy="269470"/>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56" name="Straight Connector 255"/>
          <p:cNvCxnSpPr/>
          <p:nvPr/>
        </p:nvCxnSpPr>
        <p:spPr>
          <a:xfrm>
            <a:off x="6695785" y="1416578"/>
            <a:ext cx="0" cy="269470"/>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57" name="Straight Connector 256"/>
          <p:cNvCxnSpPr/>
          <p:nvPr/>
        </p:nvCxnSpPr>
        <p:spPr>
          <a:xfrm>
            <a:off x="1880425" y="1956328"/>
            <a:ext cx="0" cy="269470"/>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58" name="Straight Connector 257"/>
          <p:cNvCxnSpPr/>
          <p:nvPr/>
        </p:nvCxnSpPr>
        <p:spPr>
          <a:xfrm>
            <a:off x="5598278" y="1956328"/>
            <a:ext cx="0" cy="269470"/>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59" name="Straight Connector 258"/>
          <p:cNvCxnSpPr/>
          <p:nvPr/>
        </p:nvCxnSpPr>
        <p:spPr>
          <a:xfrm>
            <a:off x="3379640" y="1956328"/>
            <a:ext cx="0" cy="269470"/>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60" name="Straight Connector 259"/>
          <p:cNvCxnSpPr/>
          <p:nvPr/>
        </p:nvCxnSpPr>
        <p:spPr>
          <a:xfrm>
            <a:off x="4989641" y="1956328"/>
            <a:ext cx="0" cy="269470"/>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61" name="Straight Connector 260"/>
          <p:cNvCxnSpPr/>
          <p:nvPr/>
        </p:nvCxnSpPr>
        <p:spPr>
          <a:xfrm>
            <a:off x="8459434" y="1956328"/>
            <a:ext cx="0" cy="269470"/>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62" name="Straight Connector 261"/>
          <p:cNvCxnSpPr/>
          <p:nvPr/>
        </p:nvCxnSpPr>
        <p:spPr>
          <a:xfrm>
            <a:off x="7355698" y="1956328"/>
            <a:ext cx="0" cy="269470"/>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63" name="Straight Connector 262"/>
          <p:cNvCxnSpPr/>
          <p:nvPr/>
        </p:nvCxnSpPr>
        <p:spPr>
          <a:xfrm>
            <a:off x="6577458" y="1956328"/>
            <a:ext cx="0" cy="269470"/>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64" name="Straight Connector 263"/>
          <p:cNvCxnSpPr/>
          <p:nvPr/>
        </p:nvCxnSpPr>
        <p:spPr>
          <a:xfrm>
            <a:off x="6468265" y="1956328"/>
            <a:ext cx="0" cy="269470"/>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65" name="Straight Connector 264"/>
          <p:cNvCxnSpPr/>
          <p:nvPr/>
        </p:nvCxnSpPr>
        <p:spPr>
          <a:xfrm>
            <a:off x="6682233" y="1956328"/>
            <a:ext cx="0" cy="269470"/>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66" name="Straight Connector 265"/>
          <p:cNvCxnSpPr/>
          <p:nvPr/>
        </p:nvCxnSpPr>
        <p:spPr>
          <a:xfrm>
            <a:off x="7710243" y="1956328"/>
            <a:ext cx="0" cy="269470"/>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67" name="Straight Connector 266"/>
          <p:cNvCxnSpPr/>
          <p:nvPr/>
        </p:nvCxnSpPr>
        <p:spPr>
          <a:xfrm>
            <a:off x="2726339" y="2600853"/>
            <a:ext cx="0" cy="269470"/>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68" name="Straight Connector 267"/>
          <p:cNvCxnSpPr/>
          <p:nvPr/>
        </p:nvCxnSpPr>
        <p:spPr>
          <a:xfrm>
            <a:off x="4856291" y="2600853"/>
            <a:ext cx="0" cy="269470"/>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69" name="Straight Connector 268"/>
          <p:cNvCxnSpPr/>
          <p:nvPr/>
        </p:nvCxnSpPr>
        <p:spPr>
          <a:xfrm>
            <a:off x="8111870" y="2600853"/>
            <a:ext cx="0" cy="269470"/>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70" name="Straight Connector 269"/>
          <p:cNvCxnSpPr/>
          <p:nvPr/>
        </p:nvCxnSpPr>
        <p:spPr>
          <a:xfrm>
            <a:off x="7222348" y="2600853"/>
            <a:ext cx="0" cy="269470"/>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71" name="Straight Connector 270"/>
          <p:cNvCxnSpPr/>
          <p:nvPr/>
        </p:nvCxnSpPr>
        <p:spPr>
          <a:xfrm>
            <a:off x="6444108" y="2600853"/>
            <a:ext cx="0" cy="269470"/>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72" name="Straight Connector 271"/>
          <p:cNvCxnSpPr/>
          <p:nvPr/>
        </p:nvCxnSpPr>
        <p:spPr>
          <a:xfrm>
            <a:off x="6548883" y="2600853"/>
            <a:ext cx="0" cy="269470"/>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73" name="Straight Connector 272"/>
          <p:cNvCxnSpPr/>
          <p:nvPr/>
        </p:nvCxnSpPr>
        <p:spPr>
          <a:xfrm>
            <a:off x="1588325" y="2934228"/>
            <a:ext cx="0" cy="269470"/>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74" name="Straight Connector 273"/>
          <p:cNvCxnSpPr/>
          <p:nvPr/>
        </p:nvCxnSpPr>
        <p:spPr>
          <a:xfrm>
            <a:off x="4697541" y="2934228"/>
            <a:ext cx="0" cy="269470"/>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75" name="Straight Connector 274"/>
          <p:cNvCxnSpPr/>
          <p:nvPr/>
        </p:nvCxnSpPr>
        <p:spPr>
          <a:xfrm>
            <a:off x="8302370" y="2934228"/>
            <a:ext cx="0" cy="269470"/>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76" name="Straight Connector 275"/>
          <p:cNvCxnSpPr/>
          <p:nvPr/>
        </p:nvCxnSpPr>
        <p:spPr>
          <a:xfrm>
            <a:off x="7063598" y="2934228"/>
            <a:ext cx="0" cy="269470"/>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77" name="Straight Connector 276"/>
          <p:cNvCxnSpPr/>
          <p:nvPr/>
        </p:nvCxnSpPr>
        <p:spPr>
          <a:xfrm>
            <a:off x="6390133" y="2934228"/>
            <a:ext cx="0" cy="269470"/>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78" name="Straight Connector 277"/>
          <p:cNvCxnSpPr/>
          <p:nvPr/>
        </p:nvCxnSpPr>
        <p:spPr>
          <a:xfrm>
            <a:off x="3373290" y="3299353"/>
            <a:ext cx="0" cy="269470"/>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79" name="Straight Connector 278"/>
          <p:cNvCxnSpPr/>
          <p:nvPr/>
        </p:nvCxnSpPr>
        <p:spPr>
          <a:xfrm>
            <a:off x="8397620" y="3299353"/>
            <a:ext cx="0" cy="269470"/>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80" name="Straight Connector 279"/>
          <p:cNvCxnSpPr/>
          <p:nvPr/>
        </p:nvCxnSpPr>
        <p:spPr>
          <a:xfrm>
            <a:off x="7508098" y="3299353"/>
            <a:ext cx="0" cy="269470"/>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81" name="Straight Connector 280"/>
          <p:cNvCxnSpPr/>
          <p:nvPr/>
        </p:nvCxnSpPr>
        <p:spPr>
          <a:xfrm>
            <a:off x="6541290" y="3299353"/>
            <a:ext cx="0" cy="269470"/>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82" name="Straight Connector 281"/>
          <p:cNvCxnSpPr/>
          <p:nvPr/>
        </p:nvCxnSpPr>
        <p:spPr>
          <a:xfrm>
            <a:off x="1905825" y="3839103"/>
            <a:ext cx="0" cy="269470"/>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83" name="Straight Connector 282"/>
          <p:cNvCxnSpPr/>
          <p:nvPr/>
        </p:nvCxnSpPr>
        <p:spPr>
          <a:xfrm>
            <a:off x="5015041" y="3839103"/>
            <a:ext cx="0" cy="269470"/>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84" name="Straight Connector 283"/>
          <p:cNvCxnSpPr/>
          <p:nvPr/>
        </p:nvCxnSpPr>
        <p:spPr>
          <a:xfrm>
            <a:off x="8270620" y="3839103"/>
            <a:ext cx="0" cy="269470"/>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85" name="Straight Connector 284"/>
          <p:cNvCxnSpPr/>
          <p:nvPr/>
        </p:nvCxnSpPr>
        <p:spPr>
          <a:xfrm>
            <a:off x="7381098" y="3839103"/>
            <a:ext cx="0" cy="269470"/>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86" name="Straight Connector 285"/>
          <p:cNvCxnSpPr/>
          <p:nvPr/>
        </p:nvCxnSpPr>
        <p:spPr>
          <a:xfrm>
            <a:off x="6539358" y="3839103"/>
            <a:ext cx="0" cy="269470"/>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87" name="Straight Connector 286"/>
          <p:cNvCxnSpPr/>
          <p:nvPr/>
        </p:nvCxnSpPr>
        <p:spPr>
          <a:xfrm>
            <a:off x="8545268" y="3839103"/>
            <a:ext cx="0" cy="269470"/>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88" name="Straight Connector 287"/>
          <p:cNvCxnSpPr/>
          <p:nvPr/>
        </p:nvCxnSpPr>
        <p:spPr>
          <a:xfrm>
            <a:off x="1626425" y="4555771"/>
            <a:ext cx="0" cy="269470"/>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89" name="Straight Connector 288"/>
          <p:cNvCxnSpPr/>
          <p:nvPr/>
        </p:nvCxnSpPr>
        <p:spPr>
          <a:xfrm>
            <a:off x="2665265" y="4555771"/>
            <a:ext cx="0" cy="269470"/>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90" name="Straight Connector 289"/>
          <p:cNvCxnSpPr/>
          <p:nvPr/>
        </p:nvCxnSpPr>
        <p:spPr>
          <a:xfrm>
            <a:off x="5148391" y="4555771"/>
            <a:ext cx="0" cy="269470"/>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91" name="Straight Connector 290"/>
          <p:cNvCxnSpPr/>
          <p:nvPr/>
        </p:nvCxnSpPr>
        <p:spPr>
          <a:xfrm>
            <a:off x="6736208" y="4555771"/>
            <a:ext cx="0" cy="269470"/>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92" name="Straight Connector 291"/>
          <p:cNvCxnSpPr/>
          <p:nvPr/>
        </p:nvCxnSpPr>
        <p:spPr>
          <a:xfrm>
            <a:off x="6261890" y="4555771"/>
            <a:ext cx="0" cy="269470"/>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93" name="Straight Connector 292"/>
          <p:cNvCxnSpPr/>
          <p:nvPr/>
        </p:nvCxnSpPr>
        <p:spPr>
          <a:xfrm>
            <a:off x="7256953" y="4938246"/>
            <a:ext cx="0" cy="269470"/>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94" name="Straight Connector 293"/>
          <p:cNvCxnSpPr/>
          <p:nvPr/>
        </p:nvCxnSpPr>
        <p:spPr>
          <a:xfrm>
            <a:off x="5364291" y="4930421"/>
            <a:ext cx="0" cy="269470"/>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95" name="Straight Connector 294"/>
          <p:cNvCxnSpPr/>
          <p:nvPr/>
        </p:nvCxnSpPr>
        <p:spPr>
          <a:xfrm>
            <a:off x="6525415" y="4930421"/>
            <a:ext cx="0" cy="269470"/>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96" name="Straight Connector 295"/>
          <p:cNvCxnSpPr/>
          <p:nvPr/>
        </p:nvCxnSpPr>
        <p:spPr>
          <a:xfrm>
            <a:off x="3317802" y="5266234"/>
            <a:ext cx="0" cy="269470"/>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97" name="Straight Connector 296"/>
          <p:cNvCxnSpPr/>
          <p:nvPr/>
        </p:nvCxnSpPr>
        <p:spPr>
          <a:xfrm>
            <a:off x="5300791" y="5295546"/>
            <a:ext cx="0" cy="269470"/>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98" name="Straight Connector 297"/>
          <p:cNvCxnSpPr/>
          <p:nvPr/>
        </p:nvCxnSpPr>
        <p:spPr>
          <a:xfrm>
            <a:off x="6557165" y="5295546"/>
            <a:ext cx="0" cy="269470"/>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99" name="Straight Connector 298"/>
          <p:cNvCxnSpPr/>
          <p:nvPr/>
        </p:nvCxnSpPr>
        <p:spPr>
          <a:xfrm>
            <a:off x="8021393" y="5295546"/>
            <a:ext cx="0" cy="269470"/>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300" name="Straight Connector 299"/>
          <p:cNvCxnSpPr/>
          <p:nvPr/>
        </p:nvCxnSpPr>
        <p:spPr>
          <a:xfrm>
            <a:off x="1477200" y="5803546"/>
            <a:ext cx="0" cy="269470"/>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301" name="Straight Connector 300"/>
          <p:cNvCxnSpPr/>
          <p:nvPr/>
        </p:nvCxnSpPr>
        <p:spPr>
          <a:xfrm>
            <a:off x="4999166" y="5803546"/>
            <a:ext cx="0" cy="269470"/>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302" name="Straight Connector 301"/>
          <p:cNvCxnSpPr/>
          <p:nvPr/>
        </p:nvCxnSpPr>
        <p:spPr>
          <a:xfrm>
            <a:off x="6586983" y="5803546"/>
            <a:ext cx="0" cy="269470"/>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303" name="Straight Connector 302"/>
          <p:cNvCxnSpPr/>
          <p:nvPr/>
        </p:nvCxnSpPr>
        <p:spPr>
          <a:xfrm>
            <a:off x="5890415" y="5803546"/>
            <a:ext cx="0" cy="269470"/>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304" name="Straight Arrow Connector 303"/>
          <p:cNvCxnSpPr/>
          <p:nvPr/>
        </p:nvCxnSpPr>
        <p:spPr>
          <a:xfrm flipV="1">
            <a:off x="1101445" y="6258119"/>
            <a:ext cx="3026055" cy="15875"/>
          </a:xfrm>
          <a:prstGeom prst="straightConnector1">
            <a:avLst/>
          </a:prstGeom>
          <a:ln>
            <a:solidFill>
              <a:schemeClr val="bg1">
                <a:lumMod val="50000"/>
              </a:schemeClr>
            </a:solidFill>
            <a:prstDash val="dash"/>
            <a:headEnd type="arrow"/>
            <a:tailEnd type="arrow"/>
          </a:ln>
        </p:spPr>
        <p:style>
          <a:lnRef idx="2">
            <a:schemeClr val="accent1"/>
          </a:lnRef>
          <a:fillRef idx="0">
            <a:schemeClr val="accent1"/>
          </a:fillRef>
          <a:effectRef idx="1">
            <a:schemeClr val="accent1"/>
          </a:effectRef>
          <a:fontRef idx="minor">
            <a:schemeClr val="tx1"/>
          </a:fontRef>
        </p:style>
      </p:cxnSp>
      <p:cxnSp>
        <p:nvCxnSpPr>
          <p:cNvPr id="305" name="Straight Arrow Connector 304"/>
          <p:cNvCxnSpPr/>
          <p:nvPr/>
        </p:nvCxnSpPr>
        <p:spPr>
          <a:xfrm>
            <a:off x="4127500" y="6267645"/>
            <a:ext cx="4539962" cy="6349"/>
          </a:xfrm>
          <a:prstGeom prst="straightConnector1">
            <a:avLst/>
          </a:prstGeom>
          <a:ln>
            <a:solidFill>
              <a:schemeClr val="bg1">
                <a:lumMod val="50000"/>
              </a:schemeClr>
            </a:solidFill>
            <a:prstDash val="dash"/>
            <a:headEnd type="arrow"/>
            <a:tailEnd type="arrow"/>
          </a:ln>
        </p:spPr>
        <p:style>
          <a:lnRef idx="2">
            <a:schemeClr val="accent1"/>
          </a:lnRef>
          <a:fillRef idx="0">
            <a:schemeClr val="accent1"/>
          </a:fillRef>
          <a:effectRef idx="1">
            <a:schemeClr val="accent1"/>
          </a:effectRef>
          <a:fontRef idx="minor">
            <a:schemeClr val="tx1"/>
          </a:fontRef>
        </p:style>
      </p:cxnSp>
      <p:cxnSp>
        <p:nvCxnSpPr>
          <p:cNvPr id="306" name="Straight Connector 305"/>
          <p:cNvCxnSpPr/>
          <p:nvPr/>
        </p:nvCxnSpPr>
        <p:spPr>
          <a:xfrm>
            <a:off x="4073561" y="554726"/>
            <a:ext cx="63500" cy="6043302"/>
          </a:xfrm>
          <a:prstGeom prst="line">
            <a:avLst/>
          </a:prstGeom>
          <a:ln>
            <a:solidFill>
              <a:srgbClr val="7F7F7F"/>
            </a:solidFill>
            <a:prstDash val="dash"/>
          </a:ln>
        </p:spPr>
        <p:style>
          <a:lnRef idx="2">
            <a:schemeClr val="accent1"/>
          </a:lnRef>
          <a:fillRef idx="0">
            <a:schemeClr val="accent1"/>
          </a:fillRef>
          <a:effectRef idx="1">
            <a:schemeClr val="accent1"/>
          </a:effectRef>
          <a:fontRef idx="minor">
            <a:schemeClr val="tx1"/>
          </a:fontRef>
        </p:style>
      </p:cxnSp>
      <p:sp>
        <p:nvSpPr>
          <p:cNvPr id="307" name="TextBox 306"/>
          <p:cNvSpPr txBox="1"/>
          <p:nvPr/>
        </p:nvSpPr>
        <p:spPr>
          <a:xfrm>
            <a:off x="1385591" y="6360354"/>
            <a:ext cx="2596797" cy="369332"/>
          </a:xfrm>
          <a:prstGeom prst="rect">
            <a:avLst/>
          </a:prstGeom>
          <a:noFill/>
        </p:spPr>
        <p:txBody>
          <a:bodyPr wrap="none" rtlCol="0">
            <a:spAutoFit/>
          </a:bodyPr>
          <a:lstStyle/>
          <a:p>
            <a:pPr defTabSz="457200" fontAlgn="auto">
              <a:spcBef>
                <a:spcPts val="0"/>
              </a:spcBef>
              <a:spcAft>
                <a:spcPts val="0"/>
              </a:spcAft>
            </a:pPr>
            <a:r>
              <a:rPr lang="en-US" sz="1800" b="0" dirty="0" smtClean="0">
                <a:solidFill>
                  <a:srgbClr val="C0504D">
                    <a:lumMod val="75000"/>
                  </a:srgbClr>
                </a:solidFill>
                <a:latin typeface="Arial"/>
                <a:ea typeface="+mn-ea"/>
                <a:cs typeface="Arial"/>
              </a:rPr>
              <a:t>Early replicated regions</a:t>
            </a:r>
            <a:endParaRPr lang="en-US" sz="1800" b="0" dirty="0">
              <a:solidFill>
                <a:srgbClr val="C0504D">
                  <a:lumMod val="75000"/>
                </a:srgbClr>
              </a:solidFill>
              <a:latin typeface="Arial"/>
              <a:ea typeface="+mn-ea"/>
              <a:cs typeface="Arial"/>
            </a:endParaRPr>
          </a:p>
        </p:txBody>
      </p:sp>
      <p:sp>
        <p:nvSpPr>
          <p:cNvPr id="308" name="TextBox 307"/>
          <p:cNvSpPr txBox="1"/>
          <p:nvPr/>
        </p:nvSpPr>
        <p:spPr>
          <a:xfrm>
            <a:off x="5130056" y="6360354"/>
            <a:ext cx="2520154" cy="369332"/>
          </a:xfrm>
          <a:prstGeom prst="rect">
            <a:avLst/>
          </a:prstGeom>
          <a:noFill/>
        </p:spPr>
        <p:txBody>
          <a:bodyPr wrap="none" rtlCol="0">
            <a:spAutoFit/>
          </a:bodyPr>
          <a:lstStyle/>
          <a:p>
            <a:pPr defTabSz="457200" fontAlgn="auto">
              <a:spcBef>
                <a:spcPts val="0"/>
              </a:spcBef>
              <a:spcAft>
                <a:spcPts val="0"/>
              </a:spcAft>
            </a:pPr>
            <a:r>
              <a:rPr lang="en-US" sz="1800" b="0" dirty="0" smtClean="0">
                <a:solidFill>
                  <a:srgbClr val="953735"/>
                </a:solidFill>
                <a:latin typeface="Arial"/>
                <a:ea typeface="+mn-ea"/>
                <a:cs typeface="Arial"/>
              </a:rPr>
              <a:t>Late replicated regions</a:t>
            </a:r>
            <a:endParaRPr lang="en-US" sz="1800" b="0" dirty="0">
              <a:solidFill>
                <a:srgbClr val="953735"/>
              </a:solidFill>
              <a:latin typeface="Arial"/>
              <a:ea typeface="+mn-ea"/>
              <a:cs typeface="Arial"/>
            </a:endParaRPr>
          </a:p>
        </p:txBody>
      </p:sp>
      <p:grpSp>
        <p:nvGrpSpPr>
          <p:cNvPr id="309" name="Group 308"/>
          <p:cNvGrpSpPr/>
          <p:nvPr/>
        </p:nvGrpSpPr>
        <p:grpSpPr>
          <a:xfrm>
            <a:off x="6261890" y="355833"/>
            <a:ext cx="626731" cy="5778017"/>
            <a:chOff x="6261890" y="336589"/>
            <a:chExt cx="626731" cy="5778017"/>
          </a:xfrm>
        </p:grpSpPr>
        <p:sp>
          <p:nvSpPr>
            <p:cNvPr id="310" name="Rectangle 309"/>
            <p:cNvSpPr/>
            <p:nvPr/>
          </p:nvSpPr>
          <p:spPr>
            <a:xfrm>
              <a:off x="6261890" y="336589"/>
              <a:ext cx="623364" cy="198893"/>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cxnSp>
          <p:nvCxnSpPr>
            <p:cNvPr id="311" name="Straight Connector 310"/>
            <p:cNvCxnSpPr/>
            <p:nvPr/>
          </p:nvCxnSpPr>
          <p:spPr>
            <a:xfrm>
              <a:off x="6261890" y="512531"/>
              <a:ext cx="0" cy="5602075"/>
            </a:xfrm>
            <a:prstGeom prst="line">
              <a:avLst/>
            </a:prstGeom>
            <a:ln>
              <a:solidFill>
                <a:schemeClr val="tx1"/>
              </a:solidFill>
              <a:prstDash val="dot"/>
            </a:ln>
          </p:spPr>
          <p:style>
            <a:lnRef idx="2">
              <a:schemeClr val="accent1"/>
            </a:lnRef>
            <a:fillRef idx="0">
              <a:schemeClr val="accent1"/>
            </a:fillRef>
            <a:effectRef idx="1">
              <a:schemeClr val="accent1"/>
            </a:effectRef>
            <a:fontRef idx="minor">
              <a:schemeClr val="tx1"/>
            </a:fontRef>
          </p:style>
        </p:cxnSp>
        <p:cxnSp>
          <p:nvCxnSpPr>
            <p:cNvPr id="312" name="Straight Connector 311"/>
            <p:cNvCxnSpPr/>
            <p:nvPr/>
          </p:nvCxnSpPr>
          <p:spPr>
            <a:xfrm>
              <a:off x="6888621" y="511941"/>
              <a:ext cx="0" cy="5602075"/>
            </a:xfrm>
            <a:prstGeom prst="line">
              <a:avLst/>
            </a:prstGeom>
            <a:ln>
              <a:solidFill>
                <a:schemeClr val="tx1"/>
              </a:solidFill>
              <a:prstDash val="dot"/>
            </a:ln>
          </p:spPr>
          <p:style>
            <a:lnRef idx="2">
              <a:schemeClr val="accent1"/>
            </a:lnRef>
            <a:fillRef idx="0">
              <a:schemeClr val="accent1"/>
            </a:fillRef>
            <a:effectRef idx="1">
              <a:schemeClr val="accent1"/>
            </a:effectRef>
            <a:fontRef idx="minor">
              <a:schemeClr val="tx1"/>
            </a:fontRef>
          </p:style>
        </p:cxnSp>
      </p:grpSp>
      <p:grpSp>
        <p:nvGrpSpPr>
          <p:cNvPr id="313" name="Group 312"/>
          <p:cNvGrpSpPr/>
          <p:nvPr/>
        </p:nvGrpSpPr>
        <p:grpSpPr>
          <a:xfrm>
            <a:off x="7436498" y="353333"/>
            <a:ext cx="626731" cy="5778017"/>
            <a:chOff x="6261890" y="336589"/>
            <a:chExt cx="626731" cy="5778017"/>
          </a:xfrm>
        </p:grpSpPr>
        <p:sp>
          <p:nvSpPr>
            <p:cNvPr id="314" name="Rectangle 313"/>
            <p:cNvSpPr/>
            <p:nvPr/>
          </p:nvSpPr>
          <p:spPr>
            <a:xfrm>
              <a:off x="6261890" y="336589"/>
              <a:ext cx="623364" cy="198893"/>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cxnSp>
          <p:nvCxnSpPr>
            <p:cNvPr id="315" name="Straight Connector 314"/>
            <p:cNvCxnSpPr/>
            <p:nvPr/>
          </p:nvCxnSpPr>
          <p:spPr>
            <a:xfrm>
              <a:off x="6261890" y="512531"/>
              <a:ext cx="0" cy="5602075"/>
            </a:xfrm>
            <a:prstGeom prst="line">
              <a:avLst/>
            </a:prstGeom>
            <a:ln>
              <a:solidFill>
                <a:schemeClr val="tx1"/>
              </a:solidFill>
              <a:prstDash val="dot"/>
            </a:ln>
          </p:spPr>
          <p:style>
            <a:lnRef idx="2">
              <a:schemeClr val="accent1"/>
            </a:lnRef>
            <a:fillRef idx="0">
              <a:schemeClr val="accent1"/>
            </a:fillRef>
            <a:effectRef idx="1">
              <a:schemeClr val="accent1"/>
            </a:effectRef>
            <a:fontRef idx="minor">
              <a:schemeClr val="tx1"/>
            </a:fontRef>
          </p:style>
        </p:cxnSp>
        <p:cxnSp>
          <p:nvCxnSpPr>
            <p:cNvPr id="316" name="Straight Connector 315"/>
            <p:cNvCxnSpPr/>
            <p:nvPr/>
          </p:nvCxnSpPr>
          <p:spPr>
            <a:xfrm>
              <a:off x="6888621" y="511941"/>
              <a:ext cx="0" cy="5602075"/>
            </a:xfrm>
            <a:prstGeom prst="line">
              <a:avLst/>
            </a:prstGeom>
            <a:ln>
              <a:solidFill>
                <a:schemeClr val="tx1"/>
              </a:solidFill>
              <a:prstDash val="dot"/>
            </a:ln>
          </p:spPr>
          <p:style>
            <a:lnRef idx="2">
              <a:schemeClr val="accent1"/>
            </a:lnRef>
            <a:fillRef idx="0">
              <a:schemeClr val="accent1"/>
            </a:fillRef>
            <a:effectRef idx="1">
              <a:schemeClr val="accent1"/>
            </a:effectRef>
            <a:fontRef idx="minor">
              <a:schemeClr val="tx1"/>
            </a:fontRef>
          </p:style>
        </p:cxnSp>
      </p:grpSp>
      <p:grpSp>
        <p:nvGrpSpPr>
          <p:cNvPr id="317" name="Group 316"/>
          <p:cNvGrpSpPr/>
          <p:nvPr/>
        </p:nvGrpSpPr>
        <p:grpSpPr>
          <a:xfrm>
            <a:off x="3004450" y="350833"/>
            <a:ext cx="626731" cy="5778017"/>
            <a:chOff x="6261890" y="336589"/>
            <a:chExt cx="626731" cy="5778017"/>
          </a:xfrm>
        </p:grpSpPr>
        <p:sp>
          <p:nvSpPr>
            <p:cNvPr id="318" name="Rectangle 317"/>
            <p:cNvSpPr/>
            <p:nvPr/>
          </p:nvSpPr>
          <p:spPr>
            <a:xfrm>
              <a:off x="6261890" y="336589"/>
              <a:ext cx="623364" cy="198893"/>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cxnSp>
          <p:nvCxnSpPr>
            <p:cNvPr id="319" name="Straight Connector 318"/>
            <p:cNvCxnSpPr/>
            <p:nvPr/>
          </p:nvCxnSpPr>
          <p:spPr>
            <a:xfrm>
              <a:off x="6261890" y="512531"/>
              <a:ext cx="0" cy="5602075"/>
            </a:xfrm>
            <a:prstGeom prst="line">
              <a:avLst/>
            </a:prstGeom>
            <a:ln>
              <a:solidFill>
                <a:schemeClr val="tx1"/>
              </a:solidFill>
              <a:prstDash val="dot"/>
            </a:ln>
          </p:spPr>
          <p:style>
            <a:lnRef idx="2">
              <a:schemeClr val="accent1"/>
            </a:lnRef>
            <a:fillRef idx="0">
              <a:schemeClr val="accent1"/>
            </a:fillRef>
            <a:effectRef idx="1">
              <a:schemeClr val="accent1"/>
            </a:effectRef>
            <a:fontRef idx="minor">
              <a:schemeClr val="tx1"/>
            </a:fontRef>
          </p:style>
        </p:cxnSp>
        <p:cxnSp>
          <p:nvCxnSpPr>
            <p:cNvPr id="320" name="Straight Connector 319"/>
            <p:cNvCxnSpPr/>
            <p:nvPr/>
          </p:nvCxnSpPr>
          <p:spPr>
            <a:xfrm>
              <a:off x="6888621" y="511941"/>
              <a:ext cx="0" cy="5602075"/>
            </a:xfrm>
            <a:prstGeom prst="line">
              <a:avLst/>
            </a:prstGeom>
            <a:ln>
              <a:solidFill>
                <a:schemeClr val="tx1"/>
              </a:solidFill>
              <a:prstDash val="dot"/>
            </a:ln>
          </p:spPr>
          <p:style>
            <a:lnRef idx="2">
              <a:schemeClr val="accent1"/>
            </a:lnRef>
            <a:fillRef idx="0">
              <a:schemeClr val="accent1"/>
            </a:fillRef>
            <a:effectRef idx="1">
              <a:schemeClr val="accent1"/>
            </a:effectRef>
            <a:fontRef idx="minor">
              <a:schemeClr val="tx1"/>
            </a:fontRef>
          </p:style>
        </p:cxnSp>
      </p:grpSp>
      <p:grpSp>
        <p:nvGrpSpPr>
          <p:cNvPr id="321" name="Group 320"/>
          <p:cNvGrpSpPr/>
          <p:nvPr/>
        </p:nvGrpSpPr>
        <p:grpSpPr>
          <a:xfrm>
            <a:off x="1762930" y="363823"/>
            <a:ext cx="626731" cy="5778017"/>
            <a:chOff x="6261890" y="336589"/>
            <a:chExt cx="626731" cy="5778017"/>
          </a:xfrm>
        </p:grpSpPr>
        <p:sp>
          <p:nvSpPr>
            <p:cNvPr id="322" name="Rectangle 321"/>
            <p:cNvSpPr/>
            <p:nvPr/>
          </p:nvSpPr>
          <p:spPr>
            <a:xfrm>
              <a:off x="6261890" y="336589"/>
              <a:ext cx="623364" cy="198893"/>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cxnSp>
          <p:nvCxnSpPr>
            <p:cNvPr id="323" name="Straight Connector 322"/>
            <p:cNvCxnSpPr/>
            <p:nvPr/>
          </p:nvCxnSpPr>
          <p:spPr>
            <a:xfrm>
              <a:off x="6261890" y="512531"/>
              <a:ext cx="0" cy="5602075"/>
            </a:xfrm>
            <a:prstGeom prst="line">
              <a:avLst/>
            </a:prstGeom>
            <a:ln>
              <a:solidFill>
                <a:schemeClr val="tx1"/>
              </a:solidFill>
              <a:prstDash val="dot"/>
            </a:ln>
          </p:spPr>
          <p:style>
            <a:lnRef idx="2">
              <a:schemeClr val="accent1"/>
            </a:lnRef>
            <a:fillRef idx="0">
              <a:schemeClr val="accent1"/>
            </a:fillRef>
            <a:effectRef idx="1">
              <a:schemeClr val="accent1"/>
            </a:effectRef>
            <a:fontRef idx="minor">
              <a:schemeClr val="tx1"/>
            </a:fontRef>
          </p:style>
        </p:cxnSp>
        <p:cxnSp>
          <p:nvCxnSpPr>
            <p:cNvPr id="324" name="Straight Connector 323"/>
            <p:cNvCxnSpPr/>
            <p:nvPr/>
          </p:nvCxnSpPr>
          <p:spPr>
            <a:xfrm>
              <a:off x="6888621" y="511941"/>
              <a:ext cx="0" cy="5602075"/>
            </a:xfrm>
            <a:prstGeom prst="line">
              <a:avLst/>
            </a:prstGeom>
            <a:ln>
              <a:solidFill>
                <a:schemeClr val="tx1"/>
              </a:solidFill>
              <a:prstDash val="dot"/>
            </a:ln>
          </p:spPr>
          <p:style>
            <a:lnRef idx="2">
              <a:schemeClr val="accent1"/>
            </a:lnRef>
            <a:fillRef idx="0">
              <a:schemeClr val="accent1"/>
            </a:fillRef>
            <a:effectRef idx="1">
              <a:schemeClr val="accent1"/>
            </a:effectRef>
            <a:fontRef idx="minor">
              <a:schemeClr val="tx1"/>
            </a:fontRef>
          </p:style>
        </p:cxnSp>
      </p:grpSp>
      <p:sp>
        <p:nvSpPr>
          <p:cNvPr id="2" name="TextBox 1"/>
          <p:cNvSpPr txBox="1"/>
          <p:nvPr/>
        </p:nvSpPr>
        <p:spPr>
          <a:xfrm>
            <a:off x="76960" y="90603"/>
            <a:ext cx="1761376" cy="707886"/>
          </a:xfrm>
          <a:prstGeom prst="rect">
            <a:avLst/>
          </a:prstGeom>
          <a:noFill/>
        </p:spPr>
        <p:txBody>
          <a:bodyPr wrap="square" rtlCol="0">
            <a:spAutoFit/>
          </a:bodyPr>
          <a:lstStyle/>
          <a:p>
            <a:pPr algn="ctr" defTabSz="457200" fontAlgn="auto">
              <a:spcBef>
                <a:spcPts val="0"/>
              </a:spcBef>
              <a:spcAft>
                <a:spcPts val="0"/>
              </a:spcAft>
            </a:pPr>
            <a:r>
              <a:rPr lang="en-US" altLang="zh-CN" sz="2000" dirty="0" smtClean="0">
                <a:solidFill>
                  <a:srgbClr val="FF0000"/>
                </a:solidFill>
                <a:latin typeface="Arial"/>
                <a:ea typeface="宋体"/>
                <a:cs typeface="Arial"/>
              </a:rPr>
              <a:t>Noncoding annotations</a:t>
            </a:r>
            <a:endParaRPr lang="en-US" sz="2000" dirty="0">
              <a:solidFill>
                <a:srgbClr val="FF0000"/>
              </a:solidFill>
              <a:latin typeface="Arial"/>
              <a:ea typeface="+mn-ea"/>
              <a:cs typeface="Arial"/>
            </a:endParaRPr>
          </a:p>
        </p:txBody>
      </p:sp>
    </p:spTree>
    <p:extLst>
      <p:ext uri="{BB962C8B-B14F-4D97-AF65-F5344CB8AC3E}">
        <p14:creationId xmlns:p14="http://schemas.microsoft.com/office/powerpoint/2010/main" val="1261505302"/>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6553200" y="6365486"/>
            <a:ext cx="2133600" cy="365125"/>
          </a:xfrm>
        </p:spPr>
        <p:txBody>
          <a:bodyPr/>
          <a:lstStyle/>
          <a:p>
            <a:fld id="{E0B26E41-B624-8347-BA9E-D9BA53214980}" type="slidenum">
              <a:rPr lang="en-US" smtClean="0">
                <a:solidFill>
                  <a:prstClr val="black">
                    <a:tint val="75000"/>
                  </a:prstClr>
                </a:solidFill>
                <a:latin typeface="Calibri"/>
              </a:rPr>
              <a:pPr/>
              <a:t>12</a:t>
            </a:fld>
            <a:endParaRPr lang="en-US" dirty="0">
              <a:solidFill>
                <a:prstClr val="black">
                  <a:tint val="75000"/>
                </a:prstClr>
              </a:solidFill>
              <a:latin typeface="Calibri"/>
            </a:endParaRPr>
          </a:p>
        </p:txBody>
      </p:sp>
      <p:grpSp>
        <p:nvGrpSpPr>
          <p:cNvPr id="167" name="Group 166"/>
          <p:cNvGrpSpPr/>
          <p:nvPr/>
        </p:nvGrpSpPr>
        <p:grpSpPr>
          <a:xfrm>
            <a:off x="396217" y="699030"/>
            <a:ext cx="8271245" cy="1586865"/>
            <a:chOff x="388567" y="680758"/>
            <a:chExt cx="8271245" cy="1586865"/>
          </a:xfrm>
        </p:grpSpPr>
        <p:grpSp>
          <p:nvGrpSpPr>
            <p:cNvPr id="168" name="Group 167"/>
            <p:cNvGrpSpPr/>
            <p:nvPr/>
          </p:nvGrpSpPr>
          <p:grpSpPr>
            <a:xfrm>
              <a:off x="899691" y="680758"/>
              <a:ext cx="7760121" cy="1586865"/>
              <a:chOff x="899691" y="1047934"/>
              <a:chExt cx="7760121" cy="1586865"/>
            </a:xfrm>
          </p:grpSpPr>
          <p:grpSp>
            <p:nvGrpSpPr>
              <p:cNvPr id="172" name="Group 171"/>
              <p:cNvGrpSpPr/>
              <p:nvPr/>
            </p:nvGrpSpPr>
            <p:grpSpPr>
              <a:xfrm>
                <a:off x="899691" y="1047934"/>
                <a:ext cx="7760121" cy="348236"/>
                <a:chOff x="899996" y="1047934"/>
                <a:chExt cx="7760121" cy="348236"/>
              </a:xfrm>
            </p:grpSpPr>
            <p:cxnSp>
              <p:nvCxnSpPr>
                <p:cNvPr id="183" name="Straight Connector 182"/>
                <p:cNvCxnSpPr/>
                <p:nvPr/>
              </p:nvCxnSpPr>
              <p:spPr>
                <a:xfrm>
                  <a:off x="1094100" y="1222052"/>
                  <a:ext cx="7566017" cy="0"/>
                </a:xfrm>
                <a:prstGeom prst="line">
                  <a:avLst/>
                </a:prstGeom>
                <a:ln w="76200" cmpd="sng"/>
              </p:spPr>
              <p:style>
                <a:lnRef idx="2">
                  <a:schemeClr val="accent1"/>
                </a:lnRef>
                <a:fillRef idx="0">
                  <a:schemeClr val="accent1"/>
                </a:fillRef>
                <a:effectRef idx="1">
                  <a:schemeClr val="accent1"/>
                </a:effectRef>
                <a:fontRef idx="minor">
                  <a:schemeClr val="tx1"/>
                </a:fontRef>
              </p:style>
            </p:cxnSp>
            <p:pic>
              <p:nvPicPr>
                <p:cNvPr id="184" name="Picture 183"/>
                <p:cNvPicPr>
                  <a:picLocks noChangeAspect="1"/>
                </p:cNvPicPr>
                <p:nvPr/>
              </p:nvPicPr>
              <p:blipFill rotWithShape="1">
                <a:blip r:embed="rId4"/>
                <a:srcRect l="37500" t="12667" r="34667" b="11166"/>
                <a:stretch/>
              </p:blipFill>
              <p:spPr>
                <a:xfrm flipH="1">
                  <a:off x="899996" y="1047934"/>
                  <a:ext cx="127252" cy="348236"/>
                </a:xfrm>
                <a:prstGeom prst="rect">
                  <a:avLst/>
                </a:prstGeom>
              </p:spPr>
            </p:pic>
          </p:grpSp>
          <p:grpSp>
            <p:nvGrpSpPr>
              <p:cNvPr id="173" name="Group 172"/>
              <p:cNvGrpSpPr/>
              <p:nvPr/>
            </p:nvGrpSpPr>
            <p:grpSpPr>
              <a:xfrm>
                <a:off x="899691" y="1399516"/>
                <a:ext cx="7760121" cy="348236"/>
                <a:chOff x="899996" y="1047934"/>
                <a:chExt cx="7760121" cy="348236"/>
              </a:xfrm>
            </p:grpSpPr>
            <p:cxnSp>
              <p:nvCxnSpPr>
                <p:cNvPr id="181" name="Straight Connector 180"/>
                <p:cNvCxnSpPr/>
                <p:nvPr/>
              </p:nvCxnSpPr>
              <p:spPr>
                <a:xfrm>
                  <a:off x="1094100" y="1222052"/>
                  <a:ext cx="7566017" cy="0"/>
                </a:xfrm>
                <a:prstGeom prst="line">
                  <a:avLst/>
                </a:prstGeom>
                <a:ln w="76200" cmpd="sng"/>
              </p:spPr>
              <p:style>
                <a:lnRef idx="2">
                  <a:schemeClr val="accent1"/>
                </a:lnRef>
                <a:fillRef idx="0">
                  <a:schemeClr val="accent1"/>
                </a:fillRef>
                <a:effectRef idx="1">
                  <a:schemeClr val="accent1"/>
                </a:effectRef>
                <a:fontRef idx="minor">
                  <a:schemeClr val="tx1"/>
                </a:fontRef>
              </p:style>
            </p:cxnSp>
            <p:pic>
              <p:nvPicPr>
                <p:cNvPr id="182" name="Picture 181"/>
                <p:cNvPicPr>
                  <a:picLocks noChangeAspect="1"/>
                </p:cNvPicPr>
                <p:nvPr/>
              </p:nvPicPr>
              <p:blipFill rotWithShape="1">
                <a:blip r:embed="rId4"/>
                <a:srcRect l="37500" t="12667" r="34667" b="11166"/>
                <a:stretch/>
              </p:blipFill>
              <p:spPr>
                <a:xfrm flipH="1">
                  <a:off x="899996" y="1047934"/>
                  <a:ext cx="127252" cy="348236"/>
                </a:xfrm>
                <a:prstGeom prst="rect">
                  <a:avLst/>
                </a:prstGeom>
              </p:spPr>
            </p:pic>
          </p:grpSp>
          <p:grpSp>
            <p:nvGrpSpPr>
              <p:cNvPr id="174" name="Group 173"/>
              <p:cNvGrpSpPr/>
              <p:nvPr/>
            </p:nvGrpSpPr>
            <p:grpSpPr>
              <a:xfrm>
                <a:off x="899691" y="1751098"/>
                <a:ext cx="7760121" cy="348236"/>
                <a:chOff x="899996" y="1047934"/>
                <a:chExt cx="7760121" cy="348236"/>
              </a:xfrm>
            </p:grpSpPr>
            <p:cxnSp>
              <p:nvCxnSpPr>
                <p:cNvPr id="179" name="Straight Connector 178"/>
                <p:cNvCxnSpPr/>
                <p:nvPr/>
              </p:nvCxnSpPr>
              <p:spPr>
                <a:xfrm>
                  <a:off x="1094100" y="1222052"/>
                  <a:ext cx="7566017" cy="0"/>
                </a:xfrm>
                <a:prstGeom prst="line">
                  <a:avLst/>
                </a:prstGeom>
                <a:ln w="76200" cmpd="sng"/>
              </p:spPr>
              <p:style>
                <a:lnRef idx="2">
                  <a:schemeClr val="accent1"/>
                </a:lnRef>
                <a:fillRef idx="0">
                  <a:schemeClr val="accent1"/>
                </a:fillRef>
                <a:effectRef idx="1">
                  <a:schemeClr val="accent1"/>
                </a:effectRef>
                <a:fontRef idx="minor">
                  <a:schemeClr val="tx1"/>
                </a:fontRef>
              </p:style>
            </p:cxnSp>
            <p:pic>
              <p:nvPicPr>
                <p:cNvPr id="180" name="Picture 179"/>
                <p:cNvPicPr>
                  <a:picLocks noChangeAspect="1"/>
                </p:cNvPicPr>
                <p:nvPr/>
              </p:nvPicPr>
              <p:blipFill rotWithShape="1">
                <a:blip r:embed="rId4"/>
                <a:srcRect l="37500" t="12667" r="34667" b="11166"/>
                <a:stretch/>
              </p:blipFill>
              <p:spPr>
                <a:xfrm flipH="1">
                  <a:off x="899996" y="1047934"/>
                  <a:ext cx="127252" cy="348236"/>
                </a:xfrm>
                <a:prstGeom prst="rect">
                  <a:avLst/>
                </a:prstGeom>
              </p:spPr>
            </p:pic>
          </p:grpSp>
          <p:grpSp>
            <p:nvGrpSpPr>
              <p:cNvPr id="175" name="Group 174"/>
              <p:cNvGrpSpPr/>
              <p:nvPr/>
            </p:nvGrpSpPr>
            <p:grpSpPr>
              <a:xfrm>
                <a:off x="899691" y="2286563"/>
                <a:ext cx="7760121" cy="348236"/>
                <a:chOff x="899996" y="1047934"/>
                <a:chExt cx="7760121" cy="348236"/>
              </a:xfrm>
            </p:grpSpPr>
            <p:cxnSp>
              <p:nvCxnSpPr>
                <p:cNvPr id="177" name="Straight Connector 176"/>
                <p:cNvCxnSpPr/>
                <p:nvPr/>
              </p:nvCxnSpPr>
              <p:spPr>
                <a:xfrm>
                  <a:off x="1094100" y="1222052"/>
                  <a:ext cx="7566017" cy="0"/>
                </a:xfrm>
                <a:prstGeom prst="line">
                  <a:avLst/>
                </a:prstGeom>
                <a:ln w="76200" cmpd="sng"/>
              </p:spPr>
              <p:style>
                <a:lnRef idx="2">
                  <a:schemeClr val="accent1"/>
                </a:lnRef>
                <a:fillRef idx="0">
                  <a:schemeClr val="accent1"/>
                </a:fillRef>
                <a:effectRef idx="1">
                  <a:schemeClr val="accent1"/>
                </a:effectRef>
                <a:fontRef idx="minor">
                  <a:schemeClr val="tx1"/>
                </a:fontRef>
              </p:style>
            </p:cxnSp>
            <p:pic>
              <p:nvPicPr>
                <p:cNvPr id="178" name="Picture 177"/>
                <p:cNvPicPr>
                  <a:picLocks noChangeAspect="1"/>
                </p:cNvPicPr>
                <p:nvPr/>
              </p:nvPicPr>
              <p:blipFill rotWithShape="1">
                <a:blip r:embed="rId4"/>
                <a:srcRect l="37500" t="12667" r="34667" b="11166"/>
                <a:stretch/>
              </p:blipFill>
              <p:spPr>
                <a:xfrm flipH="1">
                  <a:off x="899996" y="1047934"/>
                  <a:ext cx="127252" cy="348236"/>
                </a:xfrm>
                <a:prstGeom prst="rect">
                  <a:avLst/>
                </a:prstGeom>
              </p:spPr>
            </p:pic>
          </p:grpSp>
          <p:pic>
            <p:nvPicPr>
              <p:cNvPr id="176" name="Picture 175"/>
              <p:cNvPicPr>
                <a:picLocks noChangeAspect="1"/>
              </p:cNvPicPr>
              <p:nvPr/>
            </p:nvPicPr>
            <p:blipFill>
              <a:blip r:embed="rId5"/>
              <a:stretch>
                <a:fillRect/>
              </a:stretch>
            </p:blipFill>
            <p:spPr>
              <a:xfrm rot="5400000">
                <a:off x="4600421" y="2113627"/>
                <a:ext cx="358660" cy="193842"/>
              </a:xfrm>
              <a:prstGeom prst="rect">
                <a:avLst/>
              </a:prstGeom>
            </p:spPr>
          </p:pic>
        </p:grpSp>
        <p:grpSp>
          <p:nvGrpSpPr>
            <p:cNvPr id="169" name="Group 168"/>
            <p:cNvGrpSpPr/>
            <p:nvPr/>
          </p:nvGrpSpPr>
          <p:grpSpPr>
            <a:xfrm>
              <a:off x="388567" y="759524"/>
              <a:ext cx="800740" cy="1454902"/>
              <a:chOff x="459258" y="1775465"/>
              <a:chExt cx="1138426" cy="1954688"/>
            </a:xfrm>
          </p:grpSpPr>
          <p:graphicFrame>
            <p:nvGraphicFramePr>
              <p:cNvPr id="170" name="Object 169"/>
              <p:cNvGraphicFramePr>
                <a:graphicFrameLocks noChangeAspect="1"/>
              </p:cNvGraphicFramePr>
              <p:nvPr>
                <p:extLst>
                  <p:ext uri="{D42A27DB-BD31-4B8C-83A1-F6EECF244321}">
                    <p14:modId xmlns:p14="http://schemas.microsoft.com/office/powerpoint/2010/main" val="3927132660"/>
                  </p:ext>
                </p:extLst>
              </p:nvPr>
            </p:nvGraphicFramePr>
            <p:xfrm>
              <a:off x="815809" y="1775465"/>
              <a:ext cx="781875" cy="1954688"/>
            </p:xfrm>
            <a:graphic>
              <a:graphicData uri="http://schemas.openxmlformats.org/presentationml/2006/ole">
                <mc:AlternateContent xmlns:mc="http://schemas.openxmlformats.org/markup-compatibility/2006">
                  <mc:Choice xmlns:v="urn:schemas-microsoft-com:vml" Requires="v">
                    <p:oleObj spid="_x0000_s335880" name="Equation" r:id="rId6" imgW="355600" imgH="889000" progId="Equation.3">
                      <p:embed/>
                    </p:oleObj>
                  </mc:Choice>
                  <mc:Fallback>
                    <p:oleObj name="Equation" r:id="rId6" imgW="355600" imgH="889000" progId="Equation.3">
                      <p:embed/>
                      <p:pic>
                        <p:nvPicPr>
                          <p:cNvPr id="0" name=""/>
                          <p:cNvPicPr/>
                          <p:nvPr/>
                        </p:nvPicPr>
                        <p:blipFill>
                          <a:blip r:embed="rId7"/>
                          <a:stretch>
                            <a:fillRect/>
                          </a:stretch>
                        </p:blipFill>
                        <p:spPr>
                          <a:xfrm>
                            <a:off x="815809" y="1775465"/>
                            <a:ext cx="781875" cy="1954688"/>
                          </a:xfrm>
                          <a:prstGeom prst="rect">
                            <a:avLst/>
                          </a:prstGeom>
                        </p:spPr>
                      </p:pic>
                    </p:oleObj>
                  </mc:Fallback>
                </mc:AlternateContent>
              </a:graphicData>
            </a:graphic>
          </p:graphicFrame>
          <p:sp>
            <p:nvSpPr>
              <p:cNvPr id="171" name="TextBox 170"/>
              <p:cNvSpPr txBox="1"/>
              <p:nvPr/>
            </p:nvSpPr>
            <p:spPr>
              <a:xfrm rot="16200000">
                <a:off x="-136896" y="2551610"/>
                <a:ext cx="1629880" cy="437572"/>
              </a:xfrm>
              <a:prstGeom prst="rect">
                <a:avLst/>
              </a:prstGeom>
              <a:noFill/>
            </p:spPr>
            <p:txBody>
              <a:bodyPr wrap="none" rtlCol="0">
                <a:spAutoFit/>
              </a:bodyPr>
              <a:lstStyle/>
              <a:p>
                <a:pPr defTabSz="457200" fontAlgn="auto">
                  <a:spcBef>
                    <a:spcPts val="0"/>
                  </a:spcBef>
                  <a:spcAft>
                    <a:spcPts val="0"/>
                  </a:spcAft>
                </a:pPr>
                <a:r>
                  <a:rPr lang="en-US" sz="1400" b="0" dirty="0" smtClean="0">
                    <a:solidFill>
                      <a:prstClr val="black"/>
                    </a:solidFill>
                    <a:latin typeface="Calibri"/>
                    <a:ea typeface="+mn-ea"/>
                    <a:cs typeface="+mn-cs"/>
                  </a:rPr>
                  <a:t>Cancer Type 1</a:t>
                </a:r>
                <a:endParaRPr lang="en-US" sz="1400" b="0" dirty="0">
                  <a:solidFill>
                    <a:prstClr val="black"/>
                  </a:solidFill>
                  <a:latin typeface="Calibri"/>
                  <a:ea typeface="+mn-ea"/>
                  <a:cs typeface="+mn-cs"/>
                </a:endParaRPr>
              </a:p>
            </p:txBody>
          </p:sp>
        </p:grpSp>
      </p:grpSp>
      <p:grpSp>
        <p:nvGrpSpPr>
          <p:cNvPr id="185" name="Group 184"/>
          <p:cNvGrpSpPr/>
          <p:nvPr/>
        </p:nvGrpSpPr>
        <p:grpSpPr>
          <a:xfrm>
            <a:off x="396217" y="2580273"/>
            <a:ext cx="8271245" cy="1586865"/>
            <a:chOff x="388567" y="680758"/>
            <a:chExt cx="8271245" cy="1586865"/>
          </a:xfrm>
        </p:grpSpPr>
        <p:grpSp>
          <p:nvGrpSpPr>
            <p:cNvPr id="186" name="Group 185"/>
            <p:cNvGrpSpPr/>
            <p:nvPr/>
          </p:nvGrpSpPr>
          <p:grpSpPr>
            <a:xfrm>
              <a:off x="899691" y="680758"/>
              <a:ext cx="7760121" cy="1586865"/>
              <a:chOff x="899691" y="1047934"/>
              <a:chExt cx="7760121" cy="1586865"/>
            </a:xfrm>
          </p:grpSpPr>
          <p:grpSp>
            <p:nvGrpSpPr>
              <p:cNvPr id="190" name="Group 189"/>
              <p:cNvGrpSpPr/>
              <p:nvPr/>
            </p:nvGrpSpPr>
            <p:grpSpPr>
              <a:xfrm>
                <a:off x="899691" y="1047934"/>
                <a:ext cx="7760121" cy="348236"/>
                <a:chOff x="899996" y="1047934"/>
                <a:chExt cx="7760121" cy="348236"/>
              </a:xfrm>
            </p:grpSpPr>
            <p:cxnSp>
              <p:nvCxnSpPr>
                <p:cNvPr id="201" name="Straight Connector 200"/>
                <p:cNvCxnSpPr/>
                <p:nvPr/>
              </p:nvCxnSpPr>
              <p:spPr>
                <a:xfrm>
                  <a:off x="1094100" y="1222052"/>
                  <a:ext cx="7566017" cy="0"/>
                </a:xfrm>
                <a:prstGeom prst="line">
                  <a:avLst/>
                </a:prstGeom>
                <a:ln w="76200" cmpd="sng">
                  <a:solidFill>
                    <a:schemeClr val="accent4">
                      <a:lumMod val="75000"/>
                    </a:schemeClr>
                  </a:solidFill>
                </a:ln>
              </p:spPr>
              <p:style>
                <a:lnRef idx="2">
                  <a:schemeClr val="accent1"/>
                </a:lnRef>
                <a:fillRef idx="0">
                  <a:schemeClr val="accent1"/>
                </a:fillRef>
                <a:effectRef idx="1">
                  <a:schemeClr val="accent1"/>
                </a:effectRef>
                <a:fontRef idx="minor">
                  <a:schemeClr val="tx1"/>
                </a:fontRef>
              </p:style>
            </p:cxnSp>
            <p:pic>
              <p:nvPicPr>
                <p:cNvPr id="202" name="Picture 201"/>
                <p:cNvPicPr>
                  <a:picLocks noChangeAspect="1"/>
                </p:cNvPicPr>
                <p:nvPr/>
              </p:nvPicPr>
              <p:blipFill rotWithShape="1">
                <a:blip r:embed="rId4"/>
                <a:srcRect l="37500" t="12667" r="34667" b="11166"/>
                <a:stretch/>
              </p:blipFill>
              <p:spPr>
                <a:xfrm flipH="1">
                  <a:off x="899996" y="1047934"/>
                  <a:ext cx="127252" cy="348236"/>
                </a:xfrm>
                <a:prstGeom prst="rect">
                  <a:avLst/>
                </a:prstGeom>
              </p:spPr>
            </p:pic>
          </p:grpSp>
          <p:grpSp>
            <p:nvGrpSpPr>
              <p:cNvPr id="191" name="Group 190"/>
              <p:cNvGrpSpPr/>
              <p:nvPr/>
            </p:nvGrpSpPr>
            <p:grpSpPr>
              <a:xfrm>
                <a:off x="899691" y="1399516"/>
                <a:ext cx="7760121" cy="348236"/>
                <a:chOff x="899996" y="1047934"/>
                <a:chExt cx="7760121" cy="348236"/>
              </a:xfrm>
            </p:grpSpPr>
            <p:cxnSp>
              <p:nvCxnSpPr>
                <p:cNvPr id="199" name="Straight Connector 198"/>
                <p:cNvCxnSpPr/>
                <p:nvPr/>
              </p:nvCxnSpPr>
              <p:spPr>
                <a:xfrm>
                  <a:off x="1094100" y="1222052"/>
                  <a:ext cx="7566017" cy="0"/>
                </a:xfrm>
                <a:prstGeom prst="line">
                  <a:avLst/>
                </a:prstGeom>
                <a:ln w="76200" cmpd="sng">
                  <a:solidFill>
                    <a:srgbClr val="604A7B"/>
                  </a:solidFill>
                </a:ln>
              </p:spPr>
              <p:style>
                <a:lnRef idx="2">
                  <a:schemeClr val="accent1"/>
                </a:lnRef>
                <a:fillRef idx="0">
                  <a:schemeClr val="accent1"/>
                </a:fillRef>
                <a:effectRef idx="1">
                  <a:schemeClr val="accent1"/>
                </a:effectRef>
                <a:fontRef idx="minor">
                  <a:schemeClr val="tx1"/>
                </a:fontRef>
              </p:style>
            </p:cxnSp>
            <p:pic>
              <p:nvPicPr>
                <p:cNvPr id="200" name="Picture 199"/>
                <p:cNvPicPr>
                  <a:picLocks noChangeAspect="1"/>
                </p:cNvPicPr>
                <p:nvPr/>
              </p:nvPicPr>
              <p:blipFill rotWithShape="1">
                <a:blip r:embed="rId4"/>
                <a:srcRect l="37500" t="12667" r="34667" b="11166"/>
                <a:stretch/>
              </p:blipFill>
              <p:spPr>
                <a:xfrm flipH="1">
                  <a:off x="899996" y="1047934"/>
                  <a:ext cx="127252" cy="348236"/>
                </a:xfrm>
                <a:prstGeom prst="rect">
                  <a:avLst/>
                </a:prstGeom>
              </p:spPr>
            </p:pic>
          </p:grpSp>
          <p:grpSp>
            <p:nvGrpSpPr>
              <p:cNvPr id="192" name="Group 191"/>
              <p:cNvGrpSpPr/>
              <p:nvPr/>
            </p:nvGrpSpPr>
            <p:grpSpPr>
              <a:xfrm>
                <a:off x="899691" y="1751098"/>
                <a:ext cx="7760121" cy="348236"/>
                <a:chOff x="899996" y="1047934"/>
                <a:chExt cx="7760121" cy="348236"/>
              </a:xfrm>
            </p:grpSpPr>
            <p:cxnSp>
              <p:nvCxnSpPr>
                <p:cNvPr id="197" name="Straight Connector 196"/>
                <p:cNvCxnSpPr/>
                <p:nvPr/>
              </p:nvCxnSpPr>
              <p:spPr>
                <a:xfrm>
                  <a:off x="1094100" y="1222052"/>
                  <a:ext cx="7566017" cy="0"/>
                </a:xfrm>
                <a:prstGeom prst="line">
                  <a:avLst/>
                </a:prstGeom>
                <a:ln w="76200" cmpd="sng">
                  <a:solidFill>
                    <a:srgbClr val="604A7B"/>
                  </a:solidFill>
                </a:ln>
              </p:spPr>
              <p:style>
                <a:lnRef idx="2">
                  <a:schemeClr val="accent1"/>
                </a:lnRef>
                <a:fillRef idx="0">
                  <a:schemeClr val="accent1"/>
                </a:fillRef>
                <a:effectRef idx="1">
                  <a:schemeClr val="accent1"/>
                </a:effectRef>
                <a:fontRef idx="minor">
                  <a:schemeClr val="tx1"/>
                </a:fontRef>
              </p:style>
            </p:cxnSp>
            <p:pic>
              <p:nvPicPr>
                <p:cNvPr id="198" name="Picture 197"/>
                <p:cNvPicPr>
                  <a:picLocks noChangeAspect="1"/>
                </p:cNvPicPr>
                <p:nvPr/>
              </p:nvPicPr>
              <p:blipFill rotWithShape="1">
                <a:blip r:embed="rId4"/>
                <a:srcRect l="37500" t="12667" r="34667" b="11166"/>
                <a:stretch/>
              </p:blipFill>
              <p:spPr>
                <a:xfrm flipH="1">
                  <a:off x="899996" y="1047934"/>
                  <a:ext cx="127252" cy="348236"/>
                </a:xfrm>
                <a:prstGeom prst="rect">
                  <a:avLst/>
                </a:prstGeom>
              </p:spPr>
            </p:pic>
          </p:grpSp>
          <p:grpSp>
            <p:nvGrpSpPr>
              <p:cNvPr id="193" name="Group 192"/>
              <p:cNvGrpSpPr/>
              <p:nvPr/>
            </p:nvGrpSpPr>
            <p:grpSpPr>
              <a:xfrm>
                <a:off x="899691" y="2286563"/>
                <a:ext cx="7760121" cy="348236"/>
                <a:chOff x="899996" y="1047934"/>
                <a:chExt cx="7760121" cy="348236"/>
              </a:xfrm>
            </p:grpSpPr>
            <p:cxnSp>
              <p:nvCxnSpPr>
                <p:cNvPr id="195" name="Straight Connector 194"/>
                <p:cNvCxnSpPr/>
                <p:nvPr/>
              </p:nvCxnSpPr>
              <p:spPr>
                <a:xfrm>
                  <a:off x="1094100" y="1222052"/>
                  <a:ext cx="7566017" cy="0"/>
                </a:xfrm>
                <a:prstGeom prst="line">
                  <a:avLst/>
                </a:prstGeom>
                <a:ln w="76200" cmpd="sng">
                  <a:solidFill>
                    <a:srgbClr val="604A7B"/>
                  </a:solidFill>
                </a:ln>
              </p:spPr>
              <p:style>
                <a:lnRef idx="2">
                  <a:schemeClr val="accent1"/>
                </a:lnRef>
                <a:fillRef idx="0">
                  <a:schemeClr val="accent1"/>
                </a:fillRef>
                <a:effectRef idx="1">
                  <a:schemeClr val="accent1"/>
                </a:effectRef>
                <a:fontRef idx="minor">
                  <a:schemeClr val="tx1"/>
                </a:fontRef>
              </p:style>
            </p:cxnSp>
            <p:pic>
              <p:nvPicPr>
                <p:cNvPr id="196" name="Picture 195"/>
                <p:cNvPicPr>
                  <a:picLocks noChangeAspect="1"/>
                </p:cNvPicPr>
                <p:nvPr/>
              </p:nvPicPr>
              <p:blipFill rotWithShape="1">
                <a:blip r:embed="rId4"/>
                <a:srcRect l="37500" t="12667" r="34667" b="11166"/>
                <a:stretch/>
              </p:blipFill>
              <p:spPr>
                <a:xfrm flipH="1">
                  <a:off x="899996" y="1047934"/>
                  <a:ext cx="127252" cy="348236"/>
                </a:xfrm>
                <a:prstGeom prst="rect">
                  <a:avLst/>
                </a:prstGeom>
              </p:spPr>
            </p:pic>
          </p:grpSp>
          <p:pic>
            <p:nvPicPr>
              <p:cNvPr id="194" name="Picture 193"/>
              <p:cNvPicPr>
                <a:picLocks noChangeAspect="1"/>
              </p:cNvPicPr>
              <p:nvPr/>
            </p:nvPicPr>
            <p:blipFill>
              <a:blip r:embed="rId5"/>
              <a:stretch>
                <a:fillRect/>
              </a:stretch>
            </p:blipFill>
            <p:spPr>
              <a:xfrm rot="5400000">
                <a:off x="4600421" y="2113627"/>
                <a:ext cx="358660" cy="193842"/>
              </a:xfrm>
              <a:prstGeom prst="rect">
                <a:avLst/>
              </a:prstGeom>
            </p:spPr>
          </p:pic>
        </p:grpSp>
        <p:grpSp>
          <p:nvGrpSpPr>
            <p:cNvPr id="187" name="Group 186"/>
            <p:cNvGrpSpPr/>
            <p:nvPr/>
          </p:nvGrpSpPr>
          <p:grpSpPr>
            <a:xfrm>
              <a:off x="388567" y="759524"/>
              <a:ext cx="800740" cy="1454902"/>
              <a:chOff x="459258" y="1775465"/>
              <a:chExt cx="1138426" cy="1954688"/>
            </a:xfrm>
          </p:grpSpPr>
          <p:graphicFrame>
            <p:nvGraphicFramePr>
              <p:cNvPr id="188" name="Object 187"/>
              <p:cNvGraphicFramePr>
                <a:graphicFrameLocks noChangeAspect="1"/>
              </p:cNvGraphicFramePr>
              <p:nvPr>
                <p:extLst>
                  <p:ext uri="{D42A27DB-BD31-4B8C-83A1-F6EECF244321}">
                    <p14:modId xmlns:p14="http://schemas.microsoft.com/office/powerpoint/2010/main" val="3459735376"/>
                  </p:ext>
                </p:extLst>
              </p:nvPr>
            </p:nvGraphicFramePr>
            <p:xfrm>
              <a:off x="815809" y="1775465"/>
              <a:ext cx="781875" cy="1954688"/>
            </p:xfrm>
            <a:graphic>
              <a:graphicData uri="http://schemas.openxmlformats.org/presentationml/2006/ole">
                <mc:AlternateContent xmlns:mc="http://schemas.openxmlformats.org/markup-compatibility/2006">
                  <mc:Choice xmlns:v="urn:schemas-microsoft-com:vml" Requires="v">
                    <p:oleObj spid="_x0000_s335881" name="Equation" r:id="rId8" imgW="355600" imgH="889000" progId="Equation.3">
                      <p:embed/>
                    </p:oleObj>
                  </mc:Choice>
                  <mc:Fallback>
                    <p:oleObj name="Equation" r:id="rId8" imgW="355600" imgH="889000" progId="Equation.3">
                      <p:embed/>
                      <p:pic>
                        <p:nvPicPr>
                          <p:cNvPr id="0" name=""/>
                          <p:cNvPicPr/>
                          <p:nvPr/>
                        </p:nvPicPr>
                        <p:blipFill>
                          <a:blip r:embed="rId7"/>
                          <a:stretch>
                            <a:fillRect/>
                          </a:stretch>
                        </p:blipFill>
                        <p:spPr>
                          <a:xfrm>
                            <a:off x="815809" y="1775465"/>
                            <a:ext cx="781875" cy="1954688"/>
                          </a:xfrm>
                          <a:prstGeom prst="rect">
                            <a:avLst/>
                          </a:prstGeom>
                        </p:spPr>
                      </p:pic>
                    </p:oleObj>
                  </mc:Fallback>
                </mc:AlternateContent>
              </a:graphicData>
            </a:graphic>
          </p:graphicFrame>
          <p:sp>
            <p:nvSpPr>
              <p:cNvPr id="189" name="TextBox 188"/>
              <p:cNvSpPr txBox="1"/>
              <p:nvPr/>
            </p:nvSpPr>
            <p:spPr>
              <a:xfrm rot="16200000">
                <a:off x="-136896" y="2551610"/>
                <a:ext cx="1629880" cy="437572"/>
              </a:xfrm>
              <a:prstGeom prst="rect">
                <a:avLst/>
              </a:prstGeom>
              <a:noFill/>
            </p:spPr>
            <p:txBody>
              <a:bodyPr wrap="none" rtlCol="0">
                <a:spAutoFit/>
              </a:bodyPr>
              <a:lstStyle/>
              <a:p>
                <a:pPr defTabSz="457200" fontAlgn="auto">
                  <a:spcBef>
                    <a:spcPts val="0"/>
                  </a:spcBef>
                  <a:spcAft>
                    <a:spcPts val="0"/>
                  </a:spcAft>
                </a:pPr>
                <a:r>
                  <a:rPr lang="en-US" sz="1400" b="0" dirty="0" smtClean="0">
                    <a:solidFill>
                      <a:prstClr val="black"/>
                    </a:solidFill>
                    <a:latin typeface="Calibri"/>
                    <a:ea typeface="+mn-ea"/>
                    <a:cs typeface="+mn-cs"/>
                  </a:rPr>
                  <a:t>Cancer Type 2</a:t>
                </a:r>
                <a:endParaRPr lang="en-US" sz="1400" b="0" dirty="0">
                  <a:solidFill>
                    <a:prstClr val="black"/>
                  </a:solidFill>
                  <a:latin typeface="Calibri"/>
                  <a:ea typeface="+mn-ea"/>
                  <a:cs typeface="+mn-cs"/>
                </a:endParaRPr>
              </a:p>
            </p:txBody>
          </p:sp>
        </p:grpSp>
      </p:grpSp>
      <p:grpSp>
        <p:nvGrpSpPr>
          <p:cNvPr id="203" name="Group 202"/>
          <p:cNvGrpSpPr/>
          <p:nvPr/>
        </p:nvGrpSpPr>
        <p:grpSpPr>
          <a:xfrm>
            <a:off x="396217" y="4522715"/>
            <a:ext cx="8271245" cy="1586865"/>
            <a:chOff x="388567" y="680758"/>
            <a:chExt cx="8271245" cy="1586865"/>
          </a:xfrm>
        </p:grpSpPr>
        <p:grpSp>
          <p:nvGrpSpPr>
            <p:cNvPr id="204" name="Group 203"/>
            <p:cNvGrpSpPr/>
            <p:nvPr/>
          </p:nvGrpSpPr>
          <p:grpSpPr>
            <a:xfrm>
              <a:off x="899691" y="680758"/>
              <a:ext cx="7760121" cy="1586865"/>
              <a:chOff x="899691" y="1047934"/>
              <a:chExt cx="7760121" cy="1586865"/>
            </a:xfrm>
          </p:grpSpPr>
          <p:grpSp>
            <p:nvGrpSpPr>
              <p:cNvPr id="208" name="Group 207"/>
              <p:cNvGrpSpPr/>
              <p:nvPr/>
            </p:nvGrpSpPr>
            <p:grpSpPr>
              <a:xfrm>
                <a:off x="899691" y="1047934"/>
                <a:ext cx="7760121" cy="348236"/>
                <a:chOff x="899996" y="1047934"/>
                <a:chExt cx="7760121" cy="348236"/>
              </a:xfrm>
            </p:grpSpPr>
            <p:cxnSp>
              <p:nvCxnSpPr>
                <p:cNvPr id="219" name="Straight Connector 218"/>
                <p:cNvCxnSpPr/>
                <p:nvPr/>
              </p:nvCxnSpPr>
              <p:spPr>
                <a:xfrm>
                  <a:off x="1094100" y="1222052"/>
                  <a:ext cx="7566017" cy="0"/>
                </a:xfrm>
                <a:prstGeom prst="line">
                  <a:avLst/>
                </a:prstGeom>
                <a:ln w="76200" cmpd="sng">
                  <a:solidFill>
                    <a:srgbClr val="FFCC66"/>
                  </a:solidFill>
                </a:ln>
              </p:spPr>
              <p:style>
                <a:lnRef idx="2">
                  <a:schemeClr val="accent1"/>
                </a:lnRef>
                <a:fillRef idx="0">
                  <a:schemeClr val="accent1"/>
                </a:fillRef>
                <a:effectRef idx="1">
                  <a:schemeClr val="accent1"/>
                </a:effectRef>
                <a:fontRef idx="minor">
                  <a:schemeClr val="tx1"/>
                </a:fontRef>
              </p:style>
            </p:cxnSp>
            <p:pic>
              <p:nvPicPr>
                <p:cNvPr id="220" name="Picture 219"/>
                <p:cNvPicPr>
                  <a:picLocks noChangeAspect="1"/>
                </p:cNvPicPr>
                <p:nvPr/>
              </p:nvPicPr>
              <p:blipFill rotWithShape="1">
                <a:blip r:embed="rId4"/>
                <a:srcRect l="37500" t="12667" r="34667" b="11166"/>
                <a:stretch/>
              </p:blipFill>
              <p:spPr>
                <a:xfrm flipH="1">
                  <a:off x="899996" y="1047934"/>
                  <a:ext cx="127252" cy="348236"/>
                </a:xfrm>
                <a:prstGeom prst="rect">
                  <a:avLst/>
                </a:prstGeom>
              </p:spPr>
            </p:pic>
          </p:grpSp>
          <p:grpSp>
            <p:nvGrpSpPr>
              <p:cNvPr id="209" name="Group 208"/>
              <p:cNvGrpSpPr/>
              <p:nvPr/>
            </p:nvGrpSpPr>
            <p:grpSpPr>
              <a:xfrm>
                <a:off x="899691" y="1399516"/>
                <a:ext cx="7760121" cy="348236"/>
                <a:chOff x="899996" y="1047934"/>
                <a:chExt cx="7760121" cy="348236"/>
              </a:xfrm>
            </p:grpSpPr>
            <p:cxnSp>
              <p:nvCxnSpPr>
                <p:cNvPr id="217" name="Straight Connector 216"/>
                <p:cNvCxnSpPr/>
                <p:nvPr/>
              </p:nvCxnSpPr>
              <p:spPr>
                <a:xfrm>
                  <a:off x="1094100" y="1222052"/>
                  <a:ext cx="7566017" cy="0"/>
                </a:xfrm>
                <a:prstGeom prst="line">
                  <a:avLst/>
                </a:prstGeom>
                <a:ln w="76200" cmpd="sng">
                  <a:solidFill>
                    <a:srgbClr val="FFCC66"/>
                  </a:solidFill>
                </a:ln>
              </p:spPr>
              <p:style>
                <a:lnRef idx="2">
                  <a:schemeClr val="accent1"/>
                </a:lnRef>
                <a:fillRef idx="0">
                  <a:schemeClr val="accent1"/>
                </a:fillRef>
                <a:effectRef idx="1">
                  <a:schemeClr val="accent1"/>
                </a:effectRef>
                <a:fontRef idx="minor">
                  <a:schemeClr val="tx1"/>
                </a:fontRef>
              </p:style>
            </p:cxnSp>
            <p:pic>
              <p:nvPicPr>
                <p:cNvPr id="218" name="Picture 217"/>
                <p:cNvPicPr>
                  <a:picLocks noChangeAspect="1"/>
                </p:cNvPicPr>
                <p:nvPr/>
              </p:nvPicPr>
              <p:blipFill rotWithShape="1">
                <a:blip r:embed="rId4"/>
                <a:srcRect l="37500" t="12667" r="34667" b="11166"/>
                <a:stretch/>
              </p:blipFill>
              <p:spPr>
                <a:xfrm flipH="1">
                  <a:off x="899996" y="1047934"/>
                  <a:ext cx="127252" cy="348236"/>
                </a:xfrm>
                <a:prstGeom prst="rect">
                  <a:avLst/>
                </a:prstGeom>
              </p:spPr>
            </p:pic>
          </p:grpSp>
          <p:grpSp>
            <p:nvGrpSpPr>
              <p:cNvPr id="210" name="Group 209"/>
              <p:cNvGrpSpPr/>
              <p:nvPr/>
            </p:nvGrpSpPr>
            <p:grpSpPr>
              <a:xfrm>
                <a:off x="899691" y="1751098"/>
                <a:ext cx="7760121" cy="348236"/>
                <a:chOff x="899996" y="1047934"/>
                <a:chExt cx="7760121" cy="348236"/>
              </a:xfrm>
            </p:grpSpPr>
            <p:cxnSp>
              <p:nvCxnSpPr>
                <p:cNvPr id="215" name="Straight Connector 214"/>
                <p:cNvCxnSpPr/>
                <p:nvPr/>
              </p:nvCxnSpPr>
              <p:spPr>
                <a:xfrm>
                  <a:off x="1094100" y="1222052"/>
                  <a:ext cx="7566017" cy="0"/>
                </a:xfrm>
                <a:prstGeom prst="line">
                  <a:avLst/>
                </a:prstGeom>
                <a:ln w="76200" cmpd="sng">
                  <a:solidFill>
                    <a:srgbClr val="FFCC66"/>
                  </a:solidFill>
                </a:ln>
              </p:spPr>
              <p:style>
                <a:lnRef idx="2">
                  <a:schemeClr val="accent1"/>
                </a:lnRef>
                <a:fillRef idx="0">
                  <a:schemeClr val="accent1"/>
                </a:fillRef>
                <a:effectRef idx="1">
                  <a:schemeClr val="accent1"/>
                </a:effectRef>
                <a:fontRef idx="minor">
                  <a:schemeClr val="tx1"/>
                </a:fontRef>
              </p:style>
            </p:cxnSp>
            <p:pic>
              <p:nvPicPr>
                <p:cNvPr id="216" name="Picture 215"/>
                <p:cNvPicPr>
                  <a:picLocks noChangeAspect="1"/>
                </p:cNvPicPr>
                <p:nvPr/>
              </p:nvPicPr>
              <p:blipFill rotWithShape="1">
                <a:blip r:embed="rId4"/>
                <a:srcRect l="37500" t="12667" r="34667" b="11166"/>
                <a:stretch/>
              </p:blipFill>
              <p:spPr>
                <a:xfrm flipH="1">
                  <a:off x="899996" y="1047934"/>
                  <a:ext cx="127252" cy="348236"/>
                </a:xfrm>
                <a:prstGeom prst="rect">
                  <a:avLst/>
                </a:prstGeom>
              </p:spPr>
            </p:pic>
          </p:grpSp>
          <p:grpSp>
            <p:nvGrpSpPr>
              <p:cNvPr id="211" name="Group 210"/>
              <p:cNvGrpSpPr/>
              <p:nvPr/>
            </p:nvGrpSpPr>
            <p:grpSpPr>
              <a:xfrm>
                <a:off x="899691" y="2286563"/>
                <a:ext cx="7760121" cy="348236"/>
                <a:chOff x="899996" y="1047934"/>
                <a:chExt cx="7760121" cy="348236"/>
              </a:xfrm>
            </p:grpSpPr>
            <p:cxnSp>
              <p:nvCxnSpPr>
                <p:cNvPr id="213" name="Straight Connector 212"/>
                <p:cNvCxnSpPr/>
                <p:nvPr/>
              </p:nvCxnSpPr>
              <p:spPr>
                <a:xfrm>
                  <a:off x="1094100" y="1222052"/>
                  <a:ext cx="7566017" cy="0"/>
                </a:xfrm>
                <a:prstGeom prst="line">
                  <a:avLst/>
                </a:prstGeom>
                <a:ln w="76200" cmpd="sng">
                  <a:solidFill>
                    <a:srgbClr val="FFCC66"/>
                  </a:solidFill>
                </a:ln>
              </p:spPr>
              <p:style>
                <a:lnRef idx="2">
                  <a:schemeClr val="accent1"/>
                </a:lnRef>
                <a:fillRef idx="0">
                  <a:schemeClr val="accent1"/>
                </a:fillRef>
                <a:effectRef idx="1">
                  <a:schemeClr val="accent1"/>
                </a:effectRef>
                <a:fontRef idx="minor">
                  <a:schemeClr val="tx1"/>
                </a:fontRef>
              </p:style>
            </p:cxnSp>
            <p:pic>
              <p:nvPicPr>
                <p:cNvPr id="214" name="Picture 213"/>
                <p:cNvPicPr>
                  <a:picLocks noChangeAspect="1"/>
                </p:cNvPicPr>
                <p:nvPr/>
              </p:nvPicPr>
              <p:blipFill rotWithShape="1">
                <a:blip r:embed="rId4"/>
                <a:srcRect l="37500" t="12667" r="34667" b="11166"/>
                <a:stretch/>
              </p:blipFill>
              <p:spPr>
                <a:xfrm flipH="1">
                  <a:off x="899996" y="1047934"/>
                  <a:ext cx="127252" cy="348236"/>
                </a:xfrm>
                <a:prstGeom prst="rect">
                  <a:avLst/>
                </a:prstGeom>
              </p:spPr>
            </p:pic>
          </p:grpSp>
          <p:pic>
            <p:nvPicPr>
              <p:cNvPr id="212" name="Picture 211"/>
              <p:cNvPicPr>
                <a:picLocks noChangeAspect="1"/>
              </p:cNvPicPr>
              <p:nvPr/>
            </p:nvPicPr>
            <p:blipFill>
              <a:blip r:embed="rId5"/>
              <a:stretch>
                <a:fillRect/>
              </a:stretch>
            </p:blipFill>
            <p:spPr>
              <a:xfrm rot="5400000">
                <a:off x="4600421" y="2113627"/>
                <a:ext cx="358660" cy="193842"/>
              </a:xfrm>
              <a:prstGeom prst="rect">
                <a:avLst/>
              </a:prstGeom>
            </p:spPr>
          </p:pic>
        </p:grpSp>
        <p:grpSp>
          <p:nvGrpSpPr>
            <p:cNvPr id="205" name="Group 204"/>
            <p:cNvGrpSpPr/>
            <p:nvPr/>
          </p:nvGrpSpPr>
          <p:grpSpPr>
            <a:xfrm>
              <a:off x="388567" y="759524"/>
              <a:ext cx="800740" cy="1454902"/>
              <a:chOff x="459258" y="1775465"/>
              <a:chExt cx="1138426" cy="1954688"/>
            </a:xfrm>
          </p:grpSpPr>
          <p:graphicFrame>
            <p:nvGraphicFramePr>
              <p:cNvPr id="206" name="Object 205"/>
              <p:cNvGraphicFramePr>
                <a:graphicFrameLocks noChangeAspect="1"/>
              </p:cNvGraphicFramePr>
              <p:nvPr>
                <p:extLst>
                  <p:ext uri="{D42A27DB-BD31-4B8C-83A1-F6EECF244321}">
                    <p14:modId xmlns:p14="http://schemas.microsoft.com/office/powerpoint/2010/main" val="178558983"/>
                  </p:ext>
                </p:extLst>
              </p:nvPr>
            </p:nvGraphicFramePr>
            <p:xfrm>
              <a:off x="815809" y="1775465"/>
              <a:ext cx="781875" cy="1954688"/>
            </p:xfrm>
            <a:graphic>
              <a:graphicData uri="http://schemas.openxmlformats.org/presentationml/2006/ole">
                <mc:AlternateContent xmlns:mc="http://schemas.openxmlformats.org/markup-compatibility/2006">
                  <mc:Choice xmlns:v="urn:schemas-microsoft-com:vml" Requires="v">
                    <p:oleObj spid="_x0000_s335882" name="Equation" r:id="rId9" imgW="355600" imgH="889000" progId="Equation.3">
                      <p:embed/>
                    </p:oleObj>
                  </mc:Choice>
                  <mc:Fallback>
                    <p:oleObj name="Equation" r:id="rId9" imgW="355600" imgH="889000" progId="Equation.3">
                      <p:embed/>
                      <p:pic>
                        <p:nvPicPr>
                          <p:cNvPr id="0" name=""/>
                          <p:cNvPicPr/>
                          <p:nvPr/>
                        </p:nvPicPr>
                        <p:blipFill>
                          <a:blip r:embed="rId7"/>
                          <a:stretch>
                            <a:fillRect/>
                          </a:stretch>
                        </p:blipFill>
                        <p:spPr>
                          <a:xfrm>
                            <a:off x="815809" y="1775465"/>
                            <a:ext cx="781875" cy="1954688"/>
                          </a:xfrm>
                          <a:prstGeom prst="rect">
                            <a:avLst/>
                          </a:prstGeom>
                        </p:spPr>
                      </p:pic>
                    </p:oleObj>
                  </mc:Fallback>
                </mc:AlternateContent>
              </a:graphicData>
            </a:graphic>
          </p:graphicFrame>
          <p:sp>
            <p:nvSpPr>
              <p:cNvPr id="207" name="TextBox 206"/>
              <p:cNvSpPr txBox="1"/>
              <p:nvPr/>
            </p:nvSpPr>
            <p:spPr>
              <a:xfrm rot="16200000">
                <a:off x="-136896" y="2551610"/>
                <a:ext cx="1629880" cy="437572"/>
              </a:xfrm>
              <a:prstGeom prst="rect">
                <a:avLst/>
              </a:prstGeom>
              <a:noFill/>
            </p:spPr>
            <p:txBody>
              <a:bodyPr wrap="none" rtlCol="0">
                <a:spAutoFit/>
              </a:bodyPr>
              <a:lstStyle/>
              <a:p>
                <a:pPr defTabSz="457200" fontAlgn="auto">
                  <a:spcBef>
                    <a:spcPts val="0"/>
                  </a:spcBef>
                  <a:spcAft>
                    <a:spcPts val="0"/>
                  </a:spcAft>
                </a:pPr>
                <a:r>
                  <a:rPr lang="en-US" sz="1400" b="0" dirty="0" smtClean="0">
                    <a:solidFill>
                      <a:prstClr val="black"/>
                    </a:solidFill>
                    <a:latin typeface="Calibri"/>
                    <a:ea typeface="+mn-ea"/>
                    <a:cs typeface="+mn-cs"/>
                  </a:rPr>
                  <a:t>Cancer Type </a:t>
                </a:r>
                <a:r>
                  <a:rPr lang="en-US" altLang="zh-CN" sz="1400" b="0" dirty="0" smtClean="0">
                    <a:solidFill>
                      <a:prstClr val="black"/>
                    </a:solidFill>
                    <a:latin typeface="Calibri"/>
                    <a:ea typeface="宋体"/>
                    <a:cs typeface="+mn-cs"/>
                  </a:rPr>
                  <a:t>3</a:t>
                </a:r>
                <a:endParaRPr lang="en-US" sz="1400" b="0" dirty="0">
                  <a:solidFill>
                    <a:prstClr val="black"/>
                  </a:solidFill>
                  <a:latin typeface="Calibri"/>
                  <a:ea typeface="+mn-ea"/>
                  <a:cs typeface="+mn-cs"/>
                </a:endParaRPr>
              </a:p>
            </p:txBody>
          </p:sp>
        </p:grpSp>
      </p:grpSp>
      <p:grpSp>
        <p:nvGrpSpPr>
          <p:cNvPr id="221" name="Group 220"/>
          <p:cNvGrpSpPr/>
          <p:nvPr/>
        </p:nvGrpSpPr>
        <p:grpSpPr>
          <a:xfrm>
            <a:off x="1331150" y="755206"/>
            <a:ext cx="7068264" cy="269470"/>
            <a:chOff x="1331150" y="736934"/>
            <a:chExt cx="7068264" cy="269470"/>
          </a:xfrm>
        </p:grpSpPr>
        <p:cxnSp>
          <p:nvCxnSpPr>
            <p:cNvPr id="222" name="Straight Connector 221"/>
            <p:cNvCxnSpPr/>
            <p:nvPr/>
          </p:nvCxnSpPr>
          <p:spPr>
            <a:xfrm>
              <a:off x="1331150" y="736934"/>
              <a:ext cx="0" cy="269470"/>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23" name="Straight Connector 222"/>
            <p:cNvCxnSpPr/>
            <p:nvPr/>
          </p:nvCxnSpPr>
          <p:spPr>
            <a:xfrm>
              <a:off x="2478087" y="736934"/>
              <a:ext cx="0" cy="269470"/>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24" name="Straight Connector 223"/>
            <p:cNvCxnSpPr/>
            <p:nvPr/>
          </p:nvCxnSpPr>
          <p:spPr>
            <a:xfrm>
              <a:off x="5461753" y="736934"/>
              <a:ext cx="0" cy="269470"/>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25" name="Straight Connector 224"/>
            <p:cNvCxnSpPr/>
            <p:nvPr/>
          </p:nvCxnSpPr>
          <p:spPr>
            <a:xfrm>
              <a:off x="3243115" y="736934"/>
              <a:ext cx="0" cy="269470"/>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26" name="Straight Connector 225"/>
            <p:cNvCxnSpPr/>
            <p:nvPr/>
          </p:nvCxnSpPr>
          <p:spPr>
            <a:xfrm>
              <a:off x="4853116" y="736934"/>
              <a:ext cx="0" cy="269470"/>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27" name="Straight Connector 226"/>
            <p:cNvCxnSpPr/>
            <p:nvPr/>
          </p:nvCxnSpPr>
          <p:spPr>
            <a:xfrm>
              <a:off x="8399414" y="736934"/>
              <a:ext cx="0" cy="269470"/>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28" name="Straight Connector 227"/>
            <p:cNvCxnSpPr/>
            <p:nvPr/>
          </p:nvCxnSpPr>
          <p:spPr>
            <a:xfrm>
              <a:off x="7389568" y="736934"/>
              <a:ext cx="0" cy="269470"/>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29" name="Straight Connector 228"/>
            <p:cNvCxnSpPr/>
            <p:nvPr/>
          </p:nvCxnSpPr>
          <p:spPr>
            <a:xfrm>
              <a:off x="7219173" y="736934"/>
              <a:ext cx="0" cy="269470"/>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30" name="Straight Connector 229"/>
            <p:cNvCxnSpPr/>
            <p:nvPr/>
          </p:nvCxnSpPr>
          <p:spPr>
            <a:xfrm>
              <a:off x="6440933" y="736934"/>
              <a:ext cx="0" cy="269470"/>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31" name="Straight Connector 230"/>
            <p:cNvCxnSpPr/>
            <p:nvPr/>
          </p:nvCxnSpPr>
          <p:spPr>
            <a:xfrm>
              <a:off x="5966615" y="736934"/>
              <a:ext cx="0" cy="269470"/>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32" name="Straight Connector 231"/>
            <p:cNvCxnSpPr/>
            <p:nvPr/>
          </p:nvCxnSpPr>
          <p:spPr>
            <a:xfrm>
              <a:off x="5155790" y="736934"/>
              <a:ext cx="0" cy="269470"/>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33" name="Straight Connector 232"/>
            <p:cNvCxnSpPr/>
            <p:nvPr/>
          </p:nvCxnSpPr>
          <p:spPr>
            <a:xfrm>
              <a:off x="6545708" y="736934"/>
              <a:ext cx="0" cy="269470"/>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34" name="Straight Connector 233"/>
            <p:cNvCxnSpPr/>
            <p:nvPr/>
          </p:nvCxnSpPr>
          <p:spPr>
            <a:xfrm>
              <a:off x="7811843" y="736934"/>
              <a:ext cx="0" cy="269470"/>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grpSp>
      <p:cxnSp>
        <p:nvCxnSpPr>
          <p:cNvPr id="235" name="Straight Connector 234"/>
          <p:cNvCxnSpPr/>
          <p:nvPr/>
        </p:nvCxnSpPr>
        <p:spPr>
          <a:xfrm>
            <a:off x="1451800" y="1050481"/>
            <a:ext cx="0" cy="269470"/>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36" name="Straight Connector 235"/>
          <p:cNvCxnSpPr/>
          <p:nvPr/>
        </p:nvCxnSpPr>
        <p:spPr>
          <a:xfrm>
            <a:off x="2185987" y="1050481"/>
            <a:ext cx="0" cy="269470"/>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37" name="Straight Connector 236"/>
          <p:cNvCxnSpPr/>
          <p:nvPr/>
        </p:nvCxnSpPr>
        <p:spPr>
          <a:xfrm>
            <a:off x="5582403" y="1050481"/>
            <a:ext cx="0" cy="269470"/>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38" name="Straight Connector 237"/>
          <p:cNvCxnSpPr/>
          <p:nvPr/>
        </p:nvCxnSpPr>
        <p:spPr>
          <a:xfrm>
            <a:off x="3363765" y="1050481"/>
            <a:ext cx="0" cy="269470"/>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39" name="Straight Connector 238"/>
          <p:cNvCxnSpPr/>
          <p:nvPr/>
        </p:nvCxnSpPr>
        <p:spPr>
          <a:xfrm>
            <a:off x="4973766" y="1050481"/>
            <a:ext cx="0" cy="269470"/>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40" name="Straight Connector 239"/>
          <p:cNvCxnSpPr/>
          <p:nvPr/>
        </p:nvCxnSpPr>
        <p:spPr>
          <a:xfrm>
            <a:off x="8229345" y="1050481"/>
            <a:ext cx="0" cy="269470"/>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41" name="Straight Connector 240"/>
          <p:cNvCxnSpPr/>
          <p:nvPr/>
        </p:nvCxnSpPr>
        <p:spPr>
          <a:xfrm>
            <a:off x="6561948" y="1050481"/>
            <a:ext cx="0" cy="269470"/>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42" name="Straight Connector 241"/>
          <p:cNvCxnSpPr/>
          <p:nvPr/>
        </p:nvCxnSpPr>
        <p:spPr>
          <a:xfrm>
            <a:off x="6087265" y="1050481"/>
            <a:ext cx="0" cy="269470"/>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43" name="Straight Connector 242"/>
          <p:cNvCxnSpPr/>
          <p:nvPr/>
        </p:nvCxnSpPr>
        <p:spPr>
          <a:xfrm>
            <a:off x="5403440" y="1050481"/>
            <a:ext cx="0" cy="269470"/>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44" name="Straight Connector 243"/>
          <p:cNvCxnSpPr/>
          <p:nvPr/>
        </p:nvCxnSpPr>
        <p:spPr>
          <a:xfrm>
            <a:off x="6666358" y="1050481"/>
            <a:ext cx="0" cy="269470"/>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45" name="Straight Connector 244"/>
          <p:cNvCxnSpPr/>
          <p:nvPr/>
        </p:nvCxnSpPr>
        <p:spPr>
          <a:xfrm>
            <a:off x="6995868" y="1050481"/>
            <a:ext cx="0" cy="269470"/>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46" name="Straight Connector 245"/>
          <p:cNvCxnSpPr/>
          <p:nvPr/>
        </p:nvCxnSpPr>
        <p:spPr>
          <a:xfrm>
            <a:off x="7694368" y="1050481"/>
            <a:ext cx="0" cy="269470"/>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47" name="Straight Connector 246"/>
          <p:cNvCxnSpPr/>
          <p:nvPr/>
        </p:nvCxnSpPr>
        <p:spPr>
          <a:xfrm>
            <a:off x="1340675" y="1415606"/>
            <a:ext cx="0" cy="269470"/>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48" name="Straight Connector 247"/>
          <p:cNvCxnSpPr/>
          <p:nvPr/>
        </p:nvCxnSpPr>
        <p:spPr>
          <a:xfrm>
            <a:off x="3154362" y="1415606"/>
            <a:ext cx="0" cy="269470"/>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49" name="Straight Connector 248"/>
          <p:cNvCxnSpPr/>
          <p:nvPr/>
        </p:nvCxnSpPr>
        <p:spPr>
          <a:xfrm>
            <a:off x="5471278" y="1415606"/>
            <a:ext cx="0" cy="269470"/>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50" name="Straight Connector 249"/>
          <p:cNvCxnSpPr/>
          <p:nvPr/>
        </p:nvCxnSpPr>
        <p:spPr>
          <a:xfrm>
            <a:off x="3252640" y="1415606"/>
            <a:ext cx="0" cy="269470"/>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51" name="Straight Connector 250"/>
          <p:cNvCxnSpPr/>
          <p:nvPr/>
        </p:nvCxnSpPr>
        <p:spPr>
          <a:xfrm>
            <a:off x="4688016" y="1415606"/>
            <a:ext cx="0" cy="269470"/>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52" name="Straight Connector 251"/>
          <p:cNvCxnSpPr/>
          <p:nvPr/>
        </p:nvCxnSpPr>
        <p:spPr>
          <a:xfrm>
            <a:off x="8118220" y="1415606"/>
            <a:ext cx="0" cy="269470"/>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53" name="Straight Connector 252"/>
          <p:cNvCxnSpPr/>
          <p:nvPr/>
        </p:nvCxnSpPr>
        <p:spPr>
          <a:xfrm>
            <a:off x="7228698" y="1415606"/>
            <a:ext cx="0" cy="269470"/>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54" name="Straight Connector 253"/>
          <p:cNvCxnSpPr/>
          <p:nvPr/>
        </p:nvCxnSpPr>
        <p:spPr>
          <a:xfrm>
            <a:off x="5976140" y="1415606"/>
            <a:ext cx="0" cy="269470"/>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55" name="Straight Connector 254"/>
          <p:cNvCxnSpPr/>
          <p:nvPr/>
        </p:nvCxnSpPr>
        <p:spPr>
          <a:xfrm>
            <a:off x="6555233" y="1415606"/>
            <a:ext cx="0" cy="269470"/>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56" name="Straight Connector 255"/>
          <p:cNvCxnSpPr/>
          <p:nvPr/>
        </p:nvCxnSpPr>
        <p:spPr>
          <a:xfrm>
            <a:off x="6695785" y="1415606"/>
            <a:ext cx="0" cy="269470"/>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57" name="Straight Connector 256"/>
          <p:cNvCxnSpPr/>
          <p:nvPr/>
        </p:nvCxnSpPr>
        <p:spPr>
          <a:xfrm>
            <a:off x="1880425" y="1955356"/>
            <a:ext cx="0" cy="269470"/>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58" name="Straight Connector 257"/>
          <p:cNvCxnSpPr/>
          <p:nvPr/>
        </p:nvCxnSpPr>
        <p:spPr>
          <a:xfrm>
            <a:off x="5598278" y="1955356"/>
            <a:ext cx="0" cy="269470"/>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59" name="Straight Connector 258"/>
          <p:cNvCxnSpPr/>
          <p:nvPr/>
        </p:nvCxnSpPr>
        <p:spPr>
          <a:xfrm>
            <a:off x="3379640" y="1955356"/>
            <a:ext cx="0" cy="269470"/>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60" name="Straight Connector 259"/>
          <p:cNvCxnSpPr/>
          <p:nvPr/>
        </p:nvCxnSpPr>
        <p:spPr>
          <a:xfrm>
            <a:off x="4989641" y="1955356"/>
            <a:ext cx="0" cy="269470"/>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61" name="Straight Connector 260"/>
          <p:cNvCxnSpPr/>
          <p:nvPr/>
        </p:nvCxnSpPr>
        <p:spPr>
          <a:xfrm>
            <a:off x="8459434" y="1955356"/>
            <a:ext cx="0" cy="269470"/>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62" name="Straight Connector 261"/>
          <p:cNvCxnSpPr/>
          <p:nvPr/>
        </p:nvCxnSpPr>
        <p:spPr>
          <a:xfrm>
            <a:off x="7355698" y="1955356"/>
            <a:ext cx="0" cy="269470"/>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63" name="Straight Connector 262"/>
          <p:cNvCxnSpPr/>
          <p:nvPr/>
        </p:nvCxnSpPr>
        <p:spPr>
          <a:xfrm>
            <a:off x="6577458" y="1955356"/>
            <a:ext cx="0" cy="269470"/>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64" name="Straight Connector 263"/>
          <p:cNvCxnSpPr/>
          <p:nvPr/>
        </p:nvCxnSpPr>
        <p:spPr>
          <a:xfrm>
            <a:off x="6468265" y="1955356"/>
            <a:ext cx="0" cy="269470"/>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65" name="Straight Connector 264"/>
          <p:cNvCxnSpPr/>
          <p:nvPr/>
        </p:nvCxnSpPr>
        <p:spPr>
          <a:xfrm>
            <a:off x="6682233" y="1955356"/>
            <a:ext cx="0" cy="269470"/>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66" name="Straight Connector 265"/>
          <p:cNvCxnSpPr/>
          <p:nvPr/>
        </p:nvCxnSpPr>
        <p:spPr>
          <a:xfrm>
            <a:off x="7710243" y="1955356"/>
            <a:ext cx="0" cy="269470"/>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67" name="Straight Connector 266"/>
          <p:cNvCxnSpPr/>
          <p:nvPr/>
        </p:nvCxnSpPr>
        <p:spPr>
          <a:xfrm>
            <a:off x="2726339" y="2599881"/>
            <a:ext cx="0" cy="269470"/>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68" name="Straight Connector 267"/>
          <p:cNvCxnSpPr/>
          <p:nvPr/>
        </p:nvCxnSpPr>
        <p:spPr>
          <a:xfrm>
            <a:off x="4856291" y="2599881"/>
            <a:ext cx="0" cy="269470"/>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69" name="Straight Connector 268"/>
          <p:cNvCxnSpPr/>
          <p:nvPr/>
        </p:nvCxnSpPr>
        <p:spPr>
          <a:xfrm>
            <a:off x="8111870" y="2599881"/>
            <a:ext cx="0" cy="269470"/>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70" name="Straight Connector 269"/>
          <p:cNvCxnSpPr/>
          <p:nvPr/>
        </p:nvCxnSpPr>
        <p:spPr>
          <a:xfrm>
            <a:off x="7222348" y="2599881"/>
            <a:ext cx="0" cy="269470"/>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71" name="Straight Connector 270"/>
          <p:cNvCxnSpPr/>
          <p:nvPr/>
        </p:nvCxnSpPr>
        <p:spPr>
          <a:xfrm>
            <a:off x="6444108" y="2599881"/>
            <a:ext cx="0" cy="269470"/>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72" name="Straight Connector 271"/>
          <p:cNvCxnSpPr/>
          <p:nvPr/>
        </p:nvCxnSpPr>
        <p:spPr>
          <a:xfrm>
            <a:off x="6548883" y="2599881"/>
            <a:ext cx="0" cy="269470"/>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73" name="Straight Connector 272"/>
          <p:cNvCxnSpPr/>
          <p:nvPr/>
        </p:nvCxnSpPr>
        <p:spPr>
          <a:xfrm>
            <a:off x="1588325" y="2933256"/>
            <a:ext cx="0" cy="269470"/>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74" name="Straight Connector 273"/>
          <p:cNvCxnSpPr/>
          <p:nvPr/>
        </p:nvCxnSpPr>
        <p:spPr>
          <a:xfrm>
            <a:off x="4697541" y="2933256"/>
            <a:ext cx="0" cy="269470"/>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75" name="Straight Connector 274"/>
          <p:cNvCxnSpPr/>
          <p:nvPr/>
        </p:nvCxnSpPr>
        <p:spPr>
          <a:xfrm>
            <a:off x="8302370" y="2933256"/>
            <a:ext cx="0" cy="269470"/>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76" name="Straight Connector 275"/>
          <p:cNvCxnSpPr/>
          <p:nvPr/>
        </p:nvCxnSpPr>
        <p:spPr>
          <a:xfrm>
            <a:off x="7063598" y="2933256"/>
            <a:ext cx="0" cy="269470"/>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77" name="Straight Connector 276"/>
          <p:cNvCxnSpPr/>
          <p:nvPr/>
        </p:nvCxnSpPr>
        <p:spPr>
          <a:xfrm>
            <a:off x="6390133" y="2933256"/>
            <a:ext cx="0" cy="269470"/>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78" name="Straight Connector 277"/>
          <p:cNvCxnSpPr/>
          <p:nvPr/>
        </p:nvCxnSpPr>
        <p:spPr>
          <a:xfrm>
            <a:off x="3373290" y="3298381"/>
            <a:ext cx="0" cy="269470"/>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79" name="Straight Connector 278"/>
          <p:cNvCxnSpPr/>
          <p:nvPr/>
        </p:nvCxnSpPr>
        <p:spPr>
          <a:xfrm>
            <a:off x="8397620" y="3298381"/>
            <a:ext cx="0" cy="269470"/>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80" name="Straight Connector 279"/>
          <p:cNvCxnSpPr/>
          <p:nvPr/>
        </p:nvCxnSpPr>
        <p:spPr>
          <a:xfrm>
            <a:off x="7508098" y="3298381"/>
            <a:ext cx="0" cy="269470"/>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81" name="Straight Connector 280"/>
          <p:cNvCxnSpPr/>
          <p:nvPr/>
        </p:nvCxnSpPr>
        <p:spPr>
          <a:xfrm>
            <a:off x="6541290" y="3298381"/>
            <a:ext cx="0" cy="269470"/>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82" name="Straight Connector 281"/>
          <p:cNvCxnSpPr/>
          <p:nvPr/>
        </p:nvCxnSpPr>
        <p:spPr>
          <a:xfrm>
            <a:off x="1905825" y="3838131"/>
            <a:ext cx="0" cy="269470"/>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83" name="Straight Connector 282"/>
          <p:cNvCxnSpPr/>
          <p:nvPr/>
        </p:nvCxnSpPr>
        <p:spPr>
          <a:xfrm>
            <a:off x="5015041" y="3838131"/>
            <a:ext cx="0" cy="269470"/>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84" name="Straight Connector 283"/>
          <p:cNvCxnSpPr/>
          <p:nvPr/>
        </p:nvCxnSpPr>
        <p:spPr>
          <a:xfrm>
            <a:off x="8270620" y="3838131"/>
            <a:ext cx="0" cy="269470"/>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85" name="Straight Connector 284"/>
          <p:cNvCxnSpPr/>
          <p:nvPr/>
        </p:nvCxnSpPr>
        <p:spPr>
          <a:xfrm>
            <a:off x="7381098" y="3838131"/>
            <a:ext cx="0" cy="269470"/>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86" name="Straight Connector 285"/>
          <p:cNvCxnSpPr/>
          <p:nvPr/>
        </p:nvCxnSpPr>
        <p:spPr>
          <a:xfrm>
            <a:off x="6539358" y="3838131"/>
            <a:ext cx="0" cy="269470"/>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87" name="Straight Connector 286"/>
          <p:cNvCxnSpPr/>
          <p:nvPr/>
        </p:nvCxnSpPr>
        <p:spPr>
          <a:xfrm>
            <a:off x="8545268" y="3838131"/>
            <a:ext cx="0" cy="269470"/>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88" name="Straight Connector 287"/>
          <p:cNvCxnSpPr/>
          <p:nvPr/>
        </p:nvCxnSpPr>
        <p:spPr>
          <a:xfrm>
            <a:off x="1626425" y="4554799"/>
            <a:ext cx="0" cy="269470"/>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89" name="Straight Connector 288"/>
          <p:cNvCxnSpPr/>
          <p:nvPr/>
        </p:nvCxnSpPr>
        <p:spPr>
          <a:xfrm>
            <a:off x="2665265" y="4554799"/>
            <a:ext cx="0" cy="269470"/>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90" name="Straight Connector 289"/>
          <p:cNvCxnSpPr/>
          <p:nvPr/>
        </p:nvCxnSpPr>
        <p:spPr>
          <a:xfrm>
            <a:off x="5148391" y="4554799"/>
            <a:ext cx="0" cy="269470"/>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91" name="Straight Connector 290"/>
          <p:cNvCxnSpPr/>
          <p:nvPr/>
        </p:nvCxnSpPr>
        <p:spPr>
          <a:xfrm>
            <a:off x="6736208" y="4554799"/>
            <a:ext cx="0" cy="269470"/>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92" name="Straight Connector 291"/>
          <p:cNvCxnSpPr/>
          <p:nvPr/>
        </p:nvCxnSpPr>
        <p:spPr>
          <a:xfrm>
            <a:off x="6261890" y="4554799"/>
            <a:ext cx="0" cy="269470"/>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93" name="Straight Connector 292"/>
          <p:cNvCxnSpPr/>
          <p:nvPr/>
        </p:nvCxnSpPr>
        <p:spPr>
          <a:xfrm>
            <a:off x="7256953" y="4937274"/>
            <a:ext cx="0" cy="269470"/>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94" name="Straight Connector 293"/>
          <p:cNvCxnSpPr/>
          <p:nvPr/>
        </p:nvCxnSpPr>
        <p:spPr>
          <a:xfrm>
            <a:off x="5364291" y="4929449"/>
            <a:ext cx="0" cy="269470"/>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95" name="Straight Connector 294"/>
          <p:cNvCxnSpPr/>
          <p:nvPr/>
        </p:nvCxnSpPr>
        <p:spPr>
          <a:xfrm>
            <a:off x="6525415" y="4929449"/>
            <a:ext cx="0" cy="269470"/>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96" name="Straight Connector 295"/>
          <p:cNvCxnSpPr/>
          <p:nvPr/>
        </p:nvCxnSpPr>
        <p:spPr>
          <a:xfrm>
            <a:off x="3317802" y="5265262"/>
            <a:ext cx="0" cy="269470"/>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97" name="Straight Connector 296"/>
          <p:cNvCxnSpPr/>
          <p:nvPr/>
        </p:nvCxnSpPr>
        <p:spPr>
          <a:xfrm>
            <a:off x="5300791" y="5294574"/>
            <a:ext cx="0" cy="269470"/>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98" name="Straight Connector 297"/>
          <p:cNvCxnSpPr/>
          <p:nvPr/>
        </p:nvCxnSpPr>
        <p:spPr>
          <a:xfrm>
            <a:off x="6557165" y="5294574"/>
            <a:ext cx="0" cy="269470"/>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99" name="Straight Connector 298"/>
          <p:cNvCxnSpPr/>
          <p:nvPr/>
        </p:nvCxnSpPr>
        <p:spPr>
          <a:xfrm>
            <a:off x="8021393" y="5294574"/>
            <a:ext cx="0" cy="269470"/>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300" name="Straight Connector 299"/>
          <p:cNvCxnSpPr/>
          <p:nvPr/>
        </p:nvCxnSpPr>
        <p:spPr>
          <a:xfrm>
            <a:off x="1477200" y="5802574"/>
            <a:ext cx="0" cy="269470"/>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301" name="Straight Connector 300"/>
          <p:cNvCxnSpPr/>
          <p:nvPr/>
        </p:nvCxnSpPr>
        <p:spPr>
          <a:xfrm>
            <a:off x="4999166" y="5802574"/>
            <a:ext cx="0" cy="269470"/>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302" name="Straight Connector 301"/>
          <p:cNvCxnSpPr/>
          <p:nvPr/>
        </p:nvCxnSpPr>
        <p:spPr>
          <a:xfrm>
            <a:off x="6586983" y="5802574"/>
            <a:ext cx="0" cy="269470"/>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303" name="Straight Connector 302"/>
          <p:cNvCxnSpPr/>
          <p:nvPr/>
        </p:nvCxnSpPr>
        <p:spPr>
          <a:xfrm>
            <a:off x="5890415" y="5802574"/>
            <a:ext cx="0" cy="269470"/>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304" name="Straight Arrow Connector 303"/>
          <p:cNvCxnSpPr/>
          <p:nvPr/>
        </p:nvCxnSpPr>
        <p:spPr>
          <a:xfrm flipV="1">
            <a:off x="1101445" y="6257147"/>
            <a:ext cx="3026055" cy="15875"/>
          </a:xfrm>
          <a:prstGeom prst="straightConnector1">
            <a:avLst/>
          </a:prstGeom>
          <a:ln>
            <a:solidFill>
              <a:schemeClr val="bg1">
                <a:lumMod val="50000"/>
              </a:schemeClr>
            </a:solidFill>
            <a:prstDash val="dash"/>
            <a:headEnd type="arrow"/>
            <a:tailEnd type="arrow"/>
          </a:ln>
        </p:spPr>
        <p:style>
          <a:lnRef idx="2">
            <a:schemeClr val="accent1"/>
          </a:lnRef>
          <a:fillRef idx="0">
            <a:schemeClr val="accent1"/>
          </a:fillRef>
          <a:effectRef idx="1">
            <a:schemeClr val="accent1"/>
          </a:effectRef>
          <a:fontRef idx="minor">
            <a:schemeClr val="tx1"/>
          </a:fontRef>
        </p:style>
      </p:cxnSp>
      <p:cxnSp>
        <p:nvCxnSpPr>
          <p:cNvPr id="305" name="Straight Arrow Connector 304"/>
          <p:cNvCxnSpPr/>
          <p:nvPr/>
        </p:nvCxnSpPr>
        <p:spPr>
          <a:xfrm>
            <a:off x="4127500" y="6266673"/>
            <a:ext cx="4539962" cy="6349"/>
          </a:xfrm>
          <a:prstGeom prst="straightConnector1">
            <a:avLst/>
          </a:prstGeom>
          <a:ln>
            <a:solidFill>
              <a:schemeClr val="bg1">
                <a:lumMod val="50000"/>
              </a:schemeClr>
            </a:solidFill>
            <a:prstDash val="dash"/>
            <a:headEnd type="arrow"/>
            <a:tailEnd type="arrow"/>
          </a:ln>
        </p:spPr>
        <p:style>
          <a:lnRef idx="2">
            <a:schemeClr val="accent1"/>
          </a:lnRef>
          <a:fillRef idx="0">
            <a:schemeClr val="accent1"/>
          </a:fillRef>
          <a:effectRef idx="1">
            <a:schemeClr val="accent1"/>
          </a:effectRef>
          <a:fontRef idx="minor">
            <a:schemeClr val="tx1"/>
          </a:fontRef>
        </p:style>
      </p:cxnSp>
      <p:cxnSp>
        <p:nvCxnSpPr>
          <p:cNvPr id="306" name="Straight Connector 305"/>
          <p:cNvCxnSpPr/>
          <p:nvPr/>
        </p:nvCxnSpPr>
        <p:spPr>
          <a:xfrm>
            <a:off x="4073561" y="553754"/>
            <a:ext cx="63500" cy="6043302"/>
          </a:xfrm>
          <a:prstGeom prst="line">
            <a:avLst/>
          </a:prstGeom>
          <a:ln>
            <a:solidFill>
              <a:srgbClr val="7F7F7F"/>
            </a:solidFill>
            <a:prstDash val="dash"/>
          </a:ln>
        </p:spPr>
        <p:style>
          <a:lnRef idx="2">
            <a:schemeClr val="accent1"/>
          </a:lnRef>
          <a:fillRef idx="0">
            <a:schemeClr val="accent1"/>
          </a:fillRef>
          <a:effectRef idx="1">
            <a:schemeClr val="accent1"/>
          </a:effectRef>
          <a:fontRef idx="minor">
            <a:schemeClr val="tx1"/>
          </a:fontRef>
        </p:style>
      </p:cxnSp>
      <p:sp>
        <p:nvSpPr>
          <p:cNvPr id="307" name="TextBox 306"/>
          <p:cNvSpPr txBox="1"/>
          <p:nvPr/>
        </p:nvSpPr>
        <p:spPr>
          <a:xfrm>
            <a:off x="1385591" y="6359382"/>
            <a:ext cx="2596797" cy="369332"/>
          </a:xfrm>
          <a:prstGeom prst="rect">
            <a:avLst/>
          </a:prstGeom>
          <a:noFill/>
        </p:spPr>
        <p:txBody>
          <a:bodyPr wrap="none" rtlCol="0">
            <a:spAutoFit/>
          </a:bodyPr>
          <a:lstStyle/>
          <a:p>
            <a:pPr defTabSz="457200" fontAlgn="auto">
              <a:spcBef>
                <a:spcPts val="0"/>
              </a:spcBef>
              <a:spcAft>
                <a:spcPts val="0"/>
              </a:spcAft>
            </a:pPr>
            <a:r>
              <a:rPr lang="en-US" sz="1800" b="0" dirty="0" smtClean="0">
                <a:solidFill>
                  <a:srgbClr val="C0504D">
                    <a:lumMod val="75000"/>
                  </a:srgbClr>
                </a:solidFill>
                <a:latin typeface="Arial"/>
                <a:ea typeface="+mn-ea"/>
                <a:cs typeface="Arial"/>
              </a:rPr>
              <a:t>Early replicated regions</a:t>
            </a:r>
            <a:endParaRPr lang="en-US" sz="1800" b="0" dirty="0">
              <a:solidFill>
                <a:srgbClr val="C0504D">
                  <a:lumMod val="75000"/>
                </a:srgbClr>
              </a:solidFill>
              <a:latin typeface="Arial"/>
              <a:ea typeface="+mn-ea"/>
              <a:cs typeface="Arial"/>
            </a:endParaRPr>
          </a:p>
        </p:txBody>
      </p:sp>
      <p:sp>
        <p:nvSpPr>
          <p:cNvPr id="308" name="TextBox 307"/>
          <p:cNvSpPr txBox="1"/>
          <p:nvPr/>
        </p:nvSpPr>
        <p:spPr>
          <a:xfrm>
            <a:off x="5130056" y="6359382"/>
            <a:ext cx="2520154" cy="369332"/>
          </a:xfrm>
          <a:prstGeom prst="rect">
            <a:avLst/>
          </a:prstGeom>
          <a:noFill/>
        </p:spPr>
        <p:txBody>
          <a:bodyPr wrap="none" rtlCol="0">
            <a:spAutoFit/>
          </a:bodyPr>
          <a:lstStyle/>
          <a:p>
            <a:pPr defTabSz="457200" fontAlgn="auto">
              <a:spcBef>
                <a:spcPts val="0"/>
              </a:spcBef>
              <a:spcAft>
                <a:spcPts val="0"/>
              </a:spcAft>
            </a:pPr>
            <a:r>
              <a:rPr lang="en-US" sz="1800" b="0" dirty="0" smtClean="0">
                <a:solidFill>
                  <a:srgbClr val="953735"/>
                </a:solidFill>
                <a:latin typeface="Arial"/>
                <a:ea typeface="+mn-ea"/>
                <a:cs typeface="Arial"/>
              </a:rPr>
              <a:t>Late replicated regions</a:t>
            </a:r>
            <a:endParaRPr lang="en-US" sz="1800" b="0" dirty="0">
              <a:solidFill>
                <a:srgbClr val="953735"/>
              </a:solidFill>
              <a:latin typeface="Arial"/>
              <a:ea typeface="+mn-ea"/>
              <a:cs typeface="Arial"/>
            </a:endParaRPr>
          </a:p>
        </p:txBody>
      </p:sp>
      <p:grpSp>
        <p:nvGrpSpPr>
          <p:cNvPr id="309" name="Group 308"/>
          <p:cNvGrpSpPr/>
          <p:nvPr/>
        </p:nvGrpSpPr>
        <p:grpSpPr>
          <a:xfrm>
            <a:off x="6261890" y="354861"/>
            <a:ext cx="626731" cy="5778017"/>
            <a:chOff x="6261890" y="336589"/>
            <a:chExt cx="626731" cy="5778017"/>
          </a:xfrm>
        </p:grpSpPr>
        <p:sp>
          <p:nvSpPr>
            <p:cNvPr id="310" name="Rectangle 309"/>
            <p:cNvSpPr/>
            <p:nvPr/>
          </p:nvSpPr>
          <p:spPr>
            <a:xfrm>
              <a:off x="6261890" y="336589"/>
              <a:ext cx="623364" cy="198893"/>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cxnSp>
          <p:nvCxnSpPr>
            <p:cNvPr id="311" name="Straight Connector 310"/>
            <p:cNvCxnSpPr/>
            <p:nvPr/>
          </p:nvCxnSpPr>
          <p:spPr>
            <a:xfrm>
              <a:off x="6261890" y="512531"/>
              <a:ext cx="0" cy="5602075"/>
            </a:xfrm>
            <a:prstGeom prst="line">
              <a:avLst/>
            </a:prstGeom>
            <a:ln>
              <a:solidFill>
                <a:schemeClr val="tx1"/>
              </a:solidFill>
              <a:prstDash val="dot"/>
            </a:ln>
          </p:spPr>
          <p:style>
            <a:lnRef idx="2">
              <a:schemeClr val="accent1"/>
            </a:lnRef>
            <a:fillRef idx="0">
              <a:schemeClr val="accent1"/>
            </a:fillRef>
            <a:effectRef idx="1">
              <a:schemeClr val="accent1"/>
            </a:effectRef>
            <a:fontRef idx="minor">
              <a:schemeClr val="tx1"/>
            </a:fontRef>
          </p:style>
        </p:cxnSp>
        <p:cxnSp>
          <p:nvCxnSpPr>
            <p:cNvPr id="312" name="Straight Connector 311"/>
            <p:cNvCxnSpPr/>
            <p:nvPr/>
          </p:nvCxnSpPr>
          <p:spPr>
            <a:xfrm>
              <a:off x="6888621" y="511941"/>
              <a:ext cx="0" cy="5602075"/>
            </a:xfrm>
            <a:prstGeom prst="line">
              <a:avLst/>
            </a:prstGeom>
            <a:ln>
              <a:solidFill>
                <a:schemeClr val="tx1"/>
              </a:solidFill>
              <a:prstDash val="dot"/>
            </a:ln>
          </p:spPr>
          <p:style>
            <a:lnRef idx="2">
              <a:schemeClr val="accent1"/>
            </a:lnRef>
            <a:fillRef idx="0">
              <a:schemeClr val="accent1"/>
            </a:fillRef>
            <a:effectRef idx="1">
              <a:schemeClr val="accent1"/>
            </a:effectRef>
            <a:fontRef idx="minor">
              <a:schemeClr val="tx1"/>
            </a:fontRef>
          </p:style>
        </p:cxnSp>
      </p:grpSp>
      <p:grpSp>
        <p:nvGrpSpPr>
          <p:cNvPr id="313" name="Group 312"/>
          <p:cNvGrpSpPr/>
          <p:nvPr/>
        </p:nvGrpSpPr>
        <p:grpSpPr>
          <a:xfrm>
            <a:off x="7436498" y="352361"/>
            <a:ext cx="626731" cy="5778017"/>
            <a:chOff x="6261890" y="336589"/>
            <a:chExt cx="626731" cy="5778017"/>
          </a:xfrm>
        </p:grpSpPr>
        <p:sp>
          <p:nvSpPr>
            <p:cNvPr id="314" name="Rectangle 313"/>
            <p:cNvSpPr/>
            <p:nvPr/>
          </p:nvSpPr>
          <p:spPr>
            <a:xfrm>
              <a:off x="6261890" y="336589"/>
              <a:ext cx="623364" cy="198893"/>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cxnSp>
          <p:nvCxnSpPr>
            <p:cNvPr id="315" name="Straight Connector 314"/>
            <p:cNvCxnSpPr/>
            <p:nvPr/>
          </p:nvCxnSpPr>
          <p:spPr>
            <a:xfrm>
              <a:off x="6261890" y="512531"/>
              <a:ext cx="0" cy="5602075"/>
            </a:xfrm>
            <a:prstGeom prst="line">
              <a:avLst/>
            </a:prstGeom>
            <a:ln>
              <a:solidFill>
                <a:schemeClr val="tx1"/>
              </a:solidFill>
              <a:prstDash val="dot"/>
            </a:ln>
          </p:spPr>
          <p:style>
            <a:lnRef idx="2">
              <a:schemeClr val="accent1"/>
            </a:lnRef>
            <a:fillRef idx="0">
              <a:schemeClr val="accent1"/>
            </a:fillRef>
            <a:effectRef idx="1">
              <a:schemeClr val="accent1"/>
            </a:effectRef>
            <a:fontRef idx="minor">
              <a:schemeClr val="tx1"/>
            </a:fontRef>
          </p:style>
        </p:cxnSp>
        <p:cxnSp>
          <p:nvCxnSpPr>
            <p:cNvPr id="316" name="Straight Connector 315"/>
            <p:cNvCxnSpPr/>
            <p:nvPr/>
          </p:nvCxnSpPr>
          <p:spPr>
            <a:xfrm>
              <a:off x="6888621" y="511941"/>
              <a:ext cx="0" cy="5602075"/>
            </a:xfrm>
            <a:prstGeom prst="line">
              <a:avLst/>
            </a:prstGeom>
            <a:ln>
              <a:solidFill>
                <a:schemeClr val="tx1"/>
              </a:solidFill>
              <a:prstDash val="dot"/>
            </a:ln>
          </p:spPr>
          <p:style>
            <a:lnRef idx="2">
              <a:schemeClr val="accent1"/>
            </a:lnRef>
            <a:fillRef idx="0">
              <a:schemeClr val="accent1"/>
            </a:fillRef>
            <a:effectRef idx="1">
              <a:schemeClr val="accent1"/>
            </a:effectRef>
            <a:fontRef idx="minor">
              <a:schemeClr val="tx1"/>
            </a:fontRef>
          </p:style>
        </p:cxnSp>
      </p:grpSp>
      <p:grpSp>
        <p:nvGrpSpPr>
          <p:cNvPr id="317" name="Group 316"/>
          <p:cNvGrpSpPr/>
          <p:nvPr/>
        </p:nvGrpSpPr>
        <p:grpSpPr>
          <a:xfrm>
            <a:off x="3004450" y="349861"/>
            <a:ext cx="626731" cy="5778017"/>
            <a:chOff x="6261890" y="336589"/>
            <a:chExt cx="626731" cy="5778017"/>
          </a:xfrm>
        </p:grpSpPr>
        <p:sp>
          <p:nvSpPr>
            <p:cNvPr id="318" name="Rectangle 317"/>
            <p:cNvSpPr/>
            <p:nvPr/>
          </p:nvSpPr>
          <p:spPr>
            <a:xfrm>
              <a:off x="6261890" y="336589"/>
              <a:ext cx="623364" cy="198893"/>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cxnSp>
          <p:nvCxnSpPr>
            <p:cNvPr id="319" name="Straight Connector 318"/>
            <p:cNvCxnSpPr/>
            <p:nvPr/>
          </p:nvCxnSpPr>
          <p:spPr>
            <a:xfrm>
              <a:off x="6261890" y="512531"/>
              <a:ext cx="0" cy="5602075"/>
            </a:xfrm>
            <a:prstGeom prst="line">
              <a:avLst/>
            </a:prstGeom>
            <a:ln>
              <a:solidFill>
                <a:schemeClr val="tx1"/>
              </a:solidFill>
              <a:prstDash val="dot"/>
            </a:ln>
          </p:spPr>
          <p:style>
            <a:lnRef idx="2">
              <a:schemeClr val="accent1"/>
            </a:lnRef>
            <a:fillRef idx="0">
              <a:schemeClr val="accent1"/>
            </a:fillRef>
            <a:effectRef idx="1">
              <a:schemeClr val="accent1"/>
            </a:effectRef>
            <a:fontRef idx="minor">
              <a:schemeClr val="tx1"/>
            </a:fontRef>
          </p:style>
        </p:cxnSp>
        <p:cxnSp>
          <p:nvCxnSpPr>
            <p:cNvPr id="320" name="Straight Connector 319"/>
            <p:cNvCxnSpPr/>
            <p:nvPr/>
          </p:nvCxnSpPr>
          <p:spPr>
            <a:xfrm>
              <a:off x="6888621" y="511941"/>
              <a:ext cx="0" cy="5602075"/>
            </a:xfrm>
            <a:prstGeom prst="line">
              <a:avLst/>
            </a:prstGeom>
            <a:ln>
              <a:solidFill>
                <a:schemeClr val="tx1"/>
              </a:solidFill>
              <a:prstDash val="dot"/>
            </a:ln>
          </p:spPr>
          <p:style>
            <a:lnRef idx="2">
              <a:schemeClr val="accent1"/>
            </a:lnRef>
            <a:fillRef idx="0">
              <a:schemeClr val="accent1"/>
            </a:fillRef>
            <a:effectRef idx="1">
              <a:schemeClr val="accent1"/>
            </a:effectRef>
            <a:fontRef idx="minor">
              <a:schemeClr val="tx1"/>
            </a:fontRef>
          </p:style>
        </p:cxnSp>
      </p:grpSp>
      <p:grpSp>
        <p:nvGrpSpPr>
          <p:cNvPr id="321" name="Group 320"/>
          <p:cNvGrpSpPr/>
          <p:nvPr/>
        </p:nvGrpSpPr>
        <p:grpSpPr>
          <a:xfrm>
            <a:off x="1762930" y="362851"/>
            <a:ext cx="626731" cy="5778017"/>
            <a:chOff x="6261890" y="336589"/>
            <a:chExt cx="626731" cy="5778017"/>
          </a:xfrm>
        </p:grpSpPr>
        <p:sp>
          <p:nvSpPr>
            <p:cNvPr id="322" name="Rectangle 321"/>
            <p:cNvSpPr/>
            <p:nvPr/>
          </p:nvSpPr>
          <p:spPr>
            <a:xfrm>
              <a:off x="6261890" y="336589"/>
              <a:ext cx="623364" cy="198893"/>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cxnSp>
          <p:nvCxnSpPr>
            <p:cNvPr id="323" name="Straight Connector 322"/>
            <p:cNvCxnSpPr/>
            <p:nvPr/>
          </p:nvCxnSpPr>
          <p:spPr>
            <a:xfrm>
              <a:off x="6261890" y="512531"/>
              <a:ext cx="0" cy="5602075"/>
            </a:xfrm>
            <a:prstGeom prst="line">
              <a:avLst/>
            </a:prstGeom>
            <a:ln>
              <a:solidFill>
                <a:schemeClr val="tx1"/>
              </a:solidFill>
              <a:prstDash val="dot"/>
            </a:ln>
          </p:spPr>
          <p:style>
            <a:lnRef idx="2">
              <a:schemeClr val="accent1"/>
            </a:lnRef>
            <a:fillRef idx="0">
              <a:schemeClr val="accent1"/>
            </a:fillRef>
            <a:effectRef idx="1">
              <a:schemeClr val="accent1"/>
            </a:effectRef>
            <a:fontRef idx="minor">
              <a:schemeClr val="tx1"/>
            </a:fontRef>
          </p:style>
        </p:cxnSp>
        <p:cxnSp>
          <p:nvCxnSpPr>
            <p:cNvPr id="324" name="Straight Connector 323"/>
            <p:cNvCxnSpPr/>
            <p:nvPr/>
          </p:nvCxnSpPr>
          <p:spPr>
            <a:xfrm>
              <a:off x="6888621" y="511941"/>
              <a:ext cx="0" cy="5602075"/>
            </a:xfrm>
            <a:prstGeom prst="line">
              <a:avLst/>
            </a:prstGeom>
            <a:ln>
              <a:solidFill>
                <a:schemeClr val="tx1"/>
              </a:solidFill>
              <a:prstDash val="dot"/>
            </a:ln>
          </p:spPr>
          <p:style>
            <a:lnRef idx="2">
              <a:schemeClr val="accent1"/>
            </a:lnRef>
            <a:fillRef idx="0">
              <a:schemeClr val="accent1"/>
            </a:fillRef>
            <a:effectRef idx="1">
              <a:schemeClr val="accent1"/>
            </a:effectRef>
            <a:fontRef idx="minor">
              <a:schemeClr val="tx1"/>
            </a:fontRef>
          </p:style>
        </p:cxnSp>
      </p:grpSp>
      <p:sp>
        <p:nvSpPr>
          <p:cNvPr id="325" name="Rectangle 324"/>
          <p:cNvSpPr/>
          <p:nvPr/>
        </p:nvSpPr>
        <p:spPr>
          <a:xfrm>
            <a:off x="3004450" y="343146"/>
            <a:ext cx="623364" cy="5766742"/>
          </a:xfrm>
          <a:prstGeom prst="rect">
            <a:avLst/>
          </a:prstGeom>
          <a:solidFill>
            <a:srgbClr val="55CD17">
              <a:alpha val="30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326" name="Rectangle 325"/>
          <p:cNvSpPr/>
          <p:nvPr/>
        </p:nvSpPr>
        <p:spPr>
          <a:xfrm>
            <a:off x="6268177" y="350250"/>
            <a:ext cx="623364" cy="5766742"/>
          </a:xfrm>
          <a:prstGeom prst="rect">
            <a:avLst/>
          </a:prstGeom>
          <a:solidFill>
            <a:schemeClr val="accent6">
              <a:lumMod val="60000"/>
              <a:lumOff val="40000"/>
              <a:alpha val="3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327" name="TextBox 326"/>
          <p:cNvSpPr txBox="1"/>
          <p:nvPr/>
        </p:nvSpPr>
        <p:spPr>
          <a:xfrm>
            <a:off x="76960" y="90603"/>
            <a:ext cx="1761376" cy="707886"/>
          </a:xfrm>
          <a:prstGeom prst="rect">
            <a:avLst/>
          </a:prstGeom>
          <a:noFill/>
        </p:spPr>
        <p:txBody>
          <a:bodyPr wrap="square" rtlCol="0">
            <a:spAutoFit/>
          </a:bodyPr>
          <a:lstStyle/>
          <a:p>
            <a:pPr algn="ctr" defTabSz="457200" fontAlgn="auto">
              <a:spcBef>
                <a:spcPts val="0"/>
              </a:spcBef>
              <a:spcAft>
                <a:spcPts val="0"/>
              </a:spcAft>
            </a:pPr>
            <a:r>
              <a:rPr lang="en-US" altLang="zh-CN" sz="2000" dirty="0" smtClean="0">
                <a:solidFill>
                  <a:srgbClr val="FF0000"/>
                </a:solidFill>
                <a:latin typeface="Arial"/>
                <a:ea typeface="宋体"/>
                <a:cs typeface="Arial"/>
              </a:rPr>
              <a:t>Noncoding annotations</a:t>
            </a:r>
            <a:endParaRPr lang="en-US" sz="2000" dirty="0">
              <a:solidFill>
                <a:srgbClr val="FF0000"/>
              </a:solidFill>
              <a:latin typeface="Arial"/>
              <a:ea typeface="+mn-ea"/>
              <a:cs typeface="Arial"/>
            </a:endParaRPr>
          </a:p>
        </p:txBody>
      </p:sp>
    </p:spTree>
    <p:extLst>
      <p:ext uri="{BB962C8B-B14F-4D97-AF65-F5344CB8AC3E}">
        <p14:creationId xmlns:p14="http://schemas.microsoft.com/office/powerpoint/2010/main" val="1625110281"/>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eterogeneity_figure_v2-1.pdf"/>
          <p:cNvPicPr>
            <a:picLocks noChangeAspect="1"/>
          </p:cNvPicPr>
          <p:nvPr/>
        </p:nvPicPr>
        <p:blipFill rotWithShape="1">
          <a:blip r:embed="rId3">
            <a:extLst>
              <a:ext uri="{28A0092B-C50C-407E-A947-70E740481C1C}">
                <a14:useLocalDpi xmlns:a14="http://schemas.microsoft.com/office/drawing/2010/main" val="0"/>
              </a:ext>
            </a:extLst>
          </a:blip>
          <a:srcRect b="50277"/>
          <a:stretch/>
        </p:blipFill>
        <p:spPr>
          <a:xfrm>
            <a:off x="2287319" y="4163127"/>
            <a:ext cx="6709270" cy="2765390"/>
          </a:xfrm>
          <a:prstGeom prst="rect">
            <a:avLst/>
          </a:prstGeom>
        </p:spPr>
      </p:pic>
      <p:pic>
        <p:nvPicPr>
          <p:cNvPr id="67585" name="Picture 11" descr="Fig. 3.pdf"/>
          <p:cNvPicPr>
            <a:picLocks noChangeAspect="1"/>
          </p:cNvPicPr>
          <p:nvPr/>
        </p:nvPicPr>
        <p:blipFill>
          <a:blip r:embed="rId4">
            <a:extLst>
              <a:ext uri="{28A0092B-C50C-407E-A947-70E740481C1C}">
                <a14:useLocalDpi xmlns:a14="http://schemas.microsoft.com/office/drawing/2010/main" val="0"/>
              </a:ext>
            </a:extLst>
          </a:blip>
          <a:srcRect l="2" r="46814"/>
          <a:stretch>
            <a:fillRect/>
          </a:stretch>
        </p:blipFill>
        <p:spPr bwMode="auto">
          <a:xfrm>
            <a:off x="2256046" y="43512"/>
            <a:ext cx="6771352" cy="4293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86" name="Title 1"/>
          <p:cNvSpPr>
            <a:spLocks noGrp="1"/>
          </p:cNvSpPr>
          <p:nvPr>
            <p:ph type="title"/>
          </p:nvPr>
        </p:nvSpPr>
        <p:spPr>
          <a:xfrm>
            <a:off x="147789" y="605432"/>
            <a:ext cx="1999981" cy="1673225"/>
          </a:xfrm>
        </p:spPr>
        <p:txBody>
          <a:bodyPr>
            <a:noAutofit/>
          </a:bodyPr>
          <a:lstStyle/>
          <a:p>
            <a:r>
              <a:rPr lang="en-US" sz="2000" dirty="0">
                <a:latin typeface="Arial" charset="0"/>
                <a:ea typeface="ＭＳ Ｐゴシック" charset="0"/>
                <a:cs typeface="ＭＳ Ｐゴシック" charset="0"/>
              </a:rPr>
              <a:t>Cancer Somatic Mutational </a:t>
            </a:r>
            <a:r>
              <a:rPr lang="en-US" sz="2000" dirty="0" smtClean="0">
                <a:latin typeface="Arial" charset="0"/>
                <a:ea typeface="ＭＳ Ｐゴシック" charset="0"/>
                <a:cs typeface="ＭＳ Ｐゴシック" charset="0"/>
              </a:rPr>
              <a:t>Heterogeneity, across cancer types, samples &amp; regions</a:t>
            </a:r>
            <a:endParaRPr lang="en-US" sz="2000" dirty="0">
              <a:latin typeface="Arial" charset="0"/>
              <a:ea typeface="ＭＳ Ｐゴシック" charset="0"/>
              <a:cs typeface="ＭＳ Ｐゴシック" charset="0"/>
            </a:endParaRPr>
          </a:p>
        </p:txBody>
      </p:sp>
      <p:sp>
        <p:nvSpPr>
          <p:cNvPr id="8" name="Rectangle 7"/>
          <p:cNvSpPr/>
          <p:nvPr/>
        </p:nvSpPr>
        <p:spPr>
          <a:xfrm>
            <a:off x="0" y="6621463"/>
            <a:ext cx="1972146" cy="261610"/>
          </a:xfrm>
          <a:prstGeom prst="rect">
            <a:avLst/>
          </a:prstGeom>
        </p:spPr>
        <p:txBody>
          <a:bodyPr wrap="none">
            <a:spAutoFit/>
          </a:bodyPr>
          <a:lstStyle/>
          <a:p>
            <a:pPr defTabSz="457200" fontAlgn="auto">
              <a:spcBef>
                <a:spcPts val="0"/>
              </a:spcBef>
              <a:spcAft>
                <a:spcPts val="0"/>
              </a:spcAft>
              <a:defRPr/>
            </a:pPr>
            <a:r>
              <a:rPr lang="en-US" sz="1100" b="0" dirty="0">
                <a:solidFill>
                  <a:prstClr val="black">
                    <a:lumMod val="50000"/>
                    <a:lumOff val="50000"/>
                  </a:prstClr>
                </a:solidFill>
                <a:ea typeface="+mn-ea"/>
                <a:cs typeface="+mn-cs"/>
              </a:rPr>
              <a:t>[</a:t>
            </a:r>
            <a:r>
              <a:rPr lang="en-US" sz="1100" b="0" dirty="0" err="1">
                <a:solidFill>
                  <a:prstClr val="black">
                    <a:lumMod val="50000"/>
                    <a:lumOff val="50000"/>
                  </a:prstClr>
                </a:solidFill>
                <a:ea typeface="+mn-ea"/>
                <a:cs typeface="+mn-cs"/>
              </a:rPr>
              <a:t>Lochovsky</a:t>
            </a:r>
            <a:r>
              <a:rPr lang="en-US" sz="1100" b="0" dirty="0">
                <a:solidFill>
                  <a:prstClr val="black">
                    <a:lumMod val="50000"/>
                    <a:lumOff val="50000"/>
                  </a:prstClr>
                </a:solidFill>
                <a:ea typeface="+mn-ea"/>
                <a:cs typeface="+mn-cs"/>
              </a:rPr>
              <a:t> et al. </a:t>
            </a:r>
            <a:r>
              <a:rPr lang="en-US" sz="1100" b="0" i="1" dirty="0">
                <a:solidFill>
                  <a:prstClr val="black">
                    <a:lumMod val="50000"/>
                    <a:lumOff val="50000"/>
                  </a:prstClr>
                </a:solidFill>
                <a:ea typeface="+mn-ea"/>
                <a:cs typeface="+mn-cs"/>
              </a:rPr>
              <a:t>NAR</a:t>
            </a:r>
            <a:r>
              <a:rPr lang="en-US" sz="1100" b="0" dirty="0">
                <a:solidFill>
                  <a:prstClr val="black">
                    <a:lumMod val="50000"/>
                    <a:lumOff val="50000"/>
                  </a:prstClr>
                </a:solidFill>
                <a:ea typeface="+mn-ea"/>
                <a:cs typeface="+mn-cs"/>
              </a:rPr>
              <a:t> (</a:t>
            </a:r>
            <a:r>
              <a:rPr lang="fr-FR" sz="1100" b="0" dirty="0">
                <a:solidFill>
                  <a:prstClr val="black">
                    <a:lumMod val="50000"/>
                    <a:lumOff val="50000"/>
                  </a:prstClr>
                </a:solidFill>
                <a:ea typeface="+mn-ea"/>
                <a:cs typeface="+mn-cs"/>
              </a:rPr>
              <a:t>’</a:t>
            </a:r>
            <a:r>
              <a:rPr lang="en-US" sz="1100" b="0" dirty="0" smtClean="0">
                <a:solidFill>
                  <a:prstClr val="black">
                    <a:lumMod val="50000"/>
                    <a:lumOff val="50000"/>
                  </a:prstClr>
                </a:solidFill>
                <a:ea typeface="+mn-ea"/>
                <a:cs typeface="+mn-cs"/>
              </a:rPr>
              <a:t>15)</a:t>
            </a:r>
            <a:r>
              <a:rPr lang="en-US" sz="1100" b="0" dirty="0">
                <a:solidFill>
                  <a:prstClr val="black">
                    <a:lumMod val="50000"/>
                    <a:lumOff val="50000"/>
                  </a:prstClr>
                </a:solidFill>
                <a:ea typeface="+mn-ea"/>
                <a:cs typeface="+mn-cs"/>
              </a:rPr>
              <a:t>]</a:t>
            </a:r>
            <a:endParaRPr lang="en-US" sz="1100" b="0" dirty="0">
              <a:solidFill>
                <a:prstClr val="black">
                  <a:lumMod val="50000"/>
                  <a:lumOff val="50000"/>
                </a:prstClr>
              </a:solidFill>
              <a:latin typeface="Calibri"/>
              <a:ea typeface="+mn-ea"/>
              <a:cs typeface="+mn-cs"/>
            </a:endParaRPr>
          </a:p>
        </p:txBody>
      </p:sp>
      <p:sp>
        <p:nvSpPr>
          <p:cNvPr id="3" name="Slide Number Placeholder 2"/>
          <p:cNvSpPr>
            <a:spLocks noGrp="1"/>
          </p:cNvSpPr>
          <p:nvPr>
            <p:ph type="sldNum" sz="quarter" idx="12"/>
          </p:nvPr>
        </p:nvSpPr>
        <p:spPr/>
        <p:txBody>
          <a:bodyPr/>
          <a:lstStyle/>
          <a:p>
            <a:fld id="{9D56B22E-84ED-E847-AF2C-7D5F426A701F}" type="slidenum">
              <a:rPr lang="en-US" smtClean="0">
                <a:solidFill>
                  <a:prstClr val="black">
                    <a:tint val="75000"/>
                  </a:prstClr>
                </a:solidFill>
                <a:latin typeface="Calibri"/>
              </a:rPr>
              <a:pPr/>
              <a:t>13</a:t>
            </a:fld>
            <a:endParaRPr lang="en-US">
              <a:solidFill>
                <a:prstClr val="black">
                  <a:tint val="75000"/>
                </a:prstClr>
              </a:solidFill>
              <a:latin typeface="Calibri"/>
            </a:endParaRPr>
          </a:p>
        </p:txBody>
      </p:sp>
      <p:sp>
        <p:nvSpPr>
          <p:cNvPr id="4" name="Rectangle 3"/>
          <p:cNvSpPr/>
          <p:nvPr/>
        </p:nvSpPr>
        <p:spPr>
          <a:xfrm>
            <a:off x="8920163" y="5070694"/>
            <a:ext cx="223837" cy="155076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Tree>
    <p:extLst>
      <p:ext uri="{BB962C8B-B14F-4D97-AF65-F5344CB8AC3E}">
        <p14:creationId xmlns:p14="http://schemas.microsoft.com/office/powerpoint/2010/main" val="18988189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Title 1"/>
          <p:cNvSpPr>
            <a:spLocks noGrp="1"/>
          </p:cNvSpPr>
          <p:nvPr>
            <p:ph type="title"/>
          </p:nvPr>
        </p:nvSpPr>
        <p:spPr>
          <a:xfrm>
            <a:off x="457200" y="73093"/>
            <a:ext cx="8229600" cy="813138"/>
          </a:xfrm>
        </p:spPr>
        <p:txBody>
          <a:bodyPr>
            <a:normAutofit fontScale="90000"/>
          </a:bodyPr>
          <a:lstStyle/>
          <a:p>
            <a:pPr eaLnBrk="1" hangingPunct="1"/>
            <a:r>
              <a:rPr lang="en-US" dirty="0"/>
              <a:t>Cancer Somatic Mutation Modeling</a:t>
            </a:r>
          </a:p>
        </p:txBody>
      </p:sp>
      <p:sp>
        <p:nvSpPr>
          <p:cNvPr id="3" name="Content Placeholder 2"/>
          <p:cNvSpPr>
            <a:spLocks noGrp="1"/>
          </p:cNvSpPr>
          <p:nvPr>
            <p:ph sz="half" idx="1"/>
          </p:nvPr>
        </p:nvSpPr>
        <p:spPr/>
        <p:txBody>
          <a:bodyPr rtlCol="0">
            <a:normAutofit fontScale="92500" lnSpcReduction="20000"/>
          </a:bodyPr>
          <a:lstStyle/>
          <a:p>
            <a:pPr eaLnBrk="1" fontAlgn="auto" hangingPunct="1">
              <a:spcAft>
                <a:spcPts val="0"/>
              </a:spcAft>
              <a:buFont typeface="Arial"/>
              <a:buChar char="•"/>
              <a:defRPr/>
            </a:pPr>
            <a:r>
              <a:rPr lang="en-US" dirty="0" smtClean="0">
                <a:ea typeface="+mn-ea"/>
                <a:cs typeface="+mn-cs"/>
              </a:rPr>
              <a:t>3 models to evaluate the significance of mutation burden</a:t>
            </a:r>
          </a:p>
          <a:p>
            <a:pPr eaLnBrk="1" fontAlgn="auto" hangingPunct="1">
              <a:spcAft>
                <a:spcPts val="0"/>
              </a:spcAft>
              <a:buFont typeface="Arial"/>
              <a:buChar char="•"/>
              <a:defRPr/>
            </a:pPr>
            <a:r>
              <a:rPr lang="en-US" dirty="0" smtClean="0">
                <a:ea typeface="+mn-ea"/>
                <a:cs typeface="+mn-cs"/>
              </a:rPr>
              <a:t>Suppose there are </a:t>
            </a:r>
            <a:r>
              <a:rPr lang="en-US" i="1" dirty="0" smtClean="0">
                <a:ea typeface="+mn-ea"/>
                <a:cs typeface="+mn-cs"/>
              </a:rPr>
              <a:t>k</a:t>
            </a:r>
            <a:r>
              <a:rPr lang="en-US" dirty="0" smtClean="0">
                <a:ea typeface="+mn-ea"/>
                <a:cs typeface="+mn-cs"/>
              </a:rPr>
              <a:t> genome elements. For element </a:t>
            </a:r>
            <a:r>
              <a:rPr lang="en-US" i="1" dirty="0" err="1" smtClean="0">
                <a:ea typeface="+mn-ea"/>
                <a:cs typeface="+mn-cs"/>
              </a:rPr>
              <a:t>i</a:t>
            </a:r>
            <a:r>
              <a:rPr lang="en-US" dirty="0" smtClean="0">
                <a:ea typeface="+mn-ea"/>
                <a:cs typeface="+mn-cs"/>
              </a:rPr>
              <a:t>, define:</a:t>
            </a:r>
          </a:p>
          <a:p>
            <a:pPr lvl="1" eaLnBrk="1" fontAlgn="auto" hangingPunct="1">
              <a:spcAft>
                <a:spcPts val="0"/>
              </a:spcAft>
              <a:buFont typeface="Arial"/>
              <a:buChar char="–"/>
              <a:defRPr/>
            </a:pPr>
            <a:r>
              <a:rPr lang="en-US" i="1" dirty="0" err="1" smtClean="0">
                <a:solidFill>
                  <a:srgbClr val="FF0000"/>
                </a:solidFill>
                <a:ea typeface="+mn-ea"/>
              </a:rPr>
              <a:t>n</a:t>
            </a:r>
            <a:r>
              <a:rPr lang="en-US" i="1" baseline="-25000" dirty="0" err="1" smtClean="0">
                <a:solidFill>
                  <a:srgbClr val="FF0000"/>
                </a:solidFill>
                <a:ea typeface="+mn-ea"/>
              </a:rPr>
              <a:t>i</a:t>
            </a:r>
            <a:r>
              <a:rPr lang="en-US" dirty="0" smtClean="0">
                <a:solidFill>
                  <a:srgbClr val="0000FF"/>
                </a:solidFill>
                <a:ea typeface="+mn-ea"/>
              </a:rPr>
              <a:t>: total number of nucleotides</a:t>
            </a:r>
            <a:endParaRPr lang="en-US" i="1" dirty="0" smtClean="0">
              <a:solidFill>
                <a:srgbClr val="0000FF"/>
              </a:solidFill>
              <a:ea typeface="+mn-ea"/>
            </a:endParaRPr>
          </a:p>
          <a:p>
            <a:pPr lvl="1" eaLnBrk="1" fontAlgn="auto" hangingPunct="1">
              <a:spcAft>
                <a:spcPts val="0"/>
              </a:spcAft>
              <a:buFont typeface="Arial"/>
              <a:buChar char="–"/>
              <a:defRPr/>
            </a:pPr>
            <a:r>
              <a:rPr lang="en-US" i="1" dirty="0" smtClean="0">
                <a:solidFill>
                  <a:srgbClr val="4C9900"/>
                </a:solidFill>
                <a:ea typeface="+mn-ea"/>
              </a:rPr>
              <a:t>x</a:t>
            </a:r>
            <a:r>
              <a:rPr lang="en-US" i="1" baseline="-25000" dirty="0" smtClean="0">
                <a:solidFill>
                  <a:srgbClr val="008000"/>
                </a:solidFill>
                <a:ea typeface="+mn-ea"/>
              </a:rPr>
              <a:t>i</a:t>
            </a:r>
            <a:r>
              <a:rPr lang="en-US" dirty="0" smtClean="0">
                <a:solidFill>
                  <a:srgbClr val="0000FF"/>
                </a:solidFill>
                <a:ea typeface="+mn-ea"/>
              </a:rPr>
              <a:t>: the number of mutations within the element</a:t>
            </a:r>
            <a:endParaRPr lang="en-US" i="1" dirty="0" smtClean="0">
              <a:solidFill>
                <a:srgbClr val="0000FF"/>
              </a:solidFill>
              <a:ea typeface="+mn-ea"/>
            </a:endParaRPr>
          </a:p>
          <a:p>
            <a:pPr lvl="1" eaLnBrk="1" fontAlgn="auto" hangingPunct="1">
              <a:spcAft>
                <a:spcPts val="0"/>
              </a:spcAft>
              <a:buFont typeface="Arial"/>
              <a:buChar char="–"/>
              <a:defRPr/>
            </a:pPr>
            <a:r>
              <a:rPr lang="en-US" i="1" dirty="0" smtClean="0">
                <a:solidFill>
                  <a:srgbClr val="996633"/>
                </a:solidFill>
                <a:ea typeface="+mn-ea"/>
              </a:rPr>
              <a:t>p</a:t>
            </a:r>
            <a:r>
              <a:rPr lang="en-US" dirty="0" smtClean="0">
                <a:solidFill>
                  <a:srgbClr val="0000FF"/>
                </a:solidFill>
                <a:ea typeface="+mn-ea"/>
              </a:rPr>
              <a:t>: the mutation rate</a:t>
            </a:r>
          </a:p>
          <a:p>
            <a:pPr lvl="1" eaLnBrk="1" fontAlgn="auto" hangingPunct="1">
              <a:spcAft>
                <a:spcPts val="0"/>
              </a:spcAft>
              <a:buFont typeface="Arial"/>
              <a:buChar char="–"/>
              <a:defRPr/>
            </a:pPr>
            <a:r>
              <a:rPr lang="en-US" i="1" dirty="0" smtClean="0">
                <a:solidFill>
                  <a:srgbClr val="660066"/>
                </a:solidFill>
                <a:ea typeface="+mn-ea"/>
              </a:rPr>
              <a:t>R</a:t>
            </a:r>
            <a:r>
              <a:rPr lang="en-US" dirty="0" smtClean="0">
                <a:solidFill>
                  <a:srgbClr val="0000FF"/>
                </a:solidFill>
                <a:ea typeface="+mn-ea"/>
              </a:rPr>
              <a:t>: the replication timing bin of the element</a:t>
            </a:r>
            <a:endParaRPr lang="en-US" i="1" dirty="0" smtClean="0">
              <a:solidFill>
                <a:srgbClr val="0000FF"/>
              </a:solidFill>
              <a:ea typeface="+mn-ea"/>
            </a:endParaRPr>
          </a:p>
        </p:txBody>
      </p:sp>
      <p:sp>
        <p:nvSpPr>
          <p:cNvPr id="7" name="Content Placeholder 6"/>
          <p:cNvSpPr>
            <a:spLocks noGrp="1"/>
          </p:cNvSpPr>
          <p:nvPr>
            <p:ph sz="half" idx="2"/>
          </p:nvPr>
        </p:nvSpPr>
        <p:spPr/>
        <p:txBody>
          <a:bodyPr rtlCol="0">
            <a:normAutofit fontScale="92500" lnSpcReduction="20000"/>
          </a:bodyPr>
          <a:lstStyle/>
          <a:p>
            <a:pPr marL="0" indent="0" eaLnBrk="1" fontAlgn="auto" hangingPunct="1">
              <a:spcAft>
                <a:spcPts val="0"/>
              </a:spcAft>
              <a:buFont typeface="Arial"/>
              <a:buNone/>
              <a:defRPr/>
            </a:pPr>
            <a:r>
              <a:rPr lang="en-US" sz="2100" b="1" dirty="0" smtClean="0">
                <a:ea typeface="+mn-ea"/>
                <a:cs typeface="+mn-cs"/>
              </a:rPr>
              <a:t>Model 1: Constant Background Mutation Rate (Model from Previous Work)</a:t>
            </a:r>
          </a:p>
          <a:p>
            <a:pPr marL="0" indent="0" eaLnBrk="1" fontAlgn="auto" hangingPunct="1">
              <a:spcAft>
                <a:spcPts val="0"/>
              </a:spcAft>
              <a:buFont typeface="Arial"/>
              <a:buNone/>
              <a:defRPr/>
            </a:pPr>
            <a:endParaRPr lang="en-US" sz="2100" b="1" dirty="0">
              <a:ea typeface="+mn-ea"/>
              <a:cs typeface="+mn-cs"/>
            </a:endParaRPr>
          </a:p>
          <a:p>
            <a:pPr marL="0" indent="0" eaLnBrk="1" fontAlgn="auto" hangingPunct="1">
              <a:spcAft>
                <a:spcPts val="0"/>
              </a:spcAft>
              <a:buFont typeface="Arial"/>
              <a:buNone/>
              <a:defRPr/>
            </a:pPr>
            <a:endParaRPr lang="en-US" sz="2100" b="1" dirty="0" smtClean="0">
              <a:ea typeface="+mn-ea"/>
              <a:cs typeface="+mn-cs"/>
            </a:endParaRPr>
          </a:p>
          <a:p>
            <a:pPr marL="0" indent="0" eaLnBrk="1" fontAlgn="auto" hangingPunct="1">
              <a:spcAft>
                <a:spcPts val="0"/>
              </a:spcAft>
              <a:buFont typeface="Arial"/>
              <a:buNone/>
              <a:defRPr/>
            </a:pPr>
            <a:r>
              <a:rPr lang="en-US" sz="2100" b="1" dirty="0" smtClean="0">
                <a:ea typeface="+mn-ea"/>
                <a:cs typeface="+mn-cs"/>
              </a:rPr>
              <a:t>Model 2: Varying Mutation Rate</a:t>
            </a:r>
          </a:p>
          <a:p>
            <a:pPr marL="0" indent="0" eaLnBrk="1" fontAlgn="auto" hangingPunct="1">
              <a:spcAft>
                <a:spcPts val="0"/>
              </a:spcAft>
              <a:buFont typeface="Arial"/>
              <a:buNone/>
              <a:defRPr/>
            </a:pPr>
            <a:endParaRPr lang="en-US" sz="2100" b="1" dirty="0">
              <a:ea typeface="+mn-ea"/>
              <a:cs typeface="+mn-cs"/>
            </a:endParaRPr>
          </a:p>
          <a:p>
            <a:pPr marL="0" indent="0" eaLnBrk="1" fontAlgn="auto" hangingPunct="1">
              <a:spcAft>
                <a:spcPts val="0"/>
              </a:spcAft>
              <a:buFont typeface="Arial"/>
              <a:buNone/>
              <a:defRPr/>
            </a:pPr>
            <a:endParaRPr lang="en-US" sz="2100" b="1" dirty="0" smtClean="0">
              <a:ea typeface="+mn-ea"/>
              <a:cs typeface="+mn-cs"/>
            </a:endParaRPr>
          </a:p>
          <a:p>
            <a:pPr marL="0" indent="0" eaLnBrk="1" fontAlgn="auto" hangingPunct="1">
              <a:spcAft>
                <a:spcPts val="0"/>
              </a:spcAft>
              <a:buFont typeface="Arial"/>
              <a:buNone/>
              <a:defRPr/>
            </a:pPr>
            <a:endParaRPr lang="en-US" sz="2100" b="1" dirty="0">
              <a:ea typeface="+mn-ea"/>
              <a:cs typeface="+mn-cs"/>
            </a:endParaRPr>
          </a:p>
          <a:p>
            <a:pPr marL="0" indent="0" eaLnBrk="1" fontAlgn="auto" hangingPunct="1">
              <a:spcAft>
                <a:spcPts val="0"/>
              </a:spcAft>
              <a:buFont typeface="Arial"/>
              <a:buNone/>
              <a:defRPr/>
            </a:pPr>
            <a:r>
              <a:rPr lang="en-US" sz="2100" b="1" dirty="0" smtClean="0">
                <a:ea typeface="+mn-ea"/>
                <a:cs typeface="+mn-cs"/>
              </a:rPr>
              <a:t>Model 3: Varying Mutation Rate with Replication Timing Correction</a:t>
            </a:r>
            <a:endParaRPr lang="en-US" sz="2100" dirty="0" smtClean="0">
              <a:ea typeface="+mn-ea"/>
              <a:cs typeface="+mn-cs"/>
            </a:endParaRPr>
          </a:p>
          <a:p>
            <a:pPr marL="0" indent="0" eaLnBrk="1" fontAlgn="auto" hangingPunct="1">
              <a:spcAft>
                <a:spcPts val="0"/>
              </a:spcAft>
              <a:buFont typeface="Arial"/>
              <a:buNone/>
              <a:defRPr/>
            </a:pPr>
            <a:endParaRPr lang="en-US" sz="2100" dirty="0" smtClean="0">
              <a:ea typeface="+mn-ea"/>
              <a:cs typeface="+mn-cs"/>
            </a:endParaRPr>
          </a:p>
          <a:p>
            <a:pPr marL="0" indent="0" eaLnBrk="1" fontAlgn="auto" hangingPunct="1">
              <a:spcAft>
                <a:spcPts val="0"/>
              </a:spcAft>
              <a:buFont typeface="Arial"/>
              <a:buNone/>
              <a:defRPr/>
            </a:pPr>
            <a:endParaRPr lang="en-US" sz="2100" dirty="0" smtClean="0">
              <a:ea typeface="+mn-ea"/>
              <a:cs typeface="+mn-cs"/>
            </a:endParaRPr>
          </a:p>
          <a:p>
            <a:pPr eaLnBrk="1" fontAlgn="auto" hangingPunct="1">
              <a:spcAft>
                <a:spcPts val="0"/>
              </a:spcAft>
              <a:buFont typeface="Arial"/>
              <a:buChar char="•"/>
              <a:defRPr/>
            </a:pPr>
            <a:endParaRPr lang="en-US" sz="2100" dirty="0">
              <a:ea typeface="+mn-ea"/>
              <a:cs typeface="+mn-cs"/>
            </a:endParaRPr>
          </a:p>
        </p:txBody>
      </p:sp>
      <p:sp>
        <p:nvSpPr>
          <p:cNvPr id="69636"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defTabSz="4556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4556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4556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455613"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8BDED14B-70D1-A242-A63E-59E143136388}" type="slidenum">
              <a:rPr lang="en-US" sz="1200">
                <a:solidFill>
                  <a:srgbClr val="898989"/>
                </a:solidFill>
              </a:rPr>
              <a:pPr eaLnBrk="1" hangingPunct="1"/>
              <a:t>14</a:t>
            </a:fld>
            <a:endParaRPr lang="en-US" sz="1200">
              <a:solidFill>
                <a:srgbClr val="898989"/>
              </a:solidFill>
            </a:endParaRPr>
          </a:p>
        </p:txBody>
      </p:sp>
      <p:cxnSp>
        <p:nvCxnSpPr>
          <p:cNvPr id="11" name="Straight Connector 10"/>
          <p:cNvCxnSpPr/>
          <p:nvPr/>
        </p:nvCxnSpPr>
        <p:spPr>
          <a:xfrm>
            <a:off x="4648200" y="1600200"/>
            <a:ext cx="0" cy="4395158"/>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4648200" y="5984738"/>
            <a:ext cx="4421188" cy="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4648200" y="1600200"/>
            <a:ext cx="4421188" cy="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4648200" y="2875572"/>
            <a:ext cx="4421188" cy="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a:off x="4638863" y="4024821"/>
            <a:ext cx="4421188" cy="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8" name="Rectangle 17"/>
          <p:cNvSpPr/>
          <p:nvPr/>
        </p:nvSpPr>
        <p:spPr>
          <a:xfrm>
            <a:off x="7087905" y="5995358"/>
            <a:ext cx="1972146" cy="261610"/>
          </a:xfrm>
          <a:prstGeom prst="rect">
            <a:avLst/>
          </a:prstGeom>
        </p:spPr>
        <p:txBody>
          <a:bodyPr wrap="none">
            <a:spAutoFit/>
          </a:bodyPr>
          <a:lstStyle/>
          <a:p>
            <a:pPr defTabSz="457200" fontAlgn="auto">
              <a:spcBef>
                <a:spcPts val="0"/>
              </a:spcBef>
              <a:spcAft>
                <a:spcPts val="0"/>
              </a:spcAft>
              <a:defRPr/>
            </a:pPr>
            <a:r>
              <a:rPr lang="en-US" sz="1100" b="0" dirty="0">
                <a:solidFill>
                  <a:prstClr val="black">
                    <a:lumMod val="50000"/>
                    <a:lumOff val="50000"/>
                  </a:prstClr>
                </a:solidFill>
                <a:ea typeface="+mn-ea"/>
                <a:cs typeface="+mn-cs"/>
              </a:rPr>
              <a:t>[</a:t>
            </a:r>
            <a:r>
              <a:rPr lang="en-US" sz="1100" b="0" dirty="0" err="1">
                <a:solidFill>
                  <a:prstClr val="black">
                    <a:lumMod val="50000"/>
                    <a:lumOff val="50000"/>
                  </a:prstClr>
                </a:solidFill>
                <a:ea typeface="+mn-ea"/>
                <a:cs typeface="+mn-cs"/>
              </a:rPr>
              <a:t>Lochovsky</a:t>
            </a:r>
            <a:r>
              <a:rPr lang="en-US" sz="1100" b="0" dirty="0">
                <a:solidFill>
                  <a:prstClr val="black">
                    <a:lumMod val="50000"/>
                    <a:lumOff val="50000"/>
                  </a:prstClr>
                </a:solidFill>
                <a:ea typeface="+mn-ea"/>
                <a:cs typeface="+mn-cs"/>
              </a:rPr>
              <a:t> et al. </a:t>
            </a:r>
            <a:r>
              <a:rPr lang="en-US" sz="1100" b="0" i="1" dirty="0">
                <a:solidFill>
                  <a:prstClr val="black">
                    <a:lumMod val="50000"/>
                    <a:lumOff val="50000"/>
                  </a:prstClr>
                </a:solidFill>
                <a:ea typeface="+mn-ea"/>
                <a:cs typeface="+mn-cs"/>
              </a:rPr>
              <a:t>NAR</a:t>
            </a:r>
            <a:r>
              <a:rPr lang="en-US" sz="1100" b="0" dirty="0">
                <a:solidFill>
                  <a:prstClr val="black">
                    <a:lumMod val="50000"/>
                    <a:lumOff val="50000"/>
                  </a:prstClr>
                </a:solidFill>
                <a:ea typeface="+mn-ea"/>
                <a:cs typeface="+mn-cs"/>
              </a:rPr>
              <a:t> (</a:t>
            </a:r>
            <a:r>
              <a:rPr lang="fr-FR" sz="1100" b="0" dirty="0">
                <a:solidFill>
                  <a:prstClr val="black">
                    <a:lumMod val="50000"/>
                    <a:lumOff val="50000"/>
                  </a:prstClr>
                </a:solidFill>
                <a:ea typeface="+mn-ea"/>
                <a:cs typeface="+mn-cs"/>
              </a:rPr>
              <a:t>’</a:t>
            </a:r>
            <a:r>
              <a:rPr lang="en-US" sz="1100" b="0" dirty="0" smtClean="0">
                <a:solidFill>
                  <a:prstClr val="black">
                    <a:lumMod val="50000"/>
                    <a:lumOff val="50000"/>
                  </a:prstClr>
                </a:solidFill>
                <a:ea typeface="+mn-ea"/>
                <a:cs typeface="+mn-cs"/>
              </a:rPr>
              <a:t>15)</a:t>
            </a:r>
            <a:r>
              <a:rPr lang="en-US" sz="1100" b="0" dirty="0">
                <a:solidFill>
                  <a:prstClr val="black">
                    <a:lumMod val="50000"/>
                    <a:lumOff val="50000"/>
                  </a:prstClr>
                </a:solidFill>
                <a:ea typeface="+mn-ea"/>
                <a:cs typeface="+mn-cs"/>
              </a:rPr>
              <a:t>]</a:t>
            </a:r>
            <a:endParaRPr lang="en-US" sz="1100" b="0" dirty="0">
              <a:solidFill>
                <a:prstClr val="black">
                  <a:lumMod val="50000"/>
                  <a:lumOff val="50000"/>
                </a:prstClr>
              </a:solidFill>
              <a:latin typeface="Calibri"/>
              <a:ea typeface="+mn-ea"/>
              <a:cs typeface="+mn-cs"/>
            </a:endParaRPr>
          </a:p>
        </p:txBody>
      </p:sp>
      <p:pic>
        <p:nvPicPr>
          <p:cNvPr id="6" name="Picture 5" descr="eq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04717" y="2408274"/>
            <a:ext cx="2175556" cy="378780"/>
          </a:xfrm>
          <a:prstGeom prst="rect">
            <a:avLst/>
          </a:prstGeom>
        </p:spPr>
      </p:pic>
      <p:pic>
        <p:nvPicPr>
          <p:cNvPr id="8" name="Picture 7" descr="eq2.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04717" y="3233188"/>
            <a:ext cx="2522229" cy="378334"/>
          </a:xfrm>
          <a:prstGeom prst="rect">
            <a:avLst/>
          </a:prstGeom>
        </p:spPr>
      </p:pic>
      <p:pic>
        <p:nvPicPr>
          <p:cNvPr id="19" name="Picture 18" descr="eq3.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04717" y="3611522"/>
            <a:ext cx="1588580" cy="377772"/>
          </a:xfrm>
          <a:prstGeom prst="rect">
            <a:avLst/>
          </a:prstGeom>
        </p:spPr>
      </p:pic>
      <p:pic>
        <p:nvPicPr>
          <p:cNvPr id="20" name="Picture 19" descr="eq2.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04717" y="4856007"/>
            <a:ext cx="2484344" cy="372652"/>
          </a:xfrm>
          <a:prstGeom prst="rect">
            <a:avLst/>
          </a:prstGeom>
        </p:spPr>
      </p:pic>
      <p:pic>
        <p:nvPicPr>
          <p:cNvPr id="21" name="Picture 20" descr="eq4.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04717" y="5228659"/>
            <a:ext cx="2073611" cy="369273"/>
          </a:xfrm>
          <a:prstGeom prst="rect">
            <a:avLst/>
          </a:prstGeom>
        </p:spPr>
      </p:pic>
      <p:pic>
        <p:nvPicPr>
          <p:cNvPr id="22" name="Picture 21" descr="eq5.pdf"/>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02606" y="5597209"/>
            <a:ext cx="4355334" cy="361400"/>
          </a:xfrm>
          <a:prstGeom prst="rect">
            <a:avLst/>
          </a:prstGeom>
        </p:spPr>
      </p:pic>
      <p:sp>
        <p:nvSpPr>
          <p:cNvPr id="23" name="Rectangle 22"/>
          <p:cNvSpPr/>
          <p:nvPr/>
        </p:nvSpPr>
        <p:spPr>
          <a:xfrm>
            <a:off x="8954404" y="5995358"/>
            <a:ext cx="189596" cy="72611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24" name="Rectangle 23"/>
          <p:cNvSpPr/>
          <p:nvPr/>
        </p:nvSpPr>
        <p:spPr>
          <a:xfrm>
            <a:off x="8945267" y="5052421"/>
            <a:ext cx="114984" cy="55392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27" name="Rectangle 26"/>
          <p:cNvSpPr/>
          <p:nvPr/>
        </p:nvSpPr>
        <p:spPr>
          <a:xfrm>
            <a:off x="9080041" y="5070694"/>
            <a:ext cx="63960" cy="155076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cxnSp>
        <p:nvCxnSpPr>
          <p:cNvPr id="14" name="Straight Connector 13"/>
          <p:cNvCxnSpPr/>
          <p:nvPr/>
        </p:nvCxnSpPr>
        <p:spPr>
          <a:xfrm>
            <a:off x="9069388" y="1600200"/>
            <a:ext cx="0" cy="4395158"/>
          </a:xfrm>
          <a:prstGeom prst="line">
            <a:avLst/>
          </a:prstGeom>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98713467"/>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Title 1"/>
          <p:cNvSpPr>
            <a:spLocks noGrp="1"/>
          </p:cNvSpPr>
          <p:nvPr>
            <p:ph type="title"/>
          </p:nvPr>
        </p:nvSpPr>
        <p:spPr>
          <a:xfrm>
            <a:off x="685800" y="-131763"/>
            <a:ext cx="7772400" cy="1143001"/>
          </a:xfrm>
        </p:spPr>
        <p:txBody>
          <a:bodyPr/>
          <a:lstStyle/>
          <a:p>
            <a:r>
              <a:rPr lang="en-US" dirty="0">
                <a:latin typeface="Arial" charset="0"/>
                <a:ea typeface="ＭＳ Ｐゴシック" charset="0"/>
                <a:cs typeface="ＭＳ Ｐゴシック" charset="0"/>
              </a:rPr>
              <a:t>LARVA Model Comparison</a:t>
            </a:r>
          </a:p>
        </p:txBody>
      </p:sp>
      <p:sp>
        <p:nvSpPr>
          <p:cNvPr id="71682" name="Content Placeholder 2"/>
          <p:cNvSpPr>
            <a:spLocks noGrp="1"/>
          </p:cNvSpPr>
          <p:nvPr>
            <p:ph idx="1"/>
          </p:nvPr>
        </p:nvSpPr>
        <p:spPr>
          <a:xfrm>
            <a:off x="457200" y="806450"/>
            <a:ext cx="8229600" cy="1779588"/>
          </a:xfrm>
        </p:spPr>
        <p:txBody>
          <a:bodyPr/>
          <a:lstStyle/>
          <a:p>
            <a:r>
              <a:rPr lang="en-US" sz="2000" dirty="0">
                <a:latin typeface="Arial" charset="0"/>
                <a:ea typeface="ＭＳ Ｐゴシック" charset="0"/>
                <a:cs typeface="ＭＳ Ｐゴシック" charset="0"/>
              </a:rPr>
              <a:t>Comparison of mutation count frequency implied by the binomial model (model 1) and the beta-binomial model (model 2) relative to the empirical distribution</a:t>
            </a:r>
          </a:p>
          <a:p>
            <a:r>
              <a:rPr lang="en-US" sz="2000" dirty="0">
                <a:latin typeface="Arial" charset="0"/>
                <a:ea typeface="ＭＳ Ｐゴシック" charset="0"/>
                <a:cs typeface="ＭＳ Ｐゴシック" charset="0"/>
              </a:rPr>
              <a:t>The beta-binomial distribution is significantly better, especially for accurately modeling the over-dispersion of the empirical distribution</a:t>
            </a:r>
          </a:p>
        </p:txBody>
      </p:sp>
      <p:pic>
        <p:nvPicPr>
          <p:cNvPr id="71684" name="Picture 5"/>
          <p:cNvPicPr>
            <a:picLocks noChangeAspect="1"/>
          </p:cNvPicPr>
          <p:nvPr/>
        </p:nvPicPr>
        <p:blipFill>
          <a:blip r:embed="rId3">
            <a:extLst>
              <a:ext uri="{28A0092B-C50C-407E-A947-70E740481C1C}">
                <a14:useLocalDpi xmlns:a14="http://schemas.microsoft.com/office/drawing/2010/main" val="0"/>
              </a:ext>
            </a:extLst>
          </a:blip>
          <a:srcRect r="51688"/>
          <a:stretch>
            <a:fillRect/>
          </a:stretch>
        </p:blipFill>
        <p:spPr bwMode="auto">
          <a:xfrm>
            <a:off x="1370573" y="2416175"/>
            <a:ext cx="5821363" cy="444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6350" y="6521450"/>
            <a:ext cx="1932954" cy="261610"/>
          </a:xfrm>
          <a:prstGeom prst="rect">
            <a:avLst/>
          </a:prstGeom>
        </p:spPr>
        <p:txBody>
          <a:bodyPr wrap="none">
            <a:spAutoFit/>
          </a:bodyPr>
          <a:lstStyle/>
          <a:p>
            <a:pPr defTabSz="457200" fontAlgn="auto">
              <a:spcBef>
                <a:spcPts val="0"/>
              </a:spcBef>
              <a:spcAft>
                <a:spcPts val="0"/>
              </a:spcAft>
              <a:defRPr/>
            </a:pPr>
            <a:r>
              <a:rPr lang="en-US" sz="1100" b="0" dirty="0">
                <a:solidFill>
                  <a:prstClr val="black">
                    <a:lumMod val="50000"/>
                    <a:lumOff val="50000"/>
                  </a:prstClr>
                </a:solidFill>
                <a:ea typeface="+mn-ea"/>
                <a:cs typeface="+mn-cs"/>
              </a:rPr>
              <a:t>[</a:t>
            </a:r>
            <a:r>
              <a:rPr lang="en-US" sz="1100" b="0" dirty="0" err="1">
                <a:solidFill>
                  <a:prstClr val="black">
                    <a:lumMod val="50000"/>
                    <a:lumOff val="50000"/>
                  </a:prstClr>
                </a:solidFill>
                <a:ea typeface="+mn-ea"/>
                <a:cs typeface="+mn-cs"/>
              </a:rPr>
              <a:t>Lochovsky</a:t>
            </a:r>
            <a:r>
              <a:rPr lang="en-US" sz="1100" b="0" dirty="0">
                <a:solidFill>
                  <a:prstClr val="black">
                    <a:lumMod val="50000"/>
                    <a:lumOff val="50000"/>
                  </a:prstClr>
                </a:solidFill>
                <a:ea typeface="+mn-ea"/>
                <a:cs typeface="+mn-cs"/>
              </a:rPr>
              <a:t> et al. </a:t>
            </a:r>
            <a:r>
              <a:rPr lang="en-US" sz="1100" b="0" i="1" dirty="0">
                <a:solidFill>
                  <a:prstClr val="black">
                    <a:lumMod val="50000"/>
                    <a:lumOff val="50000"/>
                  </a:prstClr>
                </a:solidFill>
                <a:ea typeface="+mn-ea"/>
                <a:cs typeface="+mn-cs"/>
              </a:rPr>
              <a:t>NAR</a:t>
            </a:r>
            <a:r>
              <a:rPr lang="en-US" sz="1100" b="0" dirty="0">
                <a:solidFill>
                  <a:prstClr val="black">
                    <a:lumMod val="50000"/>
                    <a:lumOff val="50000"/>
                  </a:prstClr>
                </a:solidFill>
                <a:ea typeface="+mn-ea"/>
                <a:cs typeface="+mn-cs"/>
              </a:rPr>
              <a:t> (</a:t>
            </a:r>
            <a:r>
              <a:rPr lang="fr-FR" sz="1100" b="0" dirty="0">
                <a:solidFill>
                  <a:prstClr val="black">
                    <a:lumMod val="50000"/>
                    <a:lumOff val="50000"/>
                  </a:prstClr>
                </a:solidFill>
                <a:ea typeface="+mn-ea"/>
                <a:cs typeface="+mn-cs"/>
              </a:rPr>
              <a:t>’</a:t>
            </a:r>
            <a:r>
              <a:rPr lang="en-US" sz="1100" b="0" dirty="0" smtClean="0">
                <a:solidFill>
                  <a:prstClr val="black">
                    <a:lumMod val="50000"/>
                    <a:lumOff val="50000"/>
                  </a:prstClr>
                </a:solidFill>
                <a:ea typeface="+mn-ea"/>
                <a:cs typeface="+mn-cs"/>
              </a:rPr>
              <a:t>15)</a:t>
            </a:r>
            <a:r>
              <a:rPr lang="en-US" sz="1100" b="0" dirty="0">
                <a:solidFill>
                  <a:prstClr val="black">
                    <a:lumMod val="50000"/>
                    <a:lumOff val="50000"/>
                  </a:prstClr>
                </a:solidFill>
                <a:ea typeface="+mn-ea"/>
                <a:cs typeface="+mn-cs"/>
              </a:rPr>
              <a:t>]</a:t>
            </a:r>
            <a:endParaRPr lang="en-US" sz="1100" b="0" dirty="0">
              <a:solidFill>
                <a:prstClr val="black">
                  <a:lumMod val="50000"/>
                  <a:lumOff val="50000"/>
                </a:prstClr>
              </a:solidFill>
              <a:latin typeface="Calibri"/>
              <a:ea typeface="+mn-ea"/>
              <a:cs typeface="+mn-cs"/>
            </a:endParaRPr>
          </a:p>
        </p:txBody>
      </p:sp>
      <p:sp>
        <p:nvSpPr>
          <p:cNvPr id="2" name="Rectangle 1"/>
          <p:cNvSpPr/>
          <p:nvPr/>
        </p:nvSpPr>
        <p:spPr>
          <a:xfrm>
            <a:off x="1698175" y="2768325"/>
            <a:ext cx="421495" cy="25581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3" name="Slide Number Placeholder 2"/>
          <p:cNvSpPr>
            <a:spLocks noGrp="1"/>
          </p:cNvSpPr>
          <p:nvPr>
            <p:ph type="sldNum" sz="quarter" idx="12"/>
          </p:nvPr>
        </p:nvSpPr>
        <p:spPr/>
        <p:txBody>
          <a:bodyPr/>
          <a:lstStyle/>
          <a:p>
            <a:fld id="{9D56B22E-84ED-E847-AF2C-7D5F426A701F}" type="slidenum">
              <a:rPr lang="en-US" smtClean="0">
                <a:solidFill>
                  <a:prstClr val="black">
                    <a:tint val="75000"/>
                  </a:prstClr>
                </a:solidFill>
                <a:latin typeface="Calibri"/>
              </a:rPr>
              <a:pPr/>
              <a:t>15</a:t>
            </a:fld>
            <a:endParaRPr lang="en-US">
              <a:solidFill>
                <a:prstClr val="black">
                  <a:tint val="75000"/>
                </a:prstClr>
              </a:solidFill>
              <a:latin typeface="Calibri"/>
            </a:endParaRPr>
          </a:p>
        </p:txBody>
      </p:sp>
      <p:sp>
        <p:nvSpPr>
          <p:cNvPr id="8" name="Rectangle 7"/>
          <p:cNvSpPr/>
          <p:nvPr/>
        </p:nvSpPr>
        <p:spPr>
          <a:xfrm>
            <a:off x="7163919" y="2757439"/>
            <a:ext cx="421495" cy="25581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Tree>
    <p:extLst>
      <p:ext uri="{BB962C8B-B14F-4D97-AF65-F5344CB8AC3E}">
        <p14:creationId xmlns:p14="http://schemas.microsoft.com/office/powerpoint/2010/main" val="26997707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odel_3_figure.pdf"/>
          <p:cNvPicPr>
            <a:picLocks noChangeAspect="1"/>
          </p:cNvPicPr>
          <p:nvPr/>
        </p:nvPicPr>
        <p:blipFill rotWithShape="1">
          <a:blip r:embed="rId3">
            <a:extLst>
              <a:ext uri="{28A0092B-C50C-407E-A947-70E740481C1C}">
                <a14:useLocalDpi xmlns:a14="http://schemas.microsoft.com/office/drawing/2010/main" val="0"/>
              </a:ext>
            </a:extLst>
          </a:blip>
          <a:srcRect r="50160"/>
          <a:stretch/>
        </p:blipFill>
        <p:spPr>
          <a:xfrm>
            <a:off x="-6350" y="1301896"/>
            <a:ext cx="7369870" cy="5662575"/>
          </a:xfrm>
          <a:prstGeom prst="rect">
            <a:avLst/>
          </a:prstGeom>
        </p:spPr>
      </p:pic>
      <p:sp>
        <p:nvSpPr>
          <p:cNvPr id="73729" name="Title 1"/>
          <p:cNvSpPr>
            <a:spLocks noGrp="1"/>
          </p:cNvSpPr>
          <p:nvPr>
            <p:ph type="title"/>
          </p:nvPr>
        </p:nvSpPr>
        <p:spPr>
          <a:xfrm>
            <a:off x="457200" y="294213"/>
            <a:ext cx="8229600" cy="858819"/>
          </a:xfrm>
        </p:spPr>
        <p:txBody>
          <a:bodyPr>
            <a:noAutofit/>
          </a:bodyPr>
          <a:lstStyle/>
          <a:p>
            <a:r>
              <a:rPr lang="en-US" sz="3200" dirty="0" smtClean="0"/>
              <a:t>Adding DNA </a:t>
            </a:r>
            <a:r>
              <a:rPr lang="en-US" sz="3200" dirty="0"/>
              <a:t>replication timing correction </a:t>
            </a:r>
            <a:r>
              <a:rPr lang="en-US" sz="3200" dirty="0" smtClean="0"/>
              <a:t>further </a:t>
            </a:r>
            <a:r>
              <a:rPr lang="en-US" sz="3200" dirty="0"/>
              <a:t>improves the beta-binomial </a:t>
            </a:r>
            <a:r>
              <a:rPr lang="en-US" sz="3200" dirty="0" smtClean="0"/>
              <a:t>model</a:t>
            </a:r>
            <a:endParaRPr lang="en-US" sz="3200" dirty="0">
              <a:latin typeface="Arial" charset="0"/>
              <a:ea typeface="ＭＳ Ｐゴシック" charset="0"/>
              <a:cs typeface="ＭＳ Ｐゴシック" charset="0"/>
            </a:endParaRPr>
          </a:p>
        </p:txBody>
      </p:sp>
      <p:sp>
        <p:nvSpPr>
          <p:cNvPr id="73732"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defTabSz="4556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4556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4556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455613"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66319F04-C570-1C49-9B08-985439CAF813}" type="slidenum">
              <a:rPr lang="en-US" sz="1200">
                <a:solidFill>
                  <a:srgbClr val="898989"/>
                </a:solidFill>
              </a:rPr>
              <a:pPr eaLnBrk="1" hangingPunct="1"/>
              <a:t>16</a:t>
            </a:fld>
            <a:endParaRPr lang="en-US" sz="1200" dirty="0">
              <a:solidFill>
                <a:srgbClr val="898989"/>
              </a:solidFill>
            </a:endParaRPr>
          </a:p>
        </p:txBody>
      </p:sp>
      <p:sp>
        <p:nvSpPr>
          <p:cNvPr id="7" name="Rectangle 6"/>
          <p:cNvSpPr/>
          <p:nvPr/>
        </p:nvSpPr>
        <p:spPr>
          <a:xfrm>
            <a:off x="-6350" y="6521450"/>
            <a:ext cx="1932954" cy="261610"/>
          </a:xfrm>
          <a:prstGeom prst="rect">
            <a:avLst/>
          </a:prstGeom>
        </p:spPr>
        <p:txBody>
          <a:bodyPr wrap="none">
            <a:spAutoFit/>
          </a:bodyPr>
          <a:lstStyle/>
          <a:p>
            <a:pPr defTabSz="457200" fontAlgn="auto">
              <a:spcBef>
                <a:spcPts val="0"/>
              </a:spcBef>
              <a:spcAft>
                <a:spcPts val="0"/>
              </a:spcAft>
              <a:defRPr/>
            </a:pPr>
            <a:r>
              <a:rPr lang="en-US" sz="1100" b="0" dirty="0">
                <a:solidFill>
                  <a:prstClr val="black">
                    <a:lumMod val="50000"/>
                    <a:lumOff val="50000"/>
                  </a:prstClr>
                </a:solidFill>
                <a:ea typeface="+mn-ea"/>
                <a:cs typeface="+mn-cs"/>
              </a:rPr>
              <a:t>[</a:t>
            </a:r>
            <a:r>
              <a:rPr lang="en-US" sz="1100" b="0" dirty="0" err="1">
                <a:solidFill>
                  <a:prstClr val="black">
                    <a:lumMod val="50000"/>
                    <a:lumOff val="50000"/>
                  </a:prstClr>
                </a:solidFill>
                <a:ea typeface="+mn-ea"/>
                <a:cs typeface="+mn-cs"/>
              </a:rPr>
              <a:t>Lochovsky</a:t>
            </a:r>
            <a:r>
              <a:rPr lang="en-US" sz="1100" b="0" dirty="0">
                <a:solidFill>
                  <a:prstClr val="black">
                    <a:lumMod val="50000"/>
                    <a:lumOff val="50000"/>
                  </a:prstClr>
                </a:solidFill>
                <a:ea typeface="+mn-ea"/>
                <a:cs typeface="+mn-cs"/>
              </a:rPr>
              <a:t> et al. </a:t>
            </a:r>
            <a:r>
              <a:rPr lang="en-US" sz="1100" b="0" i="1" dirty="0">
                <a:solidFill>
                  <a:prstClr val="black">
                    <a:lumMod val="50000"/>
                    <a:lumOff val="50000"/>
                  </a:prstClr>
                </a:solidFill>
                <a:ea typeface="+mn-ea"/>
                <a:cs typeface="+mn-cs"/>
              </a:rPr>
              <a:t>NAR</a:t>
            </a:r>
            <a:r>
              <a:rPr lang="en-US" sz="1100" b="0" dirty="0">
                <a:solidFill>
                  <a:prstClr val="black">
                    <a:lumMod val="50000"/>
                    <a:lumOff val="50000"/>
                  </a:prstClr>
                </a:solidFill>
                <a:ea typeface="+mn-ea"/>
                <a:cs typeface="+mn-cs"/>
              </a:rPr>
              <a:t> (</a:t>
            </a:r>
            <a:r>
              <a:rPr lang="fr-FR" sz="1100" b="0" dirty="0">
                <a:solidFill>
                  <a:prstClr val="black">
                    <a:lumMod val="50000"/>
                    <a:lumOff val="50000"/>
                  </a:prstClr>
                </a:solidFill>
                <a:ea typeface="+mn-ea"/>
                <a:cs typeface="+mn-cs"/>
              </a:rPr>
              <a:t>’</a:t>
            </a:r>
            <a:r>
              <a:rPr lang="en-US" sz="1100" b="0" dirty="0" smtClean="0">
                <a:solidFill>
                  <a:prstClr val="black">
                    <a:lumMod val="50000"/>
                    <a:lumOff val="50000"/>
                  </a:prstClr>
                </a:solidFill>
                <a:ea typeface="+mn-ea"/>
                <a:cs typeface="+mn-cs"/>
              </a:rPr>
              <a:t>15)</a:t>
            </a:r>
            <a:r>
              <a:rPr lang="en-US" sz="1100" b="0" dirty="0">
                <a:solidFill>
                  <a:prstClr val="black">
                    <a:lumMod val="50000"/>
                    <a:lumOff val="50000"/>
                  </a:prstClr>
                </a:solidFill>
                <a:ea typeface="+mn-ea"/>
                <a:cs typeface="+mn-cs"/>
              </a:rPr>
              <a:t>]</a:t>
            </a:r>
            <a:endParaRPr lang="en-US" sz="1100" b="0" dirty="0">
              <a:solidFill>
                <a:prstClr val="black">
                  <a:lumMod val="50000"/>
                  <a:lumOff val="50000"/>
                </a:prstClr>
              </a:solidFill>
              <a:latin typeface="Calibri"/>
              <a:ea typeface="+mn-ea"/>
              <a:cs typeface="+mn-cs"/>
            </a:endParaRPr>
          </a:p>
        </p:txBody>
      </p:sp>
      <p:sp>
        <p:nvSpPr>
          <p:cNvPr id="2" name="Rectangle 1"/>
          <p:cNvSpPr/>
          <p:nvPr/>
        </p:nvSpPr>
        <p:spPr>
          <a:xfrm>
            <a:off x="2064995" y="2690667"/>
            <a:ext cx="347211" cy="301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5" name="TextBox 4"/>
          <p:cNvSpPr txBox="1"/>
          <p:nvPr/>
        </p:nvSpPr>
        <p:spPr>
          <a:xfrm>
            <a:off x="4343603" y="3756686"/>
            <a:ext cx="4302297" cy="1015663"/>
          </a:xfrm>
          <a:prstGeom prst="rect">
            <a:avLst/>
          </a:prstGeom>
          <a:noFill/>
        </p:spPr>
        <p:txBody>
          <a:bodyPr wrap="square" rtlCol="0">
            <a:spAutoFit/>
          </a:bodyPr>
          <a:lstStyle/>
          <a:p>
            <a:pPr defTabSz="457200" fontAlgn="auto">
              <a:spcBef>
                <a:spcPts val="0"/>
              </a:spcBef>
              <a:spcAft>
                <a:spcPts val="0"/>
              </a:spcAft>
            </a:pPr>
            <a:r>
              <a:rPr lang="en-US" sz="2000" dirty="0">
                <a:solidFill>
                  <a:srgbClr val="80030C"/>
                </a:solidFill>
                <a:latin typeface="Calibri"/>
                <a:ea typeface="+mn-ea"/>
                <a:cs typeface="+mn-cs"/>
              </a:rPr>
              <a:t>Bottom 10% of </a:t>
            </a:r>
            <a:r>
              <a:rPr lang="en-US" sz="2000" dirty="0" smtClean="0">
                <a:solidFill>
                  <a:srgbClr val="80030C"/>
                </a:solidFill>
                <a:latin typeface="Calibri"/>
                <a:ea typeface="+mn-ea"/>
                <a:cs typeface="+mn-cs"/>
              </a:rPr>
              <a:t>rep. </a:t>
            </a:r>
            <a:r>
              <a:rPr lang="en-US" sz="2000" dirty="0">
                <a:solidFill>
                  <a:srgbClr val="80030C"/>
                </a:solidFill>
                <a:latin typeface="Calibri"/>
                <a:ea typeface="+mn-ea"/>
                <a:cs typeface="+mn-cs"/>
              </a:rPr>
              <a:t>timing bins requires </a:t>
            </a:r>
            <a:r>
              <a:rPr lang="en-US" sz="2000" dirty="0" smtClean="0">
                <a:solidFill>
                  <a:srgbClr val="80030C"/>
                </a:solidFill>
                <a:latin typeface="Calibri"/>
                <a:ea typeface="+mn-ea"/>
                <a:cs typeface="+mn-cs"/>
              </a:rPr>
              <a:t>large correction</a:t>
            </a:r>
            <a:endParaRPr lang="en-US" sz="2000" dirty="0">
              <a:solidFill>
                <a:srgbClr val="80030C"/>
              </a:solidFill>
              <a:latin typeface="Calibri"/>
              <a:ea typeface="+mn-ea"/>
              <a:cs typeface="+mn-cs"/>
            </a:endParaRPr>
          </a:p>
          <a:p>
            <a:pPr defTabSz="457200" fontAlgn="auto">
              <a:spcBef>
                <a:spcPts val="0"/>
              </a:spcBef>
              <a:spcAft>
                <a:spcPts val="0"/>
              </a:spcAft>
            </a:pPr>
            <a:endParaRPr lang="en-US" sz="2000" dirty="0">
              <a:solidFill>
                <a:srgbClr val="80030C"/>
              </a:solidFill>
              <a:latin typeface="Calibri"/>
              <a:ea typeface="+mn-ea"/>
              <a:cs typeface="+mn-cs"/>
            </a:endParaRPr>
          </a:p>
        </p:txBody>
      </p:sp>
      <p:sp>
        <p:nvSpPr>
          <p:cNvPr id="6" name="Rectangle 5"/>
          <p:cNvSpPr/>
          <p:nvPr/>
        </p:nvSpPr>
        <p:spPr>
          <a:xfrm>
            <a:off x="4343603" y="5036571"/>
            <a:ext cx="4572000" cy="707886"/>
          </a:xfrm>
          <a:prstGeom prst="rect">
            <a:avLst/>
          </a:prstGeom>
          <a:noFill/>
        </p:spPr>
        <p:txBody>
          <a:bodyPr wrap="square" rtlCol="0">
            <a:spAutoFit/>
          </a:bodyPr>
          <a:lstStyle/>
          <a:p>
            <a:pPr defTabSz="457200" fontAlgn="auto">
              <a:spcBef>
                <a:spcPts val="0"/>
              </a:spcBef>
              <a:spcAft>
                <a:spcPts val="0"/>
              </a:spcAft>
            </a:pPr>
            <a:r>
              <a:rPr lang="en-US" sz="2000" dirty="0">
                <a:solidFill>
                  <a:srgbClr val="E52BBF"/>
                </a:solidFill>
                <a:latin typeface="Calibri"/>
                <a:ea typeface="+mn-ea"/>
                <a:cs typeface="+mn-cs"/>
              </a:rPr>
              <a:t>Top 10% of </a:t>
            </a:r>
            <a:r>
              <a:rPr lang="en-US" sz="2000" dirty="0" smtClean="0">
                <a:solidFill>
                  <a:srgbClr val="E52BBF"/>
                </a:solidFill>
                <a:latin typeface="Calibri"/>
                <a:ea typeface="+mn-ea"/>
                <a:cs typeface="+mn-cs"/>
              </a:rPr>
              <a:t>rep. </a:t>
            </a:r>
            <a:r>
              <a:rPr lang="en-US" sz="2000" dirty="0">
                <a:solidFill>
                  <a:srgbClr val="E52BBF"/>
                </a:solidFill>
                <a:latin typeface="Calibri"/>
                <a:ea typeface="+mn-ea"/>
                <a:cs typeface="+mn-cs"/>
              </a:rPr>
              <a:t>timing bins </a:t>
            </a:r>
            <a:r>
              <a:rPr lang="en-US" sz="2000" dirty="0" smtClean="0">
                <a:solidFill>
                  <a:srgbClr val="E52BBF"/>
                </a:solidFill>
                <a:latin typeface="Calibri"/>
                <a:ea typeface="+mn-ea"/>
                <a:cs typeface="+mn-cs"/>
              </a:rPr>
              <a:t/>
            </a:r>
            <a:br>
              <a:rPr lang="en-US" sz="2000" dirty="0" smtClean="0">
                <a:solidFill>
                  <a:srgbClr val="E52BBF"/>
                </a:solidFill>
                <a:latin typeface="Calibri"/>
                <a:ea typeface="+mn-ea"/>
                <a:cs typeface="+mn-cs"/>
              </a:rPr>
            </a:br>
            <a:r>
              <a:rPr lang="en-US" sz="2000" dirty="0" smtClean="0">
                <a:solidFill>
                  <a:srgbClr val="E52BBF"/>
                </a:solidFill>
                <a:latin typeface="Calibri"/>
                <a:ea typeface="+mn-ea"/>
                <a:cs typeface="+mn-cs"/>
              </a:rPr>
              <a:t>requires </a:t>
            </a:r>
            <a:r>
              <a:rPr lang="en-US" sz="2000" dirty="0">
                <a:solidFill>
                  <a:srgbClr val="E52BBF"/>
                </a:solidFill>
                <a:latin typeface="Calibri"/>
                <a:ea typeface="+mn-ea"/>
                <a:cs typeface="+mn-cs"/>
              </a:rPr>
              <a:t>little correction</a:t>
            </a:r>
          </a:p>
        </p:txBody>
      </p:sp>
    </p:spTree>
    <p:extLst>
      <p:ext uri="{BB962C8B-B14F-4D97-AF65-F5344CB8AC3E}">
        <p14:creationId xmlns:p14="http://schemas.microsoft.com/office/powerpoint/2010/main" val="20323795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123915"/>
            <a:ext cx="8229600" cy="767077"/>
          </a:xfrm>
        </p:spPr>
        <p:txBody>
          <a:bodyPr/>
          <a:lstStyle/>
          <a:p>
            <a:r>
              <a:rPr lang="en-US" dirty="0" smtClean="0"/>
              <a:t>LARVA Results</a:t>
            </a:r>
            <a:endParaRPr lang="en-US" dirty="0"/>
          </a:p>
        </p:txBody>
      </p:sp>
      <p:sp>
        <p:nvSpPr>
          <p:cNvPr id="5" name="Slide Number Placeholder 4"/>
          <p:cNvSpPr>
            <a:spLocks noGrp="1"/>
          </p:cNvSpPr>
          <p:nvPr>
            <p:ph type="sldNum" sz="quarter" idx="12"/>
          </p:nvPr>
        </p:nvSpPr>
        <p:spPr/>
        <p:txBody>
          <a:bodyPr/>
          <a:lstStyle/>
          <a:p>
            <a:fld id="{9D56B22E-84ED-E847-AF2C-7D5F426A701F}" type="slidenum">
              <a:rPr lang="en-US" smtClean="0">
                <a:solidFill>
                  <a:prstClr val="black">
                    <a:tint val="75000"/>
                  </a:prstClr>
                </a:solidFill>
                <a:latin typeface="Calibri"/>
              </a:rPr>
              <a:pPr/>
              <a:t>17</a:t>
            </a:fld>
            <a:endParaRPr lang="en-US" dirty="0">
              <a:solidFill>
                <a:prstClr val="black">
                  <a:tint val="75000"/>
                </a:prstClr>
              </a:solidFill>
              <a:latin typeface="Calibri"/>
            </a:endParaRPr>
          </a:p>
        </p:txBody>
      </p:sp>
      <p:pic>
        <p:nvPicPr>
          <p:cNvPr id="8" name="Picture 7" descr="Fig. 6.pdf"/>
          <p:cNvPicPr>
            <a:picLocks noChangeAspect="1"/>
          </p:cNvPicPr>
          <p:nvPr/>
        </p:nvPicPr>
        <p:blipFill rotWithShape="1">
          <a:blip r:embed="rId2">
            <a:extLst>
              <a:ext uri="{28A0092B-C50C-407E-A947-70E740481C1C}">
                <a14:useLocalDpi xmlns:a14="http://schemas.microsoft.com/office/drawing/2010/main" val="0"/>
              </a:ext>
            </a:extLst>
          </a:blip>
          <a:srcRect t="41067"/>
          <a:stretch/>
        </p:blipFill>
        <p:spPr>
          <a:xfrm>
            <a:off x="101044" y="1572491"/>
            <a:ext cx="5051405" cy="4246920"/>
          </a:xfrm>
          <a:prstGeom prst="rect">
            <a:avLst/>
          </a:prstGeom>
        </p:spPr>
      </p:pic>
      <p:sp>
        <p:nvSpPr>
          <p:cNvPr id="2" name="Rectangle 1"/>
          <p:cNvSpPr/>
          <p:nvPr/>
        </p:nvSpPr>
        <p:spPr>
          <a:xfrm>
            <a:off x="140379" y="1744582"/>
            <a:ext cx="457200" cy="32891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pic>
        <p:nvPicPr>
          <p:cNvPr id="11" name="Picture 10" descr="model_3_figure.pdf"/>
          <p:cNvPicPr>
            <a:picLocks noChangeAspect="1"/>
          </p:cNvPicPr>
          <p:nvPr/>
        </p:nvPicPr>
        <p:blipFill rotWithShape="1">
          <a:blip r:embed="rId3">
            <a:extLst>
              <a:ext uri="{28A0092B-C50C-407E-A947-70E740481C1C}">
                <a14:useLocalDpi xmlns:a14="http://schemas.microsoft.com/office/drawing/2010/main" val="0"/>
              </a:ext>
            </a:extLst>
          </a:blip>
          <a:srcRect l="49397"/>
          <a:stretch/>
        </p:blipFill>
        <p:spPr>
          <a:xfrm>
            <a:off x="4869009" y="863584"/>
            <a:ext cx="4183620" cy="3165959"/>
          </a:xfrm>
          <a:prstGeom prst="rect">
            <a:avLst/>
          </a:prstGeom>
        </p:spPr>
      </p:pic>
      <p:pic>
        <p:nvPicPr>
          <p:cNvPr id="12" name="Content Placeholder 4" descr="Fig. 7.pdf"/>
          <p:cNvPicPr>
            <a:picLocks noGrp="1" noChangeAspect="1"/>
          </p:cNvPicPr>
          <p:nvPr>
            <p:ph idx="1"/>
          </p:nvPr>
        </p:nvPicPr>
        <p:blipFill>
          <a:blip r:embed="rId4">
            <a:extLst>
              <a:ext uri="{28A0092B-C50C-407E-A947-70E740481C1C}">
                <a14:useLocalDpi xmlns:a14="http://schemas.microsoft.com/office/drawing/2010/main" val="0"/>
              </a:ext>
            </a:extLst>
          </a:blip>
          <a:srcRect l="-14176" r="-14176"/>
          <a:stretch>
            <a:fillRect/>
          </a:stretch>
        </p:blipFill>
        <p:spPr>
          <a:xfrm>
            <a:off x="4347476" y="3800737"/>
            <a:ext cx="5291528" cy="2910136"/>
          </a:xfrm>
        </p:spPr>
      </p:pic>
      <p:sp>
        <p:nvSpPr>
          <p:cNvPr id="3" name="Rectangle 2"/>
          <p:cNvSpPr/>
          <p:nvPr/>
        </p:nvSpPr>
        <p:spPr>
          <a:xfrm>
            <a:off x="4774112" y="1061321"/>
            <a:ext cx="377432" cy="28172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4" name="Rectangle 3"/>
          <p:cNvSpPr/>
          <p:nvPr/>
        </p:nvSpPr>
        <p:spPr>
          <a:xfrm>
            <a:off x="4855583" y="3836114"/>
            <a:ext cx="283251" cy="20576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7" name="Rectangle 6"/>
          <p:cNvSpPr/>
          <p:nvPr/>
        </p:nvSpPr>
        <p:spPr>
          <a:xfrm>
            <a:off x="4859148" y="5271720"/>
            <a:ext cx="283251" cy="21013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13" name="Rectangle 12"/>
          <p:cNvSpPr/>
          <p:nvPr/>
        </p:nvSpPr>
        <p:spPr>
          <a:xfrm>
            <a:off x="-6350" y="6521450"/>
            <a:ext cx="1932954" cy="261610"/>
          </a:xfrm>
          <a:prstGeom prst="rect">
            <a:avLst/>
          </a:prstGeom>
        </p:spPr>
        <p:txBody>
          <a:bodyPr wrap="none">
            <a:spAutoFit/>
          </a:bodyPr>
          <a:lstStyle/>
          <a:p>
            <a:pPr defTabSz="457200" fontAlgn="auto">
              <a:spcBef>
                <a:spcPts val="0"/>
              </a:spcBef>
              <a:spcAft>
                <a:spcPts val="0"/>
              </a:spcAft>
              <a:defRPr/>
            </a:pPr>
            <a:r>
              <a:rPr lang="en-US" sz="1100" b="0" dirty="0">
                <a:solidFill>
                  <a:prstClr val="black">
                    <a:lumMod val="50000"/>
                    <a:lumOff val="50000"/>
                  </a:prstClr>
                </a:solidFill>
                <a:ea typeface="+mn-ea"/>
                <a:cs typeface="+mn-cs"/>
              </a:rPr>
              <a:t>[</a:t>
            </a:r>
            <a:r>
              <a:rPr lang="en-US" sz="1100" b="0" dirty="0" err="1">
                <a:solidFill>
                  <a:prstClr val="black">
                    <a:lumMod val="50000"/>
                    <a:lumOff val="50000"/>
                  </a:prstClr>
                </a:solidFill>
                <a:ea typeface="+mn-ea"/>
                <a:cs typeface="+mn-cs"/>
              </a:rPr>
              <a:t>Lochovsky</a:t>
            </a:r>
            <a:r>
              <a:rPr lang="en-US" sz="1100" b="0" dirty="0">
                <a:solidFill>
                  <a:prstClr val="black">
                    <a:lumMod val="50000"/>
                    <a:lumOff val="50000"/>
                  </a:prstClr>
                </a:solidFill>
                <a:ea typeface="+mn-ea"/>
                <a:cs typeface="+mn-cs"/>
              </a:rPr>
              <a:t> et al. </a:t>
            </a:r>
            <a:r>
              <a:rPr lang="en-US" sz="1100" b="0" i="1" dirty="0">
                <a:solidFill>
                  <a:prstClr val="black">
                    <a:lumMod val="50000"/>
                    <a:lumOff val="50000"/>
                  </a:prstClr>
                </a:solidFill>
                <a:ea typeface="+mn-ea"/>
                <a:cs typeface="+mn-cs"/>
              </a:rPr>
              <a:t>NAR</a:t>
            </a:r>
            <a:r>
              <a:rPr lang="en-US" sz="1100" b="0" dirty="0">
                <a:solidFill>
                  <a:prstClr val="black">
                    <a:lumMod val="50000"/>
                    <a:lumOff val="50000"/>
                  </a:prstClr>
                </a:solidFill>
                <a:ea typeface="+mn-ea"/>
                <a:cs typeface="+mn-cs"/>
              </a:rPr>
              <a:t> (</a:t>
            </a:r>
            <a:r>
              <a:rPr lang="fr-FR" sz="1100" b="0" dirty="0">
                <a:solidFill>
                  <a:prstClr val="black">
                    <a:lumMod val="50000"/>
                    <a:lumOff val="50000"/>
                  </a:prstClr>
                </a:solidFill>
                <a:ea typeface="+mn-ea"/>
                <a:cs typeface="+mn-cs"/>
              </a:rPr>
              <a:t>’</a:t>
            </a:r>
            <a:r>
              <a:rPr lang="en-US" sz="1100" b="0" dirty="0" smtClean="0">
                <a:solidFill>
                  <a:prstClr val="black">
                    <a:lumMod val="50000"/>
                    <a:lumOff val="50000"/>
                  </a:prstClr>
                </a:solidFill>
                <a:ea typeface="+mn-ea"/>
                <a:cs typeface="+mn-cs"/>
              </a:rPr>
              <a:t>15)</a:t>
            </a:r>
            <a:r>
              <a:rPr lang="en-US" sz="1100" b="0" dirty="0">
                <a:solidFill>
                  <a:prstClr val="black">
                    <a:lumMod val="50000"/>
                    <a:lumOff val="50000"/>
                  </a:prstClr>
                </a:solidFill>
                <a:ea typeface="+mn-ea"/>
                <a:cs typeface="+mn-cs"/>
              </a:rPr>
              <a:t>]</a:t>
            </a:r>
            <a:endParaRPr lang="en-US" sz="1100" b="0" dirty="0">
              <a:solidFill>
                <a:prstClr val="black">
                  <a:lumMod val="50000"/>
                  <a:lumOff val="50000"/>
                </a:prstClr>
              </a:solidFill>
              <a:latin typeface="Calibri"/>
              <a:ea typeface="+mn-ea"/>
              <a:cs typeface="+mn-cs"/>
            </a:endParaRPr>
          </a:p>
        </p:txBody>
      </p:sp>
      <p:sp>
        <p:nvSpPr>
          <p:cNvPr id="14" name="TextBox 13"/>
          <p:cNvSpPr txBox="1"/>
          <p:nvPr/>
        </p:nvSpPr>
        <p:spPr>
          <a:xfrm>
            <a:off x="815548" y="5587637"/>
            <a:ext cx="4098422" cy="584776"/>
          </a:xfrm>
          <a:prstGeom prst="rect">
            <a:avLst/>
          </a:prstGeom>
          <a:noFill/>
        </p:spPr>
        <p:txBody>
          <a:bodyPr wrap="square" rtlCol="0">
            <a:spAutoFit/>
          </a:bodyPr>
          <a:lstStyle/>
          <a:p>
            <a:pPr defTabSz="457200" fontAlgn="auto">
              <a:spcBef>
                <a:spcPts val="0"/>
              </a:spcBef>
              <a:spcAft>
                <a:spcPts val="0"/>
              </a:spcAft>
            </a:pPr>
            <a:r>
              <a:rPr lang="en-US" sz="1600" b="0" dirty="0" smtClean="0">
                <a:solidFill>
                  <a:prstClr val="black"/>
                </a:solidFill>
                <a:latin typeface="Arial"/>
                <a:ea typeface="+mn-ea"/>
                <a:cs typeface="Arial"/>
              </a:rPr>
              <a:t>noncoding annotation</a:t>
            </a:r>
          </a:p>
          <a:p>
            <a:pPr defTabSz="457200" fontAlgn="auto">
              <a:spcBef>
                <a:spcPts val="0"/>
              </a:spcBef>
              <a:spcAft>
                <a:spcPts val="0"/>
              </a:spcAft>
            </a:pPr>
            <a:r>
              <a:rPr lang="en-US" sz="1600" b="0" dirty="0" smtClean="0">
                <a:solidFill>
                  <a:prstClr val="black"/>
                </a:solidFill>
                <a:latin typeface="Arial"/>
                <a:ea typeface="+mn-ea"/>
                <a:cs typeface="Arial"/>
              </a:rPr>
              <a:t>p-values in sorted order</a:t>
            </a:r>
            <a:endParaRPr lang="en-US" sz="1600" b="0" dirty="0">
              <a:solidFill>
                <a:prstClr val="black"/>
              </a:solidFill>
              <a:latin typeface="Arial"/>
              <a:ea typeface="+mn-ea"/>
              <a:cs typeface="Arial"/>
            </a:endParaRPr>
          </a:p>
        </p:txBody>
      </p:sp>
      <p:cxnSp>
        <p:nvCxnSpPr>
          <p:cNvPr id="15" name="Straight Arrow Connector 14"/>
          <p:cNvCxnSpPr/>
          <p:nvPr/>
        </p:nvCxnSpPr>
        <p:spPr>
          <a:xfrm>
            <a:off x="2981016" y="5241287"/>
            <a:ext cx="1295168" cy="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1926604" y="1250109"/>
            <a:ext cx="1864613" cy="369332"/>
          </a:xfrm>
          <a:prstGeom prst="rect">
            <a:avLst/>
          </a:prstGeom>
          <a:noFill/>
        </p:spPr>
        <p:txBody>
          <a:bodyPr wrap="none" rtlCol="0">
            <a:spAutoFit/>
          </a:bodyPr>
          <a:lstStyle/>
          <a:p>
            <a:pPr defTabSz="457200" fontAlgn="auto">
              <a:spcBef>
                <a:spcPts val="0"/>
              </a:spcBef>
              <a:spcAft>
                <a:spcPts val="0"/>
              </a:spcAft>
            </a:pPr>
            <a:r>
              <a:rPr lang="en-US" sz="1800" b="0" dirty="0" smtClean="0">
                <a:solidFill>
                  <a:prstClr val="black"/>
                </a:solidFill>
                <a:latin typeface="Calibri"/>
                <a:ea typeface="+mn-ea"/>
                <a:cs typeface="+mn-cs"/>
              </a:rPr>
              <a:t>TSS LARVA results</a:t>
            </a:r>
            <a:endParaRPr lang="en-US" sz="1800" b="0" dirty="0">
              <a:solidFill>
                <a:prstClr val="black"/>
              </a:solidFill>
              <a:latin typeface="Calibri"/>
              <a:ea typeface="+mn-ea"/>
              <a:cs typeface="+mn-cs"/>
            </a:endParaRPr>
          </a:p>
        </p:txBody>
      </p:sp>
      <p:sp>
        <p:nvSpPr>
          <p:cNvPr id="10" name="TextBox 9"/>
          <p:cNvSpPr txBox="1"/>
          <p:nvPr/>
        </p:nvSpPr>
        <p:spPr>
          <a:xfrm>
            <a:off x="2845729" y="2475960"/>
            <a:ext cx="1995145" cy="923330"/>
          </a:xfrm>
          <a:prstGeom prst="rect">
            <a:avLst/>
          </a:prstGeom>
          <a:noFill/>
        </p:spPr>
        <p:txBody>
          <a:bodyPr wrap="none" rtlCol="0">
            <a:spAutoFit/>
          </a:bodyPr>
          <a:lstStyle/>
          <a:p>
            <a:pPr defTabSz="457200" fontAlgn="auto">
              <a:spcBef>
                <a:spcPts val="0"/>
              </a:spcBef>
              <a:spcAft>
                <a:spcPts val="0"/>
              </a:spcAft>
            </a:pPr>
            <a:r>
              <a:rPr lang="en-US" sz="1800" b="0" dirty="0" smtClean="0">
                <a:solidFill>
                  <a:prstClr val="black"/>
                </a:solidFill>
                <a:latin typeface="Calibri"/>
                <a:ea typeface="+mn-ea"/>
                <a:cs typeface="+mn-cs"/>
              </a:rPr>
              <a:t>These have</a:t>
            </a:r>
          </a:p>
          <a:p>
            <a:pPr defTabSz="457200" fontAlgn="auto">
              <a:spcBef>
                <a:spcPts val="0"/>
              </a:spcBef>
              <a:spcAft>
                <a:spcPts val="0"/>
              </a:spcAft>
            </a:pPr>
            <a:r>
              <a:rPr lang="en-US" sz="1800" b="0" dirty="0" smtClean="0">
                <a:solidFill>
                  <a:prstClr val="black"/>
                </a:solidFill>
                <a:latin typeface="Calibri"/>
                <a:ea typeface="+mn-ea"/>
                <a:cs typeface="+mn-cs"/>
              </a:rPr>
              <a:t>literature-verified</a:t>
            </a:r>
          </a:p>
          <a:p>
            <a:pPr defTabSz="457200" fontAlgn="auto">
              <a:spcBef>
                <a:spcPts val="0"/>
              </a:spcBef>
              <a:spcAft>
                <a:spcPts val="0"/>
              </a:spcAft>
            </a:pPr>
            <a:r>
              <a:rPr lang="en-US" sz="1800" b="0" dirty="0" smtClean="0">
                <a:solidFill>
                  <a:prstClr val="black"/>
                </a:solidFill>
                <a:latin typeface="Calibri"/>
                <a:ea typeface="+mn-ea"/>
                <a:cs typeface="+mn-cs"/>
              </a:rPr>
              <a:t>cancer associations</a:t>
            </a:r>
            <a:endParaRPr lang="en-US" sz="1800" b="0" dirty="0">
              <a:solidFill>
                <a:prstClr val="black"/>
              </a:solidFill>
              <a:latin typeface="Calibri"/>
              <a:ea typeface="+mn-ea"/>
              <a:cs typeface="+mn-cs"/>
            </a:endParaRPr>
          </a:p>
        </p:txBody>
      </p:sp>
      <p:cxnSp>
        <p:nvCxnSpPr>
          <p:cNvPr id="17" name="Straight Arrow Connector 16"/>
          <p:cNvCxnSpPr/>
          <p:nvPr/>
        </p:nvCxnSpPr>
        <p:spPr>
          <a:xfrm flipH="1" flipV="1">
            <a:off x="1736058" y="2393733"/>
            <a:ext cx="1109671" cy="219273"/>
          </a:xfrm>
          <a:prstGeom prst="straightConnector1">
            <a:avLst/>
          </a:prstGeom>
          <a:ln>
            <a:tailEnd type="arrow"/>
          </a:ln>
          <a:effectLst/>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a:stCxn id="10" idx="2"/>
          </p:cNvCxnSpPr>
          <p:nvPr/>
        </p:nvCxnSpPr>
        <p:spPr>
          <a:xfrm flipH="1">
            <a:off x="2119818" y="3399290"/>
            <a:ext cx="1723484" cy="995312"/>
          </a:xfrm>
          <a:prstGeom prst="straightConnector1">
            <a:avLst/>
          </a:prstGeom>
          <a:ln>
            <a:tailEnd type="arrow"/>
          </a:ln>
          <a:effectLst/>
        </p:spPr>
        <p:style>
          <a:lnRef idx="2">
            <a:schemeClr val="accent1"/>
          </a:lnRef>
          <a:fillRef idx="0">
            <a:schemeClr val="accent1"/>
          </a:fillRef>
          <a:effectRef idx="1">
            <a:schemeClr val="accent1"/>
          </a:effectRef>
          <a:fontRef idx="minor">
            <a:schemeClr val="tx1"/>
          </a:fontRef>
        </p:style>
      </p:cxnSp>
      <p:sp>
        <p:nvSpPr>
          <p:cNvPr id="20" name="Rectangle 19"/>
          <p:cNvSpPr/>
          <p:nvPr/>
        </p:nvSpPr>
        <p:spPr>
          <a:xfrm>
            <a:off x="9043492" y="5070694"/>
            <a:ext cx="91371" cy="155076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16" name="TextBox 15"/>
          <p:cNvSpPr txBox="1"/>
          <p:nvPr/>
        </p:nvSpPr>
        <p:spPr>
          <a:xfrm>
            <a:off x="7745013" y="3857213"/>
            <a:ext cx="1227469" cy="369332"/>
          </a:xfrm>
          <a:prstGeom prst="rect">
            <a:avLst/>
          </a:prstGeom>
          <a:noFill/>
        </p:spPr>
        <p:txBody>
          <a:bodyPr wrap="none" rtlCol="0">
            <a:spAutoFit/>
          </a:bodyPr>
          <a:lstStyle/>
          <a:p>
            <a:pPr defTabSz="457200" fontAlgn="auto">
              <a:spcBef>
                <a:spcPts val="0"/>
              </a:spcBef>
              <a:spcAft>
                <a:spcPts val="0"/>
              </a:spcAft>
            </a:pPr>
            <a:r>
              <a:rPr lang="en-US" sz="1800" b="0" dirty="0" smtClean="0">
                <a:solidFill>
                  <a:prstClr val="black"/>
                </a:solidFill>
                <a:latin typeface="Symbol" charset="2"/>
                <a:ea typeface="+mn-ea"/>
                <a:cs typeface="Symbol" charset="2"/>
              </a:rPr>
              <a:t>b</a:t>
            </a:r>
            <a:r>
              <a:rPr lang="en-US" sz="1800" b="0" dirty="0" smtClean="0">
                <a:solidFill>
                  <a:prstClr val="black"/>
                </a:solidFill>
                <a:latin typeface="Calibri"/>
                <a:ea typeface="+mn-ea"/>
                <a:cs typeface="+mn-cs"/>
              </a:rPr>
              <a:t>-binomial</a:t>
            </a:r>
            <a:endParaRPr lang="en-US" sz="1800" b="0" dirty="0">
              <a:solidFill>
                <a:prstClr val="black"/>
              </a:solidFill>
              <a:latin typeface="Calibri"/>
              <a:ea typeface="+mn-ea"/>
              <a:cs typeface="+mn-cs"/>
            </a:endParaRPr>
          </a:p>
        </p:txBody>
      </p:sp>
      <p:sp>
        <p:nvSpPr>
          <p:cNvPr id="21" name="TextBox 20"/>
          <p:cNvSpPr txBox="1"/>
          <p:nvPr/>
        </p:nvSpPr>
        <p:spPr>
          <a:xfrm>
            <a:off x="7745013" y="5587637"/>
            <a:ext cx="1002836" cy="369332"/>
          </a:xfrm>
          <a:prstGeom prst="rect">
            <a:avLst/>
          </a:prstGeom>
          <a:noFill/>
        </p:spPr>
        <p:txBody>
          <a:bodyPr wrap="none" rtlCol="0">
            <a:spAutoFit/>
          </a:bodyPr>
          <a:lstStyle/>
          <a:p>
            <a:pPr defTabSz="457200" fontAlgn="auto">
              <a:spcBef>
                <a:spcPts val="0"/>
              </a:spcBef>
              <a:spcAft>
                <a:spcPts val="0"/>
              </a:spcAft>
            </a:pPr>
            <a:r>
              <a:rPr lang="en-US" sz="1800" b="0" dirty="0" smtClean="0">
                <a:solidFill>
                  <a:prstClr val="black"/>
                </a:solidFill>
                <a:latin typeface="Calibri"/>
                <a:ea typeface="+mn-ea"/>
                <a:cs typeface="+mn-cs"/>
              </a:rPr>
              <a:t>binomial</a:t>
            </a:r>
            <a:endParaRPr lang="en-US" sz="1800" b="0" dirty="0">
              <a:solidFill>
                <a:prstClr val="black"/>
              </a:solidFill>
              <a:latin typeface="Calibri"/>
              <a:ea typeface="+mn-ea"/>
              <a:cs typeface="+mn-cs"/>
            </a:endParaRPr>
          </a:p>
        </p:txBody>
      </p:sp>
    </p:spTree>
    <p:extLst>
      <p:ext uri="{BB962C8B-B14F-4D97-AF65-F5344CB8AC3E}">
        <p14:creationId xmlns:p14="http://schemas.microsoft.com/office/powerpoint/2010/main" val="4030002822"/>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518"/>
            <a:ext cx="8229600" cy="851182"/>
          </a:xfrm>
        </p:spPr>
        <p:txBody>
          <a:bodyPr/>
          <a:lstStyle/>
          <a:p>
            <a:r>
              <a:rPr lang="en-US" dirty="0" smtClean="0"/>
              <a:t>LARVA Implementation</a:t>
            </a:r>
            <a:endParaRPr lang="en-US" dirty="0"/>
          </a:p>
        </p:txBody>
      </p:sp>
      <p:sp>
        <p:nvSpPr>
          <p:cNvPr id="3" name="Content Placeholder 2"/>
          <p:cNvSpPr>
            <a:spLocks noGrp="1"/>
          </p:cNvSpPr>
          <p:nvPr>
            <p:ph idx="1"/>
          </p:nvPr>
        </p:nvSpPr>
        <p:spPr>
          <a:xfrm>
            <a:off x="457200" y="851016"/>
            <a:ext cx="8229600" cy="2200535"/>
          </a:xfrm>
        </p:spPr>
        <p:txBody>
          <a:bodyPr>
            <a:normAutofit fontScale="55000" lnSpcReduction="20000"/>
          </a:bodyPr>
          <a:lstStyle/>
          <a:p>
            <a:r>
              <a:rPr lang="en-US" dirty="0"/>
              <a:t>http://</a:t>
            </a:r>
            <a:r>
              <a:rPr lang="en-US" dirty="0" err="1"/>
              <a:t>larva.gersteinlab.org</a:t>
            </a:r>
            <a:r>
              <a:rPr lang="en-US" dirty="0"/>
              <a:t>/</a:t>
            </a:r>
          </a:p>
          <a:p>
            <a:r>
              <a:rPr lang="en-US" dirty="0" smtClean="0"/>
              <a:t>Freely downloadable C++ program</a:t>
            </a:r>
          </a:p>
          <a:p>
            <a:pPr lvl="1"/>
            <a:r>
              <a:rPr lang="en-US" dirty="0" smtClean="0"/>
              <a:t>Verified compilation and correct execution on Linux</a:t>
            </a:r>
          </a:p>
          <a:p>
            <a:r>
              <a:rPr lang="en-US" dirty="0" smtClean="0"/>
              <a:t>A </a:t>
            </a:r>
            <a:r>
              <a:rPr lang="en-US" dirty="0" err="1" smtClean="0"/>
              <a:t>Docker</a:t>
            </a:r>
            <a:r>
              <a:rPr lang="en-US" dirty="0" smtClean="0"/>
              <a:t> image is also available to download</a:t>
            </a:r>
          </a:p>
          <a:p>
            <a:pPr lvl="1"/>
            <a:r>
              <a:rPr lang="en-US" dirty="0" smtClean="0"/>
              <a:t>Runs on any operating system supported by </a:t>
            </a:r>
            <a:r>
              <a:rPr lang="en-US" dirty="0" err="1" smtClean="0"/>
              <a:t>Docker</a:t>
            </a:r>
            <a:endParaRPr lang="en-US" dirty="0" smtClean="0"/>
          </a:p>
          <a:p>
            <a:r>
              <a:rPr lang="en-US" dirty="0" smtClean="0"/>
              <a:t>Running time on transcription factor binding sites (a worst case input size) is ~80 min</a:t>
            </a:r>
          </a:p>
          <a:p>
            <a:pPr lvl="1"/>
            <a:r>
              <a:rPr lang="en-US" dirty="0" smtClean="0"/>
              <a:t>Running time scales linearly with the number of annotations in the input</a:t>
            </a:r>
            <a:endParaRPr lang="en-US" dirty="0"/>
          </a:p>
        </p:txBody>
      </p:sp>
      <p:sp>
        <p:nvSpPr>
          <p:cNvPr id="4" name="Slide Number Placeholder 3"/>
          <p:cNvSpPr>
            <a:spLocks noGrp="1"/>
          </p:cNvSpPr>
          <p:nvPr>
            <p:ph type="sldNum" sz="quarter" idx="12"/>
          </p:nvPr>
        </p:nvSpPr>
        <p:spPr/>
        <p:txBody>
          <a:bodyPr/>
          <a:lstStyle/>
          <a:p>
            <a:fld id="{9D56B22E-84ED-E847-AF2C-7D5F426A701F}" type="slidenum">
              <a:rPr lang="en-US" smtClean="0">
                <a:solidFill>
                  <a:prstClr val="black">
                    <a:tint val="75000"/>
                  </a:prstClr>
                </a:solidFill>
                <a:latin typeface="Calibri"/>
              </a:rPr>
              <a:pPr/>
              <a:t>18</a:t>
            </a:fld>
            <a:endParaRPr lang="en-US" dirty="0">
              <a:solidFill>
                <a:prstClr val="black">
                  <a:tint val="75000"/>
                </a:prstClr>
              </a:solidFill>
              <a:latin typeface="Calibri"/>
            </a:endParaRPr>
          </a:p>
        </p:txBody>
      </p:sp>
      <p:pic>
        <p:nvPicPr>
          <p:cNvPr id="5" name="Picture 4" descr="LARVA_website_screenshot.pdf"/>
          <p:cNvPicPr>
            <a:picLocks noChangeAspect="1"/>
          </p:cNvPicPr>
          <p:nvPr/>
        </p:nvPicPr>
        <p:blipFill rotWithShape="1">
          <a:blip r:embed="rId2">
            <a:extLst>
              <a:ext uri="{28A0092B-C50C-407E-A947-70E740481C1C}">
                <a14:useLocalDpi xmlns:a14="http://schemas.microsoft.com/office/drawing/2010/main" val="0"/>
              </a:ext>
            </a:extLst>
          </a:blip>
          <a:srcRect t="-824" b="42606"/>
          <a:stretch/>
        </p:blipFill>
        <p:spPr>
          <a:xfrm>
            <a:off x="789911" y="2833725"/>
            <a:ext cx="7759719" cy="3683504"/>
          </a:xfrm>
          <a:prstGeom prst="rect">
            <a:avLst/>
          </a:prstGeom>
        </p:spPr>
      </p:pic>
    </p:spTree>
    <p:extLst>
      <p:ext uri="{BB962C8B-B14F-4D97-AF65-F5344CB8AC3E}">
        <p14:creationId xmlns:p14="http://schemas.microsoft.com/office/powerpoint/2010/main" val="3015775628"/>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Title 1"/>
          <p:cNvSpPr>
            <a:spLocks noGrp="1"/>
          </p:cNvSpPr>
          <p:nvPr>
            <p:ph type="title"/>
          </p:nvPr>
        </p:nvSpPr>
        <p:spPr>
          <a:xfrm>
            <a:off x="3091656" y="-28643"/>
            <a:ext cx="2770188" cy="768350"/>
          </a:xfrm>
        </p:spPr>
        <p:txBody>
          <a:bodyPr/>
          <a:lstStyle/>
          <a:p>
            <a:r>
              <a:rPr lang="en-US" sz="2000" dirty="0">
                <a:solidFill>
                  <a:schemeClr val="tx1"/>
                </a:solidFill>
                <a:latin typeface="Arial" charset="0"/>
                <a:ea typeface="ＭＳ Ｐゴシック" charset="0"/>
                <a:cs typeface="ＭＳ Ｐゴシック" charset="0"/>
              </a:rPr>
              <a:t>Acknowledgements</a:t>
            </a:r>
          </a:p>
        </p:txBody>
      </p:sp>
      <p:sp>
        <p:nvSpPr>
          <p:cNvPr id="90114" name="Content Placeholder 2"/>
          <p:cNvSpPr>
            <a:spLocks noGrp="1"/>
          </p:cNvSpPr>
          <p:nvPr>
            <p:ph sz="half" idx="1"/>
          </p:nvPr>
        </p:nvSpPr>
        <p:spPr>
          <a:xfrm>
            <a:off x="190500" y="4906316"/>
            <a:ext cx="8572500" cy="2400300"/>
          </a:xfrm>
        </p:spPr>
        <p:txBody>
          <a:bodyPr>
            <a:normAutofit/>
          </a:bodyPr>
          <a:lstStyle/>
          <a:p>
            <a:r>
              <a:rPr lang="en-US" sz="2000" b="1" dirty="0" err="1">
                <a:solidFill>
                  <a:srgbClr val="FF0000"/>
                </a:solidFill>
                <a:latin typeface="Arial" charset="0"/>
                <a:ea typeface="ＭＳ Ｐゴシック" charset="0"/>
                <a:cs typeface="ＭＳ Ｐゴシック" charset="0"/>
              </a:rPr>
              <a:t>LARVA</a:t>
            </a:r>
            <a:r>
              <a:rPr lang="en-US" sz="2400" dirty="0" err="1">
                <a:latin typeface="Arial" charset="0"/>
                <a:ea typeface="ＭＳ Ｐゴシック" charset="0"/>
                <a:cs typeface="ＭＳ Ｐゴシック" charset="0"/>
              </a:rPr>
              <a:t>.</a:t>
            </a:r>
            <a:r>
              <a:rPr lang="en-US" sz="1400" dirty="0" err="1">
                <a:latin typeface="Arial" charset="0"/>
                <a:ea typeface="ＭＳ Ｐゴシック" charset="0"/>
                <a:cs typeface="ＭＳ Ｐゴシック" charset="0"/>
              </a:rPr>
              <a:t>gersteinlab.org</a:t>
            </a:r>
            <a:endParaRPr lang="en-US" sz="2400" dirty="0">
              <a:latin typeface="Arial" charset="0"/>
              <a:ea typeface="ＭＳ Ｐゴシック" charset="0"/>
              <a:cs typeface="ＭＳ Ｐゴシック" charset="0"/>
            </a:endParaRPr>
          </a:p>
          <a:p>
            <a:pPr lvl="1"/>
            <a:r>
              <a:rPr lang="en-US" sz="1800" dirty="0">
                <a:latin typeface="Arial" charset="0"/>
                <a:ea typeface="ＭＳ Ｐゴシック" charset="0"/>
              </a:rPr>
              <a:t>L </a:t>
            </a:r>
            <a:r>
              <a:rPr lang="en-US" sz="2800" b="1" dirty="0">
                <a:solidFill>
                  <a:srgbClr val="0000FF"/>
                </a:solidFill>
                <a:latin typeface="Arial" charset="0"/>
                <a:ea typeface="ＭＳ Ｐゴシック" charset="0"/>
              </a:rPr>
              <a:t>Lochovsky*</a:t>
            </a:r>
            <a:r>
              <a:rPr lang="en-US" sz="1800" dirty="0">
                <a:latin typeface="Arial" charset="0"/>
                <a:ea typeface="ＭＳ Ｐゴシック" charset="0"/>
              </a:rPr>
              <a:t>, J </a:t>
            </a:r>
            <a:r>
              <a:rPr lang="en-US" sz="2800" b="1" dirty="0">
                <a:solidFill>
                  <a:srgbClr val="0000FF"/>
                </a:solidFill>
                <a:latin typeface="Arial" charset="0"/>
                <a:ea typeface="ＭＳ Ｐゴシック" charset="0"/>
              </a:rPr>
              <a:t>Zhang*</a:t>
            </a:r>
            <a:r>
              <a:rPr lang="en-US" sz="1800" dirty="0">
                <a:latin typeface="Arial" charset="0"/>
                <a:ea typeface="ＭＳ Ｐゴシック" charset="0"/>
              </a:rPr>
              <a:t>, Y Fu, E </a:t>
            </a:r>
            <a:r>
              <a:rPr lang="en-US" sz="1800" dirty="0" err="1" smtClean="0">
                <a:latin typeface="Arial" charset="0"/>
                <a:ea typeface="ＭＳ Ｐゴシック" charset="0"/>
              </a:rPr>
              <a:t>Khurana</a:t>
            </a:r>
            <a:endParaRPr lang="en-US" sz="1800" b="1" dirty="0" smtClean="0">
              <a:solidFill>
                <a:srgbClr val="FF0000"/>
              </a:solidFill>
              <a:latin typeface="Arial" charset="0"/>
              <a:ea typeface="ＭＳ Ｐゴシック" charset="0"/>
              <a:cs typeface="ＭＳ Ｐゴシック" charset="0"/>
            </a:endParaRPr>
          </a:p>
          <a:p>
            <a:r>
              <a:rPr lang="en-US" sz="1800" b="1" dirty="0" smtClean="0">
                <a:solidFill>
                  <a:srgbClr val="FF0000"/>
                </a:solidFill>
                <a:latin typeface="Arial" charset="0"/>
                <a:ea typeface="ＭＳ Ｐゴシック" charset="0"/>
                <a:cs typeface="ＭＳ Ｐゴシック" charset="0"/>
              </a:rPr>
              <a:t>FunSeq2</a:t>
            </a:r>
            <a:r>
              <a:rPr lang="en-US" sz="1800" dirty="0">
                <a:latin typeface="Arial" charset="0"/>
                <a:ea typeface="ＭＳ Ｐゴシック" charset="0"/>
                <a:cs typeface="ＭＳ Ｐゴシック" charset="0"/>
              </a:rPr>
              <a:t>.</a:t>
            </a:r>
            <a:r>
              <a:rPr lang="en-US" sz="1200" dirty="0">
                <a:latin typeface="Arial" charset="0"/>
                <a:ea typeface="ＭＳ Ｐゴシック" charset="0"/>
                <a:cs typeface="ＭＳ Ｐゴシック" charset="0"/>
              </a:rPr>
              <a:t>gersteinlab.org </a:t>
            </a:r>
            <a:endParaRPr lang="en-US" sz="1800" dirty="0">
              <a:latin typeface="Arial" charset="0"/>
              <a:ea typeface="ＭＳ Ｐゴシック" charset="0"/>
              <a:cs typeface="ＭＳ Ｐゴシック" charset="0"/>
            </a:endParaRPr>
          </a:p>
          <a:p>
            <a:pPr lvl="1"/>
            <a:r>
              <a:rPr lang="en-US" sz="1800" dirty="0">
                <a:latin typeface="Arial" charset="0"/>
                <a:ea typeface="ＭＳ Ｐゴシック" charset="0"/>
              </a:rPr>
              <a:t>Y </a:t>
            </a:r>
            <a:r>
              <a:rPr lang="en-US" sz="2800" b="1" dirty="0">
                <a:solidFill>
                  <a:srgbClr val="0000FF"/>
                </a:solidFill>
                <a:latin typeface="Arial" charset="0"/>
                <a:ea typeface="ＭＳ Ｐゴシック" charset="0"/>
              </a:rPr>
              <a:t>Fu</a:t>
            </a:r>
            <a:r>
              <a:rPr lang="en-US" sz="1800" dirty="0">
                <a:latin typeface="Arial" charset="0"/>
                <a:ea typeface="ＭＳ Ｐゴシック" charset="0"/>
              </a:rPr>
              <a:t>, Z Liu, S Lou, J Bedford, X Mu, K Yip, E </a:t>
            </a:r>
            <a:r>
              <a:rPr lang="en-US" sz="1800" dirty="0" err="1">
                <a:latin typeface="Arial" charset="0"/>
                <a:ea typeface="ＭＳ Ｐゴシック" charset="0"/>
              </a:rPr>
              <a:t>Khurana</a:t>
            </a:r>
            <a:endParaRPr lang="en-US" sz="1800" dirty="0">
              <a:latin typeface="Arial" charset="0"/>
              <a:ea typeface="ＭＳ Ｐゴシック" charset="0"/>
            </a:endParaRPr>
          </a:p>
          <a:p>
            <a:endParaRPr lang="en-US" sz="1800" dirty="0">
              <a:latin typeface="Arial" charset="0"/>
              <a:ea typeface="ＭＳ Ｐゴシック" charset="0"/>
              <a:cs typeface="ＭＳ Ｐゴシック" charset="0"/>
            </a:endParaRPr>
          </a:p>
          <a:p>
            <a:endParaRPr lang="en-US" sz="1800" dirty="0">
              <a:latin typeface="Arial" charset="0"/>
              <a:ea typeface="ＭＳ Ｐゴシック" charset="0"/>
              <a:cs typeface="ＭＳ Ｐゴシック" charset="0"/>
            </a:endParaRPr>
          </a:p>
        </p:txBody>
      </p:sp>
      <p:pic>
        <p:nvPicPr>
          <p:cNvPr id="6" name="Content Placeholder 3"/>
          <p:cNvPicPr>
            <a:picLocks noGrp="1" noChangeAspect="1"/>
          </p:cNvPicPr>
          <p:nvPr/>
        </p:nvPicPr>
        <p:blipFill>
          <a:blip r:embed="rId2"/>
          <a:srcRect t="9857" b="9857"/>
          <a:stretch>
            <a:fillRect/>
          </a:stretch>
        </p:blipFill>
        <p:spPr>
          <a:xfrm>
            <a:off x="950202" y="749688"/>
            <a:ext cx="7053096" cy="3878930"/>
          </a:xfrm>
          <a:prstGeom prst="rect">
            <a:avLst/>
          </a:prstGeom>
          <a:ln w="28575" cmpd="sng">
            <a:solidFill>
              <a:schemeClr val="tx1"/>
            </a:solidFill>
          </a:ln>
        </p:spPr>
      </p:pic>
      <p:sp>
        <p:nvSpPr>
          <p:cNvPr id="7" name="Rectangle 4"/>
          <p:cNvSpPr>
            <a:spLocks noChangeArrowheads="1"/>
          </p:cNvSpPr>
          <p:nvPr/>
        </p:nvSpPr>
        <p:spPr bwMode="auto">
          <a:xfrm>
            <a:off x="8940800" y="2236788"/>
            <a:ext cx="203200" cy="4589462"/>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lIns="91320" tIns="45663" rIns="91320" bIns="45663" anchor="ct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algn="ctr" defTabSz="457200" eaLnBrk="1" fontAlgn="auto" hangingPunct="1">
              <a:spcBef>
                <a:spcPts val="0"/>
              </a:spcBef>
              <a:spcAft>
                <a:spcPts val="0"/>
              </a:spcAft>
            </a:pPr>
            <a:endParaRPr lang="en-US" altLang="en-US">
              <a:solidFill>
                <a:srgbClr val="000000"/>
              </a:solidFill>
              <a:cs typeface="+mn-cs"/>
            </a:endParaRPr>
          </a:p>
        </p:txBody>
      </p:sp>
    </p:spTree>
    <p:extLst>
      <p:ext uri="{BB962C8B-B14F-4D97-AF65-F5344CB8AC3E}">
        <p14:creationId xmlns:p14="http://schemas.microsoft.com/office/powerpoint/2010/main" val="25957119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3841" name="Group 90"/>
          <p:cNvGrpSpPr>
            <a:grpSpLocks/>
          </p:cNvGrpSpPr>
          <p:nvPr/>
        </p:nvGrpSpPr>
        <p:grpSpPr bwMode="auto">
          <a:xfrm>
            <a:off x="4343400" y="3962400"/>
            <a:ext cx="841375" cy="2503488"/>
            <a:chOff x="4343400" y="3962400"/>
            <a:chExt cx="841248" cy="2502932"/>
          </a:xfrm>
        </p:grpSpPr>
        <p:pic>
          <p:nvPicPr>
            <p:cNvPr id="163858" name="Picture 4" descr="C:\Users\JM\Desktop\Untitled-2.png"/>
            <p:cNvPicPr>
              <a:picLocks noChangeAspect="1" noChangeArrowheads="1"/>
            </p:cNvPicPr>
            <p:nvPr/>
          </p:nvPicPr>
          <p:blipFill>
            <a:blip r:embed="rId2">
              <a:extLst>
                <a:ext uri="{28A0092B-C50C-407E-A947-70E740481C1C}">
                  <a14:useLocalDpi xmlns:a14="http://schemas.microsoft.com/office/drawing/2010/main" val="0"/>
                </a:ext>
              </a:extLst>
            </a:blip>
            <a:srcRect r="-8183" b="-33333"/>
            <a:stretch>
              <a:fillRect/>
            </a:stretch>
          </p:blipFill>
          <p:spPr bwMode="auto">
            <a:xfrm>
              <a:off x="4343400" y="5486400"/>
              <a:ext cx="838200" cy="914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63859" name="Picture 7" descr="C:\Users\JM\Desktop\Untitled-3.png"/>
            <p:cNvPicPr>
              <a:picLocks noChangeArrowheads="1"/>
            </p:cNvPicPr>
            <p:nvPr/>
          </p:nvPicPr>
          <p:blipFill>
            <a:blip r:embed="rId3">
              <a:extLst>
                <a:ext uri="{28A0092B-C50C-407E-A947-70E740481C1C}">
                  <a14:useLocalDpi xmlns:a14="http://schemas.microsoft.com/office/drawing/2010/main" val="0"/>
                </a:ext>
              </a:extLst>
            </a:blip>
            <a:srcRect l="-9846" t="-14285" r="-8304" b="-57143"/>
            <a:stretch>
              <a:fillRect/>
            </a:stretch>
          </p:blipFill>
          <p:spPr bwMode="auto">
            <a:xfrm>
              <a:off x="4343400" y="3962400"/>
              <a:ext cx="841248" cy="914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4" name="TextBox 33"/>
            <p:cNvSpPr txBox="1"/>
            <p:nvPr/>
          </p:nvSpPr>
          <p:spPr>
            <a:xfrm>
              <a:off x="4343400" y="6095526"/>
              <a:ext cx="838073" cy="369806"/>
            </a:xfrm>
            <a:prstGeom prst="rect">
              <a:avLst/>
            </a:prstGeom>
            <a:noFill/>
          </p:spPr>
          <p:txBody>
            <a:bodyPr>
              <a:spAutoFit/>
            </a:bodyPr>
            <a:lstStyle/>
            <a:p>
              <a:pPr algn="ctr" fontAlgn="auto">
                <a:spcBef>
                  <a:spcPts val="0"/>
                </a:spcBef>
                <a:spcAft>
                  <a:spcPts val="0"/>
                </a:spcAft>
                <a:defRPr/>
              </a:pPr>
              <a:r>
                <a:rPr lang="en-US" sz="1800" b="0" dirty="0">
                  <a:solidFill>
                    <a:prstClr val="black"/>
                  </a:solidFill>
                  <a:latin typeface="Arno Pro" pitchFamily="18" charset="0"/>
                </a:rPr>
                <a:t>tumor</a:t>
              </a:r>
            </a:p>
          </p:txBody>
        </p:sp>
        <p:sp>
          <p:nvSpPr>
            <p:cNvPr id="81" name="TextBox 80"/>
            <p:cNvSpPr txBox="1"/>
            <p:nvPr/>
          </p:nvSpPr>
          <p:spPr>
            <a:xfrm>
              <a:off x="4343400" y="4571865"/>
              <a:ext cx="838073" cy="338063"/>
            </a:xfrm>
            <a:prstGeom prst="rect">
              <a:avLst/>
            </a:prstGeom>
            <a:noFill/>
          </p:spPr>
          <p:txBody>
            <a:bodyPr>
              <a:spAutoFit/>
            </a:bodyPr>
            <a:lstStyle/>
            <a:p>
              <a:pPr algn="ctr" fontAlgn="auto">
                <a:spcBef>
                  <a:spcPts val="0"/>
                </a:spcBef>
                <a:spcAft>
                  <a:spcPts val="0"/>
                </a:spcAft>
                <a:defRPr/>
              </a:pPr>
              <a:r>
                <a:rPr lang="en-US" sz="1600" b="0" dirty="0">
                  <a:solidFill>
                    <a:prstClr val="black"/>
                  </a:solidFill>
                  <a:latin typeface="Arno Pro" pitchFamily="18" charset="0"/>
                </a:rPr>
                <a:t>normal</a:t>
              </a:r>
            </a:p>
          </p:txBody>
        </p:sp>
      </p:grpSp>
      <p:pic>
        <p:nvPicPr>
          <p:cNvPr id="163842" name="Picture 3" descr="C:\Users\JM\Desktop\adult-male-body-no-descriptors-hi.png"/>
          <p:cNvPicPr>
            <a:picLocks noChangeAspect="1" noChangeArrowheads="1"/>
          </p:cNvPicPr>
          <p:nvPr/>
        </p:nvPicPr>
        <p:blipFill>
          <a:blip r:embed="rId4">
            <a:extLst>
              <a:ext uri="{28A0092B-C50C-407E-A947-70E740481C1C}">
                <a14:useLocalDpi xmlns:a14="http://schemas.microsoft.com/office/drawing/2010/main" val="0"/>
              </a:ext>
            </a:extLst>
          </a:blip>
          <a:srcRect b="17567"/>
          <a:stretch>
            <a:fillRect/>
          </a:stretch>
        </p:blipFill>
        <p:spPr bwMode="auto">
          <a:xfrm>
            <a:off x="304800" y="2209800"/>
            <a:ext cx="400050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63843" name="Group 85"/>
          <p:cNvGrpSpPr>
            <a:grpSpLocks/>
          </p:cNvGrpSpPr>
          <p:nvPr/>
        </p:nvGrpSpPr>
        <p:grpSpPr bwMode="auto">
          <a:xfrm>
            <a:off x="4800600" y="2895600"/>
            <a:ext cx="1295400" cy="3733800"/>
            <a:chOff x="4800600" y="2895600"/>
            <a:chExt cx="1295400" cy="3733800"/>
          </a:xfrm>
        </p:grpSpPr>
        <p:cxnSp>
          <p:nvCxnSpPr>
            <p:cNvPr id="26" name="Straight Connector 25"/>
            <p:cNvCxnSpPr/>
            <p:nvPr/>
          </p:nvCxnSpPr>
          <p:spPr>
            <a:xfrm flipV="1">
              <a:off x="4800600" y="4800600"/>
              <a:ext cx="1295400" cy="8382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a:off x="4800600" y="5638800"/>
              <a:ext cx="1295400" cy="990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flipV="1">
              <a:off x="4876800" y="2895600"/>
              <a:ext cx="1219200" cy="1295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a:off x="4876800" y="4191000"/>
              <a:ext cx="1219200" cy="533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63844" name="Group 91"/>
          <p:cNvGrpSpPr>
            <a:grpSpLocks/>
          </p:cNvGrpSpPr>
          <p:nvPr/>
        </p:nvGrpSpPr>
        <p:grpSpPr bwMode="auto">
          <a:xfrm>
            <a:off x="2514600" y="3962400"/>
            <a:ext cx="1828800" cy="2743200"/>
            <a:chOff x="2514600" y="3962400"/>
            <a:chExt cx="1828800" cy="2743200"/>
          </a:xfrm>
        </p:grpSpPr>
        <p:cxnSp>
          <p:nvCxnSpPr>
            <p:cNvPr id="7" name="Straight Connector 6"/>
            <p:cNvCxnSpPr/>
            <p:nvPr/>
          </p:nvCxnSpPr>
          <p:spPr>
            <a:xfrm flipV="1">
              <a:off x="2514600" y="5486400"/>
              <a:ext cx="1828800" cy="12192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V="1">
              <a:off x="2514600" y="6400800"/>
              <a:ext cx="1828800" cy="3048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flipV="1">
              <a:off x="2514600" y="3962400"/>
              <a:ext cx="1828800" cy="27432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flipV="1">
              <a:off x="2514600" y="4876800"/>
              <a:ext cx="1828800" cy="18288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63845" name="Group 84"/>
          <p:cNvGrpSpPr>
            <a:grpSpLocks/>
          </p:cNvGrpSpPr>
          <p:nvPr/>
        </p:nvGrpSpPr>
        <p:grpSpPr bwMode="auto">
          <a:xfrm>
            <a:off x="6096000" y="2895600"/>
            <a:ext cx="2133600" cy="3771900"/>
            <a:chOff x="6096000" y="2895600"/>
            <a:chExt cx="2133600" cy="3771900"/>
          </a:xfrm>
        </p:grpSpPr>
        <p:pic>
          <p:nvPicPr>
            <p:cNvPr id="163848" name="Picture 6" descr="C:\Users\JM\Desktop\karyograms670.jpg"/>
            <p:cNvPicPr>
              <a:picLocks noChangeArrowheads="1"/>
            </p:cNvPicPr>
            <p:nvPr/>
          </p:nvPicPr>
          <p:blipFill>
            <a:blip r:embed="rId5">
              <a:extLst>
                <a:ext uri="{28A0092B-C50C-407E-A947-70E740481C1C}">
                  <a14:useLocalDpi xmlns:a14="http://schemas.microsoft.com/office/drawing/2010/main" val="0"/>
                </a:ext>
              </a:extLst>
            </a:blip>
            <a:srcRect l="2388" t="17073" r="51045" b="2438"/>
            <a:stretch>
              <a:fillRect/>
            </a:stretch>
          </p:blipFill>
          <p:spPr bwMode="auto">
            <a:xfrm>
              <a:off x="6096000" y="2895600"/>
              <a:ext cx="2130552" cy="1865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49" name="Picture 6" descr="C:\Users\JM\Desktop\karyograms670.jpg"/>
            <p:cNvPicPr>
              <a:picLocks noChangeAspect="1" noChangeArrowheads="1"/>
            </p:cNvPicPr>
            <p:nvPr/>
          </p:nvPicPr>
          <p:blipFill>
            <a:blip r:embed="rId5">
              <a:extLst>
                <a:ext uri="{28A0092B-C50C-407E-A947-70E740481C1C}">
                  <a14:useLocalDpi xmlns:a14="http://schemas.microsoft.com/office/drawing/2010/main" val="0"/>
                </a:ext>
              </a:extLst>
            </a:blip>
            <a:srcRect l="50896" t="10062" r="1343" b="4573"/>
            <a:stretch>
              <a:fillRect/>
            </a:stretch>
          </p:blipFill>
          <p:spPr bwMode="auto">
            <a:xfrm>
              <a:off x="6096000" y="4800600"/>
              <a:ext cx="2133600" cy="186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63846" name="TextBox 1"/>
          <p:cNvSpPr txBox="1">
            <a:spLocks noChangeArrowheads="1"/>
          </p:cNvSpPr>
          <p:nvPr/>
        </p:nvSpPr>
        <p:spPr bwMode="auto">
          <a:xfrm>
            <a:off x="304800" y="1493838"/>
            <a:ext cx="8597900"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defTabSz="4556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4556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4556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455613" eaLnBrk="0" fontAlgn="base" hangingPunct="0">
              <a:spcBef>
                <a:spcPct val="0"/>
              </a:spcBef>
              <a:spcAft>
                <a:spcPct val="0"/>
              </a:spcAft>
              <a:defRPr sz="2400">
                <a:solidFill>
                  <a:schemeClr val="tx1"/>
                </a:solidFill>
                <a:latin typeface="Calibri" charset="0"/>
                <a:ea typeface="ＭＳ Ｐゴシック" charset="0"/>
              </a:defRPr>
            </a:lvl9pPr>
          </a:lstStyle>
          <a:p>
            <a:pPr defTabSz="455613" eaLnBrk="1" hangingPunct="1">
              <a:spcBef>
                <a:spcPct val="20000"/>
              </a:spcBef>
            </a:pPr>
            <a:r>
              <a:rPr lang="en-US" sz="1600" b="0" smtClean="0">
                <a:solidFill>
                  <a:srgbClr val="000000"/>
                </a:solidFill>
              </a:rPr>
              <a:t>Personal genomes soon will become a commonplace part of medical research &amp; eventually treatment (esp. for cancer). They will provide a primary connection for biological science to the general public.</a:t>
            </a:r>
            <a:endParaRPr lang="en-US" sz="1600" b="0" smtClean="0">
              <a:solidFill>
                <a:srgbClr val="FFFFFF"/>
              </a:solidFill>
            </a:endParaRPr>
          </a:p>
        </p:txBody>
      </p:sp>
      <p:sp>
        <p:nvSpPr>
          <p:cNvPr id="22" name="Title 2"/>
          <p:cNvSpPr txBox="1">
            <a:spLocks/>
          </p:cNvSpPr>
          <p:nvPr/>
        </p:nvSpPr>
        <p:spPr>
          <a:xfrm>
            <a:off x="457200" y="274638"/>
            <a:ext cx="8229600" cy="1020762"/>
          </a:xfrm>
          <a:prstGeom prst="rect">
            <a:avLst/>
          </a:prstGeom>
        </p:spPr>
        <p:txBody>
          <a:bodyPr anchor="ctr">
            <a:normAutofit fontScale="82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en-US" b="0" dirty="0" smtClean="0">
                <a:solidFill>
                  <a:srgbClr val="000000"/>
                </a:solidFill>
                <a:latin typeface="Arial"/>
              </a:rPr>
              <a:t>Personal Genomics </a:t>
            </a:r>
            <a:br>
              <a:rPr lang="en-US" b="0" dirty="0" smtClean="0">
                <a:solidFill>
                  <a:srgbClr val="000000"/>
                </a:solidFill>
                <a:latin typeface="Arial"/>
              </a:rPr>
            </a:br>
            <a:r>
              <a:rPr lang="en-US" b="0" dirty="0" smtClean="0">
                <a:solidFill>
                  <a:srgbClr val="000000"/>
                </a:solidFill>
                <a:latin typeface="Arial"/>
              </a:rPr>
              <a:t>as a Gateway into Biology</a:t>
            </a:r>
            <a:endParaRPr lang="en-US" b="0" dirty="0">
              <a:solidFill>
                <a:srgbClr val="000000"/>
              </a:solidFill>
              <a:latin typeface="Arial"/>
            </a:endParaRPr>
          </a:p>
        </p:txBody>
      </p:sp>
    </p:spTree>
    <p:extLst>
      <p:ext uri="{BB962C8B-B14F-4D97-AF65-F5344CB8AC3E}">
        <p14:creationId xmlns:p14="http://schemas.microsoft.com/office/powerpoint/2010/main" val="104074883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3" name="Title 1"/>
          <p:cNvSpPr>
            <a:spLocks noGrp="1"/>
          </p:cNvSpPr>
          <p:nvPr>
            <p:ph type="title"/>
          </p:nvPr>
        </p:nvSpPr>
        <p:spPr>
          <a:xfrm>
            <a:off x="685800" y="338138"/>
            <a:ext cx="7772400" cy="1143000"/>
          </a:xfrm>
        </p:spPr>
        <p:txBody>
          <a:bodyPr/>
          <a:lstStyle/>
          <a:p>
            <a:r>
              <a:rPr lang="en-US" dirty="0">
                <a:latin typeface="Arial" charset="0"/>
                <a:ea typeface="ＭＳ Ｐゴシック" charset="0"/>
                <a:cs typeface="ＭＳ Ｐゴシック" charset="0"/>
              </a:rPr>
              <a:t>Info about content in this slide pack</a:t>
            </a:r>
          </a:p>
        </p:txBody>
      </p:sp>
      <p:sp>
        <p:nvSpPr>
          <p:cNvPr id="175106" name="Content Placeholder 2"/>
          <p:cNvSpPr>
            <a:spLocks noGrp="1"/>
          </p:cNvSpPr>
          <p:nvPr>
            <p:ph idx="1"/>
          </p:nvPr>
        </p:nvSpPr>
        <p:spPr>
          <a:xfrm>
            <a:off x="685800" y="1341438"/>
            <a:ext cx="7772400" cy="5245100"/>
          </a:xfrm>
        </p:spPr>
        <p:txBody>
          <a:bodyPr/>
          <a:lstStyle/>
          <a:p>
            <a:pPr marL="228422" indent="-228422" defTabSz="912113">
              <a:defRPr/>
            </a:pPr>
            <a:r>
              <a:rPr lang="en-US" dirty="0" smtClean="0">
                <a:latin typeface="Arial" charset="0"/>
                <a:ea typeface="ＭＳ Ｐゴシック" charset="0"/>
                <a:cs typeface="ＭＳ Ｐゴシック" charset="0"/>
              </a:rPr>
              <a:t>General PERMISSIONS</a:t>
            </a:r>
          </a:p>
          <a:p>
            <a:pPr marL="571065" lvl="1" indent="-228422" defTabSz="912113">
              <a:defRPr/>
            </a:pPr>
            <a:r>
              <a:rPr lang="en-US" dirty="0" smtClean="0">
                <a:latin typeface="Arial" charset="0"/>
                <a:ea typeface="ＭＳ Ｐゴシック" charset="0"/>
                <a:cs typeface="ＭＳ Ｐゴシック" charset="0"/>
              </a:rPr>
              <a:t>This </a:t>
            </a:r>
            <a:r>
              <a:rPr lang="en-US" dirty="0">
                <a:latin typeface="Arial" charset="0"/>
                <a:ea typeface="ＭＳ Ｐゴシック" charset="0"/>
                <a:cs typeface="ＭＳ Ｐゴシック" charset="0"/>
              </a:rPr>
              <a:t>Presentation is copyright Mark Gerstein, </a:t>
            </a:r>
            <a:r>
              <a:rPr lang="en-US" dirty="0" smtClean="0">
                <a:latin typeface="Arial" charset="0"/>
                <a:ea typeface="ＭＳ Ｐゴシック" charset="0"/>
                <a:cs typeface="ＭＳ Ｐゴシック" charset="0"/>
              </a:rPr>
              <a:t/>
            </a:r>
            <a:br>
              <a:rPr lang="en-US" dirty="0" smtClean="0">
                <a:latin typeface="Arial" charset="0"/>
                <a:ea typeface="ＭＳ Ｐゴシック" charset="0"/>
                <a:cs typeface="ＭＳ Ｐゴシック" charset="0"/>
              </a:rPr>
            </a:br>
            <a:r>
              <a:rPr lang="en-US" dirty="0" smtClean="0">
                <a:latin typeface="Arial" charset="0"/>
                <a:ea typeface="ＭＳ Ｐゴシック" charset="0"/>
                <a:cs typeface="ＭＳ Ｐゴシック" charset="0"/>
              </a:rPr>
              <a:t>Yale </a:t>
            </a:r>
            <a:r>
              <a:rPr lang="en-US" dirty="0">
                <a:latin typeface="Arial" charset="0"/>
                <a:ea typeface="ＭＳ Ｐゴシック" charset="0"/>
                <a:cs typeface="ＭＳ Ｐゴシック" charset="0"/>
              </a:rPr>
              <a:t>University, </a:t>
            </a:r>
            <a:r>
              <a:rPr lang="en-US" dirty="0" smtClean="0">
                <a:latin typeface="Arial" charset="0"/>
                <a:ea typeface="ＭＳ Ｐゴシック" charset="0"/>
                <a:cs typeface="ＭＳ Ｐゴシック" charset="0"/>
              </a:rPr>
              <a:t>2015. </a:t>
            </a:r>
          </a:p>
          <a:p>
            <a:pPr marL="571065" lvl="1" indent="-228422" defTabSz="912113">
              <a:defRPr/>
            </a:pPr>
            <a:r>
              <a:rPr lang="en-US" dirty="0" smtClean="0">
                <a:latin typeface="Arial" charset="0"/>
                <a:ea typeface="ＭＳ Ｐゴシック" charset="0"/>
                <a:cs typeface="ＭＳ Ｐゴシック" charset="0"/>
              </a:rPr>
              <a:t>Please </a:t>
            </a:r>
            <a:r>
              <a:rPr lang="en-US" dirty="0">
                <a:latin typeface="Arial" charset="0"/>
                <a:ea typeface="ＭＳ Ｐゴシック" charset="0"/>
                <a:cs typeface="ＭＳ Ｐゴシック" charset="0"/>
              </a:rPr>
              <a:t>read permissions statement at </a:t>
            </a:r>
            <a:br>
              <a:rPr lang="en-US" dirty="0">
                <a:latin typeface="Arial" charset="0"/>
                <a:ea typeface="ＭＳ Ｐゴシック" charset="0"/>
                <a:cs typeface="ＭＳ Ｐゴシック" charset="0"/>
              </a:rPr>
            </a:br>
            <a:r>
              <a:rPr lang="en-US" dirty="0" err="1" smtClean="0">
                <a:latin typeface="Arial" charset="0"/>
                <a:ea typeface="ＭＳ Ｐゴシック" charset="0"/>
                <a:cs typeface="ＭＳ Ｐゴシック" charset="0"/>
              </a:rPr>
              <a:t>www.</a:t>
            </a:r>
            <a:r>
              <a:rPr lang="en-US" b="1" dirty="0" err="1" smtClean="0">
                <a:latin typeface="Arial" charset="0"/>
                <a:ea typeface="ＭＳ Ｐゴシック" charset="0"/>
                <a:cs typeface="ＭＳ Ｐゴシック" charset="0"/>
              </a:rPr>
              <a:t>gersteinlab.org</a:t>
            </a:r>
            <a:r>
              <a:rPr lang="en-US" b="1" dirty="0">
                <a:latin typeface="Arial" charset="0"/>
                <a:ea typeface="ＭＳ Ｐゴシック" charset="0"/>
                <a:cs typeface="ＭＳ Ｐゴシック" charset="0"/>
              </a:rPr>
              <a:t>/</a:t>
            </a:r>
            <a:r>
              <a:rPr lang="en-US" b="1" dirty="0" err="1">
                <a:latin typeface="Arial" charset="0"/>
                <a:ea typeface="ＭＳ Ｐゴシック" charset="0"/>
                <a:cs typeface="ＭＳ Ｐゴシック" charset="0"/>
              </a:rPr>
              <a:t>misc</a:t>
            </a:r>
            <a:r>
              <a:rPr lang="en-US" b="1" dirty="0">
                <a:latin typeface="Arial" charset="0"/>
                <a:ea typeface="ＭＳ Ｐゴシック" charset="0"/>
                <a:cs typeface="ＭＳ Ｐゴシック" charset="0"/>
              </a:rPr>
              <a:t>/</a:t>
            </a:r>
            <a:r>
              <a:rPr lang="en-US" b="1" dirty="0" err="1">
                <a:latin typeface="Arial" charset="0"/>
                <a:ea typeface="ＭＳ Ｐゴシック" charset="0"/>
                <a:cs typeface="ＭＳ Ｐゴシック" charset="0"/>
              </a:rPr>
              <a:t>permissions.html</a:t>
            </a:r>
            <a:r>
              <a:rPr lang="en-US" dirty="0">
                <a:latin typeface="Arial" charset="0"/>
                <a:ea typeface="ＭＳ Ｐゴシック" charset="0"/>
                <a:cs typeface="ＭＳ Ｐゴシック" charset="0"/>
              </a:rPr>
              <a:t> </a:t>
            </a:r>
            <a:r>
              <a:rPr lang="en-US" dirty="0" smtClean="0">
                <a:latin typeface="Arial" charset="0"/>
                <a:ea typeface="ＭＳ Ｐゴシック" charset="0"/>
                <a:cs typeface="ＭＳ Ｐゴシック" charset="0"/>
              </a:rPr>
              <a:t>.</a:t>
            </a:r>
          </a:p>
          <a:p>
            <a:pPr marL="571065" lvl="1" indent="-228422" defTabSz="912113">
              <a:defRPr/>
            </a:pPr>
            <a:r>
              <a:rPr lang="en-US" sz="1600" dirty="0">
                <a:latin typeface="Arial" charset="0"/>
                <a:ea typeface="ＭＳ Ｐゴシック" charset="0"/>
                <a:cs typeface="ＭＳ Ｐゴシック" charset="0"/>
              </a:rPr>
              <a:t>Feel free to use slides &amp; images in the talk with PROPER acknowledgement </a:t>
            </a:r>
            <a:br>
              <a:rPr lang="en-US" sz="1600" dirty="0">
                <a:latin typeface="Arial" charset="0"/>
                <a:ea typeface="ＭＳ Ｐゴシック" charset="0"/>
                <a:cs typeface="ＭＳ Ｐゴシック" charset="0"/>
              </a:rPr>
            </a:br>
            <a:r>
              <a:rPr lang="en-US" sz="1600" dirty="0">
                <a:latin typeface="Arial" charset="0"/>
                <a:ea typeface="ＭＳ Ｐゴシック" charset="0"/>
                <a:cs typeface="ＭＳ Ｐゴシック" charset="0"/>
              </a:rPr>
              <a:t>(via citation to relevant papers or link to </a:t>
            </a:r>
            <a:r>
              <a:rPr lang="en-US" sz="1600" dirty="0" err="1">
                <a:latin typeface="Arial" charset="0"/>
                <a:ea typeface="ＭＳ Ｐゴシック" charset="0"/>
                <a:cs typeface="ＭＳ Ｐゴシック" charset="0"/>
              </a:rPr>
              <a:t>gersteinlab.org</a:t>
            </a:r>
            <a:r>
              <a:rPr lang="en-US" sz="1600" dirty="0">
                <a:latin typeface="Arial" charset="0"/>
                <a:ea typeface="ＭＳ Ｐゴシック" charset="0"/>
                <a:cs typeface="ＭＳ Ｐゴシック" charset="0"/>
              </a:rPr>
              <a:t>). </a:t>
            </a:r>
          </a:p>
          <a:p>
            <a:pPr marL="571065" lvl="1" indent="-228422" defTabSz="912113">
              <a:defRPr/>
            </a:pPr>
            <a:r>
              <a:rPr lang="en-US" sz="1600" dirty="0">
                <a:latin typeface="Arial" charset="0"/>
                <a:ea typeface="ＭＳ Ｐゴシック" charset="0"/>
                <a:cs typeface="ＭＳ Ｐゴシック" charset="0"/>
              </a:rPr>
              <a:t>Paper references in the talk were mostly from </a:t>
            </a:r>
            <a:r>
              <a:rPr lang="en-US" sz="1600" dirty="0" err="1">
                <a:latin typeface="Arial" charset="0"/>
                <a:ea typeface="ＭＳ Ｐゴシック" charset="0"/>
                <a:cs typeface="ＭＳ Ｐゴシック" charset="0"/>
              </a:rPr>
              <a:t>Papers.GersteinLab.org</a:t>
            </a:r>
            <a:r>
              <a:rPr lang="en-US" sz="1600" dirty="0">
                <a:latin typeface="Arial" charset="0"/>
                <a:ea typeface="ＭＳ Ｐゴシック" charset="0"/>
                <a:cs typeface="ＭＳ Ｐゴシック" charset="0"/>
              </a:rPr>
              <a:t>. </a:t>
            </a:r>
          </a:p>
          <a:p>
            <a:pPr marL="0" indent="0" defTabSz="912113">
              <a:buFontTx/>
              <a:buNone/>
              <a:defRPr/>
            </a:pPr>
            <a:endParaRPr lang="en-US" sz="1300" dirty="0">
              <a:latin typeface="Arial" charset="0"/>
              <a:ea typeface="ＭＳ Ｐゴシック" charset="0"/>
              <a:cs typeface="ＭＳ Ｐゴシック" charset="0"/>
            </a:endParaRPr>
          </a:p>
          <a:p>
            <a:pPr marL="228422" indent="-228422" defTabSz="912113">
              <a:defRPr/>
            </a:pPr>
            <a:r>
              <a:rPr lang="en-US" sz="1300" dirty="0">
                <a:latin typeface="Arial" charset="0"/>
                <a:ea typeface="ＭＳ Ｐゴシック" charset="0"/>
                <a:cs typeface="ＭＳ Ｐゴシック" charset="0"/>
              </a:rPr>
              <a:t>PHOTOS &amp; IMAGES. For thoughts on the source and permissions of many of the photos and clipped images in this presentation see http://</a:t>
            </a:r>
            <a:r>
              <a:rPr lang="en-US" sz="1300" dirty="0" err="1">
                <a:latin typeface="Arial" charset="0"/>
                <a:ea typeface="ＭＳ Ｐゴシック" charset="0"/>
                <a:cs typeface="ＭＳ Ｐゴシック" charset="0"/>
              </a:rPr>
              <a:t>streams.gerstein.info</a:t>
            </a:r>
            <a:r>
              <a:rPr lang="en-US" sz="1300" dirty="0">
                <a:latin typeface="Arial" charset="0"/>
                <a:ea typeface="ＭＳ Ｐゴシック" charset="0"/>
                <a:cs typeface="ＭＳ Ｐゴシック" charset="0"/>
              </a:rPr>
              <a:t> . </a:t>
            </a:r>
          </a:p>
          <a:p>
            <a:pPr marL="571065" lvl="1" indent="-228422" defTabSz="912113">
              <a:defRPr/>
            </a:pPr>
            <a:r>
              <a:rPr lang="en-US" sz="1300" dirty="0">
                <a:latin typeface="Arial" charset="0"/>
                <a:ea typeface="ＭＳ Ｐゴシック" charset="0"/>
                <a:cs typeface="ＭＳ Ｐゴシック" charset="0"/>
              </a:rPr>
              <a:t>In particular, many of the images have particular EXIF tags, such as  </a:t>
            </a:r>
            <a:r>
              <a:rPr lang="en-US" sz="1300" dirty="0" err="1">
                <a:latin typeface="Arial" charset="0"/>
                <a:ea typeface="ＭＳ Ｐゴシック" charset="0"/>
                <a:cs typeface="ＭＳ Ｐゴシック" charset="0"/>
              </a:rPr>
              <a:t>kwpotppt</a:t>
            </a:r>
            <a:r>
              <a:rPr lang="en-US" sz="1300" dirty="0">
                <a:latin typeface="Arial" charset="0"/>
                <a:ea typeface="ＭＳ Ｐゴシック" charset="0"/>
                <a:cs typeface="ＭＳ Ｐゴシック" charset="0"/>
              </a:rPr>
              <a:t> , that can be easily queried from </a:t>
            </a:r>
            <a:r>
              <a:rPr lang="en-US" sz="1300" dirty="0" err="1">
                <a:latin typeface="Arial" charset="0"/>
                <a:ea typeface="ＭＳ Ｐゴシック" charset="0"/>
                <a:cs typeface="ＭＳ Ｐゴシック" charset="0"/>
              </a:rPr>
              <a:t>flickr</a:t>
            </a:r>
            <a:r>
              <a:rPr lang="en-US" sz="1300" dirty="0">
                <a:latin typeface="Arial" charset="0"/>
                <a:ea typeface="ＭＳ Ｐゴシック" charset="0"/>
                <a:cs typeface="ＭＳ Ｐゴシック" charset="0"/>
              </a:rPr>
              <a:t>, </a:t>
            </a:r>
            <a:r>
              <a:rPr lang="en-US" sz="1300" dirty="0" err="1">
                <a:latin typeface="Arial" charset="0"/>
                <a:ea typeface="ＭＳ Ｐゴシック" charset="0"/>
                <a:cs typeface="ＭＳ Ｐゴシック" charset="0"/>
              </a:rPr>
              <a:t>viz</a:t>
            </a:r>
            <a:r>
              <a:rPr lang="en-US" sz="1300" dirty="0">
                <a:latin typeface="Arial" charset="0"/>
                <a:ea typeface="ＭＳ Ｐゴシック" charset="0"/>
                <a:cs typeface="ＭＳ Ｐゴシック" charset="0"/>
              </a:rPr>
              <a:t>: http://</a:t>
            </a:r>
            <a:r>
              <a:rPr lang="en-US" sz="1300" dirty="0" err="1">
                <a:latin typeface="Arial" charset="0"/>
                <a:ea typeface="ＭＳ Ｐゴシック" charset="0"/>
                <a:cs typeface="ＭＳ Ｐゴシック" charset="0"/>
              </a:rPr>
              <a:t>www.flickr.com</a:t>
            </a:r>
            <a:r>
              <a:rPr lang="en-US" sz="1300" dirty="0">
                <a:latin typeface="Arial" charset="0"/>
                <a:ea typeface="ＭＳ Ｐゴシック" charset="0"/>
                <a:cs typeface="ＭＳ Ｐゴシック" charset="0"/>
              </a:rPr>
              <a:t>/photos/</a:t>
            </a:r>
            <a:r>
              <a:rPr lang="en-US" sz="1300" dirty="0" err="1">
                <a:latin typeface="Arial" charset="0"/>
                <a:ea typeface="ＭＳ Ｐゴシック" charset="0"/>
                <a:cs typeface="ＭＳ Ｐゴシック" charset="0"/>
              </a:rPr>
              <a:t>mbgmbg</a:t>
            </a:r>
            <a:r>
              <a:rPr lang="en-US" sz="1300" dirty="0">
                <a:latin typeface="Arial" charset="0"/>
                <a:ea typeface="ＭＳ Ｐゴシック" charset="0"/>
                <a:cs typeface="ＭＳ Ｐゴシック" charset="0"/>
              </a:rPr>
              <a:t>/tags/</a:t>
            </a:r>
            <a:r>
              <a:rPr lang="en-US" sz="1300" dirty="0" err="1">
                <a:latin typeface="Arial" charset="0"/>
                <a:ea typeface="ＭＳ Ｐゴシック" charset="0"/>
                <a:cs typeface="ＭＳ Ｐゴシック" charset="0"/>
              </a:rPr>
              <a:t>kwpotppt</a:t>
            </a:r>
            <a:r>
              <a:rPr lang="en-US" sz="1300" dirty="0">
                <a:latin typeface="Arial" charset="0"/>
                <a:ea typeface="ＭＳ Ｐゴシック" charset="0"/>
                <a:cs typeface="ＭＳ Ｐゴシック" charset="0"/>
              </a:rPr>
              <a:t> </a:t>
            </a:r>
            <a:endParaRPr lang="en-US" sz="1300" dirty="0" smtClean="0">
              <a:latin typeface="Arial" charset="0"/>
              <a:ea typeface="ＭＳ Ｐゴシック" charset="0"/>
              <a:cs typeface="ＭＳ Ｐゴシック" charset="0"/>
            </a:endParaRPr>
          </a:p>
          <a:p>
            <a:pPr marL="342643" lvl="1" indent="0" defTabSz="912113">
              <a:buFont typeface="Lucida Grande" charset="0"/>
              <a:buNone/>
              <a:defRPr/>
            </a:pPr>
            <a:endParaRPr lang="en-US" sz="1300"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405194328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07553" name="Title 1"/>
          <p:cNvSpPr>
            <a:spLocks noGrp="1"/>
          </p:cNvSpPr>
          <p:nvPr>
            <p:ph type="title"/>
            <p:custDataLst>
              <p:tags r:id="rId3"/>
            </p:custDataLst>
          </p:nvPr>
        </p:nvSpPr>
        <p:spPr>
          <a:xfrm>
            <a:off x="5717801" y="-98777"/>
            <a:ext cx="2973218" cy="1862667"/>
          </a:xfrm>
        </p:spPr>
        <p:txBody>
          <a:bodyPr/>
          <a:lstStyle/>
          <a:p>
            <a:pPr>
              <a:defRPr/>
            </a:pPr>
            <a:r>
              <a:rPr lang="en-US" dirty="0">
                <a:solidFill>
                  <a:schemeClr val="tx1">
                    <a:lumMod val="50000"/>
                    <a:lumOff val="50000"/>
                  </a:schemeClr>
                </a:solidFill>
              </a:rPr>
              <a:t> </a:t>
            </a:r>
            <a:r>
              <a:rPr lang="en-US" dirty="0" smtClean="0">
                <a:solidFill>
                  <a:schemeClr val="tx1">
                    <a:lumMod val="50000"/>
                    <a:lumOff val="50000"/>
                  </a:schemeClr>
                </a:solidFill>
              </a:rPr>
              <a:t>Genomic Privacy: Intertwined Social &amp; Technical Issues</a:t>
            </a:r>
            <a:endParaRPr lang="en-US" sz="1800" dirty="0">
              <a:solidFill>
                <a:schemeClr val="tx1">
                  <a:lumMod val="50000"/>
                  <a:lumOff val="50000"/>
                </a:schemeClr>
              </a:solidFill>
            </a:endParaRPr>
          </a:p>
        </p:txBody>
      </p:sp>
      <p:sp>
        <p:nvSpPr>
          <p:cNvPr id="327683" name="Content Placeholder 2"/>
          <p:cNvSpPr>
            <a:spLocks noGrp="1"/>
          </p:cNvSpPr>
          <p:nvPr>
            <p:ph sz="half" idx="1"/>
            <p:custDataLst>
              <p:tags r:id="rId4"/>
            </p:custDataLst>
          </p:nvPr>
        </p:nvSpPr>
        <p:spPr>
          <a:xfrm>
            <a:off x="14113" y="114300"/>
            <a:ext cx="5418667" cy="3767138"/>
          </a:xfrm>
        </p:spPr>
        <p:txBody>
          <a:bodyPr/>
          <a:lstStyle/>
          <a:p>
            <a:r>
              <a:rPr lang="en-US" sz="2400" dirty="0">
                <a:solidFill>
                  <a:schemeClr val="bg1"/>
                </a:solidFill>
                <a:latin typeface="Arial" charset="0"/>
                <a:ea typeface="ＭＳ Ｐゴシック" charset="0"/>
                <a:cs typeface="ＭＳ Ｐゴシック" charset="0"/>
              </a:rPr>
              <a:t>Setting the Stage: the Advent of Personal Genomics</a:t>
            </a:r>
          </a:p>
          <a:p>
            <a:r>
              <a:rPr lang="en-US" sz="2400" b="1" dirty="0">
                <a:solidFill>
                  <a:srgbClr val="FFFF00"/>
                </a:solidFill>
                <a:latin typeface="Arial" charset="0"/>
                <a:ea typeface="ＭＳ Ｐゴシック" charset="0"/>
                <a:cs typeface="ＭＳ Ｐゴシック" charset="0"/>
              </a:rPr>
              <a:t>The Dilemma of Genomic Privacy</a:t>
            </a:r>
          </a:p>
          <a:p>
            <a:pPr lvl="1"/>
            <a:r>
              <a:rPr lang="en-US" sz="2200" dirty="0">
                <a:solidFill>
                  <a:schemeClr val="bg1"/>
                </a:solidFill>
                <a:latin typeface="Arial" charset="0"/>
                <a:ea typeface="ＭＳ Ｐゴシック" charset="0"/>
                <a:cs typeface="ＭＳ Ｐゴシック" charset="0"/>
              </a:rPr>
              <a:t>Fundamental, inherited info that’s very private </a:t>
            </a:r>
            <a:r>
              <a:rPr lang="en-US" sz="2200" dirty="0" err="1">
                <a:solidFill>
                  <a:schemeClr val="bg1"/>
                </a:solidFill>
                <a:latin typeface="Arial" charset="0"/>
                <a:ea typeface="ＭＳ Ｐゴシック" charset="0"/>
                <a:cs typeface="ＭＳ Ｐゴシック" charset="0"/>
              </a:rPr>
              <a:t>vs</a:t>
            </a:r>
            <a:r>
              <a:rPr lang="en-US" sz="2200" dirty="0">
                <a:solidFill>
                  <a:schemeClr val="bg1"/>
                </a:solidFill>
                <a:latin typeface="Arial" charset="0"/>
                <a:ea typeface="ＭＳ Ｐゴシック" charset="0"/>
                <a:cs typeface="ＭＳ Ｐゴシック" charset="0"/>
              </a:rPr>
              <a:t> the need for large-scale data-sharing to enable med. research</a:t>
            </a:r>
          </a:p>
          <a:p>
            <a:r>
              <a:rPr lang="en-US" sz="2400" dirty="0">
                <a:solidFill>
                  <a:schemeClr val="bg1"/>
                </a:solidFill>
                <a:latin typeface="Arial" charset="0"/>
                <a:ea typeface="ＭＳ Ｐゴシック" charset="0"/>
                <a:cs typeface="ＭＳ Ｐゴシック" charset="0"/>
              </a:rPr>
              <a:t>Current Social &amp; Tech Approaches</a:t>
            </a:r>
          </a:p>
          <a:p>
            <a:pPr lvl="1"/>
            <a:r>
              <a:rPr lang="en-US" sz="2200" dirty="0">
                <a:solidFill>
                  <a:schemeClr val="bg1"/>
                </a:solidFill>
                <a:latin typeface="Arial" charset="0"/>
                <a:ea typeface="ＭＳ Ｐゴシック" charset="0"/>
                <a:cs typeface="ＭＳ Ｐゴシック" charset="0"/>
              </a:rPr>
              <a:t>GINA, Consents &amp; </a:t>
            </a:r>
            <a:br>
              <a:rPr lang="en-US" sz="2200" dirty="0">
                <a:solidFill>
                  <a:schemeClr val="bg1"/>
                </a:solidFill>
                <a:latin typeface="Arial" charset="0"/>
                <a:ea typeface="ＭＳ Ｐゴシック" charset="0"/>
                <a:cs typeface="ＭＳ Ｐゴシック" charset="0"/>
              </a:rPr>
            </a:br>
            <a:r>
              <a:rPr lang="en-US" sz="2200" b="1" dirty="0">
                <a:solidFill>
                  <a:srgbClr val="FFFF00"/>
                </a:solidFill>
                <a:latin typeface="Arial" charset="0"/>
                <a:ea typeface="ＭＳ Ｐゴシック" charset="0"/>
                <a:cs typeface="ＭＳ Ｐゴシック" charset="0"/>
              </a:rPr>
              <a:t>"Secure" use of </a:t>
            </a:r>
            <a:r>
              <a:rPr lang="en-US" sz="2200" b="1" dirty="0" err="1">
                <a:solidFill>
                  <a:srgbClr val="FFFF00"/>
                </a:solidFill>
                <a:latin typeface="Arial" charset="0"/>
                <a:ea typeface="ＭＳ Ｐゴシック" charset="0"/>
                <a:cs typeface="ＭＳ Ｐゴシック" charset="0"/>
              </a:rPr>
              <a:t>dbGAP</a:t>
            </a:r>
            <a:endParaRPr lang="en-US" sz="2200" b="1" dirty="0">
              <a:solidFill>
                <a:srgbClr val="FFFF00"/>
              </a:solidFill>
              <a:latin typeface="Arial" charset="0"/>
              <a:ea typeface="ＭＳ Ｐゴシック" charset="0"/>
              <a:cs typeface="ＭＳ Ｐゴシック" charset="0"/>
            </a:endParaRPr>
          </a:p>
          <a:p>
            <a:pPr lvl="1"/>
            <a:r>
              <a:rPr lang="en-US" sz="2200" dirty="0">
                <a:solidFill>
                  <a:schemeClr val="bg1"/>
                </a:solidFill>
                <a:latin typeface="Arial" charset="0"/>
                <a:ea typeface="ＭＳ Ｐゴシック" charset="0"/>
                <a:cs typeface="ＭＳ Ｐゴシック" charset="0"/>
              </a:rPr>
              <a:t>Issues: burdensome security, inconsistencies + ways the solutions have been partially </a:t>
            </a:r>
            <a:r>
              <a:rPr lang="en-US" sz="2200" b="1" dirty="0">
                <a:solidFill>
                  <a:srgbClr val="FFFF00"/>
                </a:solidFill>
                <a:latin typeface="Arial" charset="0"/>
                <a:ea typeface="ＭＳ Ｐゴシック" charset="0"/>
                <a:cs typeface="ＭＳ Ｐゴシック" charset="0"/>
              </a:rPr>
              <a:t>"hacked”</a:t>
            </a:r>
          </a:p>
          <a:p>
            <a:pPr lvl="1"/>
            <a:r>
              <a:rPr lang="en-US" sz="2200" dirty="0" err="1">
                <a:solidFill>
                  <a:schemeClr val="bg1"/>
                </a:solidFill>
                <a:latin typeface="Arial" charset="0"/>
                <a:ea typeface="ＭＳ Ｐゴシック" charset="0"/>
                <a:cs typeface="ＭＳ Ｐゴシック" charset="0"/>
              </a:rPr>
              <a:t>Strawman</a:t>
            </a:r>
            <a:r>
              <a:rPr lang="en-US" sz="2200" dirty="0">
                <a:solidFill>
                  <a:schemeClr val="bg1"/>
                </a:solidFill>
                <a:latin typeface="Arial" charset="0"/>
                <a:ea typeface="ＭＳ Ｐゴシック" charset="0"/>
                <a:cs typeface="ＭＳ Ｐゴシック" charset="0"/>
              </a:rPr>
              <a:t> </a:t>
            </a:r>
            <a:r>
              <a:rPr lang="en-US" sz="2200" b="1" dirty="0">
                <a:solidFill>
                  <a:srgbClr val="FFFF00"/>
                </a:solidFill>
                <a:latin typeface="Arial" charset="0"/>
                <a:ea typeface="ＭＳ Ｐゴシック" charset="0"/>
                <a:cs typeface="ＭＳ Ｐゴシック" charset="0"/>
              </a:rPr>
              <a:t>Hybrid </a:t>
            </a:r>
            <a:r>
              <a:rPr lang="en-US" sz="2200" b="1" dirty="0" err="1">
                <a:solidFill>
                  <a:srgbClr val="FFFF00"/>
                </a:solidFill>
                <a:latin typeface="Arial" charset="0"/>
                <a:ea typeface="ＭＳ Ｐゴシック" charset="0"/>
                <a:cs typeface="ＭＳ Ｐゴシック" charset="0"/>
              </a:rPr>
              <a:t>Soc</a:t>
            </a:r>
            <a:r>
              <a:rPr lang="en-US" sz="2200" b="1" dirty="0">
                <a:solidFill>
                  <a:srgbClr val="FFFF00"/>
                </a:solidFill>
                <a:latin typeface="Arial" charset="0"/>
                <a:ea typeface="ＭＳ Ｐゴシック" charset="0"/>
                <a:cs typeface="ＭＳ Ｐゴシック" charset="0"/>
              </a:rPr>
              <a:t>-Tech Proposal </a:t>
            </a:r>
            <a:r>
              <a:rPr lang="en-US" sz="2200" dirty="0">
                <a:solidFill>
                  <a:schemeClr val="bg1"/>
                </a:solidFill>
                <a:latin typeface="Arial" charset="0"/>
                <a:ea typeface="ＭＳ Ｐゴシック" charset="0"/>
                <a:cs typeface="ＭＳ Ｐゴシック" charset="0"/>
              </a:rPr>
              <a:t>(Licensure, Cloud Enclaves. </a:t>
            </a:r>
            <a:r>
              <a:rPr lang="en-US" sz="2200" b="1" dirty="0">
                <a:solidFill>
                  <a:srgbClr val="FF0000"/>
                </a:solidFill>
                <a:latin typeface="Arial" charset="0"/>
                <a:ea typeface="ＭＳ Ｐゴシック" charset="0"/>
                <a:cs typeface="ＭＳ Ｐゴシック" charset="0"/>
              </a:rPr>
              <a:t>Quantifying Leaks, &amp; Closely Coupled priv.-public data</a:t>
            </a:r>
            <a:r>
              <a:rPr lang="en-US" sz="2200" dirty="0">
                <a:solidFill>
                  <a:schemeClr val="bg1"/>
                </a:solidFill>
                <a:latin typeface="Arial" charset="0"/>
                <a:ea typeface="ＭＳ Ｐゴシック" charset="0"/>
                <a:cs typeface="ＭＳ Ｐゴシック" charset="0"/>
              </a:rPr>
              <a:t>)</a:t>
            </a:r>
          </a:p>
          <a:p>
            <a:pPr lvl="1"/>
            <a:endParaRPr lang="en-US" sz="2200" dirty="0">
              <a:solidFill>
                <a:schemeClr val="bg1"/>
              </a:solidFill>
              <a:latin typeface="Arial" charset="0"/>
              <a:ea typeface="ＭＳ Ｐゴシック" charset="0"/>
              <a:cs typeface="ＭＳ Ｐゴシック" charset="0"/>
            </a:endParaRPr>
          </a:p>
        </p:txBody>
      </p:sp>
      <p:sp>
        <p:nvSpPr>
          <p:cNvPr id="327684" name="Content Placeholder 3"/>
          <p:cNvSpPr>
            <a:spLocks noGrp="1"/>
          </p:cNvSpPr>
          <p:nvPr>
            <p:ph sz="half" idx="2"/>
            <p:custDataLst>
              <p:tags r:id="rId5"/>
            </p:custDataLst>
          </p:nvPr>
        </p:nvSpPr>
        <p:spPr>
          <a:xfrm>
            <a:off x="5393885" y="1689102"/>
            <a:ext cx="3621051" cy="4684713"/>
          </a:xfrm>
        </p:spPr>
        <p:txBody>
          <a:bodyPr/>
          <a:lstStyle/>
          <a:p>
            <a:r>
              <a:rPr lang="en-US" sz="2400" b="1" dirty="0">
                <a:solidFill>
                  <a:srgbClr val="FF0000"/>
                </a:solidFill>
                <a:latin typeface="Arial" charset="0"/>
                <a:ea typeface="ＭＳ Ｐゴシック" charset="0"/>
                <a:cs typeface="ＭＳ Ｐゴシック" charset="0"/>
              </a:rPr>
              <a:t>RNA-</a:t>
            </a:r>
            <a:r>
              <a:rPr lang="en-US" sz="2400" b="1" dirty="0" err="1">
                <a:solidFill>
                  <a:srgbClr val="FF0000"/>
                </a:solidFill>
                <a:latin typeface="Arial" charset="0"/>
                <a:ea typeface="ＭＳ Ｐゴシック" charset="0"/>
                <a:cs typeface="ＭＳ Ｐゴシック" charset="0"/>
              </a:rPr>
              <a:t>seq</a:t>
            </a:r>
            <a:r>
              <a:rPr lang="en-US" sz="2400" b="1" dirty="0">
                <a:solidFill>
                  <a:srgbClr val="FF0000"/>
                </a:solidFill>
                <a:latin typeface="Arial" charset="0"/>
                <a:ea typeface="ＭＳ Ｐゴシック" charset="0"/>
                <a:cs typeface="ＭＳ Ｐゴシック" charset="0"/>
              </a:rPr>
              <a:t> – practical problem of publicly sharing some of the info</a:t>
            </a:r>
          </a:p>
          <a:p>
            <a:pPr lvl="1"/>
            <a:r>
              <a:rPr lang="en-US" sz="2200" dirty="0">
                <a:solidFill>
                  <a:schemeClr val="bg1"/>
                </a:solidFill>
                <a:latin typeface="Arial" charset="0"/>
                <a:ea typeface="ＭＳ Ｐゴシック" charset="0"/>
                <a:cs typeface="ＭＳ Ｐゴシック" charset="0"/>
              </a:rPr>
              <a:t>Removing SNVs in reads using </a:t>
            </a:r>
            <a:r>
              <a:rPr lang="en-US" sz="2200" b="1" dirty="0">
                <a:solidFill>
                  <a:srgbClr val="FFFF00"/>
                </a:solidFill>
                <a:latin typeface="Arial" charset="0"/>
                <a:ea typeface="ＭＳ Ｐゴシック" charset="0"/>
                <a:cs typeface="ＭＳ Ｐゴシック" charset="0"/>
              </a:rPr>
              <a:t>MRF</a:t>
            </a:r>
          </a:p>
          <a:p>
            <a:pPr lvl="1"/>
            <a:r>
              <a:rPr lang="en-US" sz="2200" dirty="0">
                <a:solidFill>
                  <a:schemeClr val="bg1"/>
                </a:solidFill>
                <a:latin typeface="Arial" charset="0"/>
                <a:ea typeface="ＭＳ Ｐゴシック" charset="0"/>
                <a:cs typeface="ＭＳ Ｐゴシック" charset="0"/>
              </a:rPr>
              <a:t>Quantifying &amp; removing variant info from expression levels + </a:t>
            </a:r>
            <a:r>
              <a:rPr lang="en-US" sz="2200" b="1" dirty="0" err="1">
                <a:solidFill>
                  <a:srgbClr val="FFFF00"/>
                </a:solidFill>
                <a:latin typeface="Arial" charset="0"/>
                <a:ea typeface="ＭＳ Ｐゴシック" charset="0"/>
                <a:cs typeface="ＭＳ Ｐゴシック" charset="0"/>
              </a:rPr>
              <a:t>eQTLs</a:t>
            </a:r>
            <a:endParaRPr lang="en-US" sz="2200" b="1" dirty="0">
              <a:solidFill>
                <a:srgbClr val="FFFF00"/>
              </a:solidFill>
              <a:latin typeface="Arial" charset="0"/>
              <a:ea typeface="ＭＳ Ｐゴシック" charset="0"/>
              <a:cs typeface="ＭＳ Ｐゴシック" charset="0"/>
            </a:endParaRPr>
          </a:p>
          <a:p>
            <a:pPr lvl="1"/>
            <a:r>
              <a:rPr lang="en-US" sz="2200" dirty="0">
                <a:solidFill>
                  <a:schemeClr val="bg1"/>
                </a:solidFill>
                <a:latin typeface="Arial" charset="0"/>
                <a:ea typeface="ＭＳ Ｐゴシック" charset="0"/>
                <a:cs typeface="ＭＳ Ｐゴシック" charset="0"/>
              </a:rPr>
              <a:t>Further complications: SVs in pervasive transcription?</a:t>
            </a:r>
          </a:p>
          <a:p>
            <a:pPr lvl="2"/>
            <a:endParaRPr lang="en-US" sz="2200" dirty="0">
              <a:solidFill>
                <a:schemeClr val="bg1"/>
              </a:solidFill>
              <a:latin typeface="Arial" charset="0"/>
              <a:ea typeface="ＭＳ Ｐゴシック" charset="0"/>
              <a:cs typeface="ＭＳ Ｐゴシック" charset="0"/>
            </a:endParaRPr>
          </a:p>
          <a:p>
            <a:pPr lvl="1"/>
            <a:endParaRPr lang="en-US" sz="2200" dirty="0">
              <a:solidFill>
                <a:schemeClr val="bg1"/>
              </a:solidFill>
              <a:latin typeface="Arial" charset="0"/>
              <a:ea typeface="ＭＳ Ｐゴシック" charset="0"/>
              <a:cs typeface="ＭＳ Ｐゴシック" charset="0"/>
            </a:endParaRPr>
          </a:p>
        </p:txBody>
      </p:sp>
    </p:spTree>
    <p:custDataLst>
      <p:tags r:id="rId2"/>
    </p:custDataLst>
    <p:extLst>
      <p:ext uri="{BB962C8B-B14F-4D97-AF65-F5344CB8AC3E}">
        <p14:creationId xmlns:p14="http://schemas.microsoft.com/office/powerpoint/2010/main" val="225623845"/>
      </p:ext>
    </p:extLst>
  </p:cSld>
  <p:clrMapOvr>
    <a:overrideClrMapping bg1="lt1" tx1="dk1" bg2="lt2" tx2="dk2" accent1="accent1" accent2="accent2" accent3="accent3" accent4="accent4" accent5="accent5" accent6="accent6" hlink="hlink" folHlink="folHlink"/>
  </p:clrMapOvr>
  <p:transition xmlns:p14="http://schemas.microsoft.com/office/powerpoint/2010/main" advTm="110555"/>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From larva/</a:t>
            </a:r>
            <a:r>
              <a:rPr lang="en-US" dirty="0" err="1" smtClean="0"/>
              <a:t>funseq</a:t>
            </a:r>
            <a:r>
              <a:rPr lang="en-US" dirty="0" smtClean="0"/>
              <a:t> to </a:t>
            </a:r>
            <a:r>
              <a:rPr lang="en-US" dirty="0" err="1" smtClean="0"/>
              <a:t>loregic</a:t>
            </a:r>
            <a:endParaRPr lang="en-US" dirty="0"/>
          </a:p>
        </p:txBody>
      </p:sp>
      <p:sp>
        <p:nvSpPr>
          <p:cNvPr id="3" name="Content Placeholder 2"/>
          <p:cNvSpPr>
            <a:spLocks noGrp="1"/>
          </p:cNvSpPr>
          <p:nvPr>
            <p:ph idx="1"/>
          </p:nvPr>
        </p:nvSpPr>
        <p:spPr/>
        <p:txBody>
          <a:bodyPr>
            <a:normAutofit lnSpcReduction="10000"/>
          </a:bodyPr>
          <a:lstStyle/>
          <a:p>
            <a:r>
              <a:rPr lang="en-US" dirty="0" smtClean="0"/>
              <a:t>Genomic variants across individuals</a:t>
            </a:r>
          </a:p>
          <a:p>
            <a:pPr lvl="1"/>
            <a:r>
              <a:rPr lang="en-US" dirty="0" smtClean="0"/>
              <a:t>larva/</a:t>
            </a:r>
            <a:r>
              <a:rPr lang="en-US" dirty="0" err="1" smtClean="0"/>
              <a:t>funseq</a:t>
            </a:r>
            <a:endParaRPr lang="en-US" dirty="0" smtClean="0"/>
          </a:p>
          <a:p>
            <a:r>
              <a:rPr lang="en-US" dirty="0" smtClean="0"/>
              <a:t>Variants affect gene regulation</a:t>
            </a:r>
          </a:p>
          <a:p>
            <a:r>
              <a:rPr lang="en-US" dirty="0" smtClean="0"/>
              <a:t>gene expression variations across individuals</a:t>
            </a:r>
          </a:p>
          <a:p>
            <a:pPr lvl="1"/>
            <a:r>
              <a:rPr lang="en-US" dirty="0" smtClean="0"/>
              <a:t>gene regulatory mechanisms that drive expression differences</a:t>
            </a:r>
          </a:p>
          <a:p>
            <a:pPr lvl="1"/>
            <a:r>
              <a:rPr lang="en-US" dirty="0" smtClean="0"/>
              <a:t>“logic” is a good model to capture regulatory mechanism</a:t>
            </a:r>
          </a:p>
          <a:p>
            <a:pPr lvl="1"/>
            <a:r>
              <a:rPr lang="en-US" dirty="0" smtClean="0"/>
              <a:t>“logic operation” exists in gene regulation widely</a:t>
            </a:r>
          </a:p>
          <a:p>
            <a:pPr lvl="1"/>
            <a:endParaRPr lang="en-US" dirty="0"/>
          </a:p>
        </p:txBody>
      </p:sp>
    </p:spTree>
    <p:extLst>
      <p:ext uri="{BB962C8B-B14F-4D97-AF65-F5344CB8AC3E}">
        <p14:creationId xmlns:p14="http://schemas.microsoft.com/office/powerpoint/2010/main" val="321266122"/>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8164" y="152400"/>
            <a:ext cx="8148636" cy="914400"/>
          </a:xfrm>
        </p:spPr>
        <p:txBody>
          <a:bodyPr>
            <a:normAutofit fontScale="90000"/>
          </a:bodyPr>
          <a:lstStyle/>
          <a:p>
            <a:r>
              <a:rPr lang="en-US" dirty="0" err="1"/>
              <a:t>Loregic</a:t>
            </a:r>
            <a:r>
              <a:rPr lang="en-US" dirty="0"/>
              <a:t>: A method to characterize the cooperative logic of regulatory factors</a:t>
            </a:r>
          </a:p>
        </p:txBody>
      </p:sp>
      <p:sp>
        <p:nvSpPr>
          <p:cNvPr id="367" name="TextBox 366"/>
          <p:cNvSpPr txBox="1"/>
          <p:nvPr/>
        </p:nvSpPr>
        <p:spPr>
          <a:xfrm>
            <a:off x="457200" y="5462592"/>
            <a:ext cx="8229600" cy="907941"/>
          </a:xfrm>
          <a:prstGeom prst="rect">
            <a:avLst/>
          </a:prstGeom>
          <a:noFill/>
        </p:spPr>
        <p:txBody>
          <a:bodyPr wrap="square" rtlCol="0">
            <a:spAutoFit/>
          </a:bodyPr>
          <a:lstStyle/>
          <a:p>
            <a:pPr fontAlgn="auto">
              <a:spcBef>
                <a:spcPts val="0"/>
              </a:spcBef>
              <a:spcAft>
                <a:spcPts val="0"/>
              </a:spcAft>
            </a:pPr>
            <a:r>
              <a:rPr lang="en-US" sz="1100" b="0" dirty="0">
                <a:solidFill>
                  <a:srgbClr val="000000"/>
                </a:solidFill>
                <a:latin typeface="Georgia"/>
                <a:ea typeface="+mn-ea"/>
                <a:cs typeface="+mn-cs"/>
              </a:rPr>
              <a:t>Wang D, Yan K-K, </a:t>
            </a:r>
            <a:r>
              <a:rPr lang="en-US" sz="1100" b="0" dirty="0" err="1">
                <a:solidFill>
                  <a:srgbClr val="000000"/>
                </a:solidFill>
                <a:latin typeface="Georgia"/>
                <a:ea typeface="+mn-ea"/>
                <a:cs typeface="+mn-cs"/>
              </a:rPr>
              <a:t>Sisu</a:t>
            </a:r>
            <a:r>
              <a:rPr lang="en-US" sz="1100" b="0" dirty="0">
                <a:solidFill>
                  <a:srgbClr val="000000"/>
                </a:solidFill>
                <a:latin typeface="Georgia"/>
                <a:ea typeface="+mn-ea"/>
                <a:cs typeface="+mn-cs"/>
              </a:rPr>
              <a:t> C, Cheng C, </a:t>
            </a:r>
            <a:r>
              <a:rPr lang="en-US" sz="1100" b="0" dirty="0" err="1">
                <a:solidFill>
                  <a:srgbClr val="000000"/>
                </a:solidFill>
                <a:latin typeface="Georgia"/>
                <a:ea typeface="+mn-ea"/>
                <a:cs typeface="+mn-cs"/>
              </a:rPr>
              <a:t>Rozowsky</a:t>
            </a:r>
            <a:r>
              <a:rPr lang="en-US" sz="1100" b="0" dirty="0">
                <a:solidFill>
                  <a:srgbClr val="000000"/>
                </a:solidFill>
                <a:latin typeface="Georgia"/>
                <a:ea typeface="+mn-ea"/>
                <a:cs typeface="+mn-cs"/>
              </a:rPr>
              <a:t> J, </a:t>
            </a:r>
            <a:r>
              <a:rPr lang="en-US" sz="1100" b="0" dirty="0" err="1" smtClean="0">
                <a:solidFill>
                  <a:srgbClr val="000000"/>
                </a:solidFill>
                <a:latin typeface="Georgia"/>
                <a:ea typeface="+mn-ea"/>
                <a:cs typeface="+mn-cs"/>
              </a:rPr>
              <a:t>Meyerson</a:t>
            </a:r>
            <a:r>
              <a:rPr lang="en-US" sz="1100" b="0" dirty="0" smtClean="0">
                <a:solidFill>
                  <a:srgbClr val="000000"/>
                </a:solidFill>
                <a:latin typeface="Georgia"/>
                <a:ea typeface="+mn-ea"/>
                <a:cs typeface="+mn-cs"/>
              </a:rPr>
              <a:t> W, Gerstein </a:t>
            </a:r>
            <a:r>
              <a:rPr lang="en-US" sz="1100" b="0" dirty="0">
                <a:solidFill>
                  <a:srgbClr val="000000"/>
                </a:solidFill>
                <a:latin typeface="Georgia"/>
                <a:ea typeface="+mn-ea"/>
                <a:cs typeface="+mn-cs"/>
              </a:rPr>
              <a:t>M (2015</a:t>
            </a:r>
            <a:r>
              <a:rPr lang="en-US" sz="1100" b="0" dirty="0" smtClean="0">
                <a:solidFill>
                  <a:srgbClr val="000000"/>
                </a:solidFill>
                <a:latin typeface="Georgia"/>
                <a:ea typeface="+mn-ea"/>
                <a:cs typeface="+mn-cs"/>
              </a:rPr>
              <a:t>), </a:t>
            </a:r>
            <a:r>
              <a:rPr lang="en-US" sz="1100" b="0" dirty="0" err="1">
                <a:solidFill>
                  <a:srgbClr val="000000"/>
                </a:solidFill>
                <a:latin typeface="Georgia"/>
                <a:ea typeface="+mn-ea"/>
                <a:cs typeface="+mn-cs"/>
              </a:rPr>
              <a:t>PLoS</a:t>
            </a:r>
            <a:r>
              <a:rPr lang="en-US" sz="1100" b="0" dirty="0">
                <a:solidFill>
                  <a:srgbClr val="000000"/>
                </a:solidFill>
                <a:latin typeface="Georgia"/>
                <a:ea typeface="+mn-ea"/>
                <a:cs typeface="+mn-cs"/>
              </a:rPr>
              <a:t> </a:t>
            </a:r>
            <a:r>
              <a:rPr lang="en-US" sz="1100" b="0" dirty="0" err="1">
                <a:solidFill>
                  <a:srgbClr val="000000"/>
                </a:solidFill>
                <a:latin typeface="Georgia"/>
                <a:ea typeface="+mn-ea"/>
                <a:cs typeface="+mn-cs"/>
              </a:rPr>
              <a:t>Comput</a:t>
            </a:r>
            <a:r>
              <a:rPr lang="en-US" sz="1100" b="0" dirty="0">
                <a:solidFill>
                  <a:srgbClr val="000000"/>
                </a:solidFill>
                <a:latin typeface="Georgia"/>
                <a:ea typeface="+mn-ea"/>
                <a:cs typeface="+mn-cs"/>
              </a:rPr>
              <a:t> </a:t>
            </a:r>
            <a:r>
              <a:rPr lang="en-US" sz="1100" b="0" dirty="0" err="1">
                <a:solidFill>
                  <a:srgbClr val="000000"/>
                </a:solidFill>
                <a:latin typeface="Georgia"/>
                <a:ea typeface="+mn-ea"/>
                <a:cs typeface="+mn-cs"/>
              </a:rPr>
              <a:t>Biol</a:t>
            </a:r>
            <a:r>
              <a:rPr lang="en-US" sz="1100" b="0" dirty="0">
                <a:solidFill>
                  <a:srgbClr val="000000"/>
                </a:solidFill>
                <a:latin typeface="Georgia"/>
                <a:ea typeface="+mn-ea"/>
                <a:cs typeface="+mn-cs"/>
              </a:rPr>
              <a:t> 11(4): e1004132. </a:t>
            </a:r>
            <a:r>
              <a:rPr lang="en-US" sz="1100" b="0" dirty="0" err="1">
                <a:solidFill>
                  <a:srgbClr val="000000"/>
                </a:solidFill>
                <a:latin typeface="Georgia"/>
                <a:ea typeface="+mn-ea"/>
                <a:cs typeface="+mn-cs"/>
              </a:rPr>
              <a:t>doi</a:t>
            </a:r>
            <a:r>
              <a:rPr lang="en-US" sz="1100" b="0" dirty="0">
                <a:solidFill>
                  <a:srgbClr val="000000"/>
                </a:solidFill>
                <a:latin typeface="Georgia"/>
                <a:ea typeface="+mn-ea"/>
                <a:cs typeface="+mn-cs"/>
              </a:rPr>
              <a:t>: 10.1371/journal.pcbi.</a:t>
            </a:r>
            <a:r>
              <a:rPr lang="en-US" sz="1100" b="0" dirty="0" smtClean="0">
                <a:solidFill>
                  <a:srgbClr val="000000"/>
                </a:solidFill>
                <a:latin typeface="Georgia"/>
                <a:ea typeface="+mn-ea"/>
                <a:cs typeface="+mn-cs"/>
              </a:rPr>
              <a:t>1004132</a:t>
            </a:r>
          </a:p>
          <a:p>
            <a:pPr fontAlgn="auto">
              <a:spcBef>
                <a:spcPts val="0"/>
              </a:spcBef>
              <a:spcAft>
                <a:spcPts val="0"/>
              </a:spcAft>
            </a:pPr>
            <a:endParaRPr lang="en-US" sz="1100" b="0" dirty="0">
              <a:solidFill>
                <a:srgbClr val="000000"/>
              </a:solidFill>
              <a:latin typeface="Georgia"/>
              <a:ea typeface="+mn-ea"/>
              <a:cs typeface="+mn-cs"/>
            </a:endParaRPr>
          </a:p>
          <a:p>
            <a:pPr fontAlgn="auto">
              <a:spcBef>
                <a:spcPts val="0"/>
              </a:spcBef>
              <a:spcAft>
                <a:spcPts val="0"/>
              </a:spcAft>
            </a:pPr>
            <a:r>
              <a:rPr lang="en-US" sz="2000" b="0" dirty="0">
                <a:solidFill>
                  <a:srgbClr val="000000"/>
                </a:solidFill>
                <a:latin typeface="Georgia"/>
                <a:ea typeface="+mn-ea"/>
                <a:cs typeface="+mn-cs"/>
              </a:rPr>
              <a:t>General-purpose tool, R package: </a:t>
            </a:r>
            <a:r>
              <a:rPr lang="en-US" sz="2000" b="0" dirty="0" err="1">
                <a:solidFill>
                  <a:srgbClr val="000000"/>
                </a:solidFill>
                <a:latin typeface="Georgia"/>
                <a:ea typeface="+mn-ea"/>
                <a:cs typeface="+mn-cs"/>
              </a:rPr>
              <a:t>github.com</a:t>
            </a:r>
            <a:r>
              <a:rPr lang="en-US" sz="2000" b="0" dirty="0">
                <a:solidFill>
                  <a:srgbClr val="000000"/>
                </a:solidFill>
                <a:latin typeface="Georgia"/>
                <a:ea typeface="+mn-ea"/>
                <a:cs typeface="+mn-cs"/>
              </a:rPr>
              <a:t>/</a:t>
            </a:r>
            <a:r>
              <a:rPr lang="en-US" sz="2000" b="0" dirty="0" err="1">
                <a:solidFill>
                  <a:srgbClr val="000000"/>
                </a:solidFill>
                <a:latin typeface="Georgia"/>
                <a:ea typeface="+mn-ea"/>
                <a:cs typeface="+mn-cs"/>
              </a:rPr>
              <a:t>gersteinlab</a:t>
            </a:r>
            <a:r>
              <a:rPr lang="en-US" sz="2000" b="0" dirty="0">
                <a:solidFill>
                  <a:srgbClr val="000000"/>
                </a:solidFill>
                <a:latin typeface="Georgia"/>
                <a:ea typeface="+mn-ea"/>
                <a:cs typeface="+mn-cs"/>
              </a:rPr>
              <a:t>/</a:t>
            </a:r>
            <a:r>
              <a:rPr lang="en-US" sz="2000" b="0" dirty="0" err="1" smtClean="0">
                <a:solidFill>
                  <a:srgbClr val="000000"/>
                </a:solidFill>
                <a:latin typeface="Georgia"/>
                <a:ea typeface="+mn-ea"/>
                <a:cs typeface="+mn-cs"/>
              </a:rPr>
              <a:t>loregic</a:t>
            </a:r>
            <a:endParaRPr lang="en-US" sz="2000" b="0" dirty="0">
              <a:solidFill>
                <a:srgbClr val="000000"/>
              </a:solidFill>
              <a:latin typeface="Georgia"/>
              <a:ea typeface="+mn-ea"/>
              <a:cs typeface="+mn-cs"/>
            </a:endParaRPr>
          </a:p>
        </p:txBody>
      </p:sp>
      <p:pic>
        <p:nvPicPr>
          <p:cNvPr id="366" name="Picture 365" descr="Screen Shot 2015-05-01 at 2.21.31 PM.png"/>
          <p:cNvPicPr>
            <a:picLocks noChangeAspect="1"/>
          </p:cNvPicPr>
          <p:nvPr/>
        </p:nvPicPr>
        <p:blipFill rotWithShape="1">
          <a:blip r:embed="rId3">
            <a:extLst>
              <a:ext uri="{28A0092B-C50C-407E-A947-70E740481C1C}">
                <a14:useLocalDpi xmlns:a14="http://schemas.microsoft.com/office/drawing/2010/main" val="0"/>
              </a:ext>
            </a:extLst>
          </a:blip>
          <a:srcRect b="14416"/>
          <a:stretch/>
        </p:blipFill>
        <p:spPr>
          <a:xfrm>
            <a:off x="457200" y="1219200"/>
            <a:ext cx="8229600" cy="4214913"/>
          </a:xfrm>
          <a:prstGeom prst="rect">
            <a:avLst/>
          </a:prstGeom>
        </p:spPr>
      </p:pic>
    </p:spTree>
    <p:extLst>
      <p:ext uri="{BB962C8B-B14F-4D97-AF65-F5344CB8AC3E}">
        <p14:creationId xmlns:p14="http://schemas.microsoft.com/office/powerpoint/2010/main" val="724441709"/>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7000" y="-24717"/>
            <a:ext cx="9271000" cy="1143000"/>
          </a:xfrm>
        </p:spPr>
        <p:txBody>
          <a:bodyPr>
            <a:normAutofit fontScale="90000"/>
          </a:bodyPr>
          <a:lstStyle/>
          <a:p>
            <a:r>
              <a:rPr lang="en-US" dirty="0" smtClean="0"/>
              <a:t>A gene can be regulated by multiple gene regulatory factors</a:t>
            </a:r>
            <a:endParaRPr lang="en-US" dirty="0"/>
          </a:p>
        </p:txBody>
      </p:sp>
      <p:pic>
        <p:nvPicPr>
          <p:cNvPr id="5" name="Content Placeholder 4" descr="Figure 1.pdf"/>
          <p:cNvPicPr>
            <a:picLocks noChangeAspect="1"/>
          </p:cNvPicPr>
          <p:nvPr/>
        </p:nvPicPr>
        <p:blipFill rotWithShape="1">
          <a:blip r:embed="rId3">
            <a:extLst>
              <a:ext uri="{28A0092B-C50C-407E-A947-70E740481C1C}">
                <a14:useLocalDpi xmlns:a14="http://schemas.microsoft.com/office/drawing/2010/main" val="0"/>
              </a:ext>
            </a:extLst>
          </a:blip>
          <a:srcRect l="26714" r="10471" b="74211"/>
          <a:stretch/>
        </p:blipFill>
        <p:spPr>
          <a:xfrm>
            <a:off x="5287855" y="1524000"/>
            <a:ext cx="3855612" cy="2048480"/>
          </a:xfrm>
          <a:prstGeom prst="rect">
            <a:avLst/>
          </a:prstGeom>
        </p:spPr>
      </p:pic>
      <p:sp>
        <p:nvSpPr>
          <p:cNvPr id="6" name="TextBox 5"/>
          <p:cNvSpPr txBox="1"/>
          <p:nvPr/>
        </p:nvSpPr>
        <p:spPr>
          <a:xfrm>
            <a:off x="5867400" y="1219200"/>
            <a:ext cx="2723823" cy="369332"/>
          </a:xfrm>
          <a:prstGeom prst="rect">
            <a:avLst/>
          </a:prstGeom>
          <a:noFill/>
        </p:spPr>
        <p:txBody>
          <a:bodyPr wrap="none" rtlCol="0">
            <a:spAutoFit/>
          </a:bodyPr>
          <a:lstStyle/>
          <a:p>
            <a:pPr fontAlgn="auto">
              <a:spcBef>
                <a:spcPts val="0"/>
              </a:spcBef>
              <a:spcAft>
                <a:spcPts val="0"/>
              </a:spcAft>
            </a:pPr>
            <a:r>
              <a:rPr lang="en-US" sz="1800" b="0" dirty="0">
                <a:solidFill>
                  <a:srgbClr val="000000"/>
                </a:solidFill>
                <a:latin typeface="Georgia"/>
                <a:ea typeface="+mn-ea"/>
                <a:cs typeface="+mn-cs"/>
              </a:rPr>
              <a:t>Gene regulatory network</a:t>
            </a:r>
          </a:p>
        </p:txBody>
      </p:sp>
      <p:sp>
        <p:nvSpPr>
          <p:cNvPr id="8" name="Right Arrow 7"/>
          <p:cNvSpPr/>
          <p:nvPr/>
        </p:nvSpPr>
        <p:spPr>
          <a:xfrm>
            <a:off x="4830167" y="2362200"/>
            <a:ext cx="416080" cy="450101"/>
          </a:xfrm>
          <a:prstGeom prst="rightArrow">
            <a:avLst/>
          </a:prstGeom>
          <a:solidFill>
            <a:srgbClr val="3366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sp>
        <p:nvSpPr>
          <p:cNvPr id="30" name="TextBox 29"/>
          <p:cNvSpPr txBox="1"/>
          <p:nvPr/>
        </p:nvSpPr>
        <p:spPr>
          <a:xfrm>
            <a:off x="28092" y="1239161"/>
            <a:ext cx="3113200" cy="2585323"/>
          </a:xfrm>
          <a:prstGeom prst="rect">
            <a:avLst/>
          </a:prstGeom>
          <a:noFill/>
        </p:spPr>
        <p:txBody>
          <a:bodyPr wrap="square" rtlCol="0">
            <a:spAutoFit/>
          </a:bodyPr>
          <a:lstStyle/>
          <a:p>
            <a:pPr fontAlgn="auto">
              <a:spcBef>
                <a:spcPts val="0"/>
              </a:spcBef>
              <a:spcAft>
                <a:spcPts val="0"/>
              </a:spcAft>
            </a:pPr>
            <a:r>
              <a:rPr lang="en-US" sz="1800" b="0" dirty="0">
                <a:solidFill>
                  <a:srgbClr val="000000"/>
                </a:solidFill>
                <a:latin typeface="Georgia"/>
                <a:ea typeface="+mn-ea"/>
                <a:cs typeface="+mn-cs"/>
              </a:rPr>
              <a:t>Next generation sequencing </a:t>
            </a:r>
            <a:r>
              <a:rPr lang="en-US" sz="1800" b="0" dirty="0" smtClean="0">
                <a:solidFill>
                  <a:srgbClr val="000000"/>
                </a:solidFill>
                <a:latin typeface="Georgia"/>
                <a:ea typeface="+mn-ea"/>
                <a:cs typeface="+mn-cs"/>
              </a:rPr>
              <a:t>techniques (e.g., </a:t>
            </a:r>
            <a:r>
              <a:rPr lang="en-US" sz="1800" b="0" dirty="0" err="1" smtClean="0">
                <a:solidFill>
                  <a:srgbClr val="000000"/>
                </a:solidFill>
                <a:latin typeface="Georgia"/>
                <a:ea typeface="+mn-ea"/>
                <a:cs typeface="+mn-cs"/>
              </a:rPr>
              <a:t>ChIP-seq</a:t>
            </a:r>
            <a:r>
              <a:rPr lang="en-US" sz="1800" b="0" dirty="0" smtClean="0">
                <a:solidFill>
                  <a:srgbClr val="000000"/>
                </a:solidFill>
                <a:latin typeface="Georgia"/>
                <a:ea typeface="+mn-ea"/>
                <a:cs typeface="+mn-cs"/>
              </a:rPr>
              <a:t>, CLIP-</a:t>
            </a:r>
            <a:r>
              <a:rPr lang="en-US" sz="1800" b="0" dirty="0" err="1" smtClean="0">
                <a:solidFill>
                  <a:srgbClr val="000000"/>
                </a:solidFill>
                <a:latin typeface="Georgia"/>
                <a:ea typeface="+mn-ea"/>
                <a:cs typeface="+mn-cs"/>
              </a:rPr>
              <a:t>seq</a:t>
            </a:r>
            <a:r>
              <a:rPr lang="en-US" sz="1800" b="0" dirty="0" smtClean="0">
                <a:solidFill>
                  <a:srgbClr val="000000"/>
                </a:solidFill>
                <a:latin typeface="Georgia"/>
                <a:ea typeface="+mn-ea"/>
                <a:cs typeface="+mn-cs"/>
              </a:rPr>
              <a:t>) predict </a:t>
            </a:r>
            <a:r>
              <a:rPr lang="en-US" sz="1800" dirty="0" smtClean="0">
                <a:solidFill>
                  <a:srgbClr val="000000"/>
                </a:solidFill>
                <a:latin typeface="Georgia"/>
                <a:ea typeface="+mn-ea"/>
                <a:cs typeface="+mn-cs"/>
              </a:rPr>
              <a:t>gene </a:t>
            </a:r>
            <a:r>
              <a:rPr lang="en-US" sz="1800" dirty="0">
                <a:solidFill>
                  <a:srgbClr val="000000"/>
                </a:solidFill>
                <a:latin typeface="Georgia"/>
                <a:ea typeface="+mn-ea"/>
                <a:cs typeface="+mn-cs"/>
              </a:rPr>
              <a:t>regulatory factors (RFs) </a:t>
            </a:r>
            <a:r>
              <a:rPr lang="en-US" sz="1800" b="0" dirty="0">
                <a:solidFill>
                  <a:srgbClr val="000000"/>
                </a:solidFill>
                <a:latin typeface="Georgia"/>
                <a:ea typeface="+mn-ea"/>
                <a:cs typeface="+mn-cs"/>
              </a:rPr>
              <a:t>and their target genes</a:t>
            </a:r>
          </a:p>
          <a:p>
            <a:pPr marL="285750" indent="-285750" fontAlgn="auto">
              <a:spcBef>
                <a:spcPts val="0"/>
              </a:spcBef>
              <a:spcAft>
                <a:spcPts val="0"/>
              </a:spcAft>
              <a:buFont typeface="Arial"/>
              <a:buChar char="•"/>
            </a:pPr>
            <a:r>
              <a:rPr lang="en-US" sz="1800" b="0" dirty="0">
                <a:solidFill>
                  <a:srgbClr val="000000"/>
                </a:solidFill>
                <a:latin typeface="Georgia"/>
                <a:ea typeface="+mn-ea"/>
                <a:cs typeface="+mn-cs"/>
              </a:rPr>
              <a:t>transcription factors (TFs)</a:t>
            </a:r>
          </a:p>
          <a:p>
            <a:pPr marL="285750" indent="-285750" fontAlgn="auto">
              <a:spcBef>
                <a:spcPts val="0"/>
              </a:spcBef>
              <a:spcAft>
                <a:spcPts val="0"/>
              </a:spcAft>
              <a:buFont typeface="Arial"/>
              <a:buChar char="•"/>
            </a:pPr>
            <a:r>
              <a:rPr lang="en-US" sz="1800" b="0" dirty="0">
                <a:solidFill>
                  <a:srgbClr val="000000"/>
                </a:solidFill>
                <a:latin typeface="Georgia"/>
                <a:ea typeface="+mn-ea"/>
                <a:cs typeface="+mn-cs"/>
              </a:rPr>
              <a:t>micro-RNAs</a:t>
            </a:r>
          </a:p>
          <a:p>
            <a:pPr fontAlgn="auto">
              <a:spcBef>
                <a:spcPts val="0"/>
              </a:spcBef>
              <a:spcAft>
                <a:spcPts val="0"/>
              </a:spcAft>
            </a:pPr>
            <a:r>
              <a:rPr lang="en-US" sz="1800" b="0" dirty="0">
                <a:solidFill>
                  <a:srgbClr val="000000"/>
                </a:solidFill>
                <a:latin typeface="Georgia"/>
                <a:ea typeface="+mn-ea"/>
                <a:cs typeface="+mn-cs"/>
              </a:rPr>
              <a:t>…</a:t>
            </a:r>
          </a:p>
        </p:txBody>
      </p:sp>
      <p:sp>
        <p:nvSpPr>
          <p:cNvPr id="3" name="TextBox 2"/>
          <p:cNvSpPr txBox="1"/>
          <p:nvPr/>
        </p:nvSpPr>
        <p:spPr>
          <a:xfrm>
            <a:off x="0" y="3917163"/>
            <a:ext cx="9144000" cy="2339102"/>
          </a:xfrm>
          <a:prstGeom prst="rect">
            <a:avLst/>
          </a:prstGeom>
          <a:noFill/>
        </p:spPr>
        <p:txBody>
          <a:bodyPr wrap="square" rtlCol="0">
            <a:spAutoFit/>
          </a:bodyPr>
          <a:lstStyle/>
          <a:p>
            <a:pPr algn="ctr" fontAlgn="auto">
              <a:spcBef>
                <a:spcPts val="0"/>
              </a:spcBef>
              <a:spcAft>
                <a:spcPts val="0"/>
              </a:spcAft>
            </a:pPr>
            <a:r>
              <a:rPr lang="en-US" sz="2800" b="0" dirty="0">
                <a:solidFill>
                  <a:srgbClr val="000000"/>
                </a:solidFill>
                <a:latin typeface="Georgia"/>
                <a:ea typeface="+mn-ea"/>
                <a:cs typeface="+mn-cs"/>
              </a:rPr>
              <a:t>Many genes are regulated by multiple RFs.</a:t>
            </a:r>
          </a:p>
          <a:p>
            <a:pPr algn="ctr" fontAlgn="auto">
              <a:spcBef>
                <a:spcPts val="0"/>
              </a:spcBef>
              <a:spcAft>
                <a:spcPts val="0"/>
              </a:spcAft>
            </a:pPr>
            <a:r>
              <a:rPr lang="en-US" sz="2800" b="0" dirty="0">
                <a:solidFill>
                  <a:srgbClr val="000000"/>
                </a:solidFill>
                <a:latin typeface="Georgia"/>
                <a:ea typeface="+mn-ea"/>
                <a:cs typeface="+mn-cs"/>
              </a:rPr>
              <a:t>How RFs coordinate to regulate target gene expression?</a:t>
            </a:r>
          </a:p>
          <a:p>
            <a:pPr marL="285750" indent="-285750" algn="ctr" fontAlgn="auto">
              <a:spcBef>
                <a:spcPts val="0"/>
              </a:spcBef>
              <a:spcAft>
                <a:spcPts val="0"/>
              </a:spcAft>
              <a:buFont typeface="Arial"/>
              <a:buChar char="•"/>
            </a:pPr>
            <a:r>
              <a:rPr lang="en-US" sz="2400" b="0" dirty="0">
                <a:solidFill>
                  <a:srgbClr val="000000"/>
                </a:solidFill>
                <a:latin typeface="Georgia"/>
                <a:ea typeface="+mn-ea"/>
                <a:cs typeface="+mn-cs"/>
              </a:rPr>
              <a:t>cooperative?</a:t>
            </a:r>
          </a:p>
          <a:p>
            <a:pPr marL="285750" indent="-285750" algn="ctr" fontAlgn="auto">
              <a:spcBef>
                <a:spcPts val="0"/>
              </a:spcBef>
              <a:spcAft>
                <a:spcPts val="0"/>
              </a:spcAft>
              <a:buFont typeface="Arial"/>
              <a:buChar char="•"/>
            </a:pPr>
            <a:r>
              <a:rPr lang="en-US" sz="2400" b="0" dirty="0">
                <a:solidFill>
                  <a:srgbClr val="000000"/>
                </a:solidFill>
                <a:latin typeface="Georgia"/>
                <a:ea typeface="+mn-ea"/>
                <a:cs typeface="+mn-cs"/>
              </a:rPr>
              <a:t>competitive?</a:t>
            </a:r>
          </a:p>
          <a:p>
            <a:pPr marL="285750" indent="-285750" algn="ctr" fontAlgn="auto">
              <a:spcBef>
                <a:spcPts val="0"/>
              </a:spcBef>
              <a:spcAft>
                <a:spcPts val="0"/>
              </a:spcAft>
              <a:buFont typeface="Arial"/>
              <a:buChar char="•"/>
            </a:pPr>
            <a:r>
              <a:rPr lang="en-US" sz="2400" b="0" dirty="0">
                <a:solidFill>
                  <a:srgbClr val="000000"/>
                </a:solidFill>
                <a:latin typeface="Georgia"/>
                <a:ea typeface="+mn-ea"/>
                <a:cs typeface="+mn-cs"/>
              </a:rPr>
              <a:t>independent?</a:t>
            </a:r>
          </a:p>
          <a:p>
            <a:pPr algn="ctr" fontAlgn="auto">
              <a:spcBef>
                <a:spcPts val="0"/>
              </a:spcBef>
              <a:spcAft>
                <a:spcPts val="0"/>
              </a:spcAft>
            </a:pPr>
            <a:r>
              <a:rPr lang="en-US" sz="1800" b="0" dirty="0">
                <a:solidFill>
                  <a:srgbClr val="000000"/>
                </a:solidFill>
                <a:latin typeface="Georgia"/>
                <a:ea typeface="+mn-ea"/>
                <a:cs typeface="+mn-cs"/>
              </a:rPr>
              <a:t>…</a:t>
            </a:r>
          </a:p>
        </p:txBody>
      </p:sp>
      <p:sp>
        <p:nvSpPr>
          <p:cNvPr id="9" name="Right Arrow 8"/>
          <p:cNvSpPr/>
          <p:nvPr/>
        </p:nvSpPr>
        <p:spPr>
          <a:xfrm>
            <a:off x="2786156" y="2362200"/>
            <a:ext cx="416080" cy="450101"/>
          </a:xfrm>
          <a:prstGeom prst="rightArrow">
            <a:avLst/>
          </a:prstGeom>
          <a:solidFill>
            <a:srgbClr val="3366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pic>
        <p:nvPicPr>
          <p:cNvPr id="4" name="Picture 3"/>
          <p:cNvPicPr>
            <a:picLocks noChangeAspect="1"/>
          </p:cNvPicPr>
          <p:nvPr/>
        </p:nvPicPr>
        <p:blipFill rotWithShape="1">
          <a:blip r:embed="rId4"/>
          <a:srcRect l="4662" t="45846" r="76840"/>
          <a:stretch/>
        </p:blipFill>
        <p:spPr>
          <a:xfrm>
            <a:off x="3402745" y="1266286"/>
            <a:ext cx="1242358" cy="2306194"/>
          </a:xfrm>
          <a:prstGeom prst="rect">
            <a:avLst/>
          </a:prstGeom>
        </p:spPr>
      </p:pic>
      <p:sp>
        <p:nvSpPr>
          <p:cNvPr id="7" name="TextBox 6"/>
          <p:cNvSpPr txBox="1"/>
          <p:nvPr/>
        </p:nvSpPr>
        <p:spPr>
          <a:xfrm>
            <a:off x="3333041" y="2177534"/>
            <a:ext cx="1463148" cy="369332"/>
          </a:xfrm>
          <a:prstGeom prst="rect">
            <a:avLst/>
          </a:prstGeom>
          <a:noFill/>
        </p:spPr>
        <p:txBody>
          <a:bodyPr wrap="none" rtlCol="0">
            <a:spAutoFit/>
          </a:bodyPr>
          <a:lstStyle/>
          <a:p>
            <a:pPr defTabSz="457200" fontAlgn="auto">
              <a:spcBef>
                <a:spcPts val="0"/>
              </a:spcBef>
              <a:spcAft>
                <a:spcPts val="0"/>
              </a:spcAft>
            </a:pPr>
            <a:r>
              <a:rPr lang="en-US" sz="1800" b="0" dirty="0" smtClean="0">
                <a:solidFill>
                  <a:srgbClr val="000000"/>
                </a:solidFill>
                <a:latin typeface="Georgia"/>
                <a:ea typeface="+mn-ea"/>
                <a:cs typeface="+mn-cs"/>
              </a:rPr>
              <a:t>Peak  calling </a:t>
            </a:r>
            <a:endParaRPr lang="en-US" sz="1800" b="0" dirty="0">
              <a:solidFill>
                <a:srgbClr val="000000"/>
              </a:solidFill>
              <a:latin typeface="Georgia"/>
              <a:ea typeface="+mn-ea"/>
              <a:cs typeface="+mn-cs"/>
            </a:endParaRPr>
          </a:p>
        </p:txBody>
      </p:sp>
    </p:spTree>
    <p:extLst>
      <p:ext uri="{BB962C8B-B14F-4D97-AF65-F5344CB8AC3E}">
        <p14:creationId xmlns:p14="http://schemas.microsoft.com/office/powerpoint/2010/main" val="3071910243"/>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normAutofit fontScale="90000"/>
          </a:bodyPr>
          <a:lstStyle/>
          <a:p>
            <a:r>
              <a:rPr lang="en-US" dirty="0" smtClean="0"/>
              <a:t>Modeling cooperativity between RFs to target gene using logic gates</a:t>
            </a:r>
            <a:endParaRPr lang="en-US" dirty="0"/>
          </a:p>
        </p:txBody>
      </p:sp>
      <p:graphicFrame>
        <p:nvGraphicFramePr>
          <p:cNvPr id="56" name="Table 55"/>
          <p:cNvGraphicFramePr>
            <a:graphicFrameLocks noGrp="1"/>
          </p:cNvGraphicFramePr>
          <p:nvPr>
            <p:extLst>
              <p:ext uri="{D42A27DB-BD31-4B8C-83A1-F6EECF244321}">
                <p14:modId xmlns:p14="http://schemas.microsoft.com/office/powerpoint/2010/main" val="3649280451"/>
              </p:ext>
            </p:extLst>
          </p:nvPr>
        </p:nvGraphicFramePr>
        <p:xfrm>
          <a:off x="3657599" y="3352801"/>
          <a:ext cx="3449568" cy="1027326"/>
        </p:xfrm>
        <a:graphic>
          <a:graphicData uri="http://schemas.openxmlformats.org/drawingml/2006/table">
            <a:tbl>
              <a:tblPr firstRow="1" bandRow="1">
                <a:tableStyleId>{5940675A-B579-460E-94D1-54222C63F5DA}</a:tableStyleId>
              </a:tblPr>
              <a:tblGrid>
                <a:gridCol w="1413674"/>
                <a:gridCol w="925298"/>
                <a:gridCol w="277649"/>
                <a:gridCol w="277649"/>
                <a:gridCol w="277649"/>
                <a:gridCol w="277649"/>
              </a:tblGrid>
              <a:tr h="243359">
                <a:tc rowSpan="2">
                  <a:txBody>
                    <a:bodyPr/>
                    <a:lstStyle/>
                    <a:p>
                      <a:pPr algn="ctr"/>
                      <a:r>
                        <a:rPr lang="en-US" sz="1800" b="0" dirty="0" smtClean="0">
                          <a:latin typeface="Helvetica"/>
                          <a:cs typeface="Helvetica"/>
                        </a:rPr>
                        <a:t>Input type </a:t>
                      </a:r>
                    </a:p>
                    <a:p>
                      <a:pPr algn="ctr"/>
                      <a:r>
                        <a:rPr lang="en-US" sz="1800" b="0" dirty="0" smtClean="0">
                          <a:latin typeface="Helvetica"/>
                          <a:cs typeface="Helvetica"/>
                        </a:rPr>
                        <a:t>(RF1,</a:t>
                      </a:r>
                      <a:r>
                        <a:rPr lang="en-US" sz="1800" b="0" baseline="0" dirty="0" smtClean="0">
                          <a:latin typeface="Helvetica"/>
                          <a:cs typeface="Helvetica"/>
                        </a:rPr>
                        <a:t> RF2)</a:t>
                      </a:r>
                      <a:endParaRPr lang="en-US" sz="1800" b="0" dirty="0">
                        <a:latin typeface="Helvetica"/>
                        <a:cs typeface="Helvetica"/>
                      </a:endParaRPr>
                    </a:p>
                  </a:txBody>
                  <a:tcPr marL="68123" marR="68123" marT="34061" marB="34061">
                    <a:lnL w="12700" cap="flat" cmpd="sng" algn="ctr">
                      <a:solidFill>
                        <a:scrgbClr r="0" g="0" b="0"/>
                      </a:solidFill>
                      <a:prstDash val="solid"/>
                      <a:round/>
                      <a:headEnd type="none" w="med" len="med"/>
                      <a:tailEnd type="none" w="med" len="med"/>
                    </a:lnL>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800" b="0" dirty="0" smtClean="0">
                          <a:latin typeface="Helvetica"/>
                          <a:cs typeface="Helvetica"/>
                        </a:rPr>
                        <a:t>RF1</a:t>
                      </a:r>
                      <a:endParaRPr lang="en-US" sz="1800" b="0" dirty="0">
                        <a:latin typeface="Helvetica"/>
                        <a:cs typeface="Helvetica"/>
                      </a:endParaRPr>
                    </a:p>
                  </a:txBody>
                  <a:tcPr marL="68123" marR="68123" marT="34061" marB="34061">
                    <a:lnT w="12700" cap="flat" cmpd="sng" algn="ctr">
                      <a:solidFill>
                        <a:scrgbClr r="0" g="0" b="0"/>
                      </a:solidFill>
                      <a:prstDash val="solid"/>
                      <a:round/>
                      <a:headEnd type="none" w="med" len="med"/>
                      <a:tailEnd type="none" w="med" len="med"/>
                    </a:lnT>
                  </a:tcPr>
                </a:tc>
                <a:tc>
                  <a:txBody>
                    <a:bodyPr/>
                    <a:lstStyle/>
                    <a:p>
                      <a:pPr algn="ctr"/>
                      <a:r>
                        <a:rPr lang="en-US" sz="1800" b="0" dirty="0" smtClean="0">
                          <a:latin typeface="Helvetica"/>
                          <a:cs typeface="Helvetica"/>
                        </a:rPr>
                        <a:t>0</a:t>
                      </a:r>
                      <a:endParaRPr lang="en-US" sz="1800" b="0" dirty="0">
                        <a:latin typeface="Helvetica"/>
                        <a:cs typeface="Helvetica"/>
                      </a:endParaRPr>
                    </a:p>
                  </a:txBody>
                  <a:tcPr marL="68123" marR="68123" marT="34061" marB="34061">
                    <a:lnT w="12700" cap="flat" cmpd="sng" algn="ctr">
                      <a:solidFill>
                        <a:scrgbClr r="0" g="0" b="0"/>
                      </a:solidFill>
                      <a:prstDash val="solid"/>
                      <a:round/>
                      <a:headEnd type="none" w="med" len="med"/>
                      <a:tailEnd type="none" w="med" len="med"/>
                    </a:lnT>
                  </a:tcPr>
                </a:tc>
                <a:tc>
                  <a:txBody>
                    <a:bodyPr/>
                    <a:lstStyle/>
                    <a:p>
                      <a:pPr algn="ctr"/>
                      <a:r>
                        <a:rPr lang="en-US" sz="1800" b="0" dirty="0" smtClean="0">
                          <a:latin typeface="Helvetica"/>
                          <a:cs typeface="Helvetica"/>
                        </a:rPr>
                        <a:t>0</a:t>
                      </a:r>
                      <a:endParaRPr lang="en-US" sz="1800" b="0" dirty="0">
                        <a:latin typeface="Helvetica"/>
                        <a:cs typeface="Helvetica"/>
                      </a:endParaRPr>
                    </a:p>
                  </a:txBody>
                  <a:tcPr marL="68123" marR="68123" marT="34061" marB="34061">
                    <a:lnT w="12700" cap="flat" cmpd="sng" algn="ctr">
                      <a:solidFill>
                        <a:scrgbClr r="0" g="0" b="0"/>
                      </a:solidFill>
                      <a:prstDash val="solid"/>
                      <a:round/>
                      <a:headEnd type="none" w="med" len="med"/>
                      <a:tailEnd type="none" w="med" len="med"/>
                    </a:lnT>
                  </a:tcPr>
                </a:tc>
                <a:tc>
                  <a:txBody>
                    <a:bodyPr/>
                    <a:lstStyle/>
                    <a:p>
                      <a:pPr algn="ctr"/>
                      <a:r>
                        <a:rPr lang="en-US" sz="1800" b="0" dirty="0" smtClean="0">
                          <a:latin typeface="Helvetica"/>
                          <a:cs typeface="Helvetica"/>
                        </a:rPr>
                        <a:t>1</a:t>
                      </a:r>
                      <a:endParaRPr lang="en-US" sz="1800" b="0" dirty="0">
                        <a:latin typeface="Helvetica"/>
                        <a:cs typeface="Helvetica"/>
                      </a:endParaRPr>
                    </a:p>
                  </a:txBody>
                  <a:tcPr marL="68123" marR="68123" marT="34061" marB="34061">
                    <a:lnT w="12700" cap="flat" cmpd="sng" algn="ctr">
                      <a:solidFill>
                        <a:scrgbClr r="0" g="0" b="0"/>
                      </a:solidFill>
                      <a:prstDash val="solid"/>
                      <a:round/>
                      <a:headEnd type="none" w="med" len="med"/>
                      <a:tailEnd type="none" w="med" len="med"/>
                    </a:lnT>
                  </a:tcPr>
                </a:tc>
                <a:tc>
                  <a:txBody>
                    <a:bodyPr/>
                    <a:lstStyle/>
                    <a:p>
                      <a:pPr algn="ctr"/>
                      <a:r>
                        <a:rPr lang="en-US" sz="1800" b="0" dirty="0" smtClean="0">
                          <a:latin typeface="Helvetica"/>
                          <a:cs typeface="Helvetica"/>
                        </a:rPr>
                        <a:t>1</a:t>
                      </a:r>
                      <a:endParaRPr lang="en-US" sz="1800" b="0" dirty="0">
                        <a:latin typeface="Helvetica"/>
                        <a:cs typeface="Helvetica"/>
                      </a:endParaRPr>
                    </a:p>
                  </a:txBody>
                  <a:tcPr marL="68123" marR="68123" marT="34061" marB="34061">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tcPr>
                </a:tc>
              </a:tr>
              <a:tr h="238315">
                <a:tc vMerge="1">
                  <a:txBody>
                    <a:bodyPr/>
                    <a:lstStyle/>
                    <a:p>
                      <a:pPr algn="ctr"/>
                      <a:endParaRPr lang="en-US" sz="800" b="1" dirty="0"/>
                    </a:p>
                  </a:txBody>
                  <a:tcPr/>
                </a:tc>
                <a:tc>
                  <a:txBody>
                    <a:bodyPr/>
                    <a:lstStyle/>
                    <a:p>
                      <a:pPr algn="ctr"/>
                      <a:r>
                        <a:rPr lang="en-US" sz="1800" b="0" dirty="0" smtClean="0">
                          <a:latin typeface="Helvetica"/>
                          <a:cs typeface="Helvetica"/>
                        </a:rPr>
                        <a:t>RF2</a:t>
                      </a:r>
                      <a:endParaRPr lang="en-US" sz="1800" b="0" dirty="0">
                        <a:latin typeface="Helvetica"/>
                        <a:cs typeface="Helvetica"/>
                      </a:endParaRPr>
                    </a:p>
                  </a:txBody>
                  <a:tcPr marL="68123" marR="68123" marT="34061" marB="34061"/>
                </a:tc>
                <a:tc>
                  <a:txBody>
                    <a:bodyPr/>
                    <a:lstStyle/>
                    <a:p>
                      <a:pPr algn="ctr"/>
                      <a:r>
                        <a:rPr lang="en-US" sz="1800" b="0" dirty="0" smtClean="0">
                          <a:latin typeface="Helvetica"/>
                          <a:cs typeface="Helvetica"/>
                        </a:rPr>
                        <a:t>0</a:t>
                      </a:r>
                      <a:endParaRPr lang="en-US" sz="1800" b="0" dirty="0">
                        <a:latin typeface="Helvetica"/>
                        <a:cs typeface="Helvetica"/>
                      </a:endParaRPr>
                    </a:p>
                  </a:txBody>
                  <a:tcPr marL="68123" marR="68123" marT="34061" marB="34061"/>
                </a:tc>
                <a:tc>
                  <a:txBody>
                    <a:bodyPr/>
                    <a:lstStyle/>
                    <a:p>
                      <a:pPr algn="ctr"/>
                      <a:r>
                        <a:rPr lang="en-US" sz="1800" b="0" dirty="0" smtClean="0">
                          <a:latin typeface="Helvetica"/>
                          <a:cs typeface="Helvetica"/>
                        </a:rPr>
                        <a:t>1</a:t>
                      </a:r>
                      <a:endParaRPr lang="en-US" sz="1800" b="0" dirty="0">
                        <a:latin typeface="Helvetica"/>
                        <a:cs typeface="Helvetica"/>
                      </a:endParaRPr>
                    </a:p>
                  </a:txBody>
                  <a:tcPr marL="68123" marR="68123" marT="34061" marB="34061"/>
                </a:tc>
                <a:tc>
                  <a:txBody>
                    <a:bodyPr/>
                    <a:lstStyle/>
                    <a:p>
                      <a:pPr algn="ctr"/>
                      <a:r>
                        <a:rPr lang="en-US" sz="1800" b="0" dirty="0" smtClean="0">
                          <a:latin typeface="Helvetica"/>
                          <a:cs typeface="Helvetica"/>
                        </a:rPr>
                        <a:t>0</a:t>
                      </a:r>
                      <a:endParaRPr lang="en-US" sz="1800" b="0" dirty="0">
                        <a:latin typeface="Helvetica"/>
                        <a:cs typeface="Helvetica"/>
                      </a:endParaRPr>
                    </a:p>
                  </a:txBody>
                  <a:tcPr marL="68123" marR="68123" marT="34061" marB="34061"/>
                </a:tc>
                <a:tc>
                  <a:txBody>
                    <a:bodyPr/>
                    <a:lstStyle/>
                    <a:p>
                      <a:pPr algn="ctr"/>
                      <a:r>
                        <a:rPr lang="en-US" sz="1800" b="0" dirty="0" smtClean="0">
                          <a:latin typeface="Helvetica"/>
                          <a:cs typeface="Helvetica"/>
                        </a:rPr>
                        <a:t>1</a:t>
                      </a:r>
                      <a:endParaRPr lang="en-US" sz="1800" b="0" dirty="0">
                        <a:latin typeface="Helvetica"/>
                        <a:cs typeface="Helvetica"/>
                      </a:endParaRPr>
                    </a:p>
                  </a:txBody>
                  <a:tcPr marL="68123" marR="68123" marT="34061" marB="34061">
                    <a:lnR w="12700" cap="flat" cmpd="sng" algn="ctr">
                      <a:solidFill>
                        <a:scrgbClr r="0" g="0" b="0"/>
                      </a:solidFill>
                      <a:prstDash val="solid"/>
                      <a:round/>
                      <a:headEnd type="none" w="med" len="med"/>
                      <a:tailEnd type="none" w="med" len="med"/>
                    </a:lnR>
                  </a:tcPr>
                </a:tc>
              </a:tr>
              <a:tr h="280325">
                <a:tc>
                  <a:txBody>
                    <a:bodyPr/>
                    <a:lstStyle/>
                    <a:p>
                      <a:pPr algn="ctr"/>
                      <a:r>
                        <a:rPr lang="en-US" sz="1800" b="0" dirty="0" smtClean="0">
                          <a:latin typeface="Helvetica"/>
                          <a:cs typeface="Helvetica"/>
                        </a:rPr>
                        <a:t>Output</a:t>
                      </a:r>
                    </a:p>
                  </a:txBody>
                  <a:tcPr marL="68123" marR="68123" marT="34061" marB="34061">
                    <a:lnL w="12700" cap="flat" cmpd="sng" algn="ctr">
                      <a:solidFill>
                        <a:scrgbClr r="0" g="0" b="0"/>
                      </a:solidFill>
                      <a:prstDash val="solid"/>
                      <a:round/>
                      <a:headEnd type="none" w="med" len="med"/>
                      <a:tailEnd type="none" w="med" len="med"/>
                    </a:lnL>
                    <a:lnT w="12700" cap="flat" cmpd="sng" algn="ctr">
                      <a:solidFill>
                        <a:scrgbClr r="0" g="0" b="0"/>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tc>
                  <a:txBody>
                    <a:bodyPr/>
                    <a:lstStyle/>
                    <a:p>
                      <a:pPr algn="ctr"/>
                      <a:r>
                        <a:rPr lang="en-US" sz="1800" b="0" dirty="0" smtClean="0">
                          <a:latin typeface="Helvetica"/>
                          <a:cs typeface="Helvetica"/>
                        </a:rPr>
                        <a:t>T</a:t>
                      </a:r>
                      <a:endParaRPr lang="en-US" sz="1800" b="0" dirty="0">
                        <a:latin typeface="Helvetica"/>
                        <a:cs typeface="Helvetica"/>
                      </a:endParaRPr>
                    </a:p>
                  </a:txBody>
                  <a:tcPr marL="68123" marR="68123" marT="34061" marB="34061">
                    <a:lnB w="12700" cap="flat" cmpd="sng" algn="ctr">
                      <a:solidFill>
                        <a:prstClr val="black"/>
                      </a:solidFill>
                      <a:prstDash val="solid"/>
                      <a:round/>
                      <a:headEnd type="none" w="med" len="med"/>
                      <a:tailEnd type="none" w="med" len="med"/>
                    </a:lnB>
                  </a:tcPr>
                </a:tc>
                <a:tc>
                  <a:txBody>
                    <a:bodyPr/>
                    <a:lstStyle/>
                    <a:p>
                      <a:pPr algn="ctr"/>
                      <a:r>
                        <a:rPr lang="en-US" sz="1800" b="0" i="1" dirty="0" smtClean="0">
                          <a:solidFill>
                            <a:srgbClr val="FF0000"/>
                          </a:solidFill>
                          <a:latin typeface="Helvetica"/>
                          <a:cs typeface="Helvetica"/>
                        </a:rPr>
                        <a:t>X</a:t>
                      </a:r>
                      <a:endParaRPr lang="en-US" sz="1800" b="0" i="1" dirty="0">
                        <a:solidFill>
                          <a:srgbClr val="FF0000"/>
                        </a:solidFill>
                        <a:latin typeface="Helvetica"/>
                        <a:cs typeface="Helvetica"/>
                      </a:endParaRPr>
                    </a:p>
                  </a:txBody>
                  <a:tcPr marL="68123" marR="68123" marT="34061" marB="34061">
                    <a:lnB w="12700" cap="flat" cmpd="sng" algn="ctr">
                      <a:solidFill>
                        <a:prstClr val="black"/>
                      </a:solidFill>
                      <a:prstDash val="solid"/>
                      <a:round/>
                      <a:headEnd type="none" w="med" len="med"/>
                      <a:tailEnd type="none" w="med" len="med"/>
                    </a:lnB>
                  </a:tcPr>
                </a:tc>
                <a:tc>
                  <a:txBody>
                    <a:bodyPr/>
                    <a:lstStyle/>
                    <a:p>
                      <a:pPr algn="ctr"/>
                      <a:r>
                        <a:rPr lang="en-US" sz="1800" b="0" i="1" dirty="0" smtClean="0">
                          <a:solidFill>
                            <a:srgbClr val="FF0000"/>
                          </a:solidFill>
                          <a:latin typeface="Helvetica"/>
                          <a:cs typeface="Helvetica"/>
                        </a:rPr>
                        <a:t>X</a:t>
                      </a:r>
                      <a:endParaRPr lang="en-US" sz="1800" b="0" i="1" dirty="0">
                        <a:solidFill>
                          <a:srgbClr val="FF0000"/>
                        </a:solidFill>
                        <a:latin typeface="Helvetica"/>
                        <a:cs typeface="Helvetica"/>
                      </a:endParaRPr>
                    </a:p>
                  </a:txBody>
                  <a:tcPr marL="68123" marR="68123" marT="34061" marB="34061">
                    <a:lnB w="12700" cap="flat" cmpd="sng" algn="ctr">
                      <a:solidFill>
                        <a:prstClr val="black"/>
                      </a:solidFill>
                      <a:prstDash val="solid"/>
                      <a:round/>
                      <a:headEnd type="none" w="med" len="med"/>
                      <a:tailEnd type="none" w="med" len="med"/>
                    </a:lnB>
                  </a:tcPr>
                </a:tc>
                <a:tc>
                  <a:txBody>
                    <a:bodyPr/>
                    <a:lstStyle/>
                    <a:p>
                      <a:pPr algn="ctr"/>
                      <a:r>
                        <a:rPr lang="en-US" sz="1800" b="0" i="1" dirty="0" smtClean="0">
                          <a:solidFill>
                            <a:srgbClr val="FF0000"/>
                          </a:solidFill>
                          <a:latin typeface="Helvetica"/>
                          <a:cs typeface="Helvetica"/>
                        </a:rPr>
                        <a:t>X</a:t>
                      </a:r>
                      <a:endParaRPr lang="en-US" sz="1800" b="0" i="1" dirty="0">
                        <a:solidFill>
                          <a:srgbClr val="FF0000"/>
                        </a:solidFill>
                        <a:latin typeface="Helvetica"/>
                        <a:cs typeface="Helvetica"/>
                      </a:endParaRPr>
                    </a:p>
                  </a:txBody>
                  <a:tcPr marL="68123" marR="68123" marT="34061" marB="34061">
                    <a:lnB w="12700" cap="flat" cmpd="sng" algn="ctr">
                      <a:solidFill>
                        <a:prstClr val="black"/>
                      </a:solidFill>
                      <a:prstDash val="solid"/>
                      <a:round/>
                      <a:headEnd type="none" w="med" len="med"/>
                      <a:tailEnd type="none" w="med" len="med"/>
                    </a:lnB>
                  </a:tcPr>
                </a:tc>
                <a:tc>
                  <a:txBody>
                    <a:bodyPr/>
                    <a:lstStyle/>
                    <a:p>
                      <a:pPr algn="ctr"/>
                      <a:r>
                        <a:rPr lang="en-US" sz="1800" b="0" i="1" dirty="0" smtClean="0">
                          <a:solidFill>
                            <a:srgbClr val="FF0000"/>
                          </a:solidFill>
                          <a:latin typeface="Helvetica"/>
                          <a:cs typeface="Helvetica"/>
                        </a:rPr>
                        <a:t>X</a:t>
                      </a:r>
                      <a:endParaRPr lang="en-US" sz="1800" b="0" i="1" dirty="0">
                        <a:solidFill>
                          <a:srgbClr val="FF0000"/>
                        </a:solidFill>
                        <a:latin typeface="Helvetica"/>
                        <a:cs typeface="Helvetica"/>
                      </a:endParaRPr>
                    </a:p>
                  </a:txBody>
                  <a:tcPr marL="68123" marR="68123" marT="34061" marB="34061">
                    <a:lnR w="12700" cap="flat" cmpd="sng" algn="ctr">
                      <a:solidFill>
                        <a:scrgbClr r="0" g="0" b="0"/>
                      </a:solidFill>
                      <a:prstDash val="solid"/>
                      <a:round/>
                      <a:headEnd type="none" w="med" len="med"/>
                      <a:tailEnd type="none" w="med" len="med"/>
                    </a:lnR>
                    <a:lnB w="12700" cap="flat" cmpd="sng" algn="ctr">
                      <a:solidFill>
                        <a:prstClr val="black"/>
                      </a:solidFill>
                      <a:prstDash val="solid"/>
                      <a:round/>
                      <a:headEnd type="none" w="med" len="med"/>
                      <a:tailEnd type="none" w="med" len="med"/>
                    </a:lnB>
                  </a:tcPr>
                </a:tc>
              </a:tr>
            </a:tbl>
          </a:graphicData>
        </a:graphic>
      </p:graphicFrame>
      <p:grpSp>
        <p:nvGrpSpPr>
          <p:cNvPr id="7" name="Group 6"/>
          <p:cNvGrpSpPr/>
          <p:nvPr/>
        </p:nvGrpSpPr>
        <p:grpSpPr>
          <a:xfrm>
            <a:off x="3886200" y="1219200"/>
            <a:ext cx="5083103" cy="1893332"/>
            <a:chOff x="3886200" y="1219200"/>
            <a:chExt cx="5083103" cy="1893332"/>
          </a:xfrm>
        </p:grpSpPr>
        <p:sp>
          <p:nvSpPr>
            <p:cNvPr id="33" name="Right Arrow 32"/>
            <p:cNvSpPr/>
            <p:nvPr/>
          </p:nvSpPr>
          <p:spPr>
            <a:xfrm>
              <a:off x="3886200" y="1219200"/>
              <a:ext cx="416080" cy="450101"/>
            </a:xfrm>
            <a:prstGeom prst="rightArrow">
              <a:avLst/>
            </a:prstGeom>
            <a:solidFill>
              <a:srgbClr val="3366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sp>
          <p:nvSpPr>
            <p:cNvPr id="58" name="TextBox 57"/>
            <p:cNvSpPr txBox="1"/>
            <p:nvPr/>
          </p:nvSpPr>
          <p:spPr>
            <a:xfrm>
              <a:off x="5715000" y="1981200"/>
              <a:ext cx="620745" cy="369332"/>
            </a:xfrm>
            <a:prstGeom prst="rect">
              <a:avLst/>
            </a:prstGeom>
            <a:noFill/>
          </p:spPr>
          <p:txBody>
            <a:bodyPr wrap="none" rtlCol="0">
              <a:spAutoFit/>
            </a:bodyPr>
            <a:lstStyle/>
            <a:p>
              <a:pPr fontAlgn="auto">
                <a:spcBef>
                  <a:spcPts val="0"/>
                </a:spcBef>
                <a:spcAft>
                  <a:spcPts val="0"/>
                </a:spcAft>
              </a:pPr>
              <a:r>
                <a:rPr lang="en-US" sz="1800" b="0" dirty="0">
                  <a:solidFill>
                    <a:srgbClr val="000000"/>
                  </a:solidFill>
                  <a:latin typeface="Helvetica"/>
                  <a:ea typeface="+mn-ea"/>
                  <a:cs typeface="Helvetica"/>
                </a:rPr>
                <a:t>RF1</a:t>
              </a:r>
            </a:p>
          </p:txBody>
        </p:sp>
        <p:sp>
          <p:nvSpPr>
            <p:cNvPr id="59" name="TextBox 58"/>
            <p:cNvSpPr txBox="1"/>
            <p:nvPr/>
          </p:nvSpPr>
          <p:spPr>
            <a:xfrm>
              <a:off x="5715000" y="2743200"/>
              <a:ext cx="620745" cy="369332"/>
            </a:xfrm>
            <a:prstGeom prst="rect">
              <a:avLst/>
            </a:prstGeom>
            <a:noFill/>
          </p:spPr>
          <p:txBody>
            <a:bodyPr wrap="none" rtlCol="0">
              <a:spAutoFit/>
            </a:bodyPr>
            <a:lstStyle/>
            <a:p>
              <a:pPr fontAlgn="auto">
                <a:spcBef>
                  <a:spcPts val="0"/>
                </a:spcBef>
                <a:spcAft>
                  <a:spcPts val="0"/>
                </a:spcAft>
              </a:pPr>
              <a:r>
                <a:rPr lang="en-US" sz="1800" b="0" dirty="0">
                  <a:solidFill>
                    <a:srgbClr val="000000"/>
                  </a:solidFill>
                  <a:latin typeface="Helvetica"/>
                  <a:ea typeface="+mn-ea"/>
                  <a:cs typeface="Helvetica"/>
                </a:rPr>
                <a:t>RF2</a:t>
              </a:r>
            </a:p>
          </p:txBody>
        </p:sp>
        <p:sp>
          <p:nvSpPr>
            <p:cNvPr id="60" name="TextBox 59"/>
            <p:cNvSpPr txBox="1"/>
            <p:nvPr/>
          </p:nvSpPr>
          <p:spPr>
            <a:xfrm>
              <a:off x="7696200" y="2057400"/>
              <a:ext cx="325668" cy="369332"/>
            </a:xfrm>
            <a:prstGeom prst="rect">
              <a:avLst/>
            </a:prstGeom>
            <a:noFill/>
          </p:spPr>
          <p:txBody>
            <a:bodyPr wrap="none" rtlCol="0">
              <a:spAutoFit/>
            </a:bodyPr>
            <a:lstStyle/>
            <a:p>
              <a:pPr fontAlgn="auto">
                <a:spcBef>
                  <a:spcPts val="0"/>
                </a:spcBef>
                <a:spcAft>
                  <a:spcPts val="0"/>
                </a:spcAft>
              </a:pPr>
              <a:r>
                <a:rPr lang="en-US" sz="1800" b="0" dirty="0">
                  <a:solidFill>
                    <a:srgbClr val="000000"/>
                  </a:solidFill>
                  <a:latin typeface="Helvetica"/>
                  <a:ea typeface="+mn-ea"/>
                  <a:cs typeface="Helvetica"/>
                </a:rPr>
                <a:t>T</a:t>
              </a:r>
            </a:p>
          </p:txBody>
        </p:sp>
        <p:grpSp>
          <p:nvGrpSpPr>
            <p:cNvPr id="61" name="Group 60"/>
            <p:cNvGrpSpPr/>
            <p:nvPr/>
          </p:nvGrpSpPr>
          <p:grpSpPr>
            <a:xfrm>
              <a:off x="5562600" y="1752600"/>
              <a:ext cx="2798715" cy="1295400"/>
              <a:chOff x="7677490" y="4641328"/>
              <a:chExt cx="1323628" cy="612648"/>
            </a:xfrm>
          </p:grpSpPr>
          <p:sp>
            <p:nvSpPr>
              <p:cNvPr id="62" name="Delay 61"/>
              <p:cNvSpPr/>
              <p:nvPr/>
            </p:nvSpPr>
            <p:spPr>
              <a:xfrm>
                <a:off x="8032980" y="4641328"/>
                <a:ext cx="612648" cy="612648"/>
              </a:xfrm>
              <a:prstGeom prst="flowChartDelay">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cxnSp>
            <p:nvCxnSpPr>
              <p:cNvPr id="63" name="Straight Connector 62"/>
              <p:cNvCxnSpPr/>
              <p:nvPr/>
            </p:nvCxnSpPr>
            <p:spPr>
              <a:xfrm>
                <a:off x="7677490" y="4782372"/>
                <a:ext cx="35549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4" name="Straight Connector 63"/>
              <p:cNvCxnSpPr/>
              <p:nvPr/>
            </p:nvCxnSpPr>
            <p:spPr>
              <a:xfrm>
                <a:off x="7677490" y="5122931"/>
                <a:ext cx="35549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5" name="Straight Connector 64"/>
              <p:cNvCxnSpPr/>
              <p:nvPr/>
            </p:nvCxnSpPr>
            <p:spPr>
              <a:xfrm>
                <a:off x="8645628" y="4934772"/>
                <a:ext cx="35549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67" name="TextBox 66"/>
            <p:cNvSpPr txBox="1"/>
            <p:nvPr/>
          </p:nvSpPr>
          <p:spPr>
            <a:xfrm>
              <a:off x="6629400" y="1929824"/>
              <a:ext cx="381034" cy="584776"/>
            </a:xfrm>
            <a:prstGeom prst="rect">
              <a:avLst/>
            </a:prstGeom>
            <a:noFill/>
          </p:spPr>
          <p:txBody>
            <a:bodyPr wrap="none" rtlCol="0">
              <a:spAutoFit/>
            </a:bodyPr>
            <a:lstStyle/>
            <a:p>
              <a:pPr fontAlgn="auto">
                <a:spcBef>
                  <a:spcPts val="0"/>
                </a:spcBef>
                <a:spcAft>
                  <a:spcPts val="0"/>
                </a:spcAft>
              </a:pPr>
              <a:r>
                <a:rPr lang="en-US" sz="3200" b="0" dirty="0">
                  <a:solidFill>
                    <a:srgbClr val="000000"/>
                  </a:solidFill>
                  <a:latin typeface="Times New Roman"/>
                  <a:ea typeface="+mn-ea"/>
                  <a:cs typeface="Times New Roman"/>
                </a:rPr>
                <a:t>?</a:t>
              </a:r>
            </a:p>
          </p:txBody>
        </p:sp>
        <p:sp>
          <p:nvSpPr>
            <p:cNvPr id="68" name="TextBox 67"/>
            <p:cNvSpPr txBox="1"/>
            <p:nvPr/>
          </p:nvSpPr>
          <p:spPr>
            <a:xfrm>
              <a:off x="5410200" y="1219200"/>
              <a:ext cx="3222106" cy="400110"/>
            </a:xfrm>
            <a:prstGeom prst="rect">
              <a:avLst/>
            </a:prstGeom>
            <a:noFill/>
          </p:spPr>
          <p:txBody>
            <a:bodyPr wrap="none" rtlCol="0">
              <a:spAutoFit/>
            </a:bodyPr>
            <a:lstStyle/>
            <a:p>
              <a:pPr fontAlgn="auto">
                <a:spcBef>
                  <a:spcPts val="0"/>
                </a:spcBef>
                <a:spcAft>
                  <a:spcPts val="0"/>
                </a:spcAft>
              </a:pPr>
              <a:r>
                <a:rPr lang="en-US" sz="2000" b="0" dirty="0">
                  <a:solidFill>
                    <a:srgbClr val="000000"/>
                  </a:solidFill>
                  <a:latin typeface="Georgia"/>
                  <a:ea typeface="+mn-ea"/>
                  <a:cs typeface="+mn-cs"/>
                </a:rPr>
                <a:t>2-input-1-output logic gate</a:t>
              </a:r>
            </a:p>
          </p:txBody>
        </p:sp>
        <p:sp>
          <p:nvSpPr>
            <p:cNvPr id="5" name="Rectangle 4"/>
            <p:cNvSpPr/>
            <p:nvPr/>
          </p:nvSpPr>
          <p:spPr>
            <a:xfrm>
              <a:off x="7543800" y="2362200"/>
              <a:ext cx="1425503" cy="369332"/>
            </a:xfrm>
            <a:prstGeom prst="rect">
              <a:avLst/>
            </a:prstGeom>
          </p:spPr>
          <p:txBody>
            <a:bodyPr wrap="none">
              <a:spAutoFit/>
            </a:bodyPr>
            <a:lstStyle/>
            <a:p>
              <a:pPr fontAlgn="auto">
                <a:spcBef>
                  <a:spcPts val="0"/>
                </a:spcBef>
                <a:spcAft>
                  <a:spcPts val="0"/>
                </a:spcAft>
              </a:pPr>
              <a:r>
                <a:rPr lang="en-US" sz="1800" b="0" dirty="0">
                  <a:solidFill>
                    <a:srgbClr val="000000"/>
                  </a:solidFill>
                  <a:latin typeface="Helvetica"/>
                  <a:ea typeface="+mn-ea"/>
                  <a:cs typeface="Helvetica"/>
                </a:rPr>
                <a:t>00110101…</a:t>
              </a:r>
            </a:p>
          </p:txBody>
        </p:sp>
        <p:sp>
          <p:nvSpPr>
            <p:cNvPr id="35" name="Rectangle 34"/>
            <p:cNvSpPr/>
            <p:nvPr/>
          </p:nvSpPr>
          <p:spPr>
            <a:xfrm>
              <a:off x="4876800" y="1676400"/>
              <a:ext cx="1425503" cy="369332"/>
            </a:xfrm>
            <a:prstGeom prst="rect">
              <a:avLst/>
            </a:prstGeom>
          </p:spPr>
          <p:txBody>
            <a:bodyPr wrap="none">
              <a:spAutoFit/>
            </a:bodyPr>
            <a:lstStyle/>
            <a:p>
              <a:pPr fontAlgn="auto">
                <a:spcBef>
                  <a:spcPts val="0"/>
                </a:spcBef>
                <a:spcAft>
                  <a:spcPts val="0"/>
                </a:spcAft>
              </a:pPr>
              <a:r>
                <a:rPr lang="en-US" sz="1800" b="0" dirty="0">
                  <a:solidFill>
                    <a:srgbClr val="000000"/>
                  </a:solidFill>
                  <a:latin typeface="Helvetica"/>
                  <a:ea typeface="+mn-ea"/>
                  <a:cs typeface="Helvetica"/>
                </a:rPr>
                <a:t>10110101…</a:t>
              </a:r>
            </a:p>
          </p:txBody>
        </p:sp>
        <p:sp>
          <p:nvSpPr>
            <p:cNvPr id="38" name="Rectangle 37"/>
            <p:cNvSpPr/>
            <p:nvPr/>
          </p:nvSpPr>
          <p:spPr>
            <a:xfrm>
              <a:off x="4953000" y="2450068"/>
              <a:ext cx="1425503" cy="369332"/>
            </a:xfrm>
            <a:prstGeom prst="rect">
              <a:avLst/>
            </a:prstGeom>
          </p:spPr>
          <p:txBody>
            <a:bodyPr wrap="none">
              <a:spAutoFit/>
            </a:bodyPr>
            <a:lstStyle/>
            <a:p>
              <a:pPr fontAlgn="auto">
                <a:spcBef>
                  <a:spcPts val="0"/>
                </a:spcBef>
                <a:spcAft>
                  <a:spcPts val="0"/>
                </a:spcAft>
              </a:pPr>
              <a:r>
                <a:rPr lang="en-US" sz="1800" b="0" dirty="0">
                  <a:solidFill>
                    <a:srgbClr val="000000"/>
                  </a:solidFill>
                  <a:latin typeface="Helvetica"/>
                  <a:ea typeface="+mn-ea"/>
                  <a:cs typeface="Helvetica"/>
                </a:rPr>
                <a:t>01110111…</a:t>
              </a:r>
            </a:p>
          </p:txBody>
        </p:sp>
      </p:grpSp>
      <p:grpSp>
        <p:nvGrpSpPr>
          <p:cNvPr id="9" name="Group 8"/>
          <p:cNvGrpSpPr/>
          <p:nvPr/>
        </p:nvGrpSpPr>
        <p:grpSpPr>
          <a:xfrm>
            <a:off x="3200400" y="3200400"/>
            <a:ext cx="5562600" cy="2971800"/>
            <a:chOff x="3200400" y="3200400"/>
            <a:chExt cx="5562600" cy="2971800"/>
          </a:xfrm>
        </p:grpSpPr>
        <p:sp>
          <p:nvSpPr>
            <p:cNvPr id="4" name="Rounded Rectangular Callout 3"/>
            <p:cNvSpPr/>
            <p:nvPr/>
          </p:nvSpPr>
          <p:spPr>
            <a:xfrm rot="10800000">
              <a:off x="3200400" y="3200400"/>
              <a:ext cx="5486400" cy="2971800"/>
            </a:xfrm>
            <a:prstGeom prst="wedgeRoundRectCallout">
              <a:avLst>
                <a:gd name="adj1" fmla="val -15969"/>
                <a:gd name="adj2" fmla="val 74723"/>
                <a:gd name="adj3" fmla="val 16667"/>
              </a:avLst>
            </a:prstGeom>
            <a:noFill/>
            <a:ln>
              <a:solidFill>
                <a:srgbClr val="3366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sp>
          <p:nvSpPr>
            <p:cNvPr id="6" name="Rectangle 5"/>
            <p:cNvSpPr/>
            <p:nvPr/>
          </p:nvSpPr>
          <p:spPr>
            <a:xfrm>
              <a:off x="3581400" y="4572000"/>
              <a:ext cx="5181600" cy="923330"/>
            </a:xfrm>
            <a:prstGeom prst="rect">
              <a:avLst/>
            </a:prstGeom>
          </p:spPr>
          <p:txBody>
            <a:bodyPr wrap="square">
              <a:spAutoFit/>
            </a:bodyPr>
            <a:lstStyle/>
            <a:p>
              <a:pPr fontAlgn="auto">
                <a:spcBef>
                  <a:spcPts val="0"/>
                </a:spcBef>
                <a:spcAft>
                  <a:spcPts val="0"/>
                </a:spcAft>
              </a:pPr>
              <a:r>
                <a:rPr lang="en-US" sz="1800" b="0" i="1" dirty="0">
                  <a:solidFill>
                    <a:srgbClr val="FF0000"/>
                  </a:solidFill>
                  <a:latin typeface="Helvetica"/>
                  <a:ea typeface="+mn-ea"/>
                  <a:cs typeface="Helvetica"/>
                </a:rPr>
                <a:t>X</a:t>
              </a:r>
              <a:r>
                <a:rPr lang="en-US" sz="1800" b="0" dirty="0">
                  <a:solidFill>
                    <a:srgbClr val="000000"/>
                  </a:solidFill>
                  <a:latin typeface="Helvetica"/>
                  <a:ea typeface="+mn-ea"/>
                  <a:cs typeface="Helvetica"/>
                </a:rPr>
                <a:t> can be 0 or 1, so there are 2</a:t>
              </a:r>
              <a:r>
                <a:rPr lang="en-US" sz="1800" b="0" baseline="30000" dirty="0">
                  <a:solidFill>
                    <a:srgbClr val="000000"/>
                  </a:solidFill>
                  <a:latin typeface="Helvetica"/>
                  <a:ea typeface="+mn-ea"/>
                  <a:cs typeface="Helvetica"/>
                </a:rPr>
                <a:t>4</a:t>
              </a:r>
              <a:r>
                <a:rPr lang="en-US" sz="1800" b="0" dirty="0">
                  <a:solidFill>
                    <a:srgbClr val="000000"/>
                  </a:solidFill>
                  <a:latin typeface="Helvetica"/>
                  <a:ea typeface="+mn-ea"/>
                  <a:cs typeface="Helvetica"/>
                </a:rPr>
                <a:t>=16 possible output combinations, each of which corresponds to a unique 2-input-1-output logic gate</a:t>
              </a:r>
            </a:p>
          </p:txBody>
        </p:sp>
        <p:sp>
          <p:nvSpPr>
            <p:cNvPr id="15" name="Left Brace 14"/>
            <p:cNvSpPr/>
            <p:nvPr/>
          </p:nvSpPr>
          <p:spPr>
            <a:xfrm flipH="1">
              <a:off x="7162800" y="3429000"/>
              <a:ext cx="228600" cy="914400"/>
            </a:xfrm>
            <a:prstGeom prst="leftBrace">
              <a:avLst/>
            </a:prstGeom>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fontAlgn="auto">
                <a:spcBef>
                  <a:spcPts val="0"/>
                </a:spcBef>
                <a:spcAft>
                  <a:spcPts val="0"/>
                </a:spcAft>
              </a:pPr>
              <a:endParaRPr lang="en-US" sz="1800" b="0">
                <a:solidFill>
                  <a:srgbClr val="000000"/>
                </a:solidFill>
                <a:latin typeface="Georgia"/>
              </a:endParaRPr>
            </a:p>
          </p:txBody>
        </p:sp>
        <p:sp>
          <p:nvSpPr>
            <p:cNvPr id="16" name="TextBox 15"/>
            <p:cNvSpPr txBox="1"/>
            <p:nvPr/>
          </p:nvSpPr>
          <p:spPr>
            <a:xfrm>
              <a:off x="7467600" y="3581400"/>
              <a:ext cx="1295400" cy="646331"/>
            </a:xfrm>
            <a:prstGeom prst="rect">
              <a:avLst/>
            </a:prstGeom>
            <a:noFill/>
          </p:spPr>
          <p:txBody>
            <a:bodyPr wrap="square" rtlCol="0">
              <a:spAutoFit/>
            </a:bodyPr>
            <a:lstStyle/>
            <a:p>
              <a:pPr fontAlgn="auto">
                <a:spcBef>
                  <a:spcPts val="0"/>
                </a:spcBef>
                <a:spcAft>
                  <a:spcPts val="0"/>
                </a:spcAft>
              </a:pPr>
              <a:r>
                <a:rPr lang="en-US" sz="1800" b="0" dirty="0" err="1">
                  <a:solidFill>
                    <a:srgbClr val="000000"/>
                  </a:solidFill>
                  <a:latin typeface="Helvetica"/>
                  <a:ea typeface="+mn-ea"/>
                  <a:cs typeface="Helvetica"/>
                </a:rPr>
                <a:t>Binarized</a:t>
              </a:r>
              <a:r>
                <a:rPr lang="en-US" sz="1800" b="0" dirty="0">
                  <a:solidFill>
                    <a:srgbClr val="000000"/>
                  </a:solidFill>
                  <a:latin typeface="Helvetica"/>
                  <a:ea typeface="+mn-ea"/>
                  <a:cs typeface="Helvetica"/>
                </a:rPr>
                <a:t> expression</a:t>
              </a:r>
            </a:p>
          </p:txBody>
        </p:sp>
        <p:sp>
          <p:nvSpPr>
            <p:cNvPr id="66" name="Left Brace 65"/>
            <p:cNvSpPr/>
            <p:nvPr/>
          </p:nvSpPr>
          <p:spPr>
            <a:xfrm rot="5400000" flipH="1">
              <a:off x="6477000" y="3962400"/>
              <a:ext cx="152400" cy="1066800"/>
            </a:xfrm>
            <a:prstGeom prst="leftBrace">
              <a:avLst/>
            </a:prstGeom>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fontAlgn="auto">
                <a:spcBef>
                  <a:spcPts val="0"/>
                </a:spcBef>
                <a:spcAft>
                  <a:spcPts val="0"/>
                </a:spcAft>
              </a:pPr>
              <a:endParaRPr lang="en-US" sz="1800" b="0">
                <a:solidFill>
                  <a:srgbClr val="000000"/>
                </a:solidFill>
                <a:latin typeface="Georgia"/>
              </a:endParaRPr>
            </a:p>
          </p:txBody>
        </p:sp>
        <p:grpSp>
          <p:nvGrpSpPr>
            <p:cNvPr id="47" name="Group 46"/>
            <p:cNvGrpSpPr/>
            <p:nvPr/>
          </p:nvGrpSpPr>
          <p:grpSpPr>
            <a:xfrm>
              <a:off x="5715000" y="5638800"/>
              <a:ext cx="762000" cy="392838"/>
              <a:chOff x="7391400" y="4114800"/>
              <a:chExt cx="762000" cy="392838"/>
            </a:xfrm>
          </p:grpSpPr>
          <p:sp>
            <p:nvSpPr>
              <p:cNvPr id="49" name="Moon 48"/>
              <p:cNvSpPr/>
              <p:nvPr/>
            </p:nvSpPr>
            <p:spPr>
              <a:xfrm rot="10800000">
                <a:off x="7620000" y="4114800"/>
                <a:ext cx="369290" cy="392838"/>
              </a:xfrm>
              <a:prstGeom prst="moon">
                <a:avLst>
                  <a:gd name="adj" fmla="val 87500"/>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50" name="Oval 49"/>
              <p:cNvSpPr/>
              <p:nvPr/>
            </p:nvSpPr>
            <p:spPr bwMode="auto">
              <a:xfrm>
                <a:off x="7543800" y="4343400"/>
                <a:ext cx="91440" cy="91440"/>
              </a:xfrm>
              <a:prstGeom prst="ellipse">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fontAlgn="auto" hangingPunct="0">
                  <a:spcBef>
                    <a:spcPts val="0"/>
                  </a:spcBef>
                  <a:spcAft>
                    <a:spcPts val="0"/>
                  </a:spcAft>
                  <a:defRPr/>
                </a:pPr>
                <a:endParaRPr lang="en-US" sz="2400" b="0" kern="0">
                  <a:solidFill>
                    <a:srgbClr val="005193"/>
                  </a:solidFill>
                  <a:latin typeface="Times New Roman" pitchFamily="18" charset="0"/>
                  <a:ea typeface="+mn-ea"/>
                  <a:cs typeface="+mn-cs"/>
                </a:endParaRPr>
              </a:p>
            </p:txBody>
          </p:sp>
          <p:cxnSp>
            <p:nvCxnSpPr>
              <p:cNvPr id="52" name="Straight Connector 51"/>
              <p:cNvCxnSpPr>
                <a:stCxn id="49" idx="1"/>
              </p:cNvCxnSpPr>
              <p:nvPr/>
            </p:nvCxnSpPr>
            <p:spPr>
              <a:xfrm>
                <a:off x="7989290" y="4311219"/>
                <a:ext cx="16411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3" name="Straight Connector 52"/>
              <p:cNvCxnSpPr/>
              <p:nvPr/>
            </p:nvCxnSpPr>
            <p:spPr>
              <a:xfrm>
                <a:off x="7391400" y="4419600"/>
                <a:ext cx="16411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4" name="Straight Connector 53"/>
              <p:cNvCxnSpPr/>
              <p:nvPr/>
            </p:nvCxnSpPr>
            <p:spPr>
              <a:xfrm>
                <a:off x="7391400" y="4191000"/>
                <a:ext cx="237744"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55" name="Group 54"/>
            <p:cNvGrpSpPr/>
            <p:nvPr/>
          </p:nvGrpSpPr>
          <p:grpSpPr>
            <a:xfrm>
              <a:off x="4724400" y="5638800"/>
              <a:ext cx="762000" cy="392838"/>
              <a:chOff x="7391400" y="4114800"/>
              <a:chExt cx="762000" cy="392838"/>
            </a:xfrm>
          </p:grpSpPr>
          <p:sp>
            <p:nvSpPr>
              <p:cNvPr id="57" name="Moon 56"/>
              <p:cNvSpPr/>
              <p:nvPr/>
            </p:nvSpPr>
            <p:spPr>
              <a:xfrm rot="10800000">
                <a:off x="7620000" y="4114800"/>
                <a:ext cx="369290" cy="392838"/>
              </a:xfrm>
              <a:prstGeom prst="moon">
                <a:avLst>
                  <a:gd name="adj" fmla="val 87500"/>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cxnSp>
            <p:nvCxnSpPr>
              <p:cNvPr id="69" name="Straight Connector 68"/>
              <p:cNvCxnSpPr>
                <a:stCxn id="57" idx="1"/>
              </p:cNvCxnSpPr>
              <p:nvPr/>
            </p:nvCxnSpPr>
            <p:spPr>
              <a:xfrm>
                <a:off x="7989290" y="4311219"/>
                <a:ext cx="16411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0" name="Straight Connector 69"/>
              <p:cNvCxnSpPr/>
              <p:nvPr/>
            </p:nvCxnSpPr>
            <p:spPr>
              <a:xfrm>
                <a:off x="7391400" y="4419600"/>
                <a:ext cx="237744"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1" name="Straight Connector 70"/>
              <p:cNvCxnSpPr/>
              <p:nvPr/>
            </p:nvCxnSpPr>
            <p:spPr>
              <a:xfrm>
                <a:off x="7391400" y="4191000"/>
                <a:ext cx="237744"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72" name="Group 71"/>
            <p:cNvGrpSpPr/>
            <p:nvPr/>
          </p:nvGrpSpPr>
          <p:grpSpPr>
            <a:xfrm>
              <a:off x="3648456" y="5715000"/>
              <a:ext cx="771144" cy="304800"/>
              <a:chOff x="10735056" y="2438400"/>
              <a:chExt cx="771144" cy="304800"/>
            </a:xfrm>
          </p:grpSpPr>
          <p:sp>
            <p:nvSpPr>
              <p:cNvPr id="73" name="Isosceles Triangle 72"/>
              <p:cNvSpPr/>
              <p:nvPr/>
            </p:nvSpPr>
            <p:spPr>
              <a:xfrm rot="5400000">
                <a:off x="10972800" y="2438400"/>
                <a:ext cx="304800" cy="304800"/>
              </a:xfrm>
              <a:prstGeom prst="triangle">
                <a:avLst/>
              </a:prstGeom>
              <a:no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cxnSp>
            <p:nvCxnSpPr>
              <p:cNvPr id="74" name="Straight Connector 73"/>
              <p:cNvCxnSpPr/>
              <p:nvPr/>
            </p:nvCxnSpPr>
            <p:spPr>
              <a:xfrm>
                <a:off x="10735056" y="2590800"/>
                <a:ext cx="237744"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5" name="Straight Connector 74"/>
              <p:cNvCxnSpPr/>
              <p:nvPr/>
            </p:nvCxnSpPr>
            <p:spPr>
              <a:xfrm>
                <a:off x="11268456" y="2590800"/>
                <a:ext cx="237744"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76" name="Group 75"/>
            <p:cNvGrpSpPr/>
            <p:nvPr/>
          </p:nvGrpSpPr>
          <p:grpSpPr>
            <a:xfrm>
              <a:off x="6705600" y="5638800"/>
              <a:ext cx="823151" cy="381000"/>
              <a:chOff x="7677490" y="4641328"/>
              <a:chExt cx="1323628" cy="612648"/>
            </a:xfrm>
          </p:grpSpPr>
          <p:sp>
            <p:nvSpPr>
              <p:cNvPr id="77" name="Delay 76"/>
              <p:cNvSpPr/>
              <p:nvPr/>
            </p:nvSpPr>
            <p:spPr>
              <a:xfrm>
                <a:off x="8032980" y="4641328"/>
                <a:ext cx="612648" cy="612648"/>
              </a:xfrm>
              <a:prstGeom prst="flowChartDelay">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cxnSp>
            <p:nvCxnSpPr>
              <p:cNvPr id="78" name="Straight Connector 77"/>
              <p:cNvCxnSpPr/>
              <p:nvPr/>
            </p:nvCxnSpPr>
            <p:spPr>
              <a:xfrm>
                <a:off x="7677490" y="4782372"/>
                <a:ext cx="35549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9" name="Straight Connector 78"/>
              <p:cNvCxnSpPr/>
              <p:nvPr/>
            </p:nvCxnSpPr>
            <p:spPr>
              <a:xfrm>
                <a:off x="7677490" y="5122931"/>
                <a:ext cx="35549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0" name="Straight Connector 79"/>
              <p:cNvCxnSpPr/>
              <p:nvPr/>
            </p:nvCxnSpPr>
            <p:spPr>
              <a:xfrm>
                <a:off x="8645628" y="4934772"/>
                <a:ext cx="35549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81" name="TextBox 80"/>
            <p:cNvSpPr txBox="1"/>
            <p:nvPr/>
          </p:nvSpPr>
          <p:spPr>
            <a:xfrm>
              <a:off x="7772400" y="5486400"/>
              <a:ext cx="479618" cy="461665"/>
            </a:xfrm>
            <a:prstGeom prst="rect">
              <a:avLst/>
            </a:prstGeom>
            <a:noFill/>
          </p:spPr>
          <p:txBody>
            <a:bodyPr wrap="none" rtlCol="0">
              <a:spAutoFit/>
            </a:bodyPr>
            <a:lstStyle/>
            <a:p>
              <a:pPr fontAlgn="auto">
                <a:spcBef>
                  <a:spcPts val="0"/>
                </a:spcBef>
                <a:spcAft>
                  <a:spcPts val="0"/>
                </a:spcAft>
              </a:pPr>
              <a:r>
                <a:rPr lang="en-US" sz="2400" dirty="0">
                  <a:solidFill>
                    <a:srgbClr val="000000"/>
                  </a:solidFill>
                  <a:latin typeface="Georgia"/>
                  <a:ea typeface="+mn-ea"/>
                  <a:cs typeface="+mn-cs"/>
                </a:rPr>
                <a:t>…</a:t>
              </a:r>
              <a:endParaRPr lang="en-US" sz="1800" dirty="0">
                <a:solidFill>
                  <a:srgbClr val="000000"/>
                </a:solidFill>
                <a:latin typeface="Georgia"/>
                <a:ea typeface="+mn-ea"/>
                <a:cs typeface="+mn-cs"/>
              </a:endParaRPr>
            </a:p>
          </p:txBody>
        </p:sp>
      </p:grpSp>
      <p:grpSp>
        <p:nvGrpSpPr>
          <p:cNvPr id="3" name="Group 2"/>
          <p:cNvGrpSpPr/>
          <p:nvPr/>
        </p:nvGrpSpPr>
        <p:grpSpPr>
          <a:xfrm>
            <a:off x="5427" y="1219200"/>
            <a:ext cx="4620476" cy="5229999"/>
            <a:chOff x="5427" y="1219200"/>
            <a:chExt cx="4620476" cy="5229999"/>
          </a:xfrm>
        </p:grpSpPr>
        <p:sp>
          <p:nvSpPr>
            <p:cNvPr id="51" name="TextBox 50"/>
            <p:cNvSpPr txBox="1"/>
            <p:nvPr/>
          </p:nvSpPr>
          <p:spPr>
            <a:xfrm>
              <a:off x="685800" y="1219200"/>
              <a:ext cx="2514600" cy="400110"/>
            </a:xfrm>
            <a:prstGeom prst="rect">
              <a:avLst/>
            </a:prstGeom>
            <a:noFill/>
          </p:spPr>
          <p:txBody>
            <a:bodyPr wrap="square" rtlCol="0">
              <a:spAutoFit/>
            </a:bodyPr>
            <a:lstStyle/>
            <a:p>
              <a:pPr fontAlgn="auto">
                <a:spcBef>
                  <a:spcPts val="0"/>
                </a:spcBef>
                <a:spcAft>
                  <a:spcPts val="0"/>
                </a:spcAft>
              </a:pPr>
              <a:r>
                <a:rPr lang="en-US" sz="2000" b="0" dirty="0">
                  <a:solidFill>
                    <a:srgbClr val="000000"/>
                  </a:solidFill>
                  <a:latin typeface="Georgia"/>
                  <a:ea typeface="+mn-ea"/>
                  <a:cs typeface="+mn-cs"/>
                </a:rPr>
                <a:t>A regulatory triplet</a:t>
              </a:r>
            </a:p>
          </p:txBody>
        </p:sp>
        <p:grpSp>
          <p:nvGrpSpPr>
            <p:cNvPr id="13" name="Group 12"/>
            <p:cNvGrpSpPr/>
            <p:nvPr/>
          </p:nvGrpSpPr>
          <p:grpSpPr>
            <a:xfrm>
              <a:off x="250897" y="1600200"/>
              <a:ext cx="4375006" cy="1524000"/>
              <a:chOff x="-3635303" y="3124200"/>
              <a:chExt cx="4375006" cy="1524000"/>
            </a:xfrm>
          </p:grpSpPr>
          <p:grpSp>
            <p:nvGrpSpPr>
              <p:cNvPr id="22" name="Group 21"/>
              <p:cNvGrpSpPr/>
              <p:nvPr/>
            </p:nvGrpSpPr>
            <p:grpSpPr>
              <a:xfrm rot="16200000">
                <a:off x="-2159696" y="3155958"/>
                <a:ext cx="1371600" cy="1612884"/>
                <a:chOff x="1268482" y="2355505"/>
                <a:chExt cx="685800" cy="806442"/>
              </a:xfrm>
            </p:grpSpPr>
            <p:sp>
              <p:nvSpPr>
                <p:cNvPr id="23" name="Oval 22"/>
                <p:cNvSpPr/>
                <p:nvPr/>
              </p:nvSpPr>
              <p:spPr bwMode="auto">
                <a:xfrm>
                  <a:off x="1477954" y="2933347"/>
                  <a:ext cx="228600" cy="228600"/>
                </a:xfrm>
                <a:prstGeom prst="ellipse">
                  <a:avLst/>
                </a:prstGeom>
                <a:solidFill>
                  <a:srgbClr val="FF0000"/>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fontAlgn="auto" hangingPunct="0">
                    <a:spcBef>
                      <a:spcPts val="0"/>
                    </a:spcBef>
                    <a:spcAft>
                      <a:spcPts val="0"/>
                    </a:spcAft>
                    <a:defRPr/>
                  </a:pPr>
                  <a:endParaRPr lang="en-US" sz="2400" b="0" kern="0">
                    <a:solidFill>
                      <a:srgbClr val="005193"/>
                    </a:solidFill>
                    <a:latin typeface="Times New Roman" pitchFamily="18" charset="0"/>
                    <a:ea typeface="+mn-ea"/>
                    <a:cs typeface="+mn-cs"/>
                  </a:endParaRPr>
                </a:p>
              </p:txBody>
            </p:sp>
            <p:cxnSp>
              <p:nvCxnSpPr>
                <p:cNvPr id="24" name="Straight Arrow Connector 23"/>
                <p:cNvCxnSpPr>
                  <a:stCxn id="27" idx="4"/>
                  <a:endCxn id="23" idx="1"/>
                </p:cNvCxnSpPr>
                <p:nvPr/>
              </p:nvCxnSpPr>
              <p:spPr bwMode="auto">
                <a:xfrm>
                  <a:off x="1382782" y="2584105"/>
                  <a:ext cx="128650" cy="382720"/>
                </a:xfrm>
                <a:prstGeom prst="straightConnector1">
                  <a:avLst/>
                </a:prstGeom>
                <a:solidFill>
                  <a:srgbClr val="C6531F"/>
                </a:solidFill>
                <a:ln w="57150" cap="flat" cmpd="sng" algn="ctr">
                  <a:solidFill>
                    <a:schemeClr val="tx1"/>
                  </a:solidFill>
                  <a:prstDash val="solid"/>
                  <a:round/>
                  <a:headEnd type="none" w="med" len="med"/>
                  <a:tailEnd type="arrow"/>
                </a:ln>
                <a:effectLst/>
              </p:spPr>
            </p:cxnSp>
            <p:cxnSp>
              <p:nvCxnSpPr>
                <p:cNvPr id="25" name="Straight Arrow Connector 24"/>
                <p:cNvCxnSpPr>
                  <a:stCxn id="26" idx="4"/>
                  <a:endCxn id="23" idx="7"/>
                </p:cNvCxnSpPr>
                <p:nvPr/>
              </p:nvCxnSpPr>
              <p:spPr bwMode="auto">
                <a:xfrm flipH="1">
                  <a:off x="1673077" y="2584105"/>
                  <a:ext cx="166906" cy="382720"/>
                </a:xfrm>
                <a:prstGeom prst="straightConnector1">
                  <a:avLst/>
                </a:prstGeom>
                <a:solidFill>
                  <a:srgbClr val="C6531F"/>
                </a:solidFill>
                <a:ln w="57150" cap="flat" cmpd="sng" algn="ctr">
                  <a:solidFill>
                    <a:schemeClr val="tx1"/>
                  </a:solidFill>
                  <a:prstDash val="solid"/>
                  <a:round/>
                  <a:headEnd type="none" w="med" len="med"/>
                  <a:tailEnd type="arrow"/>
                </a:ln>
                <a:effectLst/>
              </p:spPr>
            </p:cxnSp>
            <p:sp>
              <p:nvSpPr>
                <p:cNvPr id="26" name="Oval 25"/>
                <p:cNvSpPr/>
                <p:nvPr/>
              </p:nvSpPr>
              <p:spPr bwMode="auto">
                <a:xfrm>
                  <a:off x="1725682" y="2355505"/>
                  <a:ext cx="228600" cy="228600"/>
                </a:xfrm>
                <a:prstGeom prst="ellipse">
                  <a:avLst/>
                </a:prstGeom>
                <a:solidFill>
                  <a:srgbClr val="008000"/>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fontAlgn="auto" hangingPunct="0">
                    <a:spcBef>
                      <a:spcPts val="0"/>
                    </a:spcBef>
                    <a:spcAft>
                      <a:spcPts val="0"/>
                    </a:spcAft>
                    <a:defRPr/>
                  </a:pPr>
                  <a:endParaRPr lang="en-US" sz="2400" b="0" kern="0">
                    <a:solidFill>
                      <a:srgbClr val="005193"/>
                    </a:solidFill>
                    <a:latin typeface="Times New Roman" pitchFamily="18" charset="0"/>
                    <a:ea typeface="+mn-ea"/>
                    <a:cs typeface="+mn-cs"/>
                  </a:endParaRPr>
                </a:p>
              </p:txBody>
            </p:sp>
            <p:sp>
              <p:nvSpPr>
                <p:cNvPr id="27" name="Oval 26"/>
                <p:cNvSpPr/>
                <p:nvPr/>
              </p:nvSpPr>
              <p:spPr bwMode="auto">
                <a:xfrm>
                  <a:off x="1268482" y="2355505"/>
                  <a:ext cx="228600" cy="228600"/>
                </a:xfrm>
                <a:prstGeom prst="ellipse">
                  <a:avLst/>
                </a:prstGeom>
                <a:solidFill>
                  <a:srgbClr val="008000"/>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fontAlgn="auto" hangingPunct="0">
                    <a:spcBef>
                      <a:spcPts val="0"/>
                    </a:spcBef>
                    <a:spcAft>
                      <a:spcPts val="0"/>
                    </a:spcAft>
                    <a:defRPr/>
                  </a:pPr>
                  <a:endParaRPr lang="en-US" sz="2400" b="0" kern="0">
                    <a:solidFill>
                      <a:srgbClr val="005193"/>
                    </a:solidFill>
                    <a:latin typeface="Times New Roman" pitchFamily="18" charset="0"/>
                    <a:ea typeface="+mn-ea"/>
                    <a:cs typeface="+mn-cs"/>
                  </a:endParaRPr>
                </a:p>
              </p:txBody>
            </p:sp>
          </p:grpSp>
          <p:sp>
            <p:nvSpPr>
              <p:cNvPr id="39" name="TextBox 38"/>
              <p:cNvSpPr txBox="1"/>
              <p:nvPr/>
            </p:nvSpPr>
            <p:spPr>
              <a:xfrm>
                <a:off x="-2362200" y="3276600"/>
                <a:ext cx="620745" cy="369332"/>
              </a:xfrm>
              <a:prstGeom prst="rect">
                <a:avLst/>
              </a:prstGeom>
              <a:noFill/>
            </p:spPr>
            <p:txBody>
              <a:bodyPr wrap="none" rtlCol="0">
                <a:spAutoFit/>
              </a:bodyPr>
              <a:lstStyle/>
              <a:p>
                <a:pPr fontAlgn="auto">
                  <a:spcBef>
                    <a:spcPts val="0"/>
                  </a:spcBef>
                  <a:spcAft>
                    <a:spcPts val="0"/>
                  </a:spcAft>
                </a:pPr>
                <a:r>
                  <a:rPr lang="en-US" sz="1800" b="0" dirty="0">
                    <a:solidFill>
                      <a:srgbClr val="000000"/>
                    </a:solidFill>
                    <a:latin typeface="Helvetica"/>
                    <a:ea typeface="+mn-ea"/>
                    <a:cs typeface="Helvetica"/>
                  </a:rPr>
                  <a:t>RF1</a:t>
                </a:r>
              </a:p>
            </p:txBody>
          </p:sp>
          <p:sp>
            <p:nvSpPr>
              <p:cNvPr id="40" name="TextBox 39"/>
              <p:cNvSpPr txBox="1"/>
              <p:nvPr/>
            </p:nvSpPr>
            <p:spPr>
              <a:xfrm>
                <a:off x="-2362200" y="4191000"/>
                <a:ext cx="620745" cy="369332"/>
              </a:xfrm>
              <a:prstGeom prst="rect">
                <a:avLst/>
              </a:prstGeom>
              <a:noFill/>
            </p:spPr>
            <p:txBody>
              <a:bodyPr wrap="none" rtlCol="0">
                <a:spAutoFit/>
              </a:bodyPr>
              <a:lstStyle/>
              <a:p>
                <a:pPr fontAlgn="auto">
                  <a:spcBef>
                    <a:spcPts val="0"/>
                  </a:spcBef>
                  <a:spcAft>
                    <a:spcPts val="0"/>
                  </a:spcAft>
                </a:pPr>
                <a:r>
                  <a:rPr lang="en-US" sz="1800" b="0" dirty="0">
                    <a:solidFill>
                      <a:srgbClr val="000000"/>
                    </a:solidFill>
                    <a:latin typeface="Helvetica"/>
                    <a:ea typeface="+mn-ea"/>
                    <a:cs typeface="Helvetica"/>
                  </a:rPr>
                  <a:t>RF2</a:t>
                </a:r>
              </a:p>
            </p:txBody>
          </p:sp>
          <p:sp>
            <p:nvSpPr>
              <p:cNvPr id="41" name="TextBox 40"/>
              <p:cNvSpPr txBox="1"/>
              <p:nvPr/>
            </p:nvSpPr>
            <p:spPr>
              <a:xfrm>
                <a:off x="-1066800" y="3821668"/>
                <a:ext cx="325668" cy="369332"/>
              </a:xfrm>
              <a:prstGeom prst="rect">
                <a:avLst/>
              </a:prstGeom>
              <a:noFill/>
            </p:spPr>
            <p:txBody>
              <a:bodyPr wrap="none" rtlCol="0">
                <a:spAutoFit/>
              </a:bodyPr>
              <a:lstStyle/>
              <a:p>
                <a:pPr fontAlgn="auto">
                  <a:spcBef>
                    <a:spcPts val="0"/>
                  </a:spcBef>
                  <a:spcAft>
                    <a:spcPts val="0"/>
                  </a:spcAft>
                </a:pPr>
                <a:r>
                  <a:rPr lang="en-US" sz="1800" b="0" dirty="0">
                    <a:solidFill>
                      <a:srgbClr val="000000"/>
                    </a:solidFill>
                    <a:latin typeface="Helvetica"/>
                    <a:ea typeface="+mn-ea"/>
                    <a:cs typeface="Helvetica"/>
                  </a:rPr>
                  <a:t>T</a:t>
                </a:r>
              </a:p>
            </p:txBody>
          </p:sp>
          <p:sp>
            <p:nvSpPr>
              <p:cNvPr id="42" name="Rectangle 41"/>
              <p:cNvSpPr/>
              <p:nvPr/>
            </p:nvSpPr>
            <p:spPr>
              <a:xfrm>
                <a:off x="-3635303" y="3124200"/>
                <a:ext cx="1425503" cy="369332"/>
              </a:xfrm>
              <a:prstGeom prst="rect">
                <a:avLst/>
              </a:prstGeom>
            </p:spPr>
            <p:txBody>
              <a:bodyPr wrap="none">
                <a:spAutoFit/>
              </a:bodyPr>
              <a:lstStyle/>
              <a:p>
                <a:pPr fontAlgn="auto">
                  <a:spcBef>
                    <a:spcPts val="0"/>
                  </a:spcBef>
                  <a:spcAft>
                    <a:spcPts val="0"/>
                  </a:spcAft>
                </a:pPr>
                <a:r>
                  <a:rPr lang="en-US" sz="1800" b="0" dirty="0">
                    <a:solidFill>
                      <a:srgbClr val="000000"/>
                    </a:solidFill>
                    <a:latin typeface="Helvetica"/>
                    <a:ea typeface="+mn-ea"/>
                    <a:cs typeface="Helvetica"/>
                  </a:rPr>
                  <a:t>10110101…</a:t>
                </a:r>
              </a:p>
            </p:txBody>
          </p:sp>
          <p:sp>
            <p:nvSpPr>
              <p:cNvPr id="43" name="Rectangle 42"/>
              <p:cNvSpPr/>
              <p:nvPr/>
            </p:nvSpPr>
            <p:spPr>
              <a:xfrm>
                <a:off x="-3635303" y="4038600"/>
                <a:ext cx="1425503" cy="369332"/>
              </a:xfrm>
              <a:prstGeom prst="rect">
                <a:avLst/>
              </a:prstGeom>
            </p:spPr>
            <p:txBody>
              <a:bodyPr wrap="none">
                <a:spAutoFit/>
              </a:bodyPr>
              <a:lstStyle/>
              <a:p>
                <a:pPr fontAlgn="auto">
                  <a:spcBef>
                    <a:spcPts val="0"/>
                  </a:spcBef>
                  <a:spcAft>
                    <a:spcPts val="0"/>
                  </a:spcAft>
                </a:pPr>
                <a:r>
                  <a:rPr lang="en-US" sz="1800" b="0" dirty="0">
                    <a:solidFill>
                      <a:srgbClr val="000000"/>
                    </a:solidFill>
                    <a:latin typeface="Helvetica"/>
                    <a:ea typeface="+mn-ea"/>
                    <a:cs typeface="Helvetica"/>
                  </a:rPr>
                  <a:t>10110101…</a:t>
                </a:r>
              </a:p>
            </p:txBody>
          </p:sp>
          <p:sp>
            <p:nvSpPr>
              <p:cNvPr id="44" name="Rectangle 43"/>
              <p:cNvSpPr/>
              <p:nvPr/>
            </p:nvSpPr>
            <p:spPr>
              <a:xfrm>
                <a:off x="-685800" y="3669268"/>
                <a:ext cx="1425503" cy="369332"/>
              </a:xfrm>
              <a:prstGeom prst="rect">
                <a:avLst/>
              </a:prstGeom>
            </p:spPr>
            <p:txBody>
              <a:bodyPr wrap="none">
                <a:spAutoFit/>
              </a:bodyPr>
              <a:lstStyle/>
              <a:p>
                <a:pPr fontAlgn="auto">
                  <a:spcBef>
                    <a:spcPts val="0"/>
                  </a:spcBef>
                  <a:spcAft>
                    <a:spcPts val="0"/>
                  </a:spcAft>
                </a:pPr>
                <a:r>
                  <a:rPr lang="en-US" sz="1800" b="0" dirty="0">
                    <a:solidFill>
                      <a:srgbClr val="000000"/>
                    </a:solidFill>
                    <a:latin typeface="Helvetica"/>
                    <a:ea typeface="+mn-ea"/>
                    <a:cs typeface="Helvetica"/>
                  </a:rPr>
                  <a:t>00110101…</a:t>
                </a:r>
              </a:p>
            </p:txBody>
          </p:sp>
          <p:cxnSp>
            <p:nvCxnSpPr>
              <p:cNvPr id="45" name="Straight Connector 44"/>
              <p:cNvCxnSpPr>
                <a:endCxn id="26" idx="0"/>
              </p:cNvCxnSpPr>
              <p:nvPr/>
            </p:nvCxnSpPr>
            <p:spPr>
              <a:xfrm>
                <a:off x="-2743200" y="3505200"/>
                <a:ext cx="462862"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6" name="Straight Connector 45"/>
              <p:cNvCxnSpPr>
                <a:endCxn id="27" idx="0"/>
              </p:cNvCxnSpPr>
              <p:nvPr/>
            </p:nvCxnSpPr>
            <p:spPr>
              <a:xfrm>
                <a:off x="-2743200" y="4419600"/>
                <a:ext cx="462862"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8" name="Straight Connector 47"/>
              <p:cNvCxnSpPr>
                <a:stCxn id="23" idx="4"/>
              </p:cNvCxnSpPr>
              <p:nvPr/>
            </p:nvCxnSpPr>
            <p:spPr>
              <a:xfrm>
                <a:off x="-667454" y="4000656"/>
                <a:ext cx="438854"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14" name="Rectangle 13"/>
            <p:cNvSpPr/>
            <p:nvPr/>
          </p:nvSpPr>
          <p:spPr>
            <a:xfrm>
              <a:off x="228600" y="3200400"/>
              <a:ext cx="2743200" cy="1200329"/>
            </a:xfrm>
            <a:prstGeom prst="rect">
              <a:avLst/>
            </a:prstGeom>
          </p:spPr>
          <p:txBody>
            <a:bodyPr wrap="square">
              <a:spAutoFit/>
            </a:bodyPr>
            <a:lstStyle/>
            <a:p>
              <a:pPr fontAlgn="auto">
                <a:spcBef>
                  <a:spcPts val="0"/>
                </a:spcBef>
                <a:spcAft>
                  <a:spcPts val="0"/>
                </a:spcAft>
              </a:pPr>
              <a:r>
                <a:rPr lang="en-US" sz="1800" b="0" dirty="0">
                  <a:solidFill>
                    <a:srgbClr val="000000"/>
                  </a:solidFill>
                  <a:latin typeface="Helvetica"/>
                  <a:ea typeface="+mn-ea"/>
                  <a:cs typeface="Helvetica"/>
                </a:rPr>
                <a:t>0 – gene off </a:t>
              </a:r>
            </a:p>
            <a:p>
              <a:pPr fontAlgn="auto">
                <a:spcBef>
                  <a:spcPts val="0"/>
                </a:spcBef>
                <a:spcAft>
                  <a:spcPts val="0"/>
                </a:spcAft>
              </a:pPr>
              <a:r>
                <a:rPr lang="en-US" sz="1800" b="0" dirty="0">
                  <a:solidFill>
                    <a:srgbClr val="000000"/>
                  </a:solidFill>
                  <a:latin typeface="Helvetica"/>
                  <a:ea typeface="+mn-ea"/>
                  <a:cs typeface="Helvetica"/>
                </a:rPr>
                <a:t>1 – gene on</a:t>
              </a:r>
            </a:p>
            <a:p>
              <a:pPr fontAlgn="auto">
                <a:spcBef>
                  <a:spcPts val="0"/>
                </a:spcBef>
                <a:spcAft>
                  <a:spcPts val="0"/>
                </a:spcAft>
              </a:pPr>
              <a:r>
                <a:rPr lang="en-US" sz="1800" b="0" dirty="0">
                  <a:solidFill>
                    <a:srgbClr val="000000"/>
                  </a:solidFill>
                  <a:latin typeface="Helvetica"/>
                  <a:ea typeface="+mn-ea"/>
                  <a:cs typeface="Helvetica"/>
                </a:rPr>
                <a:t>after </a:t>
              </a:r>
              <a:r>
                <a:rPr lang="en-US" sz="1800" b="0" dirty="0" err="1">
                  <a:solidFill>
                    <a:srgbClr val="000000"/>
                  </a:solidFill>
                  <a:latin typeface="Helvetica"/>
                  <a:ea typeface="+mn-ea"/>
                  <a:cs typeface="Helvetica"/>
                </a:rPr>
                <a:t>binarizing</a:t>
              </a:r>
              <a:r>
                <a:rPr lang="en-US" sz="1800" b="0" dirty="0">
                  <a:solidFill>
                    <a:srgbClr val="000000"/>
                  </a:solidFill>
                  <a:latin typeface="Helvetica"/>
                  <a:ea typeface="+mn-ea"/>
                  <a:cs typeface="Helvetica"/>
                </a:rPr>
                <a:t> gene expression data*</a:t>
              </a:r>
              <a:endParaRPr lang="en-US" sz="1800" b="0" dirty="0">
                <a:solidFill>
                  <a:srgbClr val="000000"/>
                </a:solidFill>
                <a:latin typeface="Georgia"/>
                <a:ea typeface="+mn-ea"/>
                <a:cs typeface="+mn-cs"/>
              </a:endParaRPr>
            </a:p>
          </p:txBody>
        </p:sp>
        <p:sp>
          <p:nvSpPr>
            <p:cNvPr id="8" name="TextBox 7"/>
            <p:cNvSpPr txBox="1"/>
            <p:nvPr/>
          </p:nvSpPr>
          <p:spPr>
            <a:xfrm>
              <a:off x="5427" y="6172200"/>
              <a:ext cx="1585215" cy="276999"/>
            </a:xfrm>
            <a:prstGeom prst="rect">
              <a:avLst/>
            </a:prstGeom>
            <a:noFill/>
          </p:spPr>
          <p:txBody>
            <a:bodyPr wrap="none" rtlCol="0">
              <a:spAutoFit/>
            </a:bodyPr>
            <a:lstStyle/>
            <a:p>
              <a:pPr fontAlgn="auto">
                <a:spcBef>
                  <a:spcPts val="0"/>
                </a:spcBef>
                <a:spcAft>
                  <a:spcPts val="0"/>
                </a:spcAft>
              </a:pPr>
              <a:r>
                <a:rPr lang="en-US" b="0" dirty="0">
                  <a:solidFill>
                    <a:srgbClr val="000000"/>
                  </a:solidFill>
                  <a:latin typeface="Georgia"/>
                  <a:ea typeface="+mn-ea"/>
                  <a:cs typeface="+mn-cs"/>
                </a:rPr>
                <a:t>*</a:t>
              </a:r>
              <a:r>
                <a:rPr lang="en-US" b="0" dirty="0" err="1">
                  <a:solidFill>
                    <a:srgbClr val="000000"/>
                  </a:solidFill>
                  <a:latin typeface="Georgia"/>
                  <a:ea typeface="+mn-ea"/>
                  <a:cs typeface="+mn-cs"/>
                </a:rPr>
                <a:t>BoolNet</a:t>
              </a:r>
              <a:r>
                <a:rPr lang="en-US" b="0" dirty="0">
                  <a:solidFill>
                    <a:srgbClr val="000000"/>
                  </a:solidFill>
                  <a:latin typeface="Georgia"/>
                  <a:ea typeface="+mn-ea"/>
                  <a:cs typeface="+mn-cs"/>
                </a:rPr>
                <a:t>, R package</a:t>
              </a:r>
            </a:p>
          </p:txBody>
        </p:sp>
      </p:grpSp>
    </p:spTree>
    <p:extLst>
      <p:ext uri="{BB962C8B-B14F-4D97-AF65-F5344CB8AC3E}">
        <p14:creationId xmlns:p14="http://schemas.microsoft.com/office/powerpoint/2010/main" val="2528304602"/>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307558" y="1447800"/>
            <a:ext cx="6584446" cy="4660900"/>
          </a:xfrm>
        </p:spPr>
      </p:pic>
      <p:sp>
        <p:nvSpPr>
          <p:cNvPr id="2" name="Title 1"/>
          <p:cNvSpPr>
            <a:spLocks noGrp="1"/>
          </p:cNvSpPr>
          <p:nvPr>
            <p:ph type="title"/>
          </p:nvPr>
        </p:nvSpPr>
        <p:spPr>
          <a:xfrm>
            <a:off x="538163" y="152400"/>
            <a:ext cx="8377237" cy="914400"/>
          </a:xfrm>
        </p:spPr>
        <p:txBody>
          <a:bodyPr>
            <a:normAutofit fontScale="90000"/>
          </a:bodyPr>
          <a:lstStyle/>
          <a:p>
            <a:r>
              <a:rPr lang="en-US" dirty="0" smtClean="0"/>
              <a:t>An example: selection of the best-matched logic gate</a:t>
            </a:r>
            <a:endParaRPr lang="en-US" dirty="0"/>
          </a:p>
        </p:txBody>
      </p:sp>
      <p:sp>
        <p:nvSpPr>
          <p:cNvPr id="6" name="Rectangle 5"/>
          <p:cNvSpPr/>
          <p:nvPr/>
        </p:nvSpPr>
        <p:spPr>
          <a:xfrm>
            <a:off x="228600" y="4648200"/>
            <a:ext cx="2514600" cy="830997"/>
          </a:xfrm>
          <a:prstGeom prst="rect">
            <a:avLst/>
          </a:prstGeom>
        </p:spPr>
        <p:txBody>
          <a:bodyPr wrap="square">
            <a:spAutoFit/>
          </a:bodyPr>
          <a:lstStyle/>
          <a:p>
            <a:pPr fontAlgn="auto">
              <a:spcBef>
                <a:spcPts val="0"/>
              </a:spcBef>
              <a:spcAft>
                <a:spcPts val="0"/>
              </a:spcAft>
            </a:pPr>
            <a:r>
              <a:rPr lang="en-US" dirty="0">
                <a:solidFill>
                  <a:srgbClr val="000000"/>
                </a:solidFill>
                <a:latin typeface="Helvetica"/>
                <a:ea typeface="+mn-ea"/>
                <a:cs typeface="Helvetica"/>
              </a:rPr>
              <a:t>Laplace’s rule of succession</a:t>
            </a:r>
          </a:p>
          <a:p>
            <a:pPr fontAlgn="auto">
              <a:spcBef>
                <a:spcPts val="0"/>
              </a:spcBef>
              <a:spcAft>
                <a:spcPts val="0"/>
              </a:spcAft>
            </a:pPr>
            <a:r>
              <a:rPr lang="en-US" b="0" dirty="0">
                <a:solidFill>
                  <a:srgbClr val="000000"/>
                </a:solidFill>
                <a:latin typeface="Helvetica"/>
                <a:ea typeface="+mn-ea"/>
                <a:cs typeface="Helvetica"/>
              </a:rPr>
              <a:t>s=(# of selected output state for the input type + 1)</a:t>
            </a:r>
          </a:p>
          <a:p>
            <a:pPr fontAlgn="auto">
              <a:spcBef>
                <a:spcPts val="0"/>
              </a:spcBef>
              <a:spcAft>
                <a:spcPts val="0"/>
              </a:spcAft>
            </a:pPr>
            <a:r>
              <a:rPr lang="en-US" b="0" dirty="0">
                <a:solidFill>
                  <a:srgbClr val="000000"/>
                </a:solidFill>
                <a:latin typeface="Helvetica"/>
                <a:ea typeface="+mn-ea"/>
                <a:cs typeface="Helvetica"/>
              </a:rPr>
              <a:t>/(# of input type + 2)</a:t>
            </a:r>
          </a:p>
        </p:txBody>
      </p:sp>
      <p:sp>
        <p:nvSpPr>
          <p:cNvPr id="8" name="Rectangle 7"/>
          <p:cNvSpPr/>
          <p:nvPr/>
        </p:nvSpPr>
        <p:spPr>
          <a:xfrm rot="5400000">
            <a:off x="3101340" y="1958340"/>
            <a:ext cx="731520" cy="228600"/>
          </a:xfrm>
          <a:prstGeom prst="rect">
            <a:avLst/>
          </a:prstGeom>
          <a:noFill/>
          <a:ln w="38100"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sp>
        <p:nvSpPr>
          <p:cNvPr id="9" name="Rectangle 8"/>
          <p:cNvSpPr/>
          <p:nvPr/>
        </p:nvSpPr>
        <p:spPr>
          <a:xfrm rot="5400000">
            <a:off x="4015740" y="1958340"/>
            <a:ext cx="731520" cy="228600"/>
          </a:xfrm>
          <a:prstGeom prst="rect">
            <a:avLst/>
          </a:prstGeom>
          <a:noFill/>
          <a:ln w="38100"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sp>
        <p:nvSpPr>
          <p:cNvPr id="10" name="Rectangle 9"/>
          <p:cNvSpPr/>
          <p:nvPr/>
        </p:nvSpPr>
        <p:spPr>
          <a:xfrm rot="5400000">
            <a:off x="4930140" y="1958340"/>
            <a:ext cx="731520" cy="228600"/>
          </a:xfrm>
          <a:prstGeom prst="rect">
            <a:avLst/>
          </a:prstGeom>
          <a:noFill/>
          <a:ln w="38100"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sp>
        <p:nvSpPr>
          <p:cNvPr id="11" name="Rectangle 10"/>
          <p:cNvSpPr/>
          <p:nvPr/>
        </p:nvSpPr>
        <p:spPr>
          <a:xfrm rot="5400000">
            <a:off x="5844540" y="1958340"/>
            <a:ext cx="731520" cy="228600"/>
          </a:xfrm>
          <a:prstGeom prst="rect">
            <a:avLst/>
          </a:prstGeom>
          <a:noFill/>
          <a:ln w="38100"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sp>
        <p:nvSpPr>
          <p:cNvPr id="12" name="Rectangle 11"/>
          <p:cNvSpPr/>
          <p:nvPr/>
        </p:nvSpPr>
        <p:spPr>
          <a:xfrm rot="5400000">
            <a:off x="6758940" y="1958340"/>
            <a:ext cx="731520" cy="228600"/>
          </a:xfrm>
          <a:prstGeom prst="rect">
            <a:avLst/>
          </a:prstGeom>
          <a:noFill/>
          <a:ln w="38100"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sp>
        <p:nvSpPr>
          <p:cNvPr id="3" name="TextBox 2"/>
          <p:cNvSpPr txBox="1"/>
          <p:nvPr/>
        </p:nvSpPr>
        <p:spPr>
          <a:xfrm>
            <a:off x="2514600" y="5486400"/>
            <a:ext cx="1642096" cy="461665"/>
          </a:xfrm>
          <a:prstGeom prst="rect">
            <a:avLst/>
          </a:prstGeom>
          <a:solidFill>
            <a:schemeClr val="bg1"/>
          </a:solidFill>
        </p:spPr>
        <p:txBody>
          <a:bodyPr wrap="none" rtlCol="0">
            <a:spAutoFit/>
          </a:bodyPr>
          <a:lstStyle/>
          <a:p>
            <a:pPr fontAlgn="auto">
              <a:spcBef>
                <a:spcPts val="0"/>
              </a:spcBef>
              <a:spcAft>
                <a:spcPts val="0"/>
              </a:spcAft>
            </a:pPr>
            <a:r>
              <a:rPr lang="en-US" b="0" i="1" dirty="0">
                <a:solidFill>
                  <a:srgbClr val="000000"/>
                </a:solidFill>
                <a:latin typeface="Helvetica"/>
                <a:ea typeface="+mn-ea"/>
                <a:cs typeface="Helvetica"/>
              </a:rPr>
              <a:t>Consistency score:</a:t>
            </a:r>
          </a:p>
          <a:p>
            <a:pPr fontAlgn="auto">
              <a:spcBef>
                <a:spcPts val="0"/>
              </a:spcBef>
              <a:spcAft>
                <a:spcPts val="0"/>
              </a:spcAft>
            </a:pPr>
            <a:r>
              <a:rPr lang="en-US" b="0" dirty="0">
                <a:solidFill>
                  <a:srgbClr val="FF0000"/>
                </a:solidFill>
                <a:latin typeface="Helvetica"/>
                <a:ea typeface="+mn-ea"/>
                <a:cs typeface="Helvetica"/>
              </a:rPr>
              <a:t>6/7</a:t>
            </a:r>
            <a:r>
              <a:rPr lang="en-US" b="0" dirty="0">
                <a:solidFill>
                  <a:srgbClr val="000000"/>
                </a:solidFill>
                <a:latin typeface="Helvetica"/>
                <a:ea typeface="+mn-ea"/>
                <a:cs typeface="Helvetica"/>
              </a:rPr>
              <a:t>*</a:t>
            </a:r>
            <a:r>
              <a:rPr lang="en-US" b="0" dirty="0">
                <a:solidFill>
                  <a:srgbClr val="008000"/>
                </a:solidFill>
                <a:latin typeface="Helvetica"/>
                <a:ea typeface="+mn-ea"/>
                <a:cs typeface="Helvetica"/>
              </a:rPr>
              <a:t>5/7</a:t>
            </a:r>
            <a:r>
              <a:rPr lang="en-US" b="0" dirty="0">
                <a:solidFill>
                  <a:srgbClr val="000000"/>
                </a:solidFill>
                <a:latin typeface="Helvetica"/>
                <a:ea typeface="+mn-ea"/>
                <a:cs typeface="Helvetica"/>
              </a:rPr>
              <a:t>*</a:t>
            </a:r>
            <a:r>
              <a:rPr lang="en-US" b="0" dirty="0">
                <a:solidFill>
                  <a:srgbClr val="FF00FF"/>
                </a:solidFill>
                <a:latin typeface="Helvetica"/>
                <a:ea typeface="+mn-ea"/>
                <a:cs typeface="Helvetica"/>
              </a:rPr>
              <a:t>6/7</a:t>
            </a:r>
            <a:r>
              <a:rPr lang="en-US" b="0" dirty="0">
                <a:solidFill>
                  <a:srgbClr val="000000"/>
                </a:solidFill>
                <a:latin typeface="Helvetica"/>
                <a:ea typeface="+mn-ea"/>
                <a:cs typeface="Helvetica"/>
              </a:rPr>
              <a:t>*</a:t>
            </a:r>
            <a:r>
              <a:rPr lang="en-US" b="0" dirty="0">
                <a:solidFill>
                  <a:srgbClr val="F7941D"/>
                </a:solidFill>
                <a:latin typeface="Helvetica"/>
                <a:ea typeface="+mn-ea"/>
                <a:cs typeface="Helvetica"/>
              </a:rPr>
              <a:t>5/7</a:t>
            </a:r>
            <a:r>
              <a:rPr lang="en-US" b="0" dirty="0">
                <a:solidFill>
                  <a:srgbClr val="000000"/>
                </a:solidFill>
                <a:latin typeface="Helvetica"/>
                <a:ea typeface="+mn-ea"/>
                <a:cs typeface="Helvetica"/>
              </a:rPr>
              <a:t>=0.37</a:t>
            </a:r>
          </a:p>
        </p:txBody>
      </p:sp>
      <p:sp>
        <p:nvSpPr>
          <p:cNvPr id="14" name="TextBox 13"/>
          <p:cNvSpPr txBox="1"/>
          <p:nvPr/>
        </p:nvSpPr>
        <p:spPr>
          <a:xfrm>
            <a:off x="4953000" y="6172201"/>
            <a:ext cx="4191000" cy="276999"/>
          </a:xfrm>
          <a:prstGeom prst="rect">
            <a:avLst/>
          </a:prstGeom>
          <a:noFill/>
        </p:spPr>
        <p:txBody>
          <a:bodyPr wrap="square" rtlCol="0">
            <a:spAutoFit/>
          </a:bodyPr>
          <a:lstStyle/>
          <a:p>
            <a:pPr algn="r" fontAlgn="auto">
              <a:spcBef>
                <a:spcPts val="0"/>
              </a:spcBef>
              <a:spcAft>
                <a:spcPts val="0"/>
              </a:spcAft>
            </a:pPr>
            <a:r>
              <a:rPr lang="en-US" dirty="0">
                <a:solidFill>
                  <a:srgbClr val="000000"/>
                </a:solidFill>
                <a:latin typeface="Georgia"/>
                <a:ea typeface="+mn-ea"/>
                <a:cs typeface="+mn-cs"/>
              </a:rPr>
              <a:t>Wang</a:t>
            </a:r>
            <a:r>
              <a:rPr lang="en-US" b="0" dirty="0">
                <a:solidFill>
                  <a:srgbClr val="000000"/>
                </a:solidFill>
                <a:latin typeface="Georgia"/>
                <a:ea typeface="+mn-ea"/>
                <a:cs typeface="+mn-cs"/>
              </a:rPr>
              <a:t>, et al., </a:t>
            </a:r>
            <a:r>
              <a:rPr lang="en-US" b="0" i="1" dirty="0" err="1">
                <a:solidFill>
                  <a:srgbClr val="000000"/>
                </a:solidFill>
                <a:latin typeface="Georgia"/>
                <a:ea typeface="+mn-ea"/>
                <a:cs typeface="+mn-cs"/>
              </a:rPr>
              <a:t>PLoS</a:t>
            </a:r>
            <a:r>
              <a:rPr lang="en-US" b="0" i="1" dirty="0">
                <a:solidFill>
                  <a:srgbClr val="000000"/>
                </a:solidFill>
                <a:latin typeface="Georgia"/>
                <a:ea typeface="+mn-ea"/>
                <a:cs typeface="+mn-cs"/>
              </a:rPr>
              <a:t> Computational Biology</a:t>
            </a:r>
            <a:r>
              <a:rPr lang="en-US" b="0" dirty="0">
                <a:solidFill>
                  <a:srgbClr val="000000"/>
                </a:solidFill>
                <a:latin typeface="Georgia"/>
                <a:ea typeface="+mn-ea"/>
                <a:cs typeface="+mn-cs"/>
              </a:rPr>
              <a:t>, 2015</a:t>
            </a:r>
          </a:p>
        </p:txBody>
      </p:sp>
    </p:spTree>
    <p:extLst>
      <p:ext uri="{BB962C8B-B14F-4D97-AF65-F5344CB8AC3E}">
        <p14:creationId xmlns:p14="http://schemas.microsoft.com/office/powerpoint/2010/main" val="82187000"/>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p:cNvGrpSpPr/>
          <p:nvPr/>
        </p:nvGrpSpPr>
        <p:grpSpPr>
          <a:xfrm>
            <a:off x="2819400" y="1105240"/>
            <a:ext cx="4648200" cy="4877959"/>
            <a:chOff x="2819400" y="1105240"/>
            <a:chExt cx="4648200" cy="4877959"/>
          </a:xfrm>
        </p:grpSpPr>
        <p:sp>
          <p:nvSpPr>
            <p:cNvPr id="10" name="Rectangle 9"/>
            <p:cNvSpPr/>
            <p:nvPr/>
          </p:nvSpPr>
          <p:spPr>
            <a:xfrm>
              <a:off x="3276600" y="1219200"/>
              <a:ext cx="381000" cy="4572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pic>
          <p:nvPicPr>
            <p:cNvPr id="3" name="Picture 2" descr="loregic_yeast.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19400" y="1105240"/>
              <a:ext cx="4648200" cy="4877959"/>
            </a:xfrm>
            <a:prstGeom prst="rect">
              <a:avLst/>
            </a:prstGeom>
          </p:spPr>
        </p:pic>
        <p:sp>
          <p:nvSpPr>
            <p:cNvPr id="8" name="Rectangle 7"/>
            <p:cNvSpPr/>
            <p:nvPr/>
          </p:nvSpPr>
          <p:spPr>
            <a:xfrm>
              <a:off x="4267200" y="4005040"/>
              <a:ext cx="76200" cy="1524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sp>
          <p:nvSpPr>
            <p:cNvPr id="13" name="Rectangle 12"/>
            <p:cNvSpPr/>
            <p:nvPr/>
          </p:nvSpPr>
          <p:spPr>
            <a:xfrm>
              <a:off x="4419600" y="4386040"/>
              <a:ext cx="182880" cy="2286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sp>
          <p:nvSpPr>
            <p:cNvPr id="14" name="Rectangle 13"/>
            <p:cNvSpPr/>
            <p:nvPr/>
          </p:nvSpPr>
          <p:spPr>
            <a:xfrm>
              <a:off x="4648200" y="3928840"/>
              <a:ext cx="182880" cy="2286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sp>
          <p:nvSpPr>
            <p:cNvPr id="15" name="Rectangle 14"/>
            <p:cNvSpPr/>
            <p:nvPr/>
          </p:nvSpPr>
          <p:spPr>
            <a:xfrm>
              <a:off x="4876800" y="4386040"/>
              <a:ext cx="182880" cy="2286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sp>
          <p:nvSpPr>
            <p:cNvPr id="16" name="Rectangle 15"/>
            <p:cNvSpPr/>
            <p:nvPr/>
          </p:nvSpPr>
          <p:spPr>
            <a:xfrm>
              <a:off x="5943600" y="4858920"/>
              <a:ext cx="762000" cy="2286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grpSp>
      <p:sp>
        <p:nvSpPr>
          <p:cNvPr id="2" name="Title 1"/>
          <p:cNvSpPr>
            <a:spLocks noGrp="1"/>
          </p:cNvSpPr>
          <p:nvPr>
            <p:ph type="title"/>
          </p:nvPr>
        </p:nvSpPr>
        <p:spPr>
          <a:xfrm>
            <a:off x="0" y="76200"/>
            <a:ext cx="9144000" cy="1143000"/>
          </a:xfrm>
        </p:spPr>
        <p:txBody>
          <a:bodyPr>
            <a:normAutofit fontScale="90000"/>
          </a:bodyPr>
          <a:lstStyle/>
          <a:p>
            <a:r>
              <a:rPr lang="en-US" dirty="0" smtClean="0"/>
              <a:t>Application 1 – transcription factor cooperativity in Yeast cell cycle</a:t>
            </a:r>
            <a:endParaRPr lang="en-US" dirty="0"/>
          </a:p>
        </p:txBody>
      </p:sp>
      <p:pic>
        <p:nvPicPr>
          <p:cNvPr id="4" name="Content Placeholder 4" descr="Figure 3.pdf"/>
          <p:cNvPicPr>
            <a:picLocks noGrp="1" noChangeAspect="1"/>
          </p:cNvPicPr>
          <p:nvPr>
            <p:ph idx="1"/>
          </p:nvPr>
        </p:nvPicPr>
        <p:blipFill rotWithShape="1">
          <a:blip r:embed="rId4">
            <a:extLst>
              <a:ext uri="{28A0092B-C50C-407E-A947-70E740481C1C}">
                <a14:useLocalDpi xmlns:a14="http://schemas.microsoft.com/office/drawing/2010/main" val="0"/>
              </a:ext>
            </a:extLst>
          </a:blip>
          <a:srcRect l="18446" t="16337" r="64846" b="66802"/>
          <a:stretch/>
        </p:blipFill>
        <p:spPr>
          <a:xfrm>
            <a:off x="1143000" y="1600200"/>
            <a:ext cx="1061183" cy="1385903"/>
          </a:xfrm>
        </p:spPr>
      </p:pic>
      <p:sp>
        <p:nvSpPr>
          <p:cNvPr id="9" name="Rectangle 8"/>
          <p:cNvSpPr/>
          <p:nvPr/>
        </p:nvSpPr>
        <p:spPr>
          <a:xfrm>
            <a:off x="609600" y="2590800"/>
            <a:ext cx="533400" cy="4572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graphicFrame>
        <p:nvGraphicFramePr>
          <p:cNvPr id="11" name="Table 10"/>
          <p:cNvGraphicFramePr>
            <a:graphicFrameLocks noGrp="1"/>
          </p:cNvGraphicFramePr>
          <p:nvPr>
            <p:extLst>
              <p:ext uri="{D42A27DB-BD31-4B8C-83A1-F6EECF244321}">
                <p14:modId xmlns:p14="http://schemas.microsoft.com/office/powerpoint/2010/main" val="3137249640"/>
              </p:ext>
            </p:extLst>
          </p:nvPr>
        </p:nvGraphicFramePr>
        <p:xfrm>
          <a:off x="914400" y="3048000"/>
          <a:ext cx="1524000" cy="1254760"/>
        </p:xfrm>
        <a:graphic>
          <a:graphicData uri="http://schemas.openxmlformats.org/drawingml/2006/table">
            <a:tbl>
              <a:tblPr firstCol="1" bandRow="1">
                <a:tableStyleId>{6E25E649-3F16-4E02-A733-19D2CDBF48F0}</a:tableStyleId>
              </a:tblPr>
              <a:tblGrid>
                <a:gridCol w="914400"/>
                <a:gridCol w="609600"/>
              </a:tblGrid>
              <a:tr h="313690">
                <a:tc>
                  <a:txBody>
                    <a:bodyPr/>
                    <a:lstStyle/>
                    <a:p>
                      <a:r>
                        <a:rPr lang="en-US" sz="1050" dirty="0" smtClean="0"/>
                        <a:t>Target gene</a:t>
                      </a:r>
                      <a:endParaRPr lang="en-US" sz="1050" b="0" dirty="0" smtClean="0">
                        <a:latin typeface="Helvetica"/>
                        <a:cs typeface="Helvetica"/>
                      </a:endParaRPr>
                    </a:p>
                  </a:txBody>
                  <a:tcPr/>
                </a:tc>
                <a:tc>
                  <a:txBody>
                    <a:bodyPr/>
                    <a:lstStyle/>
                    <a:p>
                      <a:r>
                        <a:rPr lang="en-US" sz="1050" dirty="0" smtClean="0"/>
                        <a:t>2464</a:t>
                      </a:r>
                      <a:endParaRPr lang="en-US" sz="1050" b="0" dirty="0">
                        <a:latin typeface="Helvetica"/>
                        <a:cs typeface="Helvetica"/>
                      </a:endParaRPr>
                    </a:p>
                  </a:txBody>
                  <a:tcPr/>
                </a:tc>
              </a:tr>
              <a:tr h="313690">
                <a:tc>
                  <a:txBody>
                    <a:bodyPr/>
                    <a:lstStyle/>
                    <a:p>
                      <a:r>
                        <a:rPr lang="en-US" sz="1050" dirty="0" smtClean="0"/>
                        <a:t>TF</a:t>
                      </a:r>
                      <a:endParaRPr lang="en-US" sz="1050" b="0" dirty="0">
                        <a:latin typeface="Helvetica"/>
                        <a:cs typeface="Helvetica"/>
                      </a:endParaRPr>
                    </a:p>
                  </a:txBody>
                  <a:tcPr/>
                </a:tc>
                <a:tc>
                  <a:txBody>
                    <a:bodyPr/>
                    <a:lstStyle/>
                    <a:p>
                      <a:r>
                        <a:rPr lang="en-US" sz="1050" dirty="0" smtClean="0"/>
                        <a:t>176</a:t>
                      </a:r>
                      <a:endParaRPr lang="en-US" sz="1050" b="0" dirty="0">
                        <a:latin typeface="Helvetica"/>
                        <a:cs typeface="Helvetica"/>
                      </a:endParaRPr>
                    </a:p>
                  </a:txBody>
                  <a:tcPr/>
                </a:tc>
              </a:tr>
              <a:tr h="313690">
                <a:tc>
                  <a:txBody>
                    <a:bodyPr/>
                    <a:lstStyle/>
                    <a:p>
                      <a:r>
                        <a:rPr lang="en-US" sz="1050" dirty="0" smtClean="0"/>
                        <a:t>Triplet</a:t>
                      </a:r>
                      <a:endParaRPr lang="en-US" sz="1050" b="0" dirty="0">
                        <a:latin typeface="Helvetica"/>
                        <a:cs typeface="Helvetica"/>
                      </a:endParaRPr>
                    </a:p>
                  </a:txBody>
                  <a:tcPr/>
                </a:tc>
                <a:tc>
                  <a:txBody>
                    <a:bodyPr/>
                    <a:lstStyle/>
                    <a:p>
                      <a:r>
                        <a:rPr lang="en-US" sz="1050" dirty="0" smtClean="0"/>
                        <a:t>39,011</a:t>
                      </a:r>
                      <a:endParaRPr lang="en-US" sz="1050" b="0" dirty="0">
                        <a:latin typeface="Helvetica"/>
                        <a:cs typeface="Helvetica"/>
                      </a:endParaRPr>
                    </a:p>
                  </a:txBody>
                  <a:tcPr/>
                </a:tc>
              </a:tr>
              <a:tr h="313690">
                <a:tc>
                  <a:txBody>
                    <a:bodyPr/>
                    <a:lstStyle/>
                    <a:p>
                      <a:r>
                        <a:rPr lang="en-US" sz="1050" dirty="0" smtClean="0"/>
                        <a:t>Time point</a:t>
                      </a:r>
                      <a:endParaRPr lang="en-US" sz="1050" b="0" dirty="0">
                        <a:latin typeface="Helvetica"/>
                        <a:cs typeface="Helvetica"/>
                      </a:endParaRPr>
                    </a:p>
                  </a:txBody>
                  <a:tcPr/>
                </a:tc>
                <a:tc>
                  <a:txBody>
                    <a:bodyPr/>
                    <a:lstStyle/>
                    <a:p>
                      <a:r>
                        <a:rPr lang="en-US" sz="1050" dirty="0" smtClean="0"/>
                        <a:t>59</a:t>
                      </a:r>
                      <a:endParaRPr lang="en-US" sz="1050" b="0" dirty="0">
                        <a:latin typeface="Helvetica"/>
                        <a:cs typeface="Helvetica"/>
                      </a:endParaRPr>
                    </a:p>
                  </a:txBody>
                  <a:tcPr/>
                </a:tc>
              </a:tr>
            </a:tbl>
          </a:graphicData>
        </a:graphic>
      </p:graphicFrame>
      <p:sp>
        <p:nvSpPr>
          <p:cNvPr id="18" name="Rectangle 17"/>
          <p:cNvSpPr/>
          <p:nvPr/>
        </p:nvSpPr>
        <p:spPr>
          <a:xfrm rot="16200000">
            <a:off x="3888151" y="5435611"/>
            <a:ext cx="352961" cy="139339"/>
          </a:xfrm>
          <a:prstGeom prst="rect">
            <a:avLst/>
          </a:prstGeom>
          <a:no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sp>
        <p:nvSpPr>
          <p:cNvPr id="19" name="Rectangle 18"/>
          <p:cNvSpPr/>
          <p:nvPr/>
        </p:nvSpPr>
        <p:spPr>
          <a:xfrm rot="16200000">
            <a:off x="4366745" y="5550335"/>
            <a:ext cx="639110" cy="2286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grpSp>
        <p:nvGrpSpPr>
          <p:cNvPr id="5" name="Group 4"/>
          <p:cNvGrpSpPr/>
          <p:nvPr/>
        </p:nvGrpSpPr>
        <p:grpSpPr>
          <a:xfrm>
            <a:off x="3246024" y="5822762"/>
            <a:ext cx="823151" cy="381000"/>
            <a:chOff x="6705600" y="5638800"/>
            <a:chExt cx="823151" cy="381000"/>
          </a:xfrm>
        </p:grpSpPr>
        <p:sp>
          <p:nvSpPr>
            <p:cNvPr id="20" name="Delay 19"/>
            <p:cNvSpPr/>
            <p:nvPr/>
          </p:nvSpPr>
          <p:spPr>
            <a:xfrm>
              <a:off x="6926676" y="5638800"/>
              <a:ext cx="381000" cy="381000"/>
            </a:xfrm>
            <a:prstGeom prst="flowChartDelay">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cxnSp>
          <p:nvCxnSpPr>
            <p:cNvPr id="21" name="Straight Connector 20"/>
            <p:cNvCxnSpPr/>
            <p:nvPr/>
          </p:nvCxnSpPr>
          <p:spPr>
            <a:xfrm>
              <a:off x="6705600" y="5726514"/>
              <a:ext cx="221076"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a:off x="6705600" y="5938304"/>
              <a:ext cx="221076"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7307675" y="5821290"/>
              <a:ext cx="221076"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7" name="Group 6"/>
          <p:cNvGrpSpPr/>
          <p:nvPr/>
        </p:nvGrpSpPr>
        <p:grpSpPr>
          <a:xfrm>
            <a:off x="3946933" y="6021272"/>
            <a:ext cx="918401" cy="381000"/>
            <a:chOff x="1697357" y="5410200"/>
            <a:chExt cx="918401" cy="381000"/>
          </a:xfrm>
        </p:grpSpPr>
        <p:sp>
          <p:nvSpPr>
            <p:cNvPr id="24" name="Oval 23"/>
            <p:cNvSpPr/>
            <p:nvPr/>
          </p:nvSpPr>
          <p:spPr bwMode="auto">
            <a:xfrm>
              <a:off x="1918433" y="5666308"/>
              <a:ext cx="91440" cy="91440"/>
            </a:xfrm>
            <a:prstGeom prst="ellipse">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fontAlgn="auto" hangingPunct="0">
                <a:spcBef>
                  <a:spcPts val="0"/>
                </a:spcBef>
                <a:spcAft>
                  <a:spcPts val="0"/>
                </a:spcAft>
                <a:defRPr/>
              </a:pPr>
              <a:endParaRPr lang="en-US" sz="2400" b="0" kern="0">
                <a:solidFill>
                  <a:srgbClr val="005193"/>
                </a:solidFill>
                <a:latin typeface="Times New Roman" pitchFamily="18" charset="0"/>
                <a:ea typeface="+mn-ea"/>
                <a:cs typeface="+mn-cs"/>
              </a:endParaRPr>
            </a:p>
          </p:txBody>
        </p:sp>
        <p:sp>
          <p:nvSpPr>
            <p:cNvPr id="26" name="Delay 25"/>
            <p:cNvSpPr/>
            <p:nvPr/>
          </p:nvSpPr>
          <p:spPr>
            <a:xfrm>
              <a:off x="2013683" y="5410200"/>
              <a:ext cx="381000" cy="381000"/>
            </a:xfrm>
            <a:prstGeom prst="flowChartDelay">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cxnSp>
          <p:nvCxnSpPr>
            <p:cNvPr id="27" name="Straight Connector 26"/>
            <p:cNvCxnSpPr/>
            <p:nvPr/>
          </p:nvCxnSpPr>
          <p:spPr>
            <a:xfrm>
              <a:off x="1697357" y="5497914"/>
              <a:ext cx="316326"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a:off x="1697357" y="5717108"/>
              <a:ext cx="221076"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a:off x="2394682" y="5592690"/>
              <a:ext cx="221076"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30" name="Group 29"/>
          <p:cNvGrpSpPr/>
          <p:nvPr/>
        </p:nvGrpSpPr>
        <p:grpSpPr>
          <a:xfrm flipV="1">
            <a:off x="4831080" y="5791201"/>
            <a:ext cx="918401" cy="381000"/>
            <a:chOff x="1697357" y="5410200"/>
            <a:chExt cx="918401" cy="381000"/>
          </a:xfrm>
        </p:grpSpPr>
        <p:sp>
          <p:nvSpPr>
            <p:cNvPr id="31" name="Oval 30"/>
            <p:cNvSpPr/>
            <p:nvPr/>
          </p:nvSpPr>
          <p:spPr bwMode="auto">
            <a:xfrm>
              <a:off x="1918433" y="5666308"/>
              <a:ext cx="91440" cy="91440"/>
            </a:xfrm>
            <a:prstGeom prst="ellipse">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fontAlgn="auto" hangingPunct="0">
                <a:spcBef>
                  <a:spcPts val="0"/>
                </a:spcBef>
                <a:spcAft>
                  <a:spcPts val="0"/>
                </a:spcAft>
                <a:defRPr/>
              </a:pPr>
              <a:endParaRPr lang="en-US" sz="2400" b="0" kern="0">
                <a:solidFill>
                  <a:srgbClr val="005193"/>
                </a:solidFill>
                <a:latin typeface="Times New Roman" pitchFamily="18" charset="0"/>
                <a:ea typeface="+mn-ea"/>
                <a:cs typeface="+mn-cs"/>
              </a:endParaRPr>
            </a:p>
          </p:txBody>
        </p:sp>
        <p:sp>
          <p:nvSpPr>
            <p:cNvPr id="32" name="Delay 31"/>
            <p:cNvSpPr/>
            <p:nvPr/>
          </p:nvSpPr>
          <p:spPr>
            <a:xfrm>
              <a:off x="2013683" y="5410200"/>
              <a:ext cx="381000" cy="381000"/>
            </a:xfrm>
            <a:prstGeom prst="flowChartDelay">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cxnSp>
          <p:nvCxnSpPr>
            <p:cNvPr id="33" name="Straight Connector 32"/>
            <p:cNvCxnSpPr/>
            <p:nvPr/>
          </p:nvCxnSpPr>
          <p:spPr>
            <a:xfrm>
              <a:off x="1697357" y="5497914"/>
              <a:ext cx="316326"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a:off x="1697357" y="5717108"/>
              <a:ext cx="221076"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a:off x="2394682" y="5592690"/>
              <a:ext cx="221076"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36" name="Rectangle 35"/>
          <p:cNvSpPr/>
          <p:nvPr/>
        </p:nvSpPr>
        <p:spPr>
          <a:xfrm rot="16200000">
            <a:off x="3962754" y="5534054"/>
            <a:ext cx="639110" cy="2286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sp>
        <p:nvSpPr>
          <p:cNvPr id="37" name="TextBox 36"/>
          <p:cNvSpPr txBox="1"/>
          <p:nvPr/>
        </p:nvSpPr>
        <p:spPr>
          <a:xfrm>
            <a:off x="1664441" y="6006193"/>
            <a:ext cx="1559516" cy="369332"/>
          </a:xfrm>
          <a:prstGeom prst="rect">
            <a:avLst/>
          </a:prstGeom>
          <a:noFill/>
        </p:spPr>
        <p:txBody>
          <a:bodyPr wrap="none" rtlCol="0">
            <a:spAutoFit/>
          </a:bodyPr>
          <a:lstStyle/>
          <a:p>
            <a:pPr fontAlgn="auto">
              <a:spcBef>
                <a:spcPts val="0"/>
              </a:spcBef>
              <a:spcAft>
                <a:spcPts val="0"/>
              </a:spcAft>
            </a:pPr>
            <a:r>
              <a:rPr lang="en-US" sz="1800" b="0" dirty="0">
                <a:solidFill>
                  <a:srgbClr val="000000"/>
                </a:solidFill>
                <a:latin typeface="Georgia"/>
                <a:ea typeface="+mn-ea"/>
                <a:cs typeface="+mn-cs"/>
              </a:rPr>
              <a:t>AND-like gates</a:t>
            </a:r>
          </a:p>
        </p:txBody>
      </p:sp>
      <p:sp>
        <p:nvSpPr>
          <p:cNvPr id="38" name="TextBox 37"/>
          <p:cNvSpPr txBox="1"/>
          <p:nvPr/>
        </p:nvSpPr>
        <p:spPr>
          <a:xfrm>
            <a:off x="4953000" y="6172201"/>
            <a:ext cx="4191000" cy="276999"/>
          </a:xfrm>
          <a:prstGeom prst="rect">
            <a:avLst/>
          </a:prstGeom>
          <a:noFill/>
        </p:spPr>
        <p:txBody>
          <a:bodyPr wrap="square" rtlCol="0">
            <a:spAutoFit/>
          </a:bodyPr>
          <a:lstStyle/>
          <a:p>
            <a:pPr algn="r" fontAlgn="auto">
              <a:spcBef>
                <a:spcPts val="0"/>
              </a:spcBef>
              <a:spcAft>
                <a:spcPts val="0"/>
              </a:spcAft>
            </a:pPr>
            <a:r>
              <a:rPr lang="en-US" dirty="0">
                <a:solidFill>
                  <a:srgbClr val="000000"/>
                </a:solidFill>
                <a:latin typeface="Georgia"/>
                <a:ea typeface="+mn-ea"/>
                <a:cs typeface="+mn-cs"/>
              </a:rPr>
              <a:t>Wang</a:t>
            </a:r>
            <a:r>
              <a:rPr lang="en-US" b="0" dirty="0">
                <a:solidFill>
                  <a:srgbClr val="000000"/>
                </a:solidFill>
                <a:latin typeface="Georgia"/>
                <a:ea typeface="+mn-ea"/>
                <a:cs typeface="+mn-cs"/>
              </a:rPr>
              <a:t>, et al., </a:t>
            </a:r>
            <a:r>
              <a:rPr lang="en-US" b="0" i="1" dirty="0" err="1">
                <a:solidFill>
                  <a:srgbClr val="000000"/>
                </a:solidFill>
                <a:latin typeface="Georgia"/>
                <a:ea typeface="+mn-ea"/>
                <a:cs typeface="+mn-cs"/>
              </a:rPr>
              <a:t>PLoS</a:t>
            </a:r>
            <a:r>
              <a:rPr lang="en-US" b="0" i="1" dirty="0">
                <a:solidFill>
                  <a:srgbClr val="000000"/>
                </a:solidFill>
                <a:latin typeface="Georgia"/>
                <a:ea typeface="+mn-ea"/>
                <a:cs typeface="+mn-cs"/>
              </a:rPr>
              <a:t> Computational Biology</a:t>
            </a:r>
            <a:r>
              <a:rPr lang="en-US" b="0" dirty="0">
                <a:solidFill>
                  <a:srgbClr val="000000"/>
                </a:solidFill>
                <a:latin typeface="Georgia"/>
                <a:ea typeface="+mn-ea"/>
                <a:cs typeface="+mn-cs"/>
              </a:rPr>
              <a:t>, 2015</a:t>
            </a:r>
          </a:p>
        </p:txBody>
      </p:sp>
    </p:spTree>
    <p:extLst>
      <p:ext uri="{BB962C8B-B14F-4D97-AF65-F5344CB8AC3E}">
        <p14:creationId xmlns:p14="http://schemas.microsoft.com/office/powerpoint/2010/main" val="207818532"/>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Application 2 – </a:t>
            </a:r>
            <a:r>
              <a:rPr lang="en-US" dirty="0"/>
              <a:t>transcription factor </a:t>
            </a:r>
            <a:r>
              <a:rPr lang="en-US" dirty="0" smtClean="0"/>
              <a:t>cooperativity in </a:t>
            </a:r>
            <a:r>
              <a:rPr lang="en-US" dirty="0"/>
              <a:t>Acute Myeloid Leukemia (AML)</a:t>
            </a:r>
          </a:p>
        </p:txBody>
      </p:sp>
      <p:graphicFrame>
        <p:nvGraphicFramePr>
          <p:cNvPr id="9" name="Table 8"/>
          <p:cNvGraphicFramePr>
            <a:graphicFrameLocks noGrp="1"/>
          </p:cNvGraphicFramePr>
          <p:nvPr>
            <p:extLst>
              <p:ext uri="{D42A27DB-BD31-4B8C-83A1-F6EECF244321}">
                <p14:modId xmlns:p14="http://schemas.microsoft.com/office/powerpoint/2010/main" val="800628997"/>
              </p:ext>
            </p:extLst>
          </p:nvPr>
        </p:nvGraphicFramePr>
        <p:xfrm>
          <a:off x="304800" y="1981200"/>
          <a:ext cx="8382001" cy="3521528"/>
        </p:xfrm>
        <a:graphic>
          <a:graphicData uri="http://schemas.openxmlformats.org/drawingml/2006/table">
            <a:tbl>
              <a:tblPr firstCol="1" bandRow="1">
                <a:tableStyleId>{6E25E649-3F16-4E02-A733-19D2CDBF48F0}</a:tableStyleId>
              </a:tblPr>
              <a:tblGrid>
                <a:gridCol w="2133600"/>
                <a:gridCol w="1828800"/>
                <a:gridCol w="4419601"/>
              </a:tblGrid>
              <a:tr h="857250">
                <a:tc>
                  <a:txBody>
                    <a:bodyPr/>
                    <a:lstStyle/>
                    <a:p>
                      <a:r>
                        <a:rPr lang="en-US" sz="2000" dirty="0" smtClean="0"/>
                        <a:t>Target gene</a:t>
                      </a:r>
                      <a:endParaRPr lang="en-US" sz="2000" b="0" dirty="0" smtClean="0">
                        <a:latin typeface="Helvetica"/>
                        <a:cs typeface="Helvetica"/>
                      </a:endParaRPr>
                    </a:p>
                  </a:txBody>
                  <a:tcPr marL="293914" marR="293914" marT="146957" marB="146957"/>
                </a:tc>
                <a:tc>
                  <a:txBody>
                    <a:bodyPr/>
                    <a:lstStyle/>
                    <a:p>
                      <a:r>
                        <a:rPr lang="en-US" sz="1800" dirty="0" smtClean="0"/>
                        <a:t>1824</a:t>
                      </a:r>
                      <a:endParaRPr lang="en-US" sz="1800" b="0" dirty="0">
                        <a:latin typeface="Helvetica"/>
                        <a:cs typeface="Helvetica"/>
                      </a:endParaRPr>
                    </a:p>
                  </a:txBody>
                  <a:tcPr marL="293914" marR="293914" marT="146957" marB="146957"/>
                </a:tc>
                <a:tc rowSpan="2">
                  <a:txBody>
                    <a:bodyPr/>
                    <a:lstStyle/>
                    <a:p>
                      <a:r>
                        <a:rPr lang="en-US" sz="1800" dirty="0" smtClean="0"/>
                        <a:t>ENCODE Data</a:t>
                      </a:r>
                      <a:r>
                        <a:rPr lang="en-US" sz="1800" baseline="0" dirty="0" smtClean="0"/>
                        <a:t> (K562, </a:t>
                      </a:r>
                      <a:r>
                        <a:rPr lang="en-US" sz="1800" baseline="0" dirty="0" err="1" smtClean="0"/>
                        <a:t>ChIP-seq</a:t>
                      </a:r>
                      <a:r>
                        <a:rPr lang="en-US" sz="1800" baseline="0" dirty="0" smtClean="0"/>
                        <a:t>)</a:t>
                      </a:r>
                    </a:p>
                    <a:p>
                      <a:r>
                        <a:rPr lang="en-US" sz="1800" dirty="0" smtClean="0">
                          <a:hlinkClick r:id="rId3"/>
                        </a:rPr>
                        <a:t>http://encodenets.gersteinlab.org/</a:t>
                      </a:r>
                      <a:r>
                        <a:rPr lang="en-US" sz="1800" dirty="0" smtClean="0"/>
                        <a:t> </a:t>
                      </a:r>
                      <a:endParaRPr lang="en-US" sz="1800" b="0" dirty="0">
                        <a:latin typeface="Helvetica"/>
                        <a:cs typeface="Helvetica"/>
                      </a:endParaRPr>
                    </a:p>
                  </a:txBody>
                  <a:tcPr marL="293914" marR="293914" marT="146957" marB="146957"/>
                </a:tc>
              </a:tr>
              <a:tr h="857250">
                <a:tc>
                  <a:txBody>
                    <a:bodyPr/>
                    <a:lstStyle/>
                    <a:p>
                      <a:r>
                        <a:rPr lang="en-US" sz="2000" dirty="0" smtClean="0"/>
                        <a:t>TF</a:t>
                      </a:r>
                      <a:endParaRPr lang="en-US" sz="2000" b="0" dirty="0">
                        <a:latin typeface="Helvetica"/>
                        <a:cs typeface="Helvetica"/>
                      </a:endParaRPr>
                    </a:p>
                  </a:txBody>
                  <a:tcPr marL="293914" marR="293914" marT="146957" marB="146957"/>
                </a:tc>
                <a:tc>
                  <a:txBody>
                    <a:bodyPr/>
                    <a:lstStyle/>
                    <a:p>
                      <a:r>
                        <a:rPr lang="en-US" sz="1800" dirty="0" smtClean="0"/>
                        <a:t>70</a:t>
                      </a:r>
                      <a:endParaRPr lang="en-US" sz="1800" b="0" dirty="0">
                        <a:latin typeface="Helvetica"/>
                        <a:cs typeface="Helvetica"/>
                      </a:endParaRPr>
                    </a:p>
                  </a:txBody>
                  <a:tcPr marL="293914" marR="293914" marT="146957" marB="146957"/>
                </a:tc>
                <a:tc vMerge="1">
                  <a:txBody>
                    <a:bodyPr/>
                    <a:lstStyle/>
                    <a:p>
                      <a:endParaRPr lang="en-US" sz="2400" b="0" dirty="0">
                        <a:latin typeface="Helvetica"/>
                        <a:cs typeface="Helvetica"/>
                      </a:endParaRPr>
                    </a:p>
                  </a:txBody>
                  <a:tcPr marL="293914" marR="293914" marT="146957" marB="146957"/>
                </a:tc>
              </a:tr>
              <a:tr h="857250">
                <a:tc>
                  <a:txBody>
                    <a:bodyPr/>
                    <a:lstStyle/>
                    <a:p>
                      <a:r>
                        <a:rPr lang="en-US" sz="2000" dirty="0" smtClean="0"/>
                        <a:t>Regulatory triplet</a:t>
                      </a:r>
                      <a:endParaRPr lang="en-US" sz="2000" b="0" dirty="0">
                        <a:latin typeface="Helvetica"/>
                        <a:cs typeface="Helvetica"/>
                      </a:endParaRPr>
                    </a:p>
                  </a:txBody>
                  <a:tcPr marL="293914" marR="293914" marT="146957" marB="146957"/>
                </a:tc>
                <a:tc>
                  <a:txBody>
                    <a:bodyPr/>
                    <a:lstStyle/>
                    <a:p>
                      <a:r>
                        <a:rPr lang="en-US" sz="1800" dirty="0" smtClean="0"/>
                        <a:t>50,865</a:t>
                      </a:r>
                      <a:endParaRPr lang="en-US" sz="1800" b="0" dirty="0">
                        <a:latin typeface="Helvetica"/>
                        <a:cs typeface="Helvetica"/>
                      </a:endParaRPr>
                    </a:p>
                  </a:txBody>
                  <a:tcPr marL="293914" marR="293914" marT="146957" marB="146957"/>
                </a:tc>
                <a:tc rowSpan="2">
                  <a:txBody>
                    <a:bodyPr/>
                    <a:lstStyle/>
                    <a:p>
                      <a:r>
                        <a:rPr lang="en-US" sz="1800" dirty="0" smtClean="0"/>
                        <a:t>TCGA Data</a:t>
                      </a:r>
                      <a:r>
                        <a:rPr lang="en-US" sz="1800" baseline="0" dirty="0" smtClean="0"/>
                        <a:t> (AML, level 3, RNA-</a:t>
                      </a:r>
                      <a:r>
                        <a:rPr lang="en-US" sz="1800" baseline="0" dirty="0" err="1" smtClean="0"/>
                        <a:t>seq</a:t>
                      </a:r>
                      <a:r>
                        <a:rPr lang="en-US" sz="1800" baseline="0" dirty="0" smtClean="0"/>
                        <a:t>)</a:t>
                      </a:r>
                    </a:p>
                    <a:p>
                      <a:r>
                        <a:rPr lang="en-US" sz="1800" dirty="0" smtClean="0">
                          <a:hlinkClick r:id="rId4"/>
                        </a:rPr>
                        <a:t>https://tcga-data.nci.nih.gov/tcga/tcgaDownload.jsp</a:t>
                      </a:r>
                      <a:r>
                        <a:rPr lang="en-US" sz="1800" dirty="0" smtClean="0"/>
                        <a:t> </a:t>
                      </a:r>
                      <a:endParaRPr lang="en-US" sz="1800" b="0" dirty="0">
                        <a:latin typeface="Helvetica"/>
                        <a:cs typeface="Helvetica"/>
                      </a:endParaRPr>
                    </a:p>
                  </a:txBody>
                  <a:tcPr marL="293914" marR="293914" marT="146957" marB="146957"/>
                </a:tc>
              </a:tr>
              <a:tr h="857250">
                <a:tc>
                  <a:txBody>
                    <a:bodyPr/>
                    <a:lstStyle/>
                    <a:p>
                      <a:r>
                        <a:rPr lang="en-US" sz="2000" dirty="0" smtClean="0"/>
                        <a:t>Patient</a:t>
                      </a:r>
                      <a:r>
                        <a:rPr lang="en-US" sz="2000" baseline="0" dirty="0" smtClean="0"/>
                        <a:t> sample</a:t>
                      </a:r>
                      <a:endParaRPr lang="en-US" sz="2000" b="0" dirty="0">
                        <a:latin typeface="Helvetica"/>
                        <a:cs typeface="Helvetica"/>
                      </a:endParaRPr>
                    </a:p>
                  </a:txBody>
                  <a:tcPr marL="293914" marR="293914" marT="146957" marB="146957"/>
                </a:tc>
                <a:tc>
                  <a:txBody>
                    <a:bodyPr/>
                    <a:lstStyle/>
                    <a:p>
                      <a:r>
                        <a:rPr lang="en-US" sz="1800" dirty="0" smtClean="0"/>
                        <a:t>197</a:t>
                      </a:r>
                      <a:endParaRPr lang="en-US" sz="1800" b="0" dirty="0">
                        <a:latin typeface="Helvetica"/>
                        <a:cs typeface="Helvetica"/>
                      </a:endParaRPr>
                    </a:p>
                  </a:txBody>
                  <a:tcPr marL="293914" marR="293914" marT="146957" marB="146957"/>
                </a:tc>
                <a:tc vMerge="1">
                  <a:txBody>
                    <a:bodyPr/>
                    <a:lstStyle/>
                    <a:p>
                      <a:endParaRPr lang="en-US" sz="1800" b="0" dirty="0">
                        <a:latin typeface="Helvetica"/>
                        <a:cs typeface="Helvetica"/>
                      </a:endParaRPr>
                    </a:p>
                  </a:txBody>
                  <a:tcPr marL="293914" marR="293914" marT="146957" marB="146957"/>
                </a:tc>
              </a:tr>
            </a:tbl>
          </a:graphicData>
        </a:graphic>
      </p:graphicFrame>
      <p:sp>
        <p:nvSpPr>
          <p:cNvPr id="42" name="TextBox 41"/>
          <p:cNvSpPr txBox="1"/>
          <p:nvPr/>
        </p:nvSpPr>
        <p:spPr>
          <a:xfrm>
            <a:off x="4953000" y="6172201"/>
            <a:ext cx="4191000" cy="276999"/>
          </a:xfrm>
          <a:prstGeom prst="rect">
            <a:avLst/>
          </a:prstGeom>
          <a:noFill/>
        </p:spPr>
        <p:txBody>
          <a:bodyPr wrap="square" rtlCol="0">
            <a:spAutoFit/>
          </a:bodyPr>
          <a:lstStyle/>
          <a:p>
            <a:pPr algn="r" fontAlgn="auto">
              <a:spcBef>
                <a:spcPts val="0"/>
              </a:spcBef>
              <a:spcAft>
                <a:spcPts val="0"/>
              </a:spcAft>
            </a:pPr>
            <a:r>
              <a:rPr lang="en-US" dirty="0">
                <a:solidFill>
                  <a:srgbClr val="000000"/>
                </a:solidFill>
                <a:latin typeface="Georgia"/>
                <a:ea typeface="+mn-ea"/>
                <a:cs typeface="+mn-cs"/>
              </a:rPr>
              <a:t>Wang</a:t>
            </a:r>
            <a:r>
              <a:rPr lang="en-US" b="0" dirty="0">
                <a:solidFill>
                  <a:srgbClr val="000000"/>
                </a:solidFill>
                <a:latin typeface="Georgia"/>
                <a:ea typeface="+mn-ea"/>
                <a:cs typeface="+mn-cs"/>
              </a:rPr>
              <a:t>, et al., </a:t>
            </a:r>
            <a:r>
              <a:rPr lang="en-US" b="0" i="1" dirty="0" err="1">
                <a:solidFill>
                  <a:srgbClr val="000000"/>
                </a:solidFill>
                <a:latin typeface="Georgia"/>
                <a:ea typeface="+mn-ea"/>
                <a:cs typeface="+mn-cs"/>
              </a:rPr>
              <a:t>PLoS</a:t>
            </a:r>
            <a:r>
              <a:rPr lang="en-US" b="0" i="1" dirty="0">
                <a:solidFill>
                  <a:srgbClr val="000000"/>
                </a:solidFill>
                <a:latin typeface="Georgia"/>
                <a:ea typeface="+mn-ea"/>
                <a:cs typeface="+mn-cs"/>
              </a:rPr>
              <a:t> Computational Biology</a:t>
            </a:r>
            <a:r>
              <a:rPr lang="en-US" b="0" dirty="0">
                <a:solidFill>
                  <a:srgbClr val="000000"/>
                </a:solidFill>
                <a:latin typeface="Georgia"/>
                <a:ea typeface="+mn-ea"/>
                <a:cs typeface="+mn-cs"/>
              </a:rPr>
              <a:t>, 2015</a:t>
            </a:r>
          </a:p>
        </p:txBody>
      </p:sp>
      <p:pic>
        <p:nvPicPr>
          <p:cNvPr id="5" name="Picture 4"/>
          <p:cNvPicPr>
            <a:picLocks noChangeAspect="1"/>
          </p:cNvPicPr>
          <p:nvPr/>
        </p:nvPicPr>
        <p:blipFill rotWithShape="1">
          <a:blip r:embed="rId5"/>
          <a:srcRect l="7623" t="12353" r="10851" b="13619"/>
          <a:stretch/>
        </p:blipFill>
        <p:spPr>
          <a:xfrm>
            <a:off x="4590143" y="2797627"/>
            <a:ext cx="1008742" cy="701631"/>
          </a:xfrm>
          <a:prstGeom prst="rect">
            <a:avLst/>
          </a:prstGeom>
        </p:spPr>
      </p:pic>
      <p:pic>
        <p:nvPicPr>
          <p:cNvPr id="6" name="Picture 5"/>
          <p:cNvPicPr>
            <a:picLocks noChangeAspect="1"/>
          </p:cNvPicPr>
          <p:nvPr/>
        </p:nvPicPr>
        <p:blipFill>
          <a:blip r:embed="rId6"/>
          <a:stretch>
            <a:fillRect/>
          </a:stretch>
        </p:blipFill>
        <p:spPr>
          <a:xfrm>
            <a:off x="4590143" y="4791980"/>
            <a:ext cx="1831824" cy="710748"/>
          </a:xfrm>
          <a:prstGeom prst="rect">
            <a:avLst/>
          </a:prstGeom>
        </p:spPr>
      </p:pic>
    </p:spTree>
    <p:extLst>
      <p:ext uri="{BB962C8B-B14F-4D97-AF65-F5344CB8AC3E}">
        <p14:creationId xmlns:p14="http://schemas.microsoft.com/office/powerpoint/2010/main" val="2971596090"/>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42" descr="human_TF_loregic.pdf"/>
          <p:cNvPicPr>
            <a:picLocks noChangeAspect="1"/>
          </p:cNvPicPr>
          <p:nvPr/>
        </p:nvPicPr>
        <p:blipFill rotWithShape="1">
          <a:blip r:embed="rId3">
            <a:extLst>
              <a:ext uri="{28A0092B-C50C-407E-A947-70E740481C1C}">
                <a14:useLocalDpi xmlns:a14="http://schemas.microsoft.com/office/drawing/2010/main" val="0"/>
              </a:ext>
            </a:extLst>
          </a:blip>
          <a:srcRect l="5003" b="68835"/>
          <a:stretch/>
        </p:blipFill>
        <p:spPr>
          <a:xfrm>
            <a:off x="228600" y="2225431"/>
            <a:ext cx="9296400" cy="3946769"/>
          </a:xfrm>
          <a:prstGeom prst="rect">
            <a:avLst/>
          </a:prstGeom>
        </p:spPr>
      </p:pic>
      <p:sp>
        <p:nvSpPr>
          <p:cNvPr id="2" name="Title 1"/>
          <p:cNvSpPr>
            <a:spLocks noGrp="1"/>
          </p:cNvSpPr>
          <p:nvPr>
            <p:ph type="title"/>
          </p:nvPr>
        </p:nvSpPr>
        <p:spPr>
          <a:xfrm>
            <a:off x="27579" y="274638"/>
            <a:ext cx="9116421" cy="1143000"/>
          </a:xfrm>
        </p:spPr>
        <p:txBody>
          <a:bodyPr>
            <a:noAutofit/>
          </a:bodyPr>
          <a:lstStyle/>
          <a:p>
            <a:r>
              <a:rPr lang="en-US" sz="3600" dirty="0" smtClean="0"/>
              <a:t>Application 2 – </a:t>
            </a:r>
            <a:r>
              <a:rPr lang="en-US" sz="3600" dirty="0"/>
              <a:t>transcription factor </a:t>
            </a:r>
            <a:r>
              <a:rPr lang="en-US" sz="3600" dirty="0" smtClean="0"/>
              <a:t>cooperativity in </a:t>
            </a:r>
            <a:r>
              <a:rPr lang="en-US" sz="3600" dirty="0"/>
              <a:t>Acute Myeloid Leukemia (AML)</a:t>
            </a:r>
          </a:p>
        </p:txBody>
      </p:sp>
      <p:sp>
        <p:nvSpPr>
          <p:cNvPr id="8" name="TextBox 7"/>
          <p:cNvSpPr txBox="1"/>
          <p:nvPr/>
        </p:nvSpPr>
        <p:spPr>
          <a:xfrm rot="16200000">
            <a:off x="-1652367" y="3696499"/>
            <a:ext cx="3698448" cy="338554"/>
          </a:xfrm>
          <a:prstGeom prst="rect">
            <a:avLst/>
          </a:prstGeom>
          <a:noFill/>
        </p:spPr>
        <p:txBody>
          <a:bodyPr wrap="none" rtlCol="0">
            <a:spAutoFit/>
          </a:bodyPr>
          <a:lstStyle/>
          <a:p>
            <a:pPr fontAlgn="auto">
              <a:spcBef>
                <a:spcPts val="0"/>
              </a:spcBef>
              <a:spcAft>
                <a:spcPts val="0"/>
              </a:spcAft>
            </a:pPr>
            <a:r>
              <a:rPr lang="en-US" sz="1600" b="0" dirty="0">
                <a:solidFill>
                  <a:srgbClr val="000000"/>
                </a:solidFill>
                <a:latin typeface="Helvetica"/>
                <a:ea typeface="+mn-ea"/>
                <a:cs typeface="Helvetica"/>
              </a:rPr>
              <a:t>number of logic-gate consistent triplets</a:t>
            </a:r>
          </a:p>
        </p:txBody>
      </p:sp>
      <p:sp>
        <p:nvSpPr>
          <p:cNvPr id="12" name="Rectangle 11"/>
          <p:cNvSpPr/>
          <p:nvPr/>
        </p:nvSpPr>
        <p:spPr>
          <a:xfrm>
            <a:off x="1066800" y="1905000"/>
            <a:ext cx="1066800" cy="5334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sp>
        <p:nvSpPr>
          <p:cNvPr id="13" name="Rectangle 12"/>
          <p:cNvSpPr/>
          <p:nvPr/>
        </p:nvSpPr>
        <p:spPr>
          <a:xfrm>
            <a:off x="3200400" y="2514600"/>
            <a:ext cx="731520" cy="237744"/>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sp>
        <p:nvSpPr>
          <p:cNvPr id="14" name="Rectangle 13"/>
          <p:cNvSpPr/>
          <p:nvPr/>
        </p:nvSpPr>
        <p:spPr>
          <a:xfrm>
            <a:off x="1676400" y="3115056"/>
            <a:ext cx="731520" cy="237744"/>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sp>
        <p:nvSpPr>
          <p:cNvPr id="15" name="Rectangle 14"/>
          <p:cNvSpPr/>
          <p:nvPr/>
        </p:nvSpPr>
        <p:spPr>
          <a:xfrm>
            <a:off x="1524000" y="3200400"/>
            <a:ext cx="152400" cy="256032"/>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sp>
        <p:nvSpPr>
          <p:cNvPr id="16" name="Rectangle 15"/>
          <p:cNvSpPr/>
          <p:nvPr/>
        </p:nvSpPr>
        <p:spPr>
          <a:xfrm>
            <a:off x="1905000" y="3200400"/>
            <a:ext cx="152400" cy="256032"/>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sp>
        <p:nvSpPr>
          <p:cNvPr id="17" name="Rectangle 16"/>
          <p:cNvSpPr/>
          <p:nvPr/>
        </p:nvSpPr>
        <p:spPr>
          <a:xfrm>
            <a:off x="3048000" y="3276600"/>
            <a:ext cx="152400" cy="256032"/>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sp>
        <p:nvSpPr>
          <p:cNvPr id="19" name="Rectangle 18"/>
          <p:cNvSpPr/>
          <p:nvPr/>
        </p:nvSpPr>
        <p:spPr>
          <a:xfrm rot="16200000">
            <a:off x="2247900" y="5676900"/>
            <a:ext cx="457200" cy="228600"/>
          </a:xfrm>
          <a:prstGeom prst="rect">
            <a:avLst/>
          </a:prstGeom>
          <a:no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sp>
        <p:nvSpPr>
          <p:cNvPr id="20" name="Rectangle 19"/>
          <p:cNvSpPr/>
          <p:nvPr/>
        </p:nvSpPr>
        <p:spPr>
          <a:xfrm rot="16200000">
            <a:off x="3124201" y="5715000"/>
            <a:ext cx="533399" cy="228600"/>
          </a:xfrm>
          <a:prstGeom prst="rect">
            <a:avLst/>
          </a:prstGeom>
          <a:no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sp>
        <p:nvSpPr>
          <p:cNvPr id="21" name="Rectangle 20"/>
          <p:cNvSpPr/>
          <p:nvPr/>
        </p:nvSpPr>
        <p:spPr>
          <a:xfrm rot="16200000">
            <a:off x="3543300" y="5753099"/>
            <a:ext cx="609599" cy="228601"/>
          </a:xfrm>
          <a:prstGeom prst="rect">
            <a:avLst/>
          </a:prstGeom>
          <a:no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grpSp>
        <p:nvGrpSpPr>
          <p:cNvPr id="24" name="Group 23"/>
          <p:cNvGrpSpPr/>
          <p:nvPr/>
        </p:nvGrpSpPr>
        <p:grpSpPr>
          <a:xfrm>
            <a:off x="2971800" y="2286000"/>
            <a:ext cx="762000" cy="392838"/>
            <a:chOff x="7391400" y="4114800"/>
            <a:chExt cx="762000" cy="392838"/>
          </a:xfrm>
        </p:grpSpPr>
        <p:sp>
          <p:nvSpPr>
            <p:cNvPr id="25" name="Moon 24"/>
            <p:cNvSpPr/>
            <p:nvPr/>
          </p:nvSpPr>
          <p:spPr>
            <a:xfrm rot="10800000">
              <a:off x="7620000" y="4114800"/>
              <a:ext cx="369290" cy="392838"/>
            </a:xfrm>
            <a:prstGeom prst="moon">
              <a:avLst>
                <a:gd name="adj" fmla="val 87500"/>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6" name="Oval 25"/>
            <p:cNvSpPr/>
            <p:nvPr/>
          </p:nvSpPr>
          <p:spPr bwMode="auto">
            <a:xfrm>
              <a:off x="7543800" y="4343400"/>
              <a:ext cx="91440" cy="91440"/>
            </a:xfrm>
            <a:prstGeom prst="ellipse">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fontAlgn="auto" hangingPunct="0">
                <a:spcBef>
                  <a:spcPts val="0"/>
                </a:spcBef>
                <a:spcAft>
                  <a:spcPts val="0"/>
                </a:spcAft>
                <a:defRPr/>
              </a:pPr>
              <a:endParaRPr lang="en-US" sz="2400" b="0" kern="0">
                <a:solidFill>
                  <a:srgbClr val="005193"/>
                </a:solidFill>
                <a:latin typeface="Times New Roman" pitchFamily="18" charset="0"/>
                <a:ea typeface="+mn-ea"/>
                <a:cs typeface="+mn-cs"/>
              </a:endParaRPr>
            </a:p>
          </p:txBody>
        </p:sp>
        <p:cxnSp>
          <p:nvCxnSpPr>
            <p:cNvPr id="27" name="Straight Connector 26"/>
            <p:cNvCxnSpPr>
              <a:stCxn id="25" idx="1"/>
            </p:cNvCxnSpPr>
            <p:nvPr/>
          </p:nvCxnSpPr>
          <p:spPr>
            <a:xfrm>
              <a:off x="7989290" y="4311219"/>
              <a:ext cx="16411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a:off x="7391400" y="4419600"/>
              <a:ext cx="16411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a:off x="7391400" y="4191000"/>
              <a:ext cx="237744"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30" name="Group 29"/>
          <p:cNvGrpSpPr/>
          <p:nvPr/>
        </p:nvGrpSpPr>
        <p:grpSpPr>
          <a:xfrm flipV="1">
            <a:off x="3581400" y="2819400"/>
            <a:ext cx="762000" cy="392838"/>
            <a:chOff x="7391400" y="4114800"/>
            <a:chExt cx="762000" cy="392838"/>
          </a:xfrm>
        </p:grpSpPr>
        <p:sp>
          <p:nvSpPr>
            <p:cNvPr id="31" name="Moon 30"/>
            <p:cNvSpPr/>
            <p:nvPr/>
          </p:nvSpPr>
          <p:spPr>
            <a:xfrm rot="10800000">
              <a:off x="7620000" y="4114800"/>
              <a:ext cx="369290" cy="392838"/>
            </a:xfrm>
            <a:prstGeom prst="moon">
              <a:avLst>
                <a:gd name="adj" fmla="val 87500"/>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32" name="Oval 31"/>
            <p:cNvSpPr/>
            <p:nvPr/>
          </p:nvSpPr>
          <p:spPr bwMode="auto">
            <a:xfrm>
              <a:off x="7543800" y="4343400"/>
              <a:ext cx="91440" cy="91440"/>
            </a:xfrm>
            <a:prstGeom prst="ellipse">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fontAlgn="auto" hangingPunct="0">
                <a:spcBef>
                  <a:spcPts val="0"/>
                </a:spcBef>
                <a:spcAft>
                  <a:spcPts val="0"/>
                </a:spcAft>
                <a:defRPr/>
              </a:pPr>
              <a:endParaRPr lang="en-US" sz="2400" b="0" kern="0">
                <a:solidFill>
                  <a:srgbClr val="005193"/>
                </a:solidFill>
                <a:latin typeface="Times New Roman" pitchFamily="18" charset="0"/>
                <a:ea typeface="+mn-ea"/>
                <a:cs typeface="+mn-cs"/>
              </a:endParaRPr>
            </a:p>
          </p:txBody>
        </p:sp>
        <p:cxnSp>
          <p:nvCxnSpPr>
            <p:cNvPr id="33" name="Straight Connector 32"/>
            <p:cNvCxnSpPr>
              <a:stCxn id="31" idx="1"/>
            </p:cNvCxnSpPr>
            <p:nvPr/>
          </p:nvCxnSpPr>
          <p:spPr>
            <a:xfrm>
              <a:off x="7989290" y="4311219"/>
              <a:ext cx="16411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a:off x="7391400" y="4419600"/>
              <a:ext cx="16411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a:off x="7391400" y="4191000"/>
              <a:ext cx="237744"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36" name="Group 35"/>
          <p:cNvGrpSpPr/>
          <p:nvPr/>
        </p:nvGrpSpPr>
        <p:grpSpPr>
          <a:xfrm>
            <a:off x="2133600" y="1828800"/>
            <a:ext cx="762000" cy="392838"/>
            <a:chOff x="7391400" y="4114800"/>
            <a:chExt cx="762000" cy="392838"/>
          </a:xfrm>
        </p:grpSpPr>
        <p:sp>
          <p:nvSpPr>
            <p:cNvPr id="37" name="Moon 36"/>
            <p:cNvSpPr/>
            <p:nvPr/>
          </p:nvSpPr>
          <p:spPr>
            <a:xfrm rot="10800000">
              <a:off x="7620000" y="4114800"/>
              <a:ext cx="369290" cy="392838"/>
            </a:xfrm>
            <a:prstGeom prst="moon">
              <a:avLst>
                <a:gd name="adj" fmla="val 87500"/>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cxnSp>
          <p:nvCxnSpPr>
            <p:cNvPr id="38" name="Straight Connector 37"/>
            <p:cNvCxnSpPr>
              <a:stCxn id="37" idx="1"/>
            </p:cNvCxnSpPr>
            <p:nvPr/>
          </p:nvCxnSpPr>
          <p:spPr>
            <a:xfrm>
              <a:off x="7989290" y="4311219"/>
              <a:ext cx="16411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7391400" y="4419600"/>
              <a:ext cx="237744"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a:xfrm>
              <a:off x="7391400" y="4191000"/>
              <a:ext cx="237744"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42" name="TextBox 41"/>
          <p:cNvSpPr txBox="1"/>
          <p:nvPr/>
        </p:nvSpPr>
        <p:spPr>
          <a:xfrm>
            <a:off x="4953000" y="6172201"/>
            <a:ext cx="4191000" cy="276999"/>
          </a:xfrm>
          <a:prstGeom prst="rect">
            <a:avLst/>
          </a:prstGeom>
          <a:noFill/>
        </p:spPr>
        <p:txBody>
          <a:bodyPr wrap="square" rtlCol="0">
            <a:spAutoFit/>
          </a:bodyPr>
          <a:lstStyle/>
          <a:p>
            <a:pPr algn="r" fontAlgn="auto">
              <a:spcBef>
                <a:spcPts val="0"/>
              </a:spcBef>
              <a:spcAft>
                <a:spcPts val="0"/>
              </a:spcAft>
            </a:pPr>
            <a:r>
              <a:rPr lang="en-US" dirty="0">
                <a:solidFill>
                  <a:srgbClr val="000000"/>
                </a:solidFill>
                <a:latin typeface="Georgia"/>
                <a:ea typeface="+mn-ea"/>
                <a:cs typeface="+mn-cs"/>
              </a:rPr>
              <a:t>Wang</a:t>
            </a:r>
            <a:r>
              <a:rPr lang="en-US" b="0" dirty="0">
                <a:solidFill>
                  <a:srgbClr val="000000"/>
                </a:solidFill>
                <a:latin typeface="Georgia"/>
                <a:ea typeface="+mn-ea"/>
                <a:cs typeface="+mn-cs"/>
              </a:rPr>
              <a:t>, et al., </a:t>
            </a:r>
            <a:r>
              <a:rPr lang="en-US" b="0" i="1" dirty="0" err="1">
                <a:solidFill>
                  <a:srgbClr val="000000"/>
                </a:solidFill>
                <a:latin typeface="Georgia"/>
                <a:ea typeface="+mn-ea"/>
                <a:cs typeface="+mn-cs"/>
              </a:rPr>
              <a:t>PLoS</a:t>
            </a:r>
            <a:r>
              <a:rPr lang="en-US" b="0" i="1" dirty="0">
                <a:solidFill>
                  <a:srgbClr val="000000"/>
                </a:solidFill>
                <a:latin typeface="Georgia"/>
                <a:ea typeface="+mn-ea"/>
                <a:cs typeface="+mn-cs"/>
              </a:rPr>
              <a:t> Computational Biology</a:t>
            </a:r>
            <a:r>
              <a:rPr lang="en-US" b="0" dirty="0">
                <a:solidFill>
                  <a:srgbClr val="000000"/>
                </a:solidFill>
                <a:latin typeface="Georgia"/>
                <a:ea typeface="+mn-ea"/>
                <a:cs typeface="+mn-cs"/>
              </a:rPr>
              <a:t>, 2015</a:t>
            </a:r>
          </a:p>
        </p:txBody>
      </p:sp>
      <p:sp>
        <p:nvSpPr>
          <p:cNvPr id="41" name="TextBox 40"/>
          <p:cNvSpPr txBox="1"/>
          <p:nvPr/>
        </p:nvSpPr>
        <p:spPr>
          <a:xfrm>
            <a:off x="529422" y="1551090"/>
            <a:ext cx="1554219" cy="369332"/>
          </a:xfrm>
          <a:prstGeom prst="rect">
            <a:avLst/>
          </a:prstGeom>
          <a:noFill/>
        </p:spPr>
        <p:txBody>
          <a:bodyPr wrap="none" rtlCol="0">
            <a:spAutoFit/>
          </a:bodyPr>
          <a:lstStyle/>
          <a:p>
            <a:pPr fontAlgn="auto">
              <a:spcBef>
                <a:spcPts val="0"/>
              </a:spcBef>
              <a:spcAft>
                <a:spcPts val="0"/>
              </a:spcAft>
            </a:pPr>
            <a:r>
              <a:rPr lang="en-US" sz="1800" b="0" dirty="0" smtClean="0">
                <a:solidFill>
                  <a:srgbClr val="000000"/>
                </a:solidFill>
                <a:latin typeface="Georgia"/>
                <a:ea typeface="+mn-ea"/>
                <a:cs typeface="+mn-cs"/>
              </a:rPr>
              <a:t>OR-</a:t>
            </a:r>
            <a:r>
              <a:rPr lang="en-US" sz="1800" b="0" dirty="0">
                <a:solidFill>
                  <a:srgbClr val="000000"/>
                </a:solidFill>
                <a:latin typeface="Georgia"/>
                <a:ea typeface="+mn-ea"/>
                <a:cs typeface="+mn-cs"/>
              </a:rPr>
              <a:t>like gates</a:t>
            </a:r>
          </a:p>
        </p:txBody>
      </p:sp>
    </p:spTree>
    <p:extLst>
      <p:ext uri="{BB962C8B-B14F-4D97-AF65-F5344CB8AC3E}">
        <p14:creationId xmlns:p14="http://schemas.microsoft.com/office/powerpoint/2010/main" val="1582324027"/>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865" name="Picture 3" descr="C:\Users\JM\Desktop\adult-male-body-no-descriptors-hi.png"/>
          <p:cNvPicPr>
            <a:picLocks noChangeAspect="1" noChangeArrowheads="1"/>
          </p:cNvPicPr>
          <p:nvPr/>
        </p:nvPicPr>
        <p:blipFill>
          <a:blip r:embed="rId2">
            <a:extLst>
              <a:ext uri="{28A0092B-C50C-407E-A947-70E740481C1C}">
                <a14:useLocalDpi xmlns:a14="http://schemas.microsoft.com/office/drawing/2010/main" val="0"/>
              </a:ext>
            </a:extLst>
          </a:blip>
          <a:srcRect b="17567"/>
          <a:stretch>
            <a:fillRect/>
          </a:stretch>
        </p:blipFill>
        <p:spPr bwMode="auto">
          <a:xfrm>
            <a:off x="304800" y="2209800"/>
            <a:ext cx="400050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64866" name="Group 88"/>
          <p:cNvGrpSpPr>
            <a:grpSpLocks/>
          </p:cNvGrpSpPr>
          <p:nvPr/>
        </p:nvGrpSpPr>
        <p:grpSpPr bwMode="auto">
          <a:xfrm>
            <a:off x="3581400" y="2679700"/>
            <a:ext cx="2133600" cy="3771900"/>
            <a:chOff x="6096000" y="2895600"/>
            <a:chExt cx="2133600" cy="3771900"/>
          </a:xfrm>
        </p:grpSpPr>
        <p:pic>
          <p:nvPicPr>
            <p:cNvPr id="164869" name="Picture 6" descr="C:\Users\JM\Desktop\karyograms670.jpg"/>
            <p:cNvPicPr>
              <a:picLocks noChangeArrowheads="1"/>
            </p:cNvPicPr>
            <p:nvPr/>
          </p:nvPicPr>
          <p:blipFill>
            <a:blip r:embed="rId3">
              <a:extLst>
                <a:ext uri="{28A0092B-C50C-407E-A947-70E740481C1C}">
                  <a14:useLocalDpi xmlns:a14="http://schemas.microsoft.com/office/drawing/2010/main" val="0"/>
                </a:ext>
              </a:extLst>
            </a:blip>
            <a:srcRect l="2388" t="17073" r="51045" b="2438"/>
            <a:stretch>
              <a:fillRect/>
            </a:stretch>
          </p:blipFill>
          <p:spPr bwMode="auto">
            <a:xfrm>
              <a:off x="6096000" y="2895600"/>
              <a:ext cx="2130552" cy="1865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870" name="Picture 6" descr="C:\Users\JM\Desktop\karyograms670.jpg"/>
            <p:cNvPicPr>
              <a:picLocks noChangeAspect="1" noChangeArrowheads="1"/>
            </p:cNvPicPr>
            <p:nvPr/>
          </p:nvPicPr>
          <p:blipFill>
            <a:blip r:embed="rId3">
              <a:extLst>
                <a:ext uri="{28A0092B-C50C-407E-A947-70E740481C1C}">
                  <a14:useLocalDpi xmlns:a14="http://schemas.microsoft.com/office/drawing/2010/main" val="0"/>
                </a:ext>
              </a:extLst>
            </a:blip>
            <a:srcRect l="50896" t="10062" r="1343" b="4573"/>
            <a:stretch>
              <a:fillRect/>
            </a:stretch>
          </p:blipFill>
          <p:spPr bwMode="auto">
            <a:xfrm>
              <a:off x="6096000" y="4800600"/>
              <a:ext cx="2133600" cy="186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64867" name="TextBox 1"/>
          <p:cNvSpPr txBox="1">
            <a:spLocks noChangeArrowheads="1"/>
          </p:cNvSpPr>
          <p:nvPr/>
        </p:nvSpPr>
        <p:spPr bwMode="auto">
          <a:xfrm>
            <a:off x="304800" y="1493838"/>
            <a:ext cx="8597900"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defTabSz="4556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4556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4556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455613" eaLnBrk="0" fontAlgn="base" hangingPunct="0">
              <a:spcBef>
                <a:spcPct val="0"/>
              </a:spcBef>
              <a:spcAft>
                <a:spcPct val="0"/>
              </a:spcAft>
              <a:defRPr sz="2400">
                <a:solidFill>
                  <a:schemeClr val="tx1"/>
                </a:solidFill>
                <a:latin typeface="Calibri" charset="0"/>
                <a:ea typeface="ＭＳ Ｐゴシック" charset="0"/>
              </a:defRPr>
            </a:lvl9pPr>
          </a:lstStyle>
          <a:p>
            <a:pPr defTabSz="455613" eaLnBrk="1" hangingPunct="1">
              <a:spcBef>
                <a:spcPct val="20000"/>
              </a:spcBef>
            </a:pPr>
            <a:r>
              <a:rPr lang="en-US" sz="1600" b="0" smtClean="0">
                <a:solidFill>
                  <a:srgbClr val="000000"/>
                </a:solidFill>
              </a:rPr>
              <a:t>Personal genomes soon will become a commonplace part of medical research &amp; eventually treatment (esp. for cancer). They will provide a primary connection for biological science to the general public.</a:t>
            </a:r>
            <a:endParaRPr lang="en-US" sz="1600" b="0" smtClean="0">
              <a:solidFill>
                <a:srgbClr val="FFFFFF"/>
              </a:solidFill>
            </a:endParaRPr>
          </a:p>
        </p:txBody>
      </p:sp>
      <p:sp>
        <p:nvSpPr>
          <p:cNvPr id="53" name="Title 2"/>
          <p:cNvSpPr txBox="1">
            <a:spLocks/>
          </p:cNvSpPr>
          <p:nvPr/>
        </p:nvSpPr>
        <p:spPr>
          <a:xfrm>
            <a:off x="457200" y="274638"/>
            <a:ext cx="8229600" cy="1020762"/>
          </a:xfrm>
          <a:prstGeom prst="rect">
            <a:avLst/>
          </a:prstGeom>
        </p:spPr>
        <p:txBody>
          <a:bodyPr anchor="ctr">
            <a:normAutofit fontScale="82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en-US" b="0" dirty="0" smtClean="0">
                <a:solidFill>
                  <a:srgbClr val="000000"/>
                </a:solidFill>
                <a:latin typeface="Arial"/>
              </a:rPr>
              <a:t>Personal Genomics </a:t>
            </a:r>
            <a:br>
              <a:rPr lang="en-US" b="0" dirty="0" smtClean="0">
                <a:solidFill>
                  <a:srgbClr val="000000"/>
                </a:solidFill>
                <a:latin typeface="Arial"/>
              </a:rPr>
            </a:br>
            <a:r>
              <a:rPr lang="en-US" b="0" dirty="0" smtClean="0">
                <a:solidFill>
                  <a:srgbClr val="000000"/>
                </a:solidFill>
                <a:latin typeface="Arial"/>
              </a:rPr>
              <a:t>as a Gateway into Biology</a:t>
            </a:r>
            <a:endParaRPr lang="en-US" b="0" dirty="0">
              <a:solidFill>
                <a:srgbClr val="000000"/>
              </a:solidFill>
              <a:latin typeface="Arial"/>
            </a:endParaRPr>
          </a:p>
        </p:txBody>
      </p:sp>
    </p:spTree>
    <p:extLst>
      <p:ext uri="{BB962C8B-B14F-4D97-AF65-F5344CB8AC3E}">
        <p14:creationId xmlns:p14="http://schemas.microsoft.com/office/powerpoint/2010/main" val="115011801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52400"/>
            <a:ext cx="8605837" cy="914400"/>
          </a:xfrm>
        </p:spPr>
        <p:txBody>
          <a:bodyPr>
            <a:normAutofit fontScale="90000"/>
          </a:bodyPr>
          <a:lstStyle/>
          <a:p>
            <a:r>
              <a:rPr lang="en-US" dirty="0" smtClean="0"/>
              <a:t>Cancer-related TF, MYC universally amplifies target expression</a:t>
            </a:r>
            <a:endParaRPr lang="en-US" dirty="0"/>
          </a:p>
        </p:txBody>
      </p:sp>
      <p:pic>
        <p:nvPicPr>
          <p:cNvPr id="4" name="Content Placeholder 4" descr="Figure 5A.pdf"/>
          <p:cNvPicPr>
            <a:picLocks noGrp="1" noChangeAspect="1"/>
          </p:cNvPicPr>
          <p:nvPr>
            <p:ph idx="1"/>
          </p:nvPr>
        </p:nvPicPr>
        <p:blipFill rotWithShape="1">
          <a:blip r:embed="rId3">
            <a:extLst>
              <a:ext uri="{28A0092B-C50C-407E-A947-70E740481C1C}">
                <a14:useLocalDpi xmlns:a14="http://schemas.microsoft.com/office/drawing/2010/main" val="0"/>
              </a:ext>
            </a:extLst>
          </a:blip>
          <a:srcRect l="-70" r="2975"/>
          <a:stretch/>
        </p:blipFill>
        <p:spPr>
          <a:xfrm>
            <a:off x="228600" y="1874837"/>
            <a:ext cx="4394467" cy="4525963"/>
          </a:xfrm>
        </p:spPr>
      </p:pic>
      <p:sp>
        <p:nvSpPr>
          <p:cNvPr id="7" name="Rectangle 6"/>
          <p:cNvSpPr/>
          <p:nvPr/>
        </p:nvSpPr>
        <p:spPr>
          <a:xfrm>
            <a:off x="152400" y="5943600"/>
            <a:ext cx="1066800" cy="4572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grpSp>
        <p:nvGrpSpPr>
          <p:cNvPr id="23" name="Group 22"/>
          <p:cNvGrpSpPr/>
          <p:nvPr/>
        </p:nvGrpSpPr>
        <p:grpSpPr>
          <a:xfrm>
            <a:off x="4763075" y="4407568"/>
            <a:ext cx="4394200" cy="1057190"/>
            <a:chOff x="4648200" y="1219200"/>
            <a:chExt cx="4394200" cy="1057190"/>
          </a:xfrm>
        </p:grpSpPr>
        <p:pic>
          <p:nvPicPr>
            <p:cNvPr id="9" name="Picture 8"/>
            <p:cNvPicPr>
              <a:picLocks noChangeAspect="1"/>
            </p:cNvPicPr>
            <p:nvPr/>
          </p:nvPicPr>
          <p:blipFill>
            <a:blip r:embed="rId4"/>
            <a:stretch>
              <a:fillRect/>
            </a:stretch>
          </p:blipFill>
          <p:spPr>
            <a:xfrm>
              <a:off x="4648200" y="1219200"/>
              <a:ext cx="4191001" cy="1057190"/>
            </a:xfrm>
            <a:prstGeom prst="rect">
              <a:avLst/>
            </a:prstGeom>
          </p:spPr>
        </p:pic>
        <p:pic>
          <p:nvPicPr>
            <p:cNvPr id="11" name="Picture 10"/>
            <p:cNvPicPr>
              <a:picLocks noChangeAspect="1"/>
            </p:cNvPicPr>
            <p:nvPr/>
          </p:nvPicPr>
          <p:blipFill>
            <a:blip r:embed="rId5"/>
            <a:stretch>
              <a:fillRect/>
            </a:stretch>
          </p:blipFill>
          <p:spPr>
            <a:xfrm>
              <a:off x="8534400" y="1219200"/>
              <a:ext cx="508000" cy="508000"/>
            </a:xfrm>
            <a:prstGeom prst="rect">
              <a:avLst/>
            </a:prstGeom>
          </p:spPr>
        </p:pic>
      </p:grpSp>
      <p:sp>
        <p:nvSpPr>
          <p:cNvPr id="8" name="TextBox 7"/>
          <p:cNvSpPr txBox="1"/>
          <p:nvPr/>
        </p:nvSpPr>
        <p:spPr>
          <a:xfrm>
            <a:off x="4876800" y="3721768"/>
            <a:ext cx="4038600" cy="646331"/>
          </a:xfrm>
          <a:prstGeom prst="rect">
            <a:avLst/>
          </a:prstGeom>
          <a:noFill/>
        </p:spPr>
        <p:txBody>
          <a:bodyPr wrap="square" rtlCol="0">
            <a:spAutoFit/>
          </a:bodyPr>
          <a:lstStyle/>
          <a:p>
            <a:pPr fontAlgn="auto">
              <a:spcBef>
                <a:spcPts val="0"/>
              </a:spcBef>
              <a:spcAft>
                <a:spcPts val="0"/>
              </a:spcAft>
            </a:pPr>
            <a:r>
              <a:rPr lang="en-US" sz="1800" b="0" dirty="0">
                <a:solidFill>
                  <a:srgbClr val="000000"/>
                </a:solidFill>
                <a:latin typeface="Georgia"/>
                <a:ea typeface="+mn-ea"/>
                <a:cs typeface="+mn-cs"/>
              </a:rPr>
              <a:t>High expression of MYC is sufficient for high target gene expression</a:t>
            </a:r>
          </a:p>
        </p:txBody>
      </p:sp>
      <p:sp>
        <p:nvSpPr>
          <p:cNvPr id="15" name="Rectangle 14"/>
          <p:cNvSpPr/>
          <p:nvPr/>
        </p:nvSpPr>
        <p:spPr>
          <a:xfrm rot="16200000">
            <a:off x="1371601" y="5714999"/>
            <a:ext cx="533399" cy="2286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sp>
        <p:nvSpPr>
          <p:cNvPr id="16" name="Rectangle 15"/>
          <p:cNvSpPr/>
          <p:nvPr/>
        </p:nvSpPr>
        <p:spPr>
          <a:xfrm rot="16200000">
            <a:off x="2209801" y="5714999"/>
            <a:ext cx="533399" cy="228600"/>
          </a:xfrm>
          <a:prstGeom prst="rect">
            <a:avLst/>
          </a:prstGeom>
          <a:no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sp>
        <p:nvSpPr>
          <p:cNvPr id="17" name="Rectangle 16"/>
          <p:cNvSpPr/>
          <p:nvPr/>
        </p:nvSpPr>
        <p:spPr>
          <a:xfrm rot="16200000">
            <a:off x="3048001" y="5791198"/>
            <a:ext cx="685800" cy="228601"/>
          </a:xfrm>
          <a:prstGeom prst="rect">
            <a:avLst/>
          </a:prstGeom>
          <a:no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grpSp>
        <p:nvGrpSpPr>
          <p:cNvPr id="29" name="Group 28"/>
          <p:cNvGrpSpPr/>
          <p:nvPr/>
        </p:nvGrpSpPr>
        <p:grpSpPr>
          <a:xfrm>
            <a:off x="4759878" y="1747824"/>
            <a:ext cx="3962400" cy="1940081"/>
            <a:chOff x="4759878" y="1295400"/>
            <a:chExt cx="3962400" cy="1940081"/>
          </a:xfrm>
        </p:grpSpPr>
        <p:sp>
          <p:nvSpPr>
            <p:cNvPr id="3" name="TextBox 2"/>
            <p:cNvSpPr txBox="1"/>
            <p:nvPr/>
          </p:nvSpPr>
          <p:spPr>
            <a:xfrm>
              <a:off x="4759878" y="1295400"/>
              <a:ext cx="3962400" cy="1477328"/>
            </a:xfrm>
            <a:prstGeom prst="rect">
              <a:avLst/>
            </a:prstGeom>
            <a:noFill/>
          </p:spPr>
          <p:txBody>
            <a:bodyPr wrap="square" rtlCol="0">
              <a:spAutoFit/>
            </a:bodyPr>
            <a:lstStyle/>
            <a:p>
              <a:pPr marL="285750" indent="-285750" fontAlgn="auto">
                <a:spcBef>
                  <a:spcPts val="0"/>
                </a:spcBef>
                <a:spcAft>
                  <a:spcPts val="0"/>
                </a:spcAft>
                <a:buFont typeface="Arial"/>
                <a:buChar char="•"/>
              </a:pPr>
              <a:r>
                <a:rPr lang="en-US" sz="1800" b="0" dirty="0">
                  <a:solidFill>
                    <a:srgbClr val="000000"/>
                  </a:solidFill>
                  <a:latin typeface="Georgia"/>
                  <a:ea typeface="+mn-ea"/>
                  <a:cs typeface="+mn-cs"/>
                </a:rPr>
                <a:t>RF1</a:t>
              </a:r>
            </a:p>
            <a:p>
              <a:pPr marL="285750" indent="-285750" fontAlgn="auto">
                <a:spcBef>
                  <a:spcPts val="0"/>
                </a:spcBef>
                <a:spcAft>
                  <a:spcPts val="0"/>
                </a:spcAft>
                <a:buFont typeface="Arial"/>
                <a:buChar char="•"/>
              </a:pPr>
              <a:endParaRPr lang="en-US" sz="1800" b="0" dirty="0">
                <a:solidFill>
                  <a:srgbClr val="000000"/>
                </a:solidFill>
                <a:latin typeface="Georgia"/>
                <a:ea typeface="+mn-ea"/>
                <a:cs typeface="+mn-cs"/>
              </a:endParaRPr>
            </a:p>
            <a:p>
              <a:pPr marL="285750" indent="-285750" fontAlgn="auto">
                <a:spcBef>
                  <a:spcPts val="0"/>
                </a:spcBef>
                <a:spcAft>
                  <a:spcPts val="0"/>
                </a:spcAft>
                <a:buFont typeface="Arial"/>
                <a:buChar char="•"/>
              </a:pPr>
              <a:r>
                <a:rPr lang="en-US" sz="1800" dirty="0">
                  <a:solidFill>
                    <a:srgbClr val="000000"/>
                  </a:solidFill>
                  <a:latin typeface="Georgia"/>
                  <a:ea typeface="+mn-ea"/>
                  <a:cs typeface="+mn-cs"/>
                </a:rPr>
                <a:t>OR</a:t>
              </a:r>
              <a:r>
                <a:rPr lang="en-US" sz="1800" b="0" dirty="0">
                  <a:solidFill>
                    <a:srgbClr val="000000"/>
                  </a:solidFill>
                  <a:latin typeface="Georgia"/>
                  <a:ea typeface="+mn-ea"/>
                  <a:cs typeface="+mn-cs"/>
                </a:rPr>
                <a:t>(RF1, RF2)</a:t>
              </a:r>
            </a:p>
            <a:p>
              <a:pPr marL="285750" indent="-285750" fontAlgn="auto">
                <a:spcBef>
                  <a:spcPts val="0"/>
                </a:spcBef>
                <a:spcAft>
                  <a:spcPts val="0"/>
                </a:spcAft>
                <a:buFont typeface="Arial"/>
                <a:buChar char="•"/>
              </a:pPr>
              <a:endParaRPr lang="en-US" sz="1800" b="0" dirty="0">
                <a:solidFill>
                  <a:srgbClr val="000000"/>
                </a:solidFill>
                <a:latin typeface="Georgia"/>
                <a:ea typeface="+mn-ea"/>
                <a:cs typeface="+mn-cs"/>
              </a:endParaRPr>
            </a:p>
            <a:p>
              <a:pPr marL="285750" indent="-285750" fontAlgn="auto">
                <a:spcBef>
                  <a:spcPts val="0"/>
                </a:spcBef>
                <a:spcAft>
                  <a:spcPts val="0"/>
                </a:spcAft>
                <a:buFont typeface="Arial"/>
                <a:buChar char="•"/>
              </a:pPr>
              <a:r>
                <a:rPr lang="en-US" sz="1800" dirty="0">
                  <a:solidFill>
                    <a:srgbClr val="000000"/>
                  </a:solidFill>
                  <a:latin typeface="Georgia"/>
                  <a:ea typeface="+mn-ea"/>
                  <a:cs typeface="+mn-cs"/>
                </a:rPr>
                <a:t>OR</a:t>
              </a:r>
              <a:r>
                <a:rPr lang="en-US" sz="1800" b="0" dirty="0">
                  <a:solidFill>
                    <a:srgbClr val="000000"/>
                  </a:solidFill>
                  <a:latin typeface="Georgia"/>
                  <a:ea typeface="+mn-ea"/>
                  <a:cs typeface="+mn-cs"/>
                </a:rPr>
                <a:t>(RF1, </a:t>
              </a:r>
              <a:r>
                <a:rPr lang="en-US" sz="1800" dirty="0">
                  <a:solidFill>
                    <a:srgbClr val="000000"/>
                  </a:solidFill>
                  <a:latin typeface="Georgia"/>
                  <a:ea typeface="+mn-ea"/>
                  <a:cs typeface="+mn-cs"/>
                </a:rPr>
                <a:t>NOT </a:t>
              </a:r>
              <a:r>
                <a:rPr lang="en-US" sz="1800" b="0" dirty="0">
                  <a:solidFill>
                    <a:srgbClr val="000000"/>
                  </a:solidFill>
                  <a:latin typeface="Georgia"/>
                  <a:ea typeface="+mn-ea"/>
                  <a:cs typeface="+mn-cs"/>
                </a:rPr>
                <a:t>RF2)</a:t>
              </a:r>
            </a:p>
          </p:txBody>
        </p:sp>
        <p:sp>
          <p:nvSpPr>
            <p:cNvPr id="14" name="Right Arrow 13"/>
            <p:cNvSpPr/>
            <p:nvPr/>
          </p:nvSpPr>
          <p:spPr>
            <a:xfrm rot="5400000" flipV="1">
              <a:off x="6529489" y="2802390"/>
              <a:ext cx="416080" cy="450101"/>
            </a:xfrm>
            <a:prstGeom prst="rightArrow">
              <a:avLst/>
            </a:prstGeom>
            <a:solidFill>
              <a:srgbClr val="3366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grpSp>
          <p:nvGrpSpPr>
            <p:cNvPr id="26" name="Group 25"/>
            <p:cNvGrpSpPr/>
            <p:nvPr/>
          </p:nvGrpSpPr>
          <p:grpSpPr>
            <a:xfrm>
              <a:off x="7283622" y="2362200"/>
              <a:ext cx="762000" cy="392838"/>
              <a:chOff x="7391400" y="4114800"/>
              <a:chExt cx="762000" cy="392838"/>
            </a:xfrm>
          </p:grpSpPr>
          <p:sp>
            <p:nvSpPr>
              <p:cNvPr id="18" name="Moon 17"/>
              <p:cNvSpPr/>
              <p:nvPr/>
            </p:nvSpPr>
            <p:spPr>
              <a:xfrm rot="10800000">
                <a:off x="7620000" y="4114800"/>
                <a:ext cx="369290" cy="392838"/>
              </a:xfrm>
              <a:prstGeom prst="moon">
                <a:avLst>
                  <a:gd name="adj" fmla="val 87500"/>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9" name="Oval 18"/>
              <p:cNvSpPr/>
              <p:nvPr/>
            </p:nvSpPr>
            <p:spPr bwMode="auto">
              <a:xfrm>
                <a:off x="7543800" y="4343400"/>
                <a:ext cx="91440" cy="91440"/>
              </a:xfrm>
              <a:prstGeom prst="ellipse">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fontAlgn="auto" hangingPunct="0">
                  <a:spcBef>
                    <a:spcPts val="0"/>
                  </a:spcBef>
                  <a:spcAft>
                    <a:spcPts val="0"/>
                  </a:spcAft>
                  <a:defRPr/>
                </a:pPr>
                <a:endParaRPr lang="en-US" sz="2400" b="0" kern="0">
                  <a:solidFill>
                    <a:srgbClr val="005193"/>
                  </a:solidFill>
                  <a:latin typeface="Times New Roman" pitchFamily="18" charset="0"/>
                  <a:ea typeface="+mn-ea"/>
                  <a:cs typeface="+mn-cs"/>
                </a:endParaRPr>
              </a:p>
            </p:txBody>
          </p:sp>
          <p:cxnSp>
            <p:nvCxnSpPr>
              <p:cNvPr id="21" name="Straight Connector 20"/>
              <p:cNvCxnSpPr>
                <a:stCxn id="18" idx="1"/>
              </p:cNvCxnSpPr>
              <p:nvPr/>
            </p:nvCxnSpPr>
            <p:spPr>
              <a:xfrm>
                <a:off x="7989290" y="4311219"/>
                <a:ext cx="16411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a:off x="7391400" y="4419600"/>
                <a:ext cx="16411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a:off x="7391400" y="4191000"/>
                <a:ext cx="237744"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27" name="Group 26"/>
            <p:cNvGrpSpPr/>
            <p:nvPr/>
          </p:nvGrpSpPr>
          <p:grpSpPr>
            <a:xfrm>
              <a:off x="6750222" y="1828800"/>
              <a:ext cx="762000" cy="392838"/>
              <a:chOff x="7391400" y="4114800"/>
              <a:chExt cx="762000" cy="392838"/>
            </a:xfrm>
          </p:grpSpPr>
          <p:sp>
            <p:nvSpPr>
              <p:cNvPr id="28" name="Moon 27"/>
              <p:cNvSpPr/>
              <p:nvPr/>
            </p:nvSpPr>
            <p:spPr>
              <a:xfrm rot="10800000">
                <a:off x="7620000" y="4114800"/>
                <a:ext cx="369290" cy="392838"/>
              </a:xfrm>
              <a:prstGeom prst="moon">
                <a:avLst>
                  <a:gd name="adj" fmla="val 87500"/>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cxnSp>
            <p:nvCxnSpPr>
              <p:cNvPr id="30" name="Straight Connector 29"/>
              <p:cNvCxnSpPr>
                <a:stCxn id="28" idx="1"/>
              </p:cNvCxnSpPr>
              <p:nvPr/>
            </p:nvCxnSpPr>
            <p:spPr>
              <a:xfrm>
                <a:off x="7989290" y="4311219"/>
                <a:ext cx="16411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a:off x="7391400" y="4419600"/>
                <a:ext cx="237744"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a:off x="7391400" y="4191000"/>
                <a:ext cx="237744"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33" name="Isosceles Triangle 32"/>
            <p:cNvSpPr/>
            <p:nvPr/>
          </p:nvSpPr>
          <p:spPr>
            <a:xfrm rot="5400000">
              <a:off x="6140622" y="1371600"/>
              <a:ext cx="304800" cy="304800"/>
            </a:xfrm>
            <a:prstGeom prst="triangle">
              <a:avLst/>
            </a:prstGeom>
            <a:no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cxnSp>
          <p:nvCxnSpPr>
            <p:cNvPr id="34" name="Straight Connector 33"/>
            <p:cNvCxnSpPr/>
            <p:nvPr/>
          </p:nvCxnSpPr>
          <p:spPr>
            <a:xfrm>
              <a:off x="5902878" y="1447800"/>
              <a:ext cx="237744"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a:off x="6436278" y="1524000"/>
              <a:ext cx="237744"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5" name="Rectangle 4"/>
          <p:cNvSpPr/>
          <p:nvPr/>
        </p:nvSpPr>
        <p:spPr>
          <a:xfrm>
            <a:off x="3962400" y="1828800"/>
            <a:ext cx="533400" cy="2286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dirty="0">
              <a:solidFill>
                <a:srgbClr val="FFFFFF"/>
              </a:solidFill>
              <a:latin typeface="Georgia"/>
            </a:endParaRPr>
          </a:p>
        </p:txBody>
      </p:sp>
      <p:pic>
        <p:nvPicPr>
          <p:cNvPr id="36" name="Content Placeholder 4" descr="Figure 5A.pdf"/>
          <p:cNvPicPr>
            <a:picLocks noChangeAspect="1"/>
          </p:cNvPicPr>
          <p:nvPr/>
        </p:nvPicPr>
        <p:blipFill rotWithShape="1">
          <a:blip r:embed="rId3">
            <a:extLst>
              <a:ext uri="{28A0092B-C50C-407E-A947-70E740481C1C}">
                <a14:useLocalDpi xmlns:a14="http://schemas.microsoft.com/office/drawing/2010/main" val="0"/>
              </a:ext>
            </a:extLst>
          </a:blip>
          <a:srcRect l="82571" r="2975" b="55604"/>
          <a:stretch/>
        </p:blipFill>
        <p:spPr bwMode="auto">
          <a:xfrm>
            <a:off x="3657600" y="1295400"/>
            <a:ext cx="1215591" cy="3733800"/>
          </a:xfrm>
          <a:prstGeom prst="rect">
            <a:avLst/>
          </a:prstGeom>
          <a:noFill/>
          <a:ln w="9525">
            <a:noFill/>
            <a:miter lim="800000"/>
            <a:headEnd/>
            <a:tailEnd/>
          </a:ln>
        </p:spPr>
      </p:pic>
      <p:sp>
        <p:nvSpPr>
          <p:cNvPr id="20" name="Rectangle 19"/>
          <p:cNvSpPr/>
          <p:nvPr/>
        </p:nvSpPr>
        <p:spPr>
          <a:xfrm>
            <a:off x="16101" y="1295400"/>
            <a:ext cx="3429000" cy="584776"/>
          </a:xfrm>
          <a:prstGeom prst="rect">
            <a:avLst/>
          </a:prstGeom>
        </p:spPr>
        <p:txBody>
          <a:bodyPr wrap="square">
            <a:spAutoFit/>
          </a:bodyPr>
          <a:lstStyle/>
          <a:p>
            <a:pPr fontAlgn="auto">
              <a:spcBef>
                <a:spcPts val="0"/>
              </a:spcBef>
              <a:spcAft>
                <a:spcPts val="0"/>
              </a:spcAft>
            </a:pPr>
            <a:r>
              <a:rPr lang="en-US" sz="1600" b="0" dirty="0">
                <a:solidFill>
                  <a:srgbClr val="000000"/>
                </a:solidFill>
                <a:latin typeface="Georgia"/>
                <a:ea typeface="+mn-ea"/>
                <a:cs typeface="+mn-cs"/>
              </a:rPr>
              <a:t>2,153  (RF1=MYC, RF2=other TFs, T=all common targets) triplets</a:t>
            </a:r>
          </a:p>
        </p:txBody>
      </p:sp>
      <p:sp>
        <p:nvSpPr>
          <p:cNvPr id="39" name="TextBox 38"/>
          <p:cNvSpPr txBox="1"/>
          <p:nvPr/>
        </p:nvSpPr>
        <p:spPr>
          <a:xfrm>
            <a:off x="4953000" y="6172201"/>
            <a:ext cx="4191000" cy="276999"/>
          </a:xfrm>
          <a:prstGeom prst="rect">
            <a:avLst/>
          </a:prstGeom>
          <a:noFill/>
        </p:spPr>
        <p:txBody>
          <a:bodyPr wrap="square" rtlCol="0">
            <a:spAutoFit/>
          </a:bodyPr>
          <a:lstStyle/>
          <a:p>
            <a:pPr algn="r" fontAlgn="auto">
              <a:spcBef>
                <a:spcPts val="0"/>
              </a:spcBef>
              <a:spcAft>
                <a:spcPts val="0"/>
              </a:spcAft>
            </a:pPr>
            <a:r>
              <a:rPr lang="en-US" dirty="0">
                <a:solidFill>
                  <a:srgbClr val="000000"/>
                </a:solidFill>
                <a:latin typeface="Georgia"/>
                <a:ea typeface="+mn-ea"/>
                <a:cs typeface="+mn-cs"/>
              </a:rPr>
              <a:t>Wang</a:t>
            </a:r>
            <a:r>
              <a:rPr lang="en-US" b="0" dirty="0">
                <a:solidFill>
                  <a:srgbClr val="000000"/>
                </a:solidFill>
                <a:latin typeface="Georgia"/>
                <a:ea typeface="+mn-ea"/>
                <a:cs typeface="+mn-cs"/>
              </a:rPr>
              <a:t>, et al., </a:t>
            </a:r>
            <a:r>
              <a:rPr lang="en-US" b="0" i="1" dirty="0" err="1">
                <a:solidFill>
                  <a:srgbClr val="000000"/>
                </a:solidFill>
                <a:latin typeface="Georgia"/>
                <a:ea typeface="+mn-ea"/>
                <a:cs typeface="+mn-cs"/>
              </a:rPr>
              <a:t>PLoS</a:t>
            </a:r>
            <a:r>
              <a:rPr lang="en-US" b="0" i="1" dirty="0">
                <a:solidFill>
                  <a:srgbClr val="000000"/>
                </a:solidFill>
                <a:latin typeface="Georgia"/>
                <a:ea typeface="+mn-ea"/>
                <a:cs typeface="+mn-cs"/>
              </a:rPr>
              <a:t> Computational Biology</a:t>
            </a:r>
            <a:r>
              <a:rPr lang="en-US" b="0" dirty="0">
                <a:solidFill>
                  <a:srgbClr val="000000"/>
                </a:solidFill>
                <a:latin typeface="Georgia"/>
                <a:ea typeface="+mn-ea"/>
                <a:cs typeface="+mn-cs"/>
              </a:rPr>
              <a:t>, 2015</a:t>
            </a:r>
          </a:p>
        </p:txBody>
      </p:sp>
      <p:sp>
        <p:nvSpPr>
          <p:cNvPr id="37" name="TextBox 36"/>
          <p:cNvSpPr txBox="1"/>
          <p:nvPr/>
        </p:nvSpPr>
        <p:spPr>
          <a:xfrm rot="16200000">
            <a:off x="-1652367" y="3696499"/>
            <a:ext cx="3698448" cy="338554"/>
          </a:xfrm>
          <a:prstGeom prst="rect">
            <a:avLst/>
          </a:prstGeom>
          <a:solidFill>
            <a:srgbClr val="FFFFFF"/>
          </a:solidFill>
        </p:spPr>
        <p:txBody>
          <a:bodyPr wrap="none" rtlCol="0">
            <a:spAutoFit/>
          </a:bodyPr>
          <a:lstStyle/>
          <a:p>
            <a:pPr fontAlgn="auto">
              <a:spcBef>
                <a:spcPts val="0"/>
              </a:spcBef>
              <a:spcAft>
                <a:spcPts val="0"/>
              </a:spcAft>
            </a:pPr>
            <a:r>
              <a:rPr lang="en-US" sz="1600" b="0" dirty="0">
                <a:solidFill>
                  <a:srgbClr val="000000"/>
                </a:solidFill>
                <a:latin typeface="Helvetica"/>
                <a:ea typeface="+mn-ea"/>
                <a:cs typeface="Helvetica"/>
              </a:rPr>
              <a:t>number of logic-gate consistent triplets</a:t>
            </a:r>
          </a:p>
        </p:txBody>
      </p:sp>
    </p:spTree>
    <p:extLst>
      <p:ext uri="{BB962C8B-B14F-4D97-AF65-F5344CB8AC3E}">
        <p14:creationId xmlns:p14="http://schemas.microsoft.com/office/powerpoint/2010/main" val="4123243867"/>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07553" name="Title 1"/>
          <p:cNvSpPr>
            <a:spLocks noGrp="1"/>
          </p:cNvSpPr>
          <p:nvPr>
            <p:ph type="title"/>
            <p:custDataLst>
              <p:tags r:id="rId3"/>
            </p:custDataLst>
          </p:nvPr>
        </p:nvSpPr>
        <p:spPr>
          <a:xfrm>
            <a:off x="5717801" y="-98777"/>
            <a:ext cx="2973218" cy="1862667"/>
          </a:xfrm>
        </p:spPr>
        <p:txBody>
          <a:bodyPr/>
          <a:lstStyle/>
          <a:p>
            <a:pPr>
              <a:defRPr/>
            </a:pPr>
            <a:r>
              <a:rPr lang="en-US" dirty="0">
                <a:solidFill>
                  <a:schemeClr val="tx1">
                    <a:lumMod val="50000"/>
                    <a:lumOff val="50000"/>
                  </a:schemeClr>
                </a:solidFill>
              </a:rPr>
              <a:t> </a:t>
            </a:r>
            <a:r>
              <a:rPr lang="en-US" dirty="0" smtClean="0">
                <a:solidFill>
                  <a:schemeClr val="tx1">
                    <a:lumMod val="50000"/>
                    <a:lumOff val="50000"/>
                  </a:schemeClr>
                </a:solidFill>
              </a:rPr>
              <a:t>Genomic Privacy: Intertwined Social &amp; Technical Issues</a:t>
            </a:r>
            <a:endParaRPr lang="en-US" sz="1800" dirty="0">
              <a:solidFill>
                <a:schemeClr val="tx1">
                  <a:lumMod val="50000"/>
                  <a:lumOff val="50000"/>
                </a:schemeClr>
              </a:solidFill>
            </a:endParaRPr>
          </a:p>
        </p:txBody>
      </p:sp>
      <p:sp>
        <p:nvSpPr>
          <p:cNvPr id="327683" name="Content Placeholder 2"/>
          <p:cNvSpPr>
            <a:spLocks noGrp="1"/>
          </p:cNvSpPr>
          <p:nvPr>
            <p:ph sz="half" idx="1"/>
            <p:custDataLst>
              <p:tags r:id="rId4"/>
            </p:custDataLst>
          </p:nvPr>
        </p:nvSpPr>
        <p:spPr>
          <a:xfrm>
            <a:off x="14113" y="114300"/>
            <a:ext cx="5418667" cy="3767138"/>
          </a:xfrm>
        </p:spPr>
        <p:txBody>
          <a:bodyPr/>
          <a:lstStyle/>
          <a:p>
            <a:r>
              <a:rPr lang="en-US" sz="2400" dirty="0">
                <a:solidFill>
                  <a:schemeClr val="bg1">
                    <a:lumMod val="50000"/>
                  </a:schemeClr>
                </a:solidFill>
                <a:latin typeface="Arial" charset="0"/>
                <a:ea typeface="ＭＳ Ｐゴシック" charset="0"/>
                <a:cs typeface="ＭＳ Ｐゴシック" charset="0"/>
              </a:rPr>
              <a:t>Setting the Stage: the Advent of Personal Genomics</a:t>
            </a:r>
          </a:p>
          <a:p>
            <a:r>
              <a:rPr lang="en-US" sz="2400" b="1" dirty="0">
                <a:solidFill>
                  <a:schemeClr val="bg1"/>
                </a:solidFill>
                <a:latin typeface="Arial" charset="0"/>
                <a:ea typeface="ＭＳ Ｐゴシック" charset="0"/>
                <a:cs typeface="ＭＳ Ｐゴシック" charset="0"/>
              </a:rPr>
              <a:t>The Dilemma of Genomic Privacy</a:t>
            </a:r>
          </a:p>
          <a:p>
            <a:pPr lvl="1"/>
            <a:r>
              <a:rPr lang="en-US" sz="2200" dirty="0">
                <a:solidFill>
                  <a:schemeClr val="bg1">
                    <a:lumMod val="50000"/>
                  </a:schemeClr>
                </a:solidFill>
                <a:latin typeface="Arial" charset="0"/>
                <a:ea typeface="ＭＳ Ｐゴシック" charset="0"/>
                <a:cs typeface="ＭＳ Ｐゴシック" charset="0"/>
              </a:rPr>
              <a:t>Fundamental, inherited info that’s very private </a:t>
            </a:r>
            <a:r>
              <a:rPr lang="en-US" sz="2200" dirty="0" err="1">
                <a:solidFill>
                  <a:schemeClr val="bg1">
                    <a:lumMod val="50000"/>
                  </a:schemeClr>
                </a:solidFill>
                <a:latin typeface="Arial" charset="0"/>
                <a:ea typeface="ＭＳ Ｐゴシック" charset="0"/>
                <a:cs typeface="ＭＳ Ｐゴシック" charset="0"/>
              </a:rPr>
              <a:t>vs</a:t>
            </a:r>
            <a:r>
              <a:rPr lang="en-US" sz="2200" dirty="0">
                <a:solidFill>
                  <a:schemeClr val="bg1">
                    <a:lumMod val="50000"/>
                  </a:schemeClr>
                </a:solidFill>
                <a:latin typeface="Arial" charset="0"/>
                <a:ea typeface="ＭＳ Ｐゴシック" charset="0"/>
                <a:cs typeface="ＭＳ Ｐゴシック" charset="0"/>
              </a:rPr>
              <a:t> the need for large-scale data-sharing to enable med. research</a:t>
            </a:r>
          </a:p>
          <a:p>
            <a:r>
              <a:rPr lang="en-US" sz="2400" dirty="0">
                <a:solidFill>
                  <a:srgbClr val="FFFFFF"/>
                </a:solidFill>
                <a:latin typeface="Arial" charset="0"/>
                <a:ea typeface="ＭＳ Ｐゴシック" charset="0"/>
                <a:cs typeface="ＭＳ Ｐゴシック" charset="0"/>
              </a:rPr>
              <a:t>Current Social &amp; Tech Approaches</a:t>
            </a:r>
          </a:p>
          <a:p>
            <a:pPr lvl="1"/>
            <a:r>
              <a:rPr lang="en-US" sz="2200" dirty="0">
                <a:solidFill>
                  <a:schemeClr val="bg1">
                    <a:lumMod val="50000"/>
                  </a:schemeClr>
                </a:solidFill>
                <a:latin typeface="Arial" charset="0"/>
                <a:ea typeface="ＭＳ Ｐゴシック" charset="0"/>
                <a:cs typeface="ＭＳ Ｐゴシック" charset="0"/>
              </a:rPr>
              <a:t>GINA, Consents &amp; </a:t>
            </a:r>
            <a:br>
              <a:rPr lang="en-US" sz="2200" dirty="0">
                <a:solidFill>
                  <a:schemeClr val="bg1">
                    <a:lumMod val="50000"/>
                  </a:schemeClr>
                </a:solidFill>
                <a:latin typeface="Arial" charset="0"/>
                <a:ea typeface="ＭＳ Ｐゴシック" charset="0"/>
                <a:cs typeface="ＭＳ Ｐゴシック" charset="0"/>
              </a:rPr>
            </a:br>
            <a:r>
              <a:rPr lang="en-US" sz="2200" b="1" dirty="0">
                <a:solidFill>
                  <a:schemeClr val="bg1">
                    <a:lumMod val="50000"/>
                  </a:schemeClr>
                </a:solidFill>
                <a:latin typeface="Arial" charset="0"/>
                <a:ea typeface="ＭＳ Ｐゴシック" charset="0"/>
                <a:cs typeface="ＭＳ Ｐゴシック" charset="0"/>
              </a:rPr>
              <a:t>"Secure" use of </a:t>
            </a:r>
            <a:r>
              <a:rPr lang="en-US" sz="2200" b="1" dirty="0" err="1">
                <a:solidFill>
                  <a:schemeClr val="bg1">
                    <a:lumMod val="50000"/>
                  </a:schemeClr>
                </a:solidFill>
                <a:latin typeface="Arial" charset="0"/>
                <a:ea typeface="ＭＳ Ｐゴシック" charset="0"/>
                <a:cs typeface="ＭＳ Ｐゴシック" charset="0"/>
              </a:rPr>
              <a:t>dbGAP</a:t>
            </a:r>
            <a:endParaRPr lang="en-US" sz="2200" b="1" dirty="0">
              <a:solidFill>
                <a:schemeClr val="bg1">
                  <a:lumMod val="50000"/>
                </a:schemeClr>
              </a:solidFill>
              <a:latin typeface="Arial" charset="0"/>
              <a:ea typeface="ＭＳ Ｐゴシック" charset="0"/>
              <a:cs typeface="ＭＳ Ｐゴシック" charset="0"/>
            </a:endParaRPr>
          </a:p>
          <a:p>
            <a:pPr lvl="1"/>
            <a:r>
              <a:rPr lang="en-US" sz="2200" dirty="0">
                <a:solidFill>
                  <a:schemeClr val="bg1">
                    <a:lumMod val="50000"/>
                  </a:schemeClr>
                </a:solidFill>
                <a:latin typeface="Arial" charset="0"/>
                <a:ea typeface="ＭＳ Ｐゴシック" charset="0"/>
                <a:cs typeface="ＭＳ Ｐゴシック" charset="0"/>
              </a:rPr>
              <a:t>Issues: burdensome security, inconsistencies + ways the solutions have been partially </a:t>
            </a:r>
            <a:r>
              <a:rPr lang="en-US" sz="2200" b="1" dirty="0">
                <a:solidFill>
                  <a:schemeClr val="bg1">
                    <a:lumMod val="50000"/>
                  </a:schemeClr>
                </a:solidFill>
                <a:latin typeface="Arial" charset="0"/>
                <a:ea typeface="ＭＳ Ｐゴシック" charset="0"/>
                <a:cs typeface="ＭＳ Ｐゴシック" charset="0"/>
              </a:rPr>
              <a:t>"hacked”</a:t>
            </a:r>
          </a:p>
          <a:p>
            <a:pPr lvl="1"/>
            <a:r>
              <a:rPr lang="en-US" sz="2200" dirty="0" err="1">
                <a:solidFill>
                  <a:schemeClr val="bg1">
                    <a:lumMod val="50000"/>
                  </a:schemeClr>
                </a:solidFill>
                <a:latin typeface="Arial" charset="0"/>
                <a:ea typeface="ＭＳ Ｐゴシック" charset="0"/>
                <a:cs typeface="ＭＳ Ｐゴシック" charset="0"/>
              </a:rPr>
              <a:t>Strawman</a:t>
            </a:r>
            <a:r>
              <a:rPr lang="en-US" sz="2200" dirty="0">
                <a:solidFill>
                  <a:schemeClr val="bg1">
                    <a:lumMod val="50000"/>
                  </a:schemeClr>
                </a:solidFill>
                <a:latin typeface="Arial" charset="0"/>
                <a:ea typeface="ＭＳ Ｐゴシック" charset="0"/>
                <a:cs typeface="ＭＳ Ｐゴシック" charset="0"/>
              </a:rPr>
              <a:t> </a:t>
            </a:r>
            <a:r>
              <a:rPr lang="en-US" sz="2200" b="1" dirty="0">
                <a:solidFill>
                  <a:schemeClr val="bg1">
                    <a:lumMod val="50000"/>
                  </a:schemeClr>
                </a:solidFill>
                <a:latin typeface="Arial" charset="0"/>
                <a:ea typeface="ＭＳ Ｐゴシック" charset="0"/>
                <a:cs typeface="ＭＳ Ｐゴシック" charset="0"/>
              </a:rPr>
              <a:t>Hybrid </a:t>
            </a:r>
            <a:r>
              <a:rPr lang="en-US" sz="2200" b="1" dirty="0" err="1">
                <a:solidFill>
                  <a:schemeClr val="bg1">
                    <a:lumMod val="50000"/>
                  </a:schemeClr>
                </a:solidFill>
                <a:latin typeface="Arial" charset="0"/>
                <a:ea typeface="ＭＳ Ｐゴシック" charset="0"/>
                <a:cs typeface="ＭＳ Ｐゴシック" charset="0"/>
              </a:rPr>
              <a:t>Soc</a:t>
            </a:r>
            <a:r>
              <a:rPr lang="en-US" sz="2200" b="1" dirty="0">
                <a:solidFill>
                  <a:schemeClr val="bg1">
                    <a:lumMod val="50000"/>
                  </a:schemeClr>
                </a:solidFill>
                <a:latin typeface="Arial" charset="0"/>
                <a:ea typeface="ＭＳ Ｐゴシック" charset="0"/>
                <a:cs typeface="ＭＳ Ｐゴシック" charset="0"/>
              </a:rPr>
              <a:t>-Tech Proposal </a:t>
            </a:r>
            <a:r>
              <a:rPr lang="en-US" sz="2200" dirty="0">
                <a:solidFill>
                  <a:schemeClr val="bg1">
                    <a:lumMod val="50000"/>
                  </a:schemeClr>
                </a:solidFill>
                <a:latin typeface="Arial" charset="0"/>
                <a:ea typeface="ＭＳ Ｐゴシック" charset="0"/>
                <a:cs typeface="ＭＳ Ｐゴシック" charset="0"/>
              </a:rPr>
              <a:t>(Licensure, Cloud Enclaves. </a:t>
            </a:r>
            <a:r>
              <a:rPr lang="en-US" sz="2200" b="1" dirty="0">
                <a:solidFill>
                  <a:schemeClr val="bg1">
                    <a:lumMod val="50000"/>
                  </a:schemeClr>
                </a:solidFill>
                <a:latin typeface="Arial" charset="0"/>
                <a:ea typeface="ＭＳ Ｐゴシック" charset="0"/>
                <a:cs typeface="ＭＳ Ｐゴシック" charset="0"/>
              </a:rPr>
              <a:t>Quantifying Leaks, &amp; Closely Coupled priv.-public data</a:t>
            </a:r>
            <a:r>
              <a:rPr lang="en-US" sz="2200" dirty="0">
                <a:solidFill>
                  <a:schemeClr val="bg1">
                    <a:lumMod val="50000"/>
                  </a:schemeClr>
                </a:solidFill>
                <a:latin typeface="Arial" charset="0"/>
                <a:ea typeface="ＭＳ Ｐゴシック" charset="0"/>
                <a:cs typeface="ＭＳ Ｐゴシック" charset="0"/>
              </a:rPr>
              <a:t>)</a:t>
            </a:r>
          </a:p>
          <a:p>
            <a:pPr lvl="1"/>
            <a:endParaRPr lang="en-US" sz="2200" dirty="0">
              <a:solidFill>
                <a:schemeClr val="bg1">
                  <a:lumMod val="50000"/>
                </a:schemeClr>
              </a:solidFill>
              <a:latin typeface="Arial" charset="0"/>
              <a:ea typeface="ＭＳ Ｐゴシック" charset="0"/>
              <a:cs typeface="ＭＳ Ｐゴシック" charset="0"/>
            </a:endParaRPr>
          </a:p>
        </p:txBody>
      </p:sp>
      <p:sp>
        <p:nvSpPr>
          <p:cNvPr id="327684" name="Content Placeholder 3"/>
          <p:cNvSpPr>
            <a:spLocks noGrp="1"/>
          </p:cNvSpPr>
          <p:nvPr>
            <p:ph sz="half" idx="2"/>
            <p:custDataLst>
              <p:tags r:id="rId5"/>
            </p:custDataLst>
          </p:nvPr>
        </p:nvSpPr>
        <p:spPr>
          <a:xfrm>
            <a:off x="5393885" y="1689102"/>
            <a:ext cx="3621051" cy="4684713"/>
          </a:xfrm>
        </p:spPr>
        <p:txBody>
          <a:bodyPr/>
          <a:lstStyle/>
          <a:p>
            <a:r>
              <a:rPr lang="en-US" sz="2400" b="1" dirty="0">
                <a:solidFill>
                  <a:srgbClr val="FFFFFF"/>
                </a:solidFill>
                <a:latin typeface="Arial" charset="0"/>
                <a:ea typeface="ＭＳ Ｐゴシック" charset="0"/>
                <a:cs typeface="ＭＳ Ｐゴシック" charset="0"/>
              </a:rPr>
              <a:t>RNA-</a:t>
            </a:r>
            <a:r>
              <a:rPr lang="en-US" sz="2400" b="1" dirty="0" err="1">
                <a:solidFill>
                  <a:srgbClr val="FFFFFF"/>
                </a:solidFill>
                <a:latin typeface="Arial" charset="0"/>
                <a:ea typeface="ＭＳ Ｐゴシック" charset="0"/>
                <a:cs typeface="ＭＳ Ｐゴシック" charset="0"/>
              </a:rPr>
              <a:t>seq</a:t>
            </a:r>
            <a:r>
              <a:rPr lang="en-US" sz="2400" b="1" dirty="0">
                <a:solidFill>
                  <a:schemeClr val="bg1">
                    <a:lumMod val="50000"/>
                  </a:schemeClr>
                </a:solidFill>
                <a:latin typeface="Arial" charset="0"/>
                <a:ea typeface="ＭＳ Ｐゴシック" charset="0"/>
                <a:cs typeface="ＭＳ Ｐゴシック" charset="0"/>
              </a:rPr>
              <a:t> – practical problem of publicly sharing some of the info</a:t>
            </a:r>
          </a:p>
          <a:p>
            <a:pPr lvl="1"/>
            <a:r>
              <a:rPr lang="en-US" sz="2200" dirty="0">
                <a:solidFill>
                  <a:schemeClr val="bg1">
                    <a:lumMod val="50000"/>
                  </a:schemeClr>
                </a:solidFill>
                <a:latin typeface="Arial" charset="0"/>
                <a:ea typeface="ＭＳ Ｐゴシック" charset="0"/>
                <a:cs typeface="ＭＳ Ｐゴシック" charset="0"/>
              </a:rPr>
              <a:t>Removing SNVs in reads using </a:t>
            </a:r>
            <a:r>
              <a:rPr lang="en-US" sz="2200" b="1" dirty="0">
                <a:solidFill>
                  <a:srgbClr val="FFFFFF"/>
                </a:solidFill>
                <a:latin typeface="Arial" charset="0"/>
                <a:ea typeface="ＭＳ Ｐゴシック" charset="0"/>
                <a:cs typeface="ＭＳ Ｐゴシック" charset="0"/>
              </a:rPr>
              <a:t>MRF</a:t>
            </a:r>
          </a:p>
          <a:p>
            <a:pPr lvl="1"/>
            <a:r>
              <a:rPr lang="en-US" sz="2200" dirty="0">
                <a:solidFill>
                  <a:schemeClr val="bg1">
                    <a:lumMod val="50000"/>
                  </a:schemeClr>
                </a:solidFill>
                <a:latin typeface="Arial" charset="0"/>
                <a:ea typeface="ＭＳ Ｐゴシック" charset="0"/>
                <a:cs typeface="ＭＳ Ｐゴシック" charset="0"/>
              </a:rPr>
              <a:t>Quantifying &amp; removing variant info from </a:t>
            </a:r>
            <a:r>
              <a:rPr lang="en-US" sz="2200" dirty="0">
                <a:solidFill>
                  <a:srgbClr val="FFFFFF"/>
                </a:solidFill>
                <a:latin typeface="Arial" charset="0"/>
                <a:ea typeface="ＭＳ Ｐゴシック" charset="0"/>
                <a:cs typeface="ＭＳ Ｐゴシック" charset="0"/>
              </a:rPr>
              <a:t>expression levels + </a:t>
            </a:r>
            <a:r>
              <a:rPr lang="en-US" sz="2200" b="1" dirty="0" err="1">
                <a:solidFill>
                  <a:srgbClr val="FFFFFF"/>
                </a:solidFill>
                <a:latin typeface="Arial" charset="0"/>
                <a:ea typeface="ＭＳ Ｐゴシック" charset="0"/>
                <a:cs typeface="ＭＳ Ｐゴシック" charset="0"/>
              </a:rPr>
              <a:t>eQTLs</a:t>
            </a:r>
            <a:endParaRPr lang="en-US" sz="2200" b="1" dirty="0">
              <a:solidFill>
                <a:srgbClr val="FFFFFF"/>
              </a:solidFill>
              <a:latin typeface="Arial" charset="0"/>
              <a:ea typeface="ＭＳ Ｐゴシック" charset="0"/>
              <a:cs typeface="ＭＳ Ｐゴシック" charset="0"/>
            </a:endParaRPr>
          </a:p>
          <a:p>
            <a:pPr lvl="1"/>
            <a:r>
              <a:rPr lang="en-US" sz="2200" dirty="0">
                <a:solidFill>
                  <a:schemeClr val="bg1">
                    <a:lumMod val="50000"/>
                  </a:schemeClr>
                </a:solidFill>
                <a:latin typeface="Arial" charset="0"/>
                <a:ea typeface="ＭＳ Ｐゴシック" charset="0"/>
                <a:cs typeface="ＭＳ Ｐゴシック" charset="0"/>
              </a:rPr>
              <a:t>Further complications: </a:t>
            </a:r>
            <a:r>
              <a:rPr lang="en-US" sz="2200" dirty="0">
                <a:solidFill>
                  <a:srgbClr val="FFFFFF"/>
                </a:solidFill>
                <a:latin typeface="Arial" charset="0"/>
                <a:ea typeface="ＭＳ Ｐゴシック" charset="0"/>
                <a:cs typeface="ＭＳ Ｐゴシック" charset="0"/>
              </a:rPr>
              <a:t>SVs in pervasive transcription?</a:t>
            </a:r>
          </a:p>
          <a:p>
            <a:pPr lvl="2"/>
            <a:endParaRPr lang="en-US" sz="2200" dirty="0">
              <a:solidFill>
                <a:schemeClr val="bg1">
                  <a:lumMod val="50000"/>
                </a:schemeClr>
              </a:solidFill>
              <a:latin typeface="Arial" charset="0"/>
              <a:ea typeface="ＭＳ Ｐゴシック" charset="0"/>
              <a:cs typeface="ＭＳ Ｐゴシック" charset="0"/>
            </a:endParaRPr>
          </a:p>
          <a:p>
            <a:pPr lvl="1"/>
            <a:endParaRPr lang="en-US" sz="2200" dirty="0">
              <a:solidFill>
                <a:schemeClr val="bg1">
                  <a:lumMod val="50000"/>
                </a:schemeClr>
              </a:solidFill>
              <a:latin typeface="Arial" charset="0"/>
              <a:ea typeface="ＭＳ Ｐゴシック" charset="0"/>
              <a:cs typeface="ＭＳ Ｐゴシック" charset="0"/>
            </a:endParaRPr>
          </a:p>
        </p:txBody>
      </p:sp>
    </p:spTree>
    <p:custDataLst>
      <p:tags r:id="rId2"/>
    </p:custDataLst>
    <p:extLst>
      <p:ext uri="{BB962C8B-B14F-4D97-AF65-F5344CB8AC3E}">
        <p14:creationId xmlns:p14="http://schemas.microsoft.com/office/powerpoint/2010/main" val="408185072"/>
      </p:ext>
    </p:extLst>
  </p:cSld>
  <p:clrMapOvr>
    <a:overrideClrMapping bg1="lt1" tx1="dk1" bg2="lt2" tx2="dk2" accent1="accent1" accent2="accent2" accent3="accent3" accent4="accent4" accent5="accent5" accent6="accent6" hlink="hlink" folHlink="folHlink"/>
  </p:clrMapOvr>
  <p:transition xmlns:p14="http://schemas.microsoft.com/office/powerpoint/2010/main" advTm="110555"/>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From </a:t>
            </a:r>
            <a:r>
              <a:rPr lang="en-US" dirty="0" err="1" smtClean="0"/>
              <a:t>loregic</a:t>
            </a:r>
            <a:r>
              <a:rPr lang="en-US" dirty="0" smtClean="0"/>
              <a:t> to DREISS</a:t>
            </a:r>
            <a:endParaRPr lang="en-US" dirty="0"/>
          </a:p>
        </p:txBody>
      </p:sp>
      <p:sp>
        <p:nvSpPr>
          <p:cNvPr id="3" name="Content Placeholder 2"/>
          <p:cNvSpPr>
            <a:spLocks noGrp="1"/>
          </p:cNvSpPr>
          <p:nvPr>
            <p:ph idx="1"/>
          </p:nvPr>
        </p:nvSpPr>
        <p:spPr/>
        <p:txBody>
          <a:bodyPr/>
          <a:lstStyle/>
          <a:p>
            <a:r>
              <a:rPr lang="en-US" dirty="0" smtClean="0"/>
              <a:t>Many regulatory triplets do not follow logical cooperativity such as in yeast cell cycle</a:t>
            </a:r>
          </a:p>
          <a:p>
            <a:pPr lvl="1"/>
            <a:r>
              <a:rPr lang="en-US" dirty="0" smtClean="0"/>
              <a:t>Advanced models needed to capture regulatory mechanisms</a:t>
            </a:r>
          </a:p>
          <a:p>
            <a:r>
              <a:rPr lang="en-US" dirty="0" smtClean="0"/>
              <a:t>Internal/external regulatory networks</a:t>
            </a:r>
          </a:p>
          <a:p>
            <a:pPr lvl="1"/>
            <a:r>
              <a:rPr lang="en-US" dirty="0" smtClean="0"/>
              <a:t>e.g., internal &amp; external factors affect a pathway</a:t>
            </a:r>
          </a:p>
          <a:p>
            <a:r>
              <a:rPr lang="en-US" dirty="0" smtClean="0"/>
              <a:t>Continuous models</a:t>
            </a:r>
          </a:p>
          <a:p>
            <a:pPr lvl="1"/>
            <a:r>
              <a:rPr lang="en-US" dirty="0" smtClean="0"/>
              <a:t>State-space models</a:t>
            </a:r>
            <a:endParaRPr lang="en-US" dirty="0"/>
          </a:p>
        </p:txBody>
      </p:sp>
    </p:spTree>
    <p:extLst>
      <p:ext uri="{BB962C8B-B14F-4D97-AF65-F5344CB8AC3E}">
        <p14:creationId xmlns:p14="http://schemas.microsoft.com/office/powerpoint/2010/main" val="4290249077"/>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914400"/>
          </a:xfrm>
        </p:spPr>
        <p:txBody>
          <a:bodyPr>
            <a:normAutofit/>
          </a:bodyPr>
          <a:lstStyle/>
          <a:p>
            <a:r>
              <a:rPr lang="en-US" sz="3600" dirty="0" smtClean="0"/>
              <a:t>Internal and external gene regulatory networks</a:t>
            </a:r>
            <a:endParaRPr lang="en-US" sz="3600" dirty="0"/>
          </a:p>
        </p:txBody>
      </p:sp>
      <p:grpSp>
        <p:nvGrpSpPr>
          <p:cNvPr id="221" name="Group 220"/>
          <p:cNvGrpSpPr/>
          <p:nvPr/>
        </p:nvGrpSpPr>
        <p:grpSpPr>
          <a:xfrm rot="16200000">
            <a:off x="3635927" y="873194"/>
            <a:ext cx="1656866" cy="2653680"/>
            <a:chOff x="5408411" y="752559"/>
            <a:chExt cx="3382966" cy="5418244"/>
          </a:xfrm>
        </p:grpSpPr>
        <p:grpSp>
          <p:nvGrpSpPr>
            <p:cNvPr id="222" name="Group 43"/>
            <p:cNvGrpSpPr/>
            <p:nvPr/>
          </p:nvGrpSpPr>
          <p:grpSpPr>
            <a:xfrm>
              <a:off x="5408411" y="752559"/>
              <a:ext cx="3382966" cy="2591141"/>
              <a:chOff x="1763989" y="13736778"/>
              <a:chExt cx="3382966" cy="2591141"/>
            </a:xfrm>
          </p:grpSpPr>
          <p:sp>
            <p:nvSpPr>
              <p:cNvPr id="343" name="Oval 81"/>
              <p:cNvSpPr/>
              <p:nvPr/>
            </p:nvSpPr>
            <p:spPr bwMode="auto">
              <a:xfrm>
                <a:off x="1763989" y="14541500"/>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a typeface="+mn-ea"/>
                  <a:cs typeface="+mn-cs"/>
                </a:endParaRPr>
              </a:p>
            </p:txBody>
          </p:sp>
          <p:sp>
            <p:nvSpPr>
              <p:cNvPr id="344" name="Oval 82"/>
              <p:cNvSpPr/>
              <p:nvPr/>
            </p:nvSpPr>
            <p:spPr bwMode="auto">
              <a:xfrm>
                <a:off x="2027513" y="15045219"/>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a typeface="+mn-ea"/>
                  <a:cs typeface="+mn-cs"/>
                </a:endParaRPr>
              </a:p>
            </p:txBody>
          </p:sp>
          <p:sp>
            <p:nvSpPr>
              <p:cNvPr id="345" name="Oval 83"/>
              <p:cNvSpPr/>
              <p:nvPr/>
            </p:nvSpPr>
            <p:spPr bwMode="auto">
              <a:xfrm>
                <a:off x="2561945" y="14930919"/>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a typeface="+mn-ea"/>
                  <a:cs typeface="+mn-cs"/>
                </a:endParaRPr>
              </a:p>
            </p:txBody>
          </p:sp>
          <p:sp>
            <p:nvSpPr>
              <p:cNvPr id="346" name="Oval 84"/>
              <p:cNvSpPr/>
              <p:nvPr/>
            </p:nvSpPr>
            <p:spPr bwMode="auto">
              <a:xfrm>
                <a:off x="2590800" y="14346378"/>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a typeface="+mn-ea"/>
                  <a:cs typeface="+mn-cs"/>
                </a:endParaRPr>
              </a:p>
            </p:txBody>
          </p:sp>
          <p:sp>
            <p:nvSpPr>
              <p:cNvPr id="347" name="Oval 85"/>
              <p:cNvSpPr/>
              <p:nvPr/>
            </p:nvSpPr>
            <p:spPr bwMode="auto">
              <a:xfrm>
                <a:off x="2155545" y="14173200"/>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a typeface="+mn-ea"/>
                  <a:cs typeface="+mn-cs"/>
                </a:endParaRPr>
              </a:p>
            </p:txBody>
          </p:sp>
          <p:cxnSp>
            <p:nvCxnSpPr>
              <p:cNvPr id="348" name="Straight Arrow Connector 87"/>
              <p:cNvCxnSpPr>
                <a:stCxn id="346" idx="1"/>
                <a:endCxn id="347" idx="6"/>
              </p:cNvCxnSpPr>
              <p:nvPr/>
            </p:nvCxnSpPr>
            <p:spPr bwMode="auto">
              <a:xfrm flipH="1" flipV="1">
                <a:off x="2384145" y="14287500"/>
                <a:ext cx="240133" cy="92356"/>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349" name="Straight Arrow Connector 88"/>
              <p:cNvCxnSpPr>
                <a:stCxn id="346" idx="3"/>
                <a:endCxn id="344" idx="6"/>
              </p:cNvCxnSpPr>
              <p:nvPr/>
            </p:nvCxnSpPr>
            <p:spPr bwMode="auto">
              <a:xfrm flipH="1">
                <a:off x="2256113" y="14541500"/>
                <a:ext cx="368165" cy="618019"/>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350" name="Straight Arrow Connector 89"/>
              <p:cNvCxnSpPr>
                <a:stCxn id="343" idx="5"/>
                <a:endCxn id="344" idx="1"/>
              </p:cNvCxnSpPr>
              <p:nvPr/>
            </p:nvCxnSpPr>
            <p:spPr bwMode="auto">
              <a:xfrm>
                <a:off x="1959111" y="14736622"/>
                <a:ext cx="101880" cy="342075"/>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351" name="Straight Arrow Connector 91"/>
              <p:cNvCxnSpPr>
                <a:stCxn id="347" idx="4"/>
                <a:endCxn id="345" idx="0"/>
              </p:cNvCxnSpPr>
              <p:nvPr/>
            </p:nvCxnSpPr>
            <p:spPr bwMode="auto">
              <a:xfrm>
                <a:off x="2269845" y="14401800"/>
                <a:ext cx="406400" cy="529119"/>
              </a:xfrm>
              <a:prstGeom prst="straightConnector1">
                <a:avLst/>
              </a:prstGeom>
              <a:solidFill>
                <a:srgbClr val="C6531F"/>
              </a:solidFill>
              <a:ln w="38100" cap="flat" cmpd="sng" algn="ctr">
                <a:solidFill>
                  <a:srgbClr val="C0504D"/>
                </a:solidFill>
                <a:prstDash val="solid"/>
                <a:round/>
                <a:headEnd type="none" w="med" len="med"/>
                <a:tailEnd type="arrow"/>
              </a:ln>
              <a:effectLst/>
            </p:spPr>
          </p:cxnSp>
          <p:sp>
            <p:nvSpPr>
              <p:cNvPr id="352" name="Oval 101"/>
              <p:cNvSpPr/>
              <p:nvPr/>
            </p:nvSpPr>
            <p:spPr bwMode="auto">
              <a:xfrm>
                <a:off x="2476500" y="13851078"/>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a typeface="+mn-ea"/>
                  <a:cs typeface="+mn-cs"/>
                </a:endParaRPr>
              </a:p>
            </p:txBody>
          </p:sp>
          <p:sp>
            <p:nvSpPr>
              <p:cNvPr id="353" name="Oval 102"/>
              <p:cNvSpPr/>
              <p:nvPr/>
            </p:nvSpPr>
            <p:spPr bwMode="auto">
              <a:xfrm>
                <a:off x="3184524" y="14964397"/>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a typeface="+mn-ea"/>
                  <a:cs typeface="+mn-cs"/>
                </a:endParaRPr>
              </a:p>
            </p:txBody>
          </p:sp>
          <p:sp>
            <p:nvSpPr>
              <p:cNvPr id="354" name="Oval 103"/>
              <p:cNvSpPr/>
              <p:nvPr/>
            </p:nvSpPr>
            <p:spPr bwMode="auto">
              <a:xfrm>
                <a:off x="4037767" y="15045219"/>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a typeface="+mn-ea"/>
                  <a:cs typeface="+mn-cs"/>
                </a:endParaRPr>
              </a:p>
            </p:txBody>
          </p:sp>
          <p:sp>
            <p:nvSpPr>
              <p:cNvPr id="355" name="Oval 104"/>
              <p:cNvSpPr/>
              <p:nvPr/>
            </p:nvSpPr>
            <p:spPr bwMode="auto">
              <a:xfrm>
                <a:off x="3798611" y="13736778"/>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a typeface="+mn-ea"/>
                  <a:cs typeface="+mn-cs"/>
                </a:endParaRPr>
              </a:p>
            </p:txBody>
          </p:sp>
          <p:sp>
            <p:nvSpPr>
              <p:cNvPr id="356" name="Oval 106"/>
              <p:cNvSpPr/>
              <p:nvPr/>
            </p:nvSpPr>
            <p:spPr bwMode="auto">
              <a:xfrm>
                <a:off x="3218002" y="14097000"/>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a typeface="+mn-ea"/>
                  <a:cs typeface="+mn-cs"/>
                </a:endParaRPr>
              </a:p>
            </p:txBody>
          </p:sp>
          <p:cxnSp>
            <p:nvCxnSpPr>
              <p:cNvPr id="357" name="Straight Arrow Connector 114"/>
              <p:cNvCxnSpPr>
                <a:stCxn id="355" idx="3"/>
                <a:endCxn id="356" idx="6"/>
              </p:cNvCxnSpPr>
              <p:nvPr/>
            </p:nvCxnSpPr>
            <p:spPr bwMode="auto">
              <a:xfrm flipH="1">
                <a:off x="3446602" y="13931900"/>
                <a:ext cx="385487" cy="279400"/>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358" name="Straight Arrow Connector 115"/>
              <p:cNvCxnSpPr>
                <a:stCxn id="355" idx="3"/>
                <a:endCxn id="353" idx="6"/>
              </p:cNvCxnSpPr>
              <p:nvPr/>
            </p:nvCxnSpPr>
            <p:spPr bwMode="auto">
              <a:xfrm flipH="1">
                <a:off x="3413124" y="13931900"/>
                <a:ext cx="418965" cy="1146797"/>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359" name="Straight Arrow Connector 116"/>
              <p:cNvCxnSpPr>
                <a:stCxn id="352" idx="5"/>
                <a:endCxn id="353" idx="1"/>
              </p:cNvCxnSpPr>
              <p:nvPr/>
            </p:nvCxnSpPr>
            <p:spPr bwMode="auto">
              <a:xfrm>
                <a:off x="2671622" y="14046200"/>
                <a:ext cx="546380" cy="951675"/>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360" name="Straight Arrow Connector 117"/>
              <p:cNvCxnSpPr>
                <a:stCxn id="356" idx="4"/>
                <a:endCxn id="354" idx="0"/>
              </p:cNvCxnSpPr>
              <p:nvPr/>
            </p:nvCxnSpPr>
            <p:spPr bwMode="auto">
              <a:xfrm>
                <a:off x="3332302" y="14325600"/>
                <a:ext cx="819765" cy="719619"/>
              </a:xfrm>
              <a:prstGeom prst="straightConnector1">
                <a:avLst/>
              </a:prstGeom>
              <a:solidFill>
                <a:srgbClr val="C6531F"/>
              </a:solidFill>
              <a:ln w="38100" cap="flat" cmpd="sng" algn="ctr">
                <a:solidFill>
                  <a:srgbClr val="C0504D"/>
                </a:solidFill>
                <a:prstDash val="solid"/>
                <a:round/>
                <a:headEnd type="none" w="med" len="med"/>
                <a:tailEnd type="arrow"/>
              </a:ln>
              <a:effectLst/>
            </p:spPr>
          </p:cxnSp>
          <p:sp>
            <p:nvSpPr>
              <p:cNvPr id="361" name="Oval 119"/>
              <p:cNvSpPr/>
              <p:nvPr/>
            </p:nvSpPr>
            <p:spPr bwMode="auto">
              <a:xfrm>
                <a:off x="2107168" y="15595600"/>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a typeface="+mn-ea"/>
                  <a:cs typeface="+mn-cs"/>
                </a:endParaRPr>
              </a:p>
            </p:txBody>
          </p:sp>
          <p:sp>
            <p:nvSpPr>
              <p:cNvPr id="362" name="Oval 120"/>
              <p:cNvSpPr/>
              <p:nvPr/>
            </p:nvSpPr>
            <p:spPr bwMode="auto">
              <a:xfrm>
                <a:off x="3148568" y="16099319"/>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a typeface="+mn-ea"/>
                  <a:cs typeface="+mn-cs"/>
                </a:endParaRPr>
              </a:p>
            </p:txBody>
          </p:sp>
          <p:sp>
            <p:nvSpPr>
              <p:cNvPr id="363" name="Oval 121"/>
              <p:cNvSpPr/>
              <p:nvPr/>
            </p:nvSpPr>
            <p:spPr bwMode="auto">
              <a:xfrm>
                <a:off x="3683000" y="15985019"/>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a typeface="+mn-ea"/>
                  <a:cs typeface="+mn-cs"/>
                </a:endParaRPr>
              </a:p>
            </p:txBody>
          </p:sp>
          <p:sp>
            <p:nvSpPr>
              <p:cNvPr id="364" name="Oval 122"/>
              <p:cNvSpPr/>
              <p:nvPr/>
            </p:nvSpPr>
            <p:spPr bwMode="auto">
              <a:xfrm>
                <a:off x="3711855" y="15400478"/>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a typeface="+mn-ea"/>
                  <a:cs typeface="+mn-cs"/>
                </a:endParaRPr>
              </a:p>
            </p:txBody>
          </p:sp>
          <p:sp>
            <p:nvSpPr>
              <p:cNvPr id="365" name="Oval 124"/>
              <p:cNvSpPr/>
              <p:nvPr/>
            </p:nvSpPr>
            <p:spPr bwMode="auto">
              <a:xfrm>
                <a:off x="2814913" y="15345397"/>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a typeface="+mn-ea"/>
                  <a:cs typeface="+mn-cs"/>
                </a:endParaRPr>
              </a:p>
            </p:txBody>
          </p:sp>
          <p:cxnSp>
            <p:nvCxnSpPr>
              <p:cNvPr id="366" name="Straight Arrow Connector 125"/>
              <p:cNvCxnSpPr>
                <a:stCxn id="353" idx="3"/>
                <a:endCxn id="365" idx="0"/>
              </p:cNvCxnSpPr>
              <p:nvPr/>
            </p:nvCxnSpPr>
            <p:spPr bwMode="auto">
              <a:xfrm flipH="1">
                <a:off x="2929213" y="15159519"/>
                <a:ext cx="288789" cy="185878"/>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367" name="Straight Arrow Connector 126"/>
              <p:cNvCxnSpPr>
                <a:stCxn id="364" idx="3"/>
                <a:endCxn id="362" idx="6"/>
              </p:cNvCxnSpPr>
              <p:nvPr/>
            </p:nvCxnSpPr>
            <p:spPr bwMode="auto">
              <a:xfrm flipH="1">
                <a:off x="3377168" y="15595600"/>
                <a:ext cx="368165" cy="618019"/>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368" name="Straight Arrow Connector 367"/>
              <p:cNvCxnSpPr>
                <a:stCxn id="361" idx="5"/>
                <a:endCxn id="362" idx="1"/>
              </p:cNvCxnSpPr>
              <p:nvPr/>
            </p:nvCxnSpPr>
            <p:spPr bwMode="auto">
              <a:xfrm>
                <a:off x="2302290" y="15790722"/>
                <a:ext cx="879756" cy="342075"/>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369" name="Straight Arrow Connector 368"/>
              <p:cNvCxnSpPr>
                <a:stCxn id="365" idx="4"/>
                <a:endCxn id="363" idx="0"/>
              </p:cNvCxnSpPr>
              <p:nvPr/>
            </p:nvCxnSpPr>
            <p:spPr bwMode="auto">
              <a:xfrm>
                <a:off x="2929213" y="15573997"/>
                <a:ext cx="868087" cy="411022"/>
              </a:xfrm>
              <a:prstGeom prst="straightConnector1">
                <a:avLst/>
              </a:prstGeom>
              <a:solidFill>
                <a:srgbClr val="C6531F"/>
              </a:solidFill>
              <a:ln w="38100" cap="flat" cmpd="sng" algn="ctr">
                <a:solidFill>
                  <a:srgbClr val="C0504D"/>
                </a:solidFill>
                <a:prstDash val="solid"/>
                <a:round/>
                <a:headEnd type="none" w="med" len="med"/>
                <a:tailEnd type="arrow"/>
              </a:ln>
              <a:effectLst/>
            </p:spPr>
          </p:cxnSp>
          <p:sp>
            <p:nvSpPr>
              <p:cNvPr id="370" name="Oval 369"/>
              <p:cNvSpPr/>
              <p:nvPr/>
            </p:nvSpPr>
            <p:spPr bwMode="auto">
              <a:xfrm>
                <a:off x="4027211" y="14342922"/>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a typeface="+mn-ea"/>
                  <a:cs typeface="+mn-cs"/>
                </a:endParaRPr>
              </a:p>
            </p:txBody>
          </p:sp>
          <p:sp>
            <p:nvSpPr>
              <p:cNvPr id="371" name="Oval 132"/>
              <p:cNvSpPr/>
              <p:nvPr/>
            </p:nvSpPr>
            <p:spPr bwMode="auto">
              <a:xfrm>
                <a:off x="4355068" y="15345397"/>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a typeface="+mn-ea"/>
                  <a:cs typeface="+mn-cs"/>
                </a:endParaRPr>
              </a:p>
            </p:txBody>
          </p:sp>
          <p:sp>
            <p:nvSpPr>
              <p:cNvPr id="372" name="Oval 371"/>
              <p:cNvSpPr/>
              <p:nvPr/>
            </p:nvSpPr>
            <p:spPr bwMode="auto">
              <a:xfrm>
                <a:off x="4388546" y="14655800"/>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a typeface="+mn-ea"/>
                  <a:cs typeface="+mn-cs"/>
                </a:endParaRPr>
              </a:p>
            </p:txBody>
          </p:sp>
          <p:sp>
            <p:nvSpPr>
              <p:cNvPr id="373" name="Oval 137"/>
              <p:cNvSpPr/>
              <p:nvPr/>
            </p:nvSpPr>
            <p:spPr bwMode="auto">
              <a:xfrm>
                <a:off x="4918355" y="14646556"/>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a typeface="+mn-ea"/>
                  <a:cs typeface="+mn-cs"/>
                </a:endParaRPr>
              </a:p>
            </p:txBody>
          </p:sp>
          <p:sp>
            <p:nvSpPr>
              <p:cNvPr id="374" name="Oval 138"/>
              <p:cNvSpPr/>
              <p:nvPr/>
            </p:nvSpPr>
            <p:spPr bwMode="auto">
              <a:xfrm>
                <a:off x="4445000" y="13898422"/>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a typeface="+mn-ea"/>
                  <a:cs typeface="+mn-cs"/>
                </a:endParaRPr>
              </a:p>
            </p:txBody>
          </p:sp>
          <p:cxnSp>
            <p:nvCxnSpPr>
              <p:cNvPr id="375" name="Straight Arrow Connector 139"/>
              <p:cNvCxnSpPr>
                <a:stCxn id="373" idx="1"/>
                <a:endCxn id="374" idx="6"/>
              </p:cNvCxnSpPr>
              <p:nvPr/>
            </p:nvCxnSpPr>
            <p:spPr bwMode="auto">
              <a:xfrm flipH="1" flipV="1">
                <a:off x="4673600" y="14012722"/>
                <a:ext cx="278233" cy="667312"/>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376" name="Straight Arrow Connector 141"/>
              <p:cNvCxnSpPr>
                <a:stCxn id="373" idx="3"/>
                <a:endCxn id="371" idx="6"/>
              </p:cNvCxnSpPr>
              <p:nvPr/>
            </p:nvCxnSpPr>
            <p:spPr bwMode="auto">
              <a:xfrm flipH="1">
                <a:off x="4583668" y="14841678"/>
                <a:ext cx="368165" cy="618019"/>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377" name="Straight Arrow Connector 142"/>
              <p:cNvCxnSpPr>
                <a:stCxn id="370" idx="5"/>
                <a:endCxn id="371" idx="1"/>
              </p:cNvCxnSpPr>
              <p:nvPr/>
            </p:nvCxnSpPr>
            <p:spPr bwMode="auto">
              <a:xfrm>
                <a:off x="4222333" y="14538044"/>
                <a:ext cx="166213" cy="840831"/>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378" name="Straight Arrow Connector 144"/>
              <p:cNvCxnSpPr>
                <a:stCxn id="374" idx="4"/>
                <a:endCxn id="372" idx="0"/>
              </p:cNvCxnSpPr>
              <p:nvPr/>
            </p:nvCxnSpPr>
            <p:spPr bwMode="auto">
              <a:xfrm flipH="1">
                <a:off x="4502846" y="14127022"/>
                <a:ext cx="56454" cy="528778"/>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379" name="Straight Arrow Connector 145"/>
              <p:cNvCxnSpPr>
                <a:stCxn id="345" idx="4"/>
                <a:endCxn id="361" idx="7"/>
              </p:cNvCxnSpPr>
              <p:nvPr/>
            </p:nvCxnSpPr>
            <p:spPr bwMode="auto">
              <a:xfrm flipH="1">
                <a:off x="2302290" y="15159519"/>
                <a:ext cx="373955" cy="469559"/>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380" name="Straight Arrow Connector 146"/>
              <p:cNvCxnSpPr>
                <a:stCxn id="355" idx="5"/>
                <a:endCxn id="370" idx="0"/>
              </p:cNvCxnSpPr>
              <p:nvPr/>
            </p:nvCxnSpPr>
            <p:spPr bwMode="auto">
              <a:xfrm>
                <a:off x="3993733" y="13931900"/>
                <a:ext cx="147778" cy="411022"/>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381" name="Straight Arrow Connector 149"/>
              <p:cNvCxnSpPr>
                <a:stCxn id="354" idx="4"/>
                <a:endCxn id="364" idx="6"/>
              </p:cNvCxnSpPr>
              <p:nvPr/>
            </p:nvCxnSpPr>
            <p:spPr bwMode="auto">
              <a:xfrm flipH="1">
                <a:off x="3940455" y="15273819"/>
                <a:ext cx="211612" cy="240959"/>
              </a:xfrm>
              <a:prstGeom prst="straightConnector1">
                <a:avLst/>
              </a:prstGeom>
              <a:solidFill>
                <a:srgbClr val="C6531F"/>
              </a:solidFill>
              <a:ln w="38100" cap="flat" cmpd="sng" algn="ctr">
                <a:solidFill>
                  <a:srgbClr val="C0504D"/>
                </a:solidFill>
                <a:prstDash val="solid"/>
                <a:round/>
                <a:headEnd type="none" w="med" len="med"/>
                <a:tailEnd type="arrow"/>
              </a:ln>
              <a:effectLst/>
            </p:spPr>
          </p:cxnSp>
        </p:grpSp>
        <p:grpSp>
          <p:nvGrpSpPr>
            <p:cNvPr id="223" name="Group 222"/>
            <p:cNvGrpSpPr/>
            <p:nvPr/>
          </p:nvGrpSpPr>
          <p:grpSpPr>
            <a:xfrm>
              <a:off x="5445653" y="1776638"/>
              <a:ext cx="3345723" cy="4394165"/>
              <a:chOff x="5445653" y="1776638"/>
              <a:chExt cx="3345723" cy="4394165"/>
            </a:xfrm>
          </p:grpSpPr>
          <p:cxnSp>
            <p:nvCxnSpPr>
              <p:cNvPr id="224" name="Curved Connector 159"/>
              <p:cNvCxnSpPr>
                <a:stCxn id="243" idx="1"/>
                <a:endCxn id="373" idx="6"/>
              </p:cNvCxnSpPr>
              <p:nvPr/>
            </p:nvCxnSpPr>
            <p:spPr bwMode="auto">
              <a:xfrm rot="5400000" flipH="1" flipV="1">
                <a:off x="6054081" y="2684128"/>
                <a:ext cx="3644786" cy="1829805"/>
              </a:xfrm>
              <a:prstGeom prst="curvedConnector4">
                <a:avLst>
                  <a:gd name="adj1" fmla="val 48432"/>
                  <a:gd name="adj2" fmla="val 112493"/>
                </a:avLst>
              </a:prstGeom>
              <a:solidFill>
                <a:srgbClr val="C6531F"/>
              </a:solidFill>
              <a:ln w="38100" cap="flat" cmpd="sng" algn="ctr">
                <a:solidFill>
                  <a:srgbClr val="4F81BD"/>
                </a:solidFill>
                <a:prstDash val="solid"/>
                <a:round/>
                <a:headEnd type="none" w="med" len="med"/>
                <a:tailEnd type="arrow"/>
              </a:ln>
              <a:effectLst/>
            </p:spPr>
          </p:cxnSp>
          <p:cxnSp>
            <p:nvCxnSpPr>
              <p:cNvPr id="226" name="Curved Connector 162"/>
              <p:cNvCxnSpPr>
                <a:stCxn id="242" idx="1"/>
                <a:endCxn id="373" idx="6"/>
              </p:cNvCxnSpPr>
              <p:nvPr/>
            </p:nvCxnSpPr>
            <p:spPr bwMode="auto">
              <a:xfrm rot="5400000" flipH="1" flipV="1">
                <a:off x="6433435" y="2812774"/>
                <a:ext cx="3394078" cy="1321805"/>
              </a:xfrm>
              <a:prstGeom prst="curvedConnector4">
                <a:avLst>
                  <a:gd name="adj1" fmla="val 48316"/>
                  <a:gd name="adj2" fmla="val 117295"/>
                </a:avLst>
              </a:prstGeom>
              <a:solidFill>
                <a:srgbClr val="C6531F"/>
              </a:solidFill>
              <a:ln w="38100" cap="flat" cmpd="sng" algn="ctr">
                <a:solidFill>
                  <a:srgbClr val="4F81BD"/>
                </a:solidFill>
                <a:prstDash val="solid"/>
                <a:round/>
                <a:headEnd type="none" w="med" len="med"/>
                <a:tailEnd type="arrow"/>
              </a:ln>
              <a:effectLst/>
            </p:spPr>
          </p:cxnSp>
          <p:cxnSp>
            <p:nvCxnSpPr>
              <p:cNvPr id="227" name="Curved Connector 165"/>
              <p:cNvCxnSpPr>
                <a:stCxn id="246" idx="1"/>
                <a:endCxn id="363" idx="5"/>
              </p:cNvCxnSpPr>
              <p:nvPr/>
            </p:nvCxnSpPr>
            <p:spPr bwMode="auto">
              <a:xfrm rot="5400000" flipH="1" flipV="1">
                <a:off x="6215733" y="3635305"/>
                <a:ext cx="1746193" cy="867429"/>
              </a:xfrm>
              <a:prstGeom prst="curvedConnector3">
                <a:avLst>
                  <a:gd name="adj1" fmla="val 50000"/>
                </a:avLst>
              </a:prstGeom>
              <a:solidFill>
                <a:srgbClr val="C6531F"/>
              </a:solidFill>
              <a:ln w="38100" cap="flat" cmpd="sng" algn="ctr">
                <a:solidFill>
                  <a:srgbClr val="4F81BD"/>
                </a:solidFill>
                <a:prstDash val="solid"/>
                <a:round/>
                <a:headEnd type="none" w="med" len="med"/>
                <a:tailEnd type="arrow"/>
              </a:ln>
              <a:effectLst/>
            </p:spPr>
          </p:cxnSp>
          <p:cxnSp>
            <p:nvCxnSpPr>
              <p:cNvPr id="229" name="Curved Connector 175"/>
              <p:cNvCxnSpPr>
                <a:stCxn id="241" idx="1"/>
                <a:endCxn id="372" idx="4"/>
              </p:cNvCxnSpPr>
              <p:nvPr/>
            </p:nvCxnSpPr>
            <p:spPr bwMode="auto">
              <a:xfrm rot="16200000" flipV="1">
                <a:off x="6743182" y="3304267"/>
                <a:ext cx="3019476" cy="211304"/>
              </a:xfrm>
              <a:prstGeom prst="curvedConnector3">
                <a:avLst>
                  <a:gd name="adj1" fmla="val 93234"/>
                </a:avLst>
              </a:prstGeom>
              <a:solidFill>
                <a:srgbClr val="C6531F"/>
              </a:solidFill>
              <a:ln w="38100" cap="flat" cmpd="sng" algn="ctr">
                <a:solidFill>
                  <a:srgbClr val="4F81BD"/>
                </a:solidFill>
                <a:prstDash val="solid"/>
                <a:round/>
                <a:headEnd type="none" w="med" len="med"/>
                <a:tailEnd type="arrow"/>
              </a:ln>
              <a:effectLst/>
            </p:spPr>
          </p:cxnSp>
          <p:cxnSp>
            <p:nvCxnSpPr>
              <p:cNvPr id="230" name="Curved Connector 176"/>
              <p:cNvCxnSpPr>
                <a:stCxn id="244" idx="1"/>
                <a:endCxn id="364" idx="1"/>
              </p:cNvCxnSpPr>
              <p:nvPr/>
            </p:nvCxnSpPr>
            <p:spPr bwMode="auto">
              <a:xfrm rot="16200000" flipV="1">
                <a:off x="6447864" y="3391628"/>
                <a:ext cx="2263778" cy="379995"/>
              </a:xfrm>
              <a:prstGeom prst="curvedConnector3">
                <a:avLst>
                  <a:gd name="adj1" fmla="val 111577"/>
                </a:avLst>
              </a:prstGeom>
              <a:solidFill>
                <a:srgbClr val="C6531F"/>
              </a:solidFill>
              <a:ln w="38100" cap="flat" cmpd="sng" algn="ctr">
                <a:solidFill>
                  <a:srgbClr val="4F81BD"/>
                </a:solidFill>
                <a:prstDash val="solid"/>
                <a:round/>
                <a:headEnd type="none" w="med" len="med"/>
                <a:tailEnd type="arrow"/>
              </a:ln>
              <a:effectLst/>
            </p:spPr>
          </p:cxnSp>
          <p:grpSp>
            <p:nvGrpSpPr>
              <p:cNvPr id="232" name="Group 42"/>
              <p:cNvGrpSpPr/>
              <p:nvPr/>
            </p:nvGrpSpPr>
            <p:grpSpPr>
              <a:xfrm rot="5400000">
                <a:off x="6114734" y="3812662"/>
                <a:ext cx="1689060" cy="3027222"/>
                <a:chOff x="5670550" y="13508178"/>
                <a:chExt cx="1689060" cy="3027222"/>
              </a:xfrm>
              <a:solidFill>
                <a:srgbClr val="F79646"/>
              </a:solidFill>
            </p:grpSpPr>
            <p:sp>
              <p:nvSpPr>
                <p:cNvPr id="241" name="Rectangle 154"/>
                <p:cNvSpPr/>
                <p:nvPr/>
              </p:nvSpPr>
              <p:spPr bwMode="auto">
                <a:xfrm>
                  <a:off x="6108467" y="13508178"/>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a typeface="+mn-ea"/>
                    <a:cs typeface="+mn-cs"/>
                  </a:endParaRPr>
                </a:p>
              </p:txBody>
            </p:sp>
            <p:sp>
              <p:nvSpPr>
                <p:cNvPr id="242" name="Rectangle 155"/>
                <p:cNvSpPr/>
                <p:nvPr/>
              </p:nvSpPr>
              <p:spPr bwMode="auto">
                <a:xfrm>
                  <a:off x="6359525" y="14397178"/>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a typeface="+mn-ea"/>
                    <a:cs typeface="+mn-cs"/>
                  </a:endParaRPr>
                </a:p>
              </p:txBody>
            </p:sp>
            <p:sp>
              <p:nvSpPr>
                <p:cNvPr id="243" name="Rectangle 156"/>
                <p:cNvSpPr/>
                <p:nvPr/>
              </p:nvSpPr>
              <p:spPr bwMode="auto">
                <a:xfrm>
                  <a:off x="6610233" y="14905178"/>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a typeface="+mn-ea"/>
                    <a:cs typeface="+mn-cs"/>
                  </a:endParaRPr>
                </a:p>
              </p:txBody>
            </p:sp>
            <p:sp>
              <p:nvSpPr>
                <p:cNvPr id="244" name="Rectangle 157"/>
                <p:cNvSpPr/>
                <p:nvPr/>
              </p:nvSpPr>
              <p:spPr bwMode="auto">
                <a:xfrm>
                  <a:off x="5902325" y="14097000"/>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a typeface="+mn-ea"/>
                    <a:cs typeface="+mn-cs"/>
                  </a:endParaRPr>
                </a:p>
              </p:txBody>
            </p:sp>
            <p:sp>
              <p:nvSpPr>
                <p:cNvPr id="246" name="Rectangle 158"/>
                <p:cNvSpPr/>
                <p:nvPr/>
              </p:nvSpPr>
              <p:spPr bwMode="auto">
                <a:xfrm>
                  <a:off x="6130925" y="15211635"/>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a typeface="+mn-ea"/>
                    <a:cs typeface="+mn-cs"/>
                  </a:endParaRPr>
                </a:p>
              </p:txBody>
            </p:sp>
            <p:sp>
              <p:nvSpPr>
                <p:cNvPr id="247" name="Rectangle 180"/>
                <p:cNvSpPr/>
                <p:nvPr/>
              </p:nvSpPr>
              <p:spPr bwMode="auto">
                <a:xfrm>
                  <a:off x="7131010" y="13622478"/>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a typeface="+mn-ea"/>
                    <a:cs typeface="+mn-cs"/>
                  </a:endParaRPr>
                </a:p>
              </p:txBody>
            </p:sp>
            <p:sp>
              <p:nvSpPr>
                <p:cNvPr id="249" name="Rectangle 181"/>
                <p:cNvSpPr/>
                <p:nvPr/>
              </p:nvSpPr>
              <p:spPr bwMode="auto">
                <a:xfrm>
                  <a:off x="6937217" y="14066978"/>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a typeface="+mn-ea"/>
                    <a:cs typeface="+mn-cs"/>
                  </a:endParaRPr>
                </a:p>
              </p:txBody>
            </p:sp>
            <p:sp>
              <p:nvSpPr>
                <p:cNvPr id="250" name="Rectangle 182"/>
                <p:cNvSpPr/>
                <p:nvPr/>
              </p:nvSpPr>
              <p:spPr bwMode="auto">
                <a:xfrm>
                  <a:off x="7051518" y="14694904"/>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a typeface="+mn-ea"/>
                    <a:cs typeface="+mn-cs"/>
                  </a:endParaRPr>
                </a:p>
              </p:txBody>
            </p:sp>
            <p:sp>
              <p:nvSpPr>
                <p:cNvPr id="251" name="Rectangle 183"/>
                <p:cNvSpPr/>
                <p:nvPr/>
              </p:nvSpPr>
              <p:spPr bwMode="auto">
                <a:xfrm>
                  <a:off x="5670550" y="15019478"/>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a typeface="+mn-ea"/>
                    <a:cs typeface="+mn-cs"/>
                  </a:endParaRPr>
                </a:p>
              </p:txBody>
            </p:sp>
            <p:sp>
              <p:nvSpPr>
                <p:cNvPr id="253" name="Rectangle 184"/>
                <p:cNvSpPr/>
                <p:nvPr/>
              </p:nvSpPr>
              <p:spPr bwMode="auto">
                <a:xfrm>
                  <a:off x="6976073" y="16123062"/>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a typeface="+mn-ea"/>
                    <a:cs typeface="+mn-cs"/>
                  </a:endParaRPr>
                </a:p>
              </p:txBody>
            </p:sp>
            <p:sp>
              <p:nvSpPr>
                <p:cNvPr id="255" name="Rectangle 185"/>
                <p:cNvSpPr/>
                <p:nvPr/>
              </p:nvSpPr>
              <p:spPr bwMode="auto">
                <a:xfrm>
                  <a:off x="6705717" y="15759222"/>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a typeface="+mn-ea"/>
                    <a:cs typeface="+mn-cs"/>
                  </a:endParaRPr>
                </a:p>
              </p:txBody>
            </p:sp>
            <p:sp>
              <p:nvSpPr>
                <p:cNvPr id="256" name="Rectangle 186"/>
                <p:cNvSpPr/>
                <p:nvPr/>
              </p:nvSpPr>
              <p:spPr bwMode="auto">
                <a:xfrm>
                  <a:off x="6356350" y="16306800"/>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a typeface="+mn-ea"/>
                    <a:cs typeface="+mn-cs"/>
                  </a:endParaRPr>
                </a:p>
              </p:txBody>
            </p:sp>
            <p:sp>
              <p:nvSpPr>
                <p:cNvPr id="259" name="Rectangle 187"/>
                <p:cNvSpPr/>
                <p:nvPr/>
              </p:nvSpPr>
              <p:spPr bwMode="auto">
                <a:xfrm>
                  <a:off x="6381633" y="13784122"/>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a typeface="+mn-ea"/>
                    <a:cs typeface="+mn-cs"/>
                  </a:endParaRPr>
                </a:p>
              </p:txBody>
            </p:sp>
            <p:sp>
              <p:nvSpPr>
                <p:cNvPr id="341" name="Rectangle 188"/>
                <p:cNvSpPr/>
                <p:nvPr/>
              </p:nvSpPr>
              <p:spPr bwMode="auto">
                <a:xfrm>
                  <a:off x="5899150" y="16006622"/>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a typeface="+mn-ea"/>
                    <a:cs typeface="+mn-cs"/>
                  </a:endParaRPr>
                </a:p>
              </p:txBody>
            </p:sp>
            <p:sp>
              <p:nvSpPr>
                <p:cNvPr id="342" name="Rectangle 189"/>
                <p:cNvSpPr/>
                <p:nvPr/>
              </p:nvSpPr>
              <p:spPr bwMode="auto">
                <a:xfrm>
                  <a:off x="7115117" y="15296556"/>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a typeface="+mn-ea"/>
                    <a:cs typeface="+mn-cs"/>
                  </a:endParaRPr>
                </a:p>
              </p:txBody>
            </p:sp>
          </p:grpSp>
          <p:cxnSp>
            <p:nvCxnSpPr>
              <p:cNvPr id="233" name="Curved Connector 190"/>
              <p:cNvCxnSpPr>
                <a:stCxn id="259" idx="1"/>
                <a:endCxn id="371" idx="3"/>
              </p:cNvCxnSpPr>
              <p:nvPr/>
            </p:nvCxnSpPr>
            <p:spPr bwMode="auto">
              <a:xfrm rot="16200000" flipV="1">
                <a:off x="6739537" y="3849732"/>
                <a:ext cx="2636523" cy="49660"/>
              </a:xfrm>
              <a:prstGeom prst="curvedConnector3">
                <a:avLst>
                  <a:gd name="adj1" fmla="val 50000"/>
                </a:avLst>
              </a:prstGeom>
              <a:solidFill>
                <a:srgbClr val="C6531F"/>
              </a:solidFill>
              <a:ln w="38100" cap="flat" cmpd="sng" algn="ctr">
                <a:solidFill>
                  <a:srgbClr val="4F81BD"/>
                </a:solidFill>
                <a:prstDash val="solid"/>
                <a:round/>
                <a:headEnd type="none" w="med" len="med"/>
                <a:tailEnd type="arrow"/>
              </a:ln>
              <a:effectLst/>
            </p:spPr>
          </p:cxnSp>
          <p:cxnSp>
            <p:nvCxnSpPr>
              <p:cNvPr id="235" name="Curved Connector 198"/>
              <p:cNvCxnSpPr>
                <a:stCxn id="341" idx="1"/>
                <a:endCxn id="362" idx="4"/>
              </p:cNvCxnSpPr>
              <p:nvPr/>
            </p:nvCxnSpPr>
            <p:spPr bwMode="auto">
              <a:xfrm rot="5400000" flipH="1" flipV="1">
                <a:off x="5700389" y="3503439"/>
                <a:ext cx="1366640" cy="1047162"/>
              </a:xfrm>
              <a:prstGeom prst="curvedConnector3">
                <a:avLst>
                  <a:gd name="adj1" fmla="val 50000"/>
                </a:avLst>
              </a:prstGeom>
              <a:solidFill>
                <a:srgbClr val="C6531F"/>
              </a:solidFill>
              <a:ln w="38100" cap="flat" cmpd="sng" algn="ctr">
                <a:solidFill>
                  <a:srgbClr val="4F81BD"/>
                </a:solidFill>
                <a:prstDash val="solid"/>
                <a:round/>
                <a:headEnd type="none" w="med" len="med"/>
                <a:tailEnd type="arrow"/>
              </a:ln>
              <a:effectLst/>
            </p:spPr>
          </p:cxnSp>
          <p:cxnSp>
            <p:nvCxnSpPr>
              <p:cNvPr id="236" name="Curved Connector 202"/>
              <p:cNvCxnSpPr>
                <a:stCxn id="255" idx="1"/>
                <a:endCxn id="365" idx="2"/>
              </p:cNvCxnSpPr>
              <p:nvPr/>
            </p:nvCxnSpPr>
            <p:spPr bwMode="auto">
              <a:xfrm rot="5400000" flipH="1" flipV="1">
                <a:off x="4762717" y="3820290"/>
                <a:ext cx="3041429" cy="351807"/>
              </a:xfrm>
              <a:prstGeom prst="curvedConnector2">
                <a:avLst/>
              </a:prstGeom>
              <a:solidFill>
                <a:srgbClr val="C6531F"/>
              </a:solidFill>
              <a:ln w="38100" cap="flat" cmpd="sng" algn="ctr">
                <a:solidFill>
                  <a:srgbClr val="4F81BD"/>
                </a:solidFill>
                <a:prstDash val="solid"/>
                <a:round/>
                <a:headEnd type="none" w="med" len="med"/>
                <a:tailEnd type="arrow"/>
              </a:ln>
              <a:effectLst/>
            </p:spPr>
          </p:cxnSp>
          <p:cxnSp>
            <p:nvCxnSpPr>
              <p:cNvPr id="238" name="Curved Connector 210"/>
              <p:cNvCxnSpPr>
                <a:stCxn id="251" idx="1"/>
                <a:endCxn id="361" idx="5"/>
              </p:cNvCxnSpPr>
              <p:nvPr/>
            </p:nvCxnSpPr>
            <p:spPr bwMode="auto">
              <a:xfrm rot="16200000" flipV="1">
                <a:off x="5559374" y="3193842"/>
                <a:ext cx="1675237" cy="900560"/>
              </a:xfrm>
              <a:prstGeom prst="curvedConnector3">
                <a:avLst>
                  <a:gd name="adj1" fmla="val 50000"/>
                </a:avLst>
              </a:prstGeom>
              <a:solidFill>
                <a:srgbClr val="C6531F"/>
              </a:solidFill>
              <a:ln w="38100" cap="flat" cmpd="sng" algn="ctr">
                <a:solidFill>
                  <a:srgbClr val="4F81BD"/>
                </a:solidFill>
                <a:prstDash val="solid"/>
                <a:round/>
                <a:headEnd type="none" w="med" len="med"/>
                <a:tailEnd type="arrow"/>
              </a:ln>
              <a:effectLst/>
            </p:spPr>
          </p:cxnSp>
          <p:cxnSp>
            <p:nvCxnSpPr>
              <p:cNvPr id="239" name="Curved Connector 260"/>
              <p:cNvCxnSpPr>
                <a:stCxn id="256" idx="1"/>
                <a:endCxn id="343" idx="4"/>
              </p:cNvCxnSpPr>
              <p:nvPr/>
            </p:nvCxnSpPr>
            <p:spPr bwMode="auto">
              <a:xfrm rot="16200000" flipV="1">
                <a:off x="3850502" y="3458091"/>
                <a:ext cx="3381659" cy="37239"/>
              </a:xfrm>
              <a:prstGeom prst="curvedConnector3">
                <a:avLst>
                  <a:gd name="adj1" fmla="val 50000"/>
                </a:avLst>
              </a:prstGeom>
              <a:solidFill>
                <a:srgbClr val="C6531F"/>
              </a:solidFill>
              <a:ln w="38100" cap="flat" cmpd="sng" algn="ctr">
                <a:solidFill>
                  <a:srgbClr val="4F81BD"/>
                </a:solidFill>
                <a:prstDash val="solid"/>
                <a:round/>
                <a:headEnd type="none" w="med" len="med"/>
                <a:tailEnd type="arrow"/>
              </a:ln>
              <a:effectLst/>
            </p:spPr>
          </p:cxnSp>
        </p:grpSp>
      </p:grpSp>
      <p:grpSp>
        <p:nvGrpSpPr>
          <p:cNvPr id="382" name="Group 381"/>
          <p:cNvGrpSpPr/>
          <p:nvPr/>
        </p:nvGrpSpPr>
        <p:grpSpPr>
          <a:xfrm>
            <a:off x="6103085" y="1523994"/>
            <a:ext cx="2720343" cy="553997"/>
            <a:chOff x="3745679" y="4373138"/>
            <a:chExt cx="3175549" cy="605156"/>
          </a:xfrm>
        </p:grpSpPr>
        <p:grpSp>
          <p:nvGrpSpPr>
            <p:cNvPr id="387" name="Group 386"/>
            <p:cNvGrpSpPr/>
            <p:nvPr/>
          </p:nvGrpSpPr>
          <p:grpSpPr>
            <a:xfrm>
              <a:off x="3757406" y="4373138"/>
              <a:ext cx="3163822" cy="302578"/>
              <a:chOff x="3757406" y="4373138"/>
              <a:chExt cx="3163822" cy="302578"/>
            </a:xfrm>
          </p:grpSpPr>
          <p:sp>
            <p:nvSpPr>
              <p:cNvPr id="394" name="TextBox 393"/>
              <p:cNvSpPr txBox="1"/>
              <p:nvPr/>
            </p:nvSpPr>
            <p:spPr>
              <a:xfrm>
                <a:off x="4166182" y="4373138"/>
                <a:ext cx="2755046" cy="302578"/>
              </a:xfrm>
              <a:prstGeom prst="rect">
                <a:avLst/>
              </a:prstGeom>
              <a:noFill/>
            </p:spPr>
            <p:txBody>
              <a:bodyPr wrap="square" rtlCol="0">
                <a:spAutoFit/>
              </a:bodyPr>
              <a:lstStyle/>
              <a:p>
                <a:pPr fontAlgn="auto">
                  <a:spcBef>
                    <a:spcPts val="0"/>
                  </a:spcBef>
                  <a:spcAft>
                    <a:spcPts val="0"/>
                  </a:spcAft>
                  <a:defRPr/>
                </a:pPr>
                <a:r>
                  <a:rPr lang="en-US" b="0" kern="0" dirty="0">
                    <a:solidFill>
                      <a:sysClr val="windowText" lastClr="000000"/>
                    </a:solidFill>
                    <a:latin typeface="Times New Roman"/>
                    <a:ea typeface="+mn-ea"/>
                    <a:cs typeface="+mn-cs"/>
                  </a:rPr>
                  <a:t>I</a:t>
                </a:r>
                <a:r>
                  <a:rPr lang="en-US" b="0" kern="0" dirty="0" smtClean="0">
                    <a:solidFill>
                      <a:sysClr val="windowText" lastClr="000000"/>
                    </a:solidFill>
                    <a:latin typeface="Times New Roman"/>
                    <a:ea typeface="+mn-ea"/>
                    <a:cs typeface="+mn-cs"/>
                  </a:rPr>
                  <a:t>nternal regulation</a:t>
                </a:r>
                <a:endParaRPr lang="en-US" b="0" i="1" kern="0" dirty="0">
                  <a:solidFill>
                    <a:sysClr val="windowText" lastClr="000000"/>
                  </a:solidFill>
                  <a:latin typeface="Times New Roman"/>
                  <a:ea typeface="+mn-ea"/>
                  <a:cs typeface="+mn-cs"/>
                </a:endParaRPr>
              </a:p>
            </p:txBody>
          </p:sp>
          <p:cxnSp>
            <p:nvCxnSpPr>
              <p:cNvPr id="396" name="Straight Arrow Connector 395"/>
              <p:cNvCxnSpPr/>
              <p:nvPr/>
            </p:nvCxnSpPr>
            <p:spPr bwMode="auto">
              <a:xfrm flipH="1">
                <a:off x="3757406" y="4536677"/>
                <a:ext cx="414477" cy="1"/>
              </a:xfrm>
              <a:prstGeom prst="straightConnector1">
                <a:avLst/>
              </a:prstGeom>
              <a:solidFill>
                <a:srgbClr val="4F81BD"/>
              </a:solidFill>
              <a:ln w="38100" cap="flat" cmpd="sng" algn="ctr">
                <a:solidFill>
                  <a:srgbClr val="C0504D"/>
                </a:solidFill>
                <a:prstDash val="solid"/>
                <a:round/>
                <a:headEnd type="none" w="med" len="med"/>
                <a:tailEnd type="arrow"/>
              </a:ln>
              <a:effectLst/>
            </p:spPr>
          </p:cxnSp>
        </p:grpSp>
        <p:grpSp>
          <p:nvGrpSpPr>
            <p:cNvPr id="388" name="Group 387"/>
            <p:cNvGrpSpPr/>
            <p:nvPr/>
          </p:nvGrpSpPr>
          <p:grpSpPr>
            <a:xfrm>
              <a:off x="3745679" y="4675716"/>
              <a:ext cx="3016055" cy="302578"/>
              <a:chOff x="3757406" y="4357184"/>
              <a:chExt cx="3016055" cy="302578"/>
            </a:xfrm>
          </p:grpSpPr>
          <p:sp>
            <p:nvSpPr>
              <p:cNvPr id="389" name="TextBox 388"/>
              <p:cNvSpPr txBox="1"/>
              <p:nvPr/>
            </p:nvSpPr>
            <p:spPr>
              <a:xfrm>
                <a:off x="4094672" y="4357184"/>
                <a:ext cx="2678789" cy="302578"/>
              </a:xfrm>
              <a:prstGeom prst="rect">
                <a:avLst/>
              </a:prstGeom>
              <a:noFill/>
            </p:spPr>
            <p:txBody>
              <a:bodyPr wrap="square" rtlCol="0">
                <a:spAutoFit/>
              </a:bodyPr>
              <a:lstStyle/>
              <a:p>
                <a:pPr fontAlgn="auto">
                  <a:spcBef>
                    <a:spcPts val="0"/>
                  </a:spcBef>
                  <a:spcAft>
                    <a:spcPts val="0"/>
                  </a:spcAft>
                  <a:defRPr/>
                </a:pPr>
                <a:r>
                  <a:rPr lang="en-US" b="0" kern="0" dirty="0" smtClean="0">
                    <a:solidFill>
                      <a:sysClr val="windowText" lastClr="000000"/>
                    </a:solidFill>
                    <a:latin typeface="Times New Roman"/>
                    <a:ea typeface="+mn-ea"/>
                    <a:cs typeface="+mn-cs"/>
                  </a:rPr>
                  <a:t>External regulation</a:t>
                </a:r>
                <a:endParaRPr lang="en-US" b="0" i="1" kern="0" dirty="0">
                  <a:solidFill>
                    <a:sysClr val="windowText" lastClr="000000"/>
                  </a:solidFill>
                  <a:latin typeface="Times New Roman"/>
                  <a:ea typeface="+mn-ea"/>
                  <a:cs typeface="+mn-cs"/>
                </a:endParaRPr>
              </a:p>
            </p:txBody>
          </p:sp>
          <p:cxnSp>
            <p:nvCxnSpPr>
              <p:cNvPr id="391" name="Straight Arrow Connector 390"/>
              <p:cNvCxnSpPr/>
              <p:nvPr/>
            </p:nvCxnSpPr>
            <p:spPr bwMode="auto">
              <a:xfrm flipH="1">
                <a:off x="3757406" y="4536677"/>
                <a:ext cx="414477" cy="1"/>
              </a:xfrm>
              <a:prstGeom prst="straightConnector1">
                <a:avLst/>
              </a:prstGeom>
              <a:solidFill>
                <a:srgbClr val="4F81BD"/>
              </a:solidFill>
              <a:ln w="38100" cap="flat" cmpd="sng" algn="ctr">
                <a:solidFill>
                  <a:srgbClr val="4F81BD"/>
                </a:solidFill>
                <a:prstDash val="solid"/>
                <a:round/>
                <a:headEnd type="none" w="med" len="med"/>
                <a:tailEnd type="arrow"/>
              </a:ln>
              <a:effectLst/>
            </p:spPr>
          </p:cxnSp>
        </p:grpSp>
      </p:grpSp>
      <p:sp>
        <p:nvSpPr>
          <p:cNvPr id="3" name="TextBox 2"/>
          <p:cNvSpPr txBox="1"/>
          <p:nvPr/>
        </p:nvSpPr>
        <p:spPr>
          <a:xfrm>
            <a:off x="381000" y="1752600"/>
            <a:ext cx="2725560" cy="1200329"/>
          </a:xfrm>
          <a:prstGeom prst="rect">
            <a:avLst/>
          </a:prstGeom>
          <a:noFill/>
        </p:spPr>
        <p:txBody>
          <a:bodyPr wrap="square" rtlCol="0">
            <a:spAutoFit/>
          </a:bodyPr>
          <a:lstStyle/>
          <a:p>
            <a:pPr defTabSz="457200" fontAlgn="auto">
              <a:spcBef>
                <a:spcPts val="0"/>
              </a:spcBef>
              <a:spcAft>
                <a:spcPts val="0"/>
              </a:spcAft>
            </a:pPr>
            <a:r>
              <a:rPr lang="en-US" sz="1800" dirty="0" smtClean="0">
                <a:solidFill>
                  <a:prstClr val="black"/>
                </a:solidFill>
                <a:latin typeface="Aril"/>
                <a:ea typeface="+mn-ea"/>
                <a:cs typeface="Aril"/>
              </a:rPr>
              <a:t>How to identify gene expression dynamics driven by internal/external regulation?</a:t>
            </a:r>
            <a:endParaRPr lang="en-US" sz="1800" dirty="0">
              <a:solidFill>
                <a:prstClr val="black"/>
              </a:solidFill>
              <a:latin typeface="Aril"/>
              <a:ea typeface="+mn-ea"/>
              <a:cs typeface="Aril"/>
            </a:endParaRPr>
          </a:p>
        </p:txBody>
      </p:sp>
      <p:sp>
        <p:nvSpPr>
          <p:cNvPr id="4" name="TextBox 3"/>
          <p:cNvSpPr txBox="1"/>
          <p:nvPr/>
        </p:nvSpPr>
        <p:spPr>
          <a:xfrm>
            <a:off x="1864680" y="1206563"/>
            <a:ext cx="1274750" cy="276999"/>
          </a:xfrm>
          <a:prstGeom prst="rect">
            <a:avLst/>
          </a:prstGeom>
          <a:noFill/>
        </p:spPr>
        <p:txBody>
          <a:bodyPr wrap="none" rtlCol="0">
            <a:spAutoFit/>
          </a:bodyPr>
          <a:lstStyle/>
          <a:p>
            <a:pPr defTabSz="457200" fontAlgn="auto">
              <a:spcBef>
                <a:spcPts val="0"/>
              </a:spcBef>
              <a:spcAft>
                <a:spcPts val="0"/>
              </a:spcAft>
            </a:pPr>
            <a:r>
              <a:rPr lang="en-US" sz="1800" b="0" dirty="0" smtClean="0">
                <a:solidFill>
                  <a:prstClr val="black"/>
                </a:solidFill>
                <a:latin typeface="Calibri"/>
                <a:ea typeface="+mn-ea"/>
                <a:cs typeface="+mn-cs"/>
              </a:rPr>
              <a:t>Internal Group</a:t>
            </a:r>
            <a:endParaRPr lang="en-US" sz="1800" b="0" i="1" dirty="0">
              <a:solidFill>
                <a:prstClr val="black"/>
              </a:solidFill>
              <a:latin typeface="Calibri"/>
              <a:ea typeface="+mn-ea"/>
              <a:cs typeface="+mn-cs"/>
            </a:endParaRPr>
          </a:p>
        </p:txBody>
      </p:sp>
      <p:sp>
        <p:nvSpPr>
          <p:cNvPr id="428" name="TextBox 427"/>
          <p:cNvSpPr txBox="1"/>
          <p:nvPr/>
        </p:nvSpPr>
        <p:spPr>
          <a:xfrm>
            <a:off x="4800600" y="1143000"/>
            <a:ext cx="1326221" cy="276999"/>
          </a:xfrm>
          <a:prstGeom prst="rect">
            <a:avLst/>
          </a:prstGeom>
          <a:noFill/>
        </p:spPr>
        <p:txBody>
          <a:bodyPr wrap="none" rtlCol="0">
            <a:spAutoFit/>
          </a:bodyPr>
          <a:lstStyle/>
          <a:p>
            <a:pPr defTabSz="457200" fontAlgn="auto">
              <a:spcBef>
                <a:spcPts val="0"/>
              </a:spcBef>
              <a:spcAft>
                <a:spcPts val="0"/>
              </a:spcAft>
            </a:pPr>
            <a:r>
              <a:rPr lang="en-US" sz="1800" b="0" dirty="0" smtClean="0">
                <a:solidFill>
                  <a:prstClr val="black"/>
                </a:solidFill>
                <a:latin typeface="Calibri"/>
                <a:ea typeface="+mn-ea"/>
                <a:cs typeface="+mn-cs"/>
              </a:rPr>
              <a:t>External Group</a:t>
            </a:r>
            <a:endParaRPr lang="en-US" sz="1800" b="0" i="1" dirty="0">
              <a:solidFill>
                <a:prstClr val="black"/>
              </a:solidFill>
              <a:latin typeface="Calibri"/>
              <a:ea typeface="+mn-ea"/>
              <a:cs typeface="+mn-cs"/>
            </a:endParaRPr>
          </a:p>
        </p:txBody>
      </p:sp>
      <p:sp>
        <p:nvSpPr>
          <p:cNvPr id="103" name="TextBox 4"/>
          <p:cNvSpPr txBox="1">
            <a:spLocks noChangeArrowheads="1"/>
          </p:cNvSpPr>
          <p:nvPr/>
        </p:nvSpPr>
        <p:spPr bwMode="auto">
          <a:xfrm>
            <a:off x="0" y="6552218"/>
            <a:ext cx="5830957"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fontAlgn="auto" hangingPunct="1">
              <a:spcBef>
                <a:spcPts val="0"/>
              </a:spcBef>
              <a:spcAft>
                <a:spcPts val="0"/>
              </a:spcAft>
            </a:pPr>
            <a:r>
              <a:rPr lang="en-US" sz="1100" b="0" dirty="0" smtClean="0">
                <a:solidFill>
                  <a:prstClr val="black">
                    <a:lumMod val="50000"/>
                    <a:lumOff val="50000"/>
                  </a:prstClr>
                </a:solidFill>
                <a:latin typeface="Calibri" charset="0"/>
              </a:rPr>
              <a:t>[Wang et al. </a:t>
            </a:r>
            <a:r>
              <a:rPr lang="en-US" sz="1100" b="0" i="1" dirty="0" smtClean="0">
                <a:solidFill>
                  <a:prstClr val="black">
                    <a:lumMod val="50000"/>
                    <a:lumOff val="50000"/>
                  </a:prstClr>
                </a:solidFill>
                <a:latin typeface="Calibri" charset="0"/>
              </a:rPr>
              <a:t>PLOS CB</a:t>
            </a:r>
            <a:r>
              <a:rPr lang="en-US" sz="1100" b="0" dirty="0" smtClean="0">
                <a:solidFill>
                  <a:prstClr val="black">
                    <a:lumMod val="50000"/>
                    <a:lumOff val="50000"/>
                  </a:prstClr>
                </a:solidFill>
                <a:latin typeface="Calibri" charset="0"/>
              </a:rPr>
              <a:t> (in revision, ‘15)]</a:t>
            </a:r>
            <a:endParaRPr lang="en-US" sz="1100" b="0" dirty="0">
              <a:solidFill>
                <a:prstClr val="black">
                  <a:lumMod val="50000"/>
                  <a:lumOff val="50000"/>
                </a:prstClr>
              </a:solidFill>
              <a:latin typeface="Calibri" charset="0"/>
            </a:endParaRPr>
          </a:p>
        </p:txBody>
      </p:sp>
      <p:grpSp>
        <p:nvGrpSpPr>
          <p:cNvPr id="107" name="Group 106"/>
          <p:cNvGrpSpPr/>
          <p:nvPr/>
        </p:nvGrpSpPr>
        <p:grpSpPr>
          <a:xfrm>
            <a:off x="557684" y="3124591"/>
            <a:ext cx="2362200" cy="3036332"/>
            <a:chOff x="5943600" y="3276600"/>
            <a:chExt cx="2362200" cy="3036332"/>
          </a:xfrm>
        </p:grpSpPr>
        <p:pic>
          <p:nvPicPr>
            <p:cNvPr id="108" name="Picture 107"/>
            <p:cNvPicPr>
              <a:picLocks noChangeAspect="1"/>
            </p:cNvPicPr>
            <p:nvPr/>
          </p:nvPicPr>
          <p:blipFill>
            <a:blip r:embed="rId4"/>
            <a:stretch>
              <a:fillRect/>
            </a:stretch>
          </p:blipFill>
          <p:spPr>
            <a:xfrm>
              <a:off x="5943600" y="3276600"/>
              <a:ext cx="2362200" cy="2912616"/>
            </a:xfrm>
            <a:prstGeom prst="rect">
              <a:avLst/>
            </a:prstGeom>
          </p:spPr>
        </p:pic>
        <p:sp>
          <p:nvSpPr>
            <p:cNvPr id="109" name="TextBox 108"/>
            <p:cNvSpPr txBox="1"/>
            <p:nvPr/>
          </p:nvSpPr>
          <p:spPr>
            <a:xfrm>
              <a:off x="6400800" y="5943600"/>
              <a:ext cx="1622747" cy="369332"/>
            </a:xfrm>
            <a:prstGeom prst="rect">
              <a:avLst/>
            </a:prstGeom>
            <a:noFill/>
          </p:spPr>
          <p:txBody>
            <a:bodyPr wrap="none" rtlCol="0">
              <a:spAutoFit/>
            </a:bodyPr>
            <a:lstStyle/>
            <a:p>
              <a:pPr fontAlgn="auto">
                <a:spcBef>
                  <a:spcPts val="0"/>
                </a:spcBef>
                <a:spcAft>
                  <a:spcPts val="0"/>
                </a:spcAft>
              </a:pPr>
              <a:r>
                <a:rPr lang="en-US" sz="1800" b="0" dirty="0">
                  <a:solidFill>
                    <a:srgbClr val="000000"/>
                  </a:solidFill>
                  <a:latin typeface="Georgia"/>
                  <a:ea typeface="+mn-ea"/>
                  <a:cs typeface="+mn-cs"/>
                </a:rPr>
                <a:t>External force</a:t>
              </a:r>
            </a:p>
          </p:txBody>
        </p:sp>
      </p:grpSp>
      <p:graphicFrame>
        <p:nvGraphicFramePr>
          <p:cNvPr id="6" name="Table 5"/>
          <p:cNvGraphicFramePr>
            <a:graphicFrameLocks noGrp="1"/>
          </p:cNvGraphicFramePr>
          <p:nvPr>
            <p:extLst>
              <p:ext uri="{D42A27DB-BD31-4B8C-83A1-F6EECF244321}">
                <p14:modId xmlns:p14="http://schemas.microsoft.com/office/powerpoint/2010/main" val="4147931850"/>
              </p:ext>
            </p:extLst>
          </p:nvPr>
        </p:nvGraphicFramePr>
        <p:xfrm>
          <a:off x="3257006" y="3406376"/>
          <a:ext cx="5424771" cy="2283967"/>
        </p:xfrm>
        <a:graphic>
          <a:graphicData uri="http://schemas.openxmlformats.org/drawingml/2006/table">
            <a:tbl>
              <a:tblPr firstRow="1" bandRow="1">
                <a:tableStyleId>{5C22544A-7EE6-4342-B048-85BDC9FD1C3A}</a:tableStyleId>
              </a:tblPr>
              <a:tblGrid>
                <a:gridCol w="1808257"/>
                <a:gridCol w="1808257"/>
                <a:gridCol w="1808257"/>
              </a:tblGrid>
              <a:tr h="370840">
                <a:tc>
                  <a:txBody>
                    <a:bodyPr/>
                    <a:lstStyle/>
                    <a:p>
                      <a:pPr marL="0" marR="0">
                        <a:lnSpc>
                          <a:spcPct val="115000"/>
                        </a:lnSpc>
                        <a:spcBef>
                          <a:spcPts val="0"/>
                        </a:spcBef>
                        <a:spcAft>
                          <a:spcPts val="0"/>
                        </a:spcAft>
                      </a:pPr>
                      <a:r>
                        <a:rPr lang="en-US" sz="1100" dirty="0">
                          <a:solidFill>
                            <a:srgbClr val="000000"/>
                          </a:solidFill>
                          <a:effectLst/>
                          <a:latin typeface="Arial"/>
                          <a:ea typeface="Arial"/>
                        </a:rPr>
                        <a:t>Interested system</a:t>
                      </a:r>
                      <a:endParaRPr lang="en-US" sz="1200" dirty="0">
                        <a:effectLst/>
                        <a:latin typeface="Times New Roman"/>
                        <a:ea typeface="新細明體"/>
                      </a:endParaRPr>
                    </a:p>
                  </a:txBody>
                  <a:tcPr marL="68580" marR="68580" marT="0" marB="0"/>
                </a:tc>
                <a:tc>
                  <a:txBody>
                    <a:bodyPr/>
                    <a:lstStyle/>
                    <a:p>
                      <a:pPr marL="0" marR="0">
                        <a:lnSpc>
                          <a:spcPct val="115000"/>
                        </a:lnSpc>
                        <a:spcBef>
                          <a:spcPts val="0"/>
                        </a:spcBef>
                        <a:spcAft>
                          <a:spcPts val="0"/>
                        </a:spcAft>
                      </a:pPr>
                      <a:r>
                        <a:rPr lang="en-US" sz="1100">
                          <a:solidFill>
                            <a:srgbClr val="000000"/>
                          </a:solidFill>
                          <a:effectLst/>
                          <a:latin typeface="Arial"/>
                          <a:ea typeface="Arial"/>
                        </a:rPr>
                        <a:t>Internal regulatory network</a:t>
                      </a:r>
                      <a:endParaRPr lang="en-US" sz="1200">
                        <a:effectLst/>
                        <a:latin typeface="Times New Roman"/>
                        <a:ea typeface="新細明體"/>
                      </a:endParaRPr>
                    </a:p>
                  </a:txBody>
                  <a:tcPr marL="68580" marR="68580" marT="0" marB="0"/>
                </a:tc>
                <a:tc>
                  <a:txBody>
                    <a:bodyPr/>
                    <a:lstStyle/>
                    <a:p>
                      <a:pPr marL="0" marR="0">
                        <a:lnSpc>
                          <a:spcPct val="115000"/>
                        </a:lnSpc>
                        <a:spcBef>
                          <a:spcPts val="0"/>
                        </a:spcBef>
                        <a:spcAft>
                          <a:spcPts val="0"/>
                        </a:spcAft>
                      </a:pPr>
                      <a:r>
                        <a:rPr lang="en-US" sz="1100">
                          <a:solidFill>
                            <a:srgbClr val="000000"/>
                          </a:solidFill>
                          <a:effectLst/>
                          <a:latin typeface="Arial"/>
                          <a:ea typeface="Arial"/>
                        </a:rPr>
                        <a:t>External regulatory network</a:t>
                      </a:r>
                      <a:endParaRPr lang="en-US" sz="1200">
                        <a:effectLst/>
                        <a:latin typeface="Times New Roman"/>
                        <a:ea typeface="新細明體"/>
                      </a:endParaRPr>
                    </a:p>
                  </a:txBody>
                  <a:tcPr marL="68580" marR="68580" marT="0" marB="0"/>
                </a:tc>
              </a:tr>
              <a:tr h="370840">
                <a:tc>
                  <a:txBody>
                    <a:bodyPr/>
                    <a:lstStyle/>
                    <a:p>
                      <a:pPr marL="0" marR="0">
                        <a:lnSpc>
                          <a:spcPct val="115000"/>
                        </a:lnSpc>
                        <a:spcBef>
                          <a:spcPts val="0"/>
                        </a:spcBef>
                        <a:spcAft>
                          <a:spcPts val="0"/>
                        </a:spcAft>
                      </a:pPr>
                      <a:r>
                        <a:rPr lang="en-US" sz="1100">
                          <a:solidFill>
                            <a:srgbClr val="000000"/>
                          </a:solidFill>
                          <a:effectLst/>
                          <a:latin typeface="Times New Roman"/>
                          <a:ea typeface="Arial"/>
                          <a:cs typeface="Arial"/>
                        </a:rPr>
                        <a:t>Cross-species conserved genes</a:t>
                      </a:r>
                      <a:endParaRPr lang="en-US" sz="1200">
                        <a:effectLst/>
                        <a:latin typeface="Times New Roman"/>
                        <a:ea typeface="新細明體"/>
                      </a:endParaRPr>
                    </a:p>
                  </a:txBody>
                  <a:tcPr marL="68580" marR="68580" marT="0" marB="0"/>
                </a:tc>
                <a:tc>
                  <a:txBody>
                    <a:bodyPr/>
                    <a:lstStyle/>
                    <a:p>
                      <a:pPr marL="0" marR="0">
                        <a:lnSpc>
                          <a:spcPct val="115000"/>
                        </a:lnSpc>
                        <a:spcBef>
                          <a:spcPts val="0"/>
                        </a:spcBef>
                        <a:spcAft>
                          <a:spcPts val="0"/>
                        </a:spcAft>
                      </a:pPr>
                      <a:r>
                        <a:rPr lang="en-US" sz="1100" dirty="0" smtClean="0">
                          <a:solidFill>
                            <a:srgbClr val="000000"/>
                          </a:solidFill>
                          <a:effectLst/>
                          <a:latin typeface="Times New Roman"/>
                          <a:ea typeface="Arial"/>
                          <a:cs typeface="Arial"/>
                        </a:rPr>
                        <a:t>Conserved transcriptional </a:t>
                      </a:r>
                      <a:r>
                        <a:rPr lang="en-US" sz="1100" dirty="0">
                          <a:solidFill>
                            <a:srgbClr val="000000"/>
                          </a:solidFill>
                          <a:effectLst/>
                          <a:latin typeface="Times New Roman"/>
                          <a:ea typeface="Arial"/>
                          <a:cs typeface="Arial"/>
                        </a:rPr>
                        <a:t>factors (TFs)</a:t>
                      </a:r>
                      <a:endParaRPr lang="en-US" sz="1200" dirty="0">
                        <a:effectLst/>
                        <a:latin typeface="Times New Roman"/>
                        <a:ea typeface="新細明體"/>
                      </a:endParaRPr>
                    </a:p>
                  </a:txBody>
                  <a:tcPr marL="68580" marR="68580" marT="0" marB="0"/>
                </a:tc>
                <a:tc>
                  <a:txBody>
                    <a:bodyPr/>
                    <a:lstStyle/>
                    <a:p>
                      <a:pPr marL="0" marR="0">
                        <a:lnSpc>
                          <a:spcPct val="115000"/>
                        </a:lnSpc>
                        <a:spcBef>
                          <a:spcPts val="0"/>
                        </a:spcBef>
                        <a:spcAft>
                          <a:spcPts val="0"/>
                        </a:spcAft>
                      </a:pPr>
                      <a:r>
                        <a:rPr lang="en-US" sz="1100" dirty="0" smtClean="0">
                          <a:solidFill>
                            <a:srgbClr val="000000"/>
                          </a:solidFill>
                          <a:effectLst/>
                          <a:latin typeface="Times New Roman"/>
                          <a:ea typeface="Arial"/>
                          <a:cs typeface="Arial"/>
                        </a:rPr>
                        <a:t>Non-conserved TFs</a:t>
                      </a:r>
                      <a:endParaRPr lang="en-US" sz="1200" dirty="0">
                        <a:effectLst/>
                        <a:latin typeface="Times New Roman"/>
                        <a:ea typeface="新細明體"/>
                      </a:endParaRPr>
                    </a:p>
                  </a:txBody>
                  <a:tcPr marL="68580" marR="68580" marT="0" marB="0"/>
                </a:tc>
              </a:tr>
              <a:tr h="370840">
                <a:tc>
                  <a:txBody>
                    <a:bodyPr/>
                    <a:lstStyle/>
                    <a:p>
                      <a:pPr marL="0" marR="0">
                        <a:lnSpc>
                          <a:spcPct val="115000"/>
                        </a:lnSpc>
                        <a:spcBef>
                          <a:spcPts val="0"/>
                        </a:spcBef>
                        <a:spcAft>
                          <a:spcPts val="0"/>
                        </a:spcAft>
                      </a:pPr>
                      <a:r>
                        <a:rPr lang="en-US" sz="1100">
                          <a:solidFill>
                            <a:srgbClr val="000000"/>
                          </a:solidFill>
                          <a:effectLst/>
                          <a:latin typeface="Times New Roman"/>
                          <a:ea typeface="Arial"/>
                          <a:cs typeface="Arial"/>
                        </a:rPr>
                        <a:t>Protein-coding genes</a:t>
                      </a:r>
                      <a:endParaRPr lang="en-US" sz="1200">
                        <a:effectLst/>
                        <a:latin typeface="Times New Roman"/>
                        <a:ea typeface="新細明體"/>
                      </a:endParaRPr>
                    </a:p>
                  </a:txBody>
                  <a:tcPr marL="68580" marR="68580" marT="0" marB="0"/>
                </a:tc>
                <a:tc>
                  <a:txBody>
                    <a:bodyPr/>
                    <a:lstStyle/>
                    <a:p>
                      <a:pPr marL="0" marR="0">
                        <a:lnSpc>
                          <a:spcPct val="115000"/>
                        </a:lnSpc>
                        <a:spcBef>
                          <a:spcPts val="0"/>
                        </a:spcBef>
                        <a:spcAft>
                          <a:spcPts val="0"/>
                        </a:spcAft>
                      </a:pPr>
                      <a:r>
                        <a:rPr lang="en-US" sz="1100">
                          <a:solidFill>
                            <a:srgbClr val="000000"/>
                          </a:solidFill>
                          <a:effectLst/>
                          <a:latin typeface="Times New Roman"/>
                          <a:ea typeface="Arial"/>
                          <a:cs typeface="Arial"/>
                        </a:rPr>
                        <a:t>TFs</a:t>
                      </a:r>
                      <a:endParaRPr lang="en-US" sz="1200">
                        <a:effectLst/>
                        <a:latin typeface="Times New Roman"/>
                        <a:ea typeface="新細明體"/>
                      </a:endParaRPr>
                    </a:p>
                  </a:txBody>
                  <a:tcPr marL="68580" marR="68580" marT="0" marB="0"/>
                </a:tc>
                <a:tc>
                  <a:txBody>
                    <a:bodyPr/>
                    <a:lstStyle/>
                    <a:p>
                      <a:pPr marL="0" marR="0">
                        <a:lnSpc>
                          <a:spcPct val="115000"/>
                        </a:lnSpc>
                        <a:spcBef>
                          <a:spcPts val="0"/>
                        </a:spcBef>
                        <a:spcAft>
                          <a:spcPts val="0"/>
                        </a:spcAft>
                      </a:pPr>
                      <a:r>
                        <a:rPr lang="en-US" sz="1100">
                          <a:solidFill>
                            <a:srgbClr val="000000"/>
                          </a:solidFill>
                          <a:effectLst/>
                          <a:latin typeface="Times New Roman"/>
                          <a:ea typeface="Arial"/>
                          <a:cs typeface="Arial"/>
                        </a:rPr>
                        <a:t>micro-RNAs</a:t>
                      </a:r>
                      <a:endParaRPr lang="en-US" sz="1200">
                        <a:effectLst/>
                        <a:latin typeface="Times New Roman"/>
                        <a:ea typeface="新細明體"/>
                      </a:endParaRPr>
                    </a:p>
                  </a:txBody>
                  <a:tcPr marL="68580" marR="68580" marT="0" marB="0"/>
                </a:tc>
              </a:tr>
              <a:tr h="370840">
                <a:tc>
                  <a:txBody>
                    <a:bodyPr/>
                    <a:lstStyle/>
                    <a:p>
                      <a:pPr marL="0" marR="0">
                        <a:lnSpc>
                          <a:spcPct val="115000"/>
                        </a:lnSpc>
                        <a:spcBef>
                          <a:spcPts val="0"/>
                        </a:spcBef>
                        <a:spcAft>
                          <a:spcPts val="0"/>
                        </a:spcAft>
                      </a:pPr>
                      <a:r>
                        <a:rPr lang="en-US" sz="1100">
                          <a:solidFill>
                            <a:srgbClr val="000000"/>
                          </a:solidFill>
                          <a:effectLst/>
                          <a:latin typeface="Times New Roman"/>
                          <a:ea typeface="Arial"/>
                          <a:cs typeface="Arial"/>
                        </a:rPr>
                        <a:t>Individual’s protein coding genes</a:t>
                      </a:r>
                      <a:endParaRPr lang="en-US" sz="1200">
                        <a:effectLst/>
                        <a:latin typeface="Times New Roman"/>
                        <a:ea typeface="新細明體"/>
                      </a:endParaRPr>
                    </a:p>
                  </a:txBody>
                  <a:tcPr marL="68580" marR="68580" marT="0" marB="0"/>
                </a:tc>
                <a:tc>
                  <a:txBody>
                    <a:bodyPr/>
                    <a:lstStyle/>
                    <a:p>
                      <a:pPr marL="0" marR="0">
                        <a:lnSpc>
                          <a:spcPct val="115000"/>
                        </a:lnSpc>
                        <a:spcBef>
                          <a:spcPts val="0"/>
                        </a:spcBef>
                        <a:spcAft>
                          <a:spcPts val="0"/>
                        </a:spcAft>
                      </a:pPr>
                      <a:r>
                        <a:rPr lang="en-US" sz="1100">
                          <a:solidFill>
                            <a:srgbClr val="000000"/>
                          </a:solidFill>
                          <a:effectLst/>
                          <a:latin typeface="Times New Roman"/>
                          <a:ea typeface="Arial"/>
                          <a:cs typeface="Arial"/>
                        </a:rPr>
                        <a:t>Wild-type TFs </a:t>
                      </a:r>
                      <a:endParaRPr lang="en-US" sz="1200">
                        <a:effectLst/>
                        <a:latin typeface="Times New Roman"/>
                        <a:ea typeface="新細明體"/>
                      </a:endParaRPr>
                    </a:p>
                  </a:txBody>
                  <a:tcPr marL="68580" marR="68580" marT="0" marB="0"/>
                </a:tc>
                <a:tc>
                  <a:txBody>
                    <a:bodyPr/>
                    <a:lstStyle/>
                    <a:p>
                      <a:pPr marL="0" marR="0">
                        <a:lnSpc>
                          <a:spcPct val="115000"/>
                        </a:lnSpc>
                        <a:spcBef>
                          <a:spcPts val="0"/>
                        </a:spcBef>
                        <a:spcAft>
                          <a:spcPts val="0"/>
                        </a:spcAft>
                      </a:pPr>
                      <a:r>
                        <a:rPr lang="en-US" sz="1100">
                          <a:solidFill>
                            <a:srgbClr val="000000"/>
                          </a:solidFill>
                          <a:effectLst/>
                          <a:latin typeface="Times New Roman"/>
                          <a:ea typeface="Arial"/>
                          <a:cs typeface="Arial"/>
                        </a:rPr>
                        <a:t>Somatic mutated TFs</a:t>
                      </a:r>
                      <a:endParaRPr lang="en-US" sz="1200">
                        <a:effectLst/>
                        <a:latin typeface="Times New Roman"/>
                        <a:ea typeface="新細明體"/>
                      </a:endParaRPr>
                    </a:p>
                  </a:txBody>
                  <a:tcPr marL="68580" marR="68580" marT="0" marB="0"/>
                </a:tc>
              </a:tr>
              <a:tr h="370840">
                <a:tc>
                  <a:txBody>
                    <a:bodyPr/>
                    <a:lstStyle/>
                    <a:p>
                      <a:pPr marL="0" marR="0">
                        <a:lnSpc>
                          <a:spcPct val="115000"/>
                        </a:lnSpc>
                        <a:spcBef>
                          <a:spcPts val="0"/>
                        </a:spcBef>
                        <a:spcAft>
                          <a:spcPts val="0"/>
                        </a:spcAft>
                      </a:pPr>
                      <a:r>
                        <a:rPr lang="en-US" sz="1100">
                          <a:solidFill>
                            <a:srgbClr val="000000"/>
                          </a:solidFill>
                          <a:effectLst/>
                          <a:latin typeface="Times New Roman"/>
                          <a:ea typeface="Arial"/>
                          <a:cs typeface="Arial"/>
                        </a:rPr>
                        <a:t>Protein-coding genes in brain</a:t>
                      </a:r>
                      <a:endParaRPr lang="en-US" sz="1200">
                        <a:effectLst/>
                        <a:latin typeface="Times New Roman"/>
                        <a:ea typeface="新細明體"/>
                      </a:endParaRPr>
                    </a:p>
                  </a:txBody>
                  <a:tcPr marL="68580" marR="68580" marT="0" marB="0"/>
                </a:tc>
                <a:tc>
                  <a:txBody>
                    <a:bodyPr/>
                    <a:lstStyle/>
                    <a:p>
                      <a:pPr marL="0" marR="0">
                        <a:lnSpc>
                          <a:spcPct val="115000"/>
                        </a:lnSpc>
                        <a:spcBef>
                          <a:spcPts val="0"/>
                        </a:spcBef>
                        <a:spcAft>
                          <a:spcPts val="0"/>
                        </a:spcAft>
                      </a:pPr>
                      <a:r>
                        <a:rPr lang="en-US" sz="1100">
                          <a:solidFill>
                            <a:srgbClr val="000000"/>
                          </a:solidFill>
                          <a:effectLst/>
                          <a:latin typeface="Times New Roman"/>
                          <a:ea typeface="Arial"/>
                          <a:cs typeface="Arial"/>
                        </a:rPr>
                        <a:t>Commonly expressed TFs</a:t>
                      </a:r>
                      <a:endParaRPr lang="en-US" sz="1200">
                        <a:effectLst/>
                        <a:latin typeface="Times New Roman"/>
                        <a:ea typeface="新細明體"/>
                      </a:endParaRPr>
                    </a:p>
                  </a:txBody>
                  <a:tcPr marL="68580" marR="68580" marT="0" marB="0"/>
                </a:tc>
                <a:tc>
                  <a:txBody>
                    <a:bodyPr/>
                    <a:lstStyle/>
                    <a:p>
                      <a:pPr marL="0" marR="0">
                        <a:lnSpc>
                          <a:spcPct val="115000"/>
                        </a:lnSpc>
                        <a:spcBef>
                          <a:spcPts val="0"/>
                        </a:spcBef>
                        <a:spcAft>
                          <a:spcPts val="0"/>
                        </a:spcAft>
                      </a:pPr>
                      <a:r>
                        <a:rPr lang="en-US" sz="1100">
                          <a:solidFill>
                            <a:srgbClr val="000000"/>
                          </a:solidFill>
                          <a:effectLst/>
                          <a:latin typeface="Times New Roman"/>
                          <a:ea typeface="Arial"/>
                          <a:cs typeface="Arial"/>
                        </a:rPr>
                        <a:t>Brain-specific expressed TFs</a:t>
                      </a:r>
                      <a:endParaRPr lang="en-US" sz="1200">
                        <a:effectLst/>
                        <a:latin typeface="Times New Roman"/>
                        <a:ea typeface="新細明體"/>
                      </a:endParaRPr>
                    </a:p>
                  </a:txBody>
                  <a:tcPr marL="68580" marR="68580" marT="0" marB="0"/>
                </a:tc>
              </a:tr>
              <a:tr h="370840">
                <a:tc>
                  <a:txBody>
                    <a:bodyPr/>
                    <a:lstStyle/>
                    <a:p>
                      <a:pPr marL="0" marR="0">
                        <a:lnSpc>
                          <a:spcPct val="115000"/>
                        </a:lnSpc>
                        <a:spcBef>
                          <a:spcPts val="0"/>
                        </a:spcBef>
                        <a:spcAft>
                          <a:spcPts val="0"/>
                        </a:spcAft>
                      </a:pPr>
                      <a:r>
                        <a:rPr lang="en-US" sz="1100">
                          <a:solidFill>
                            <a:srgbClr val="000000"/>
                          </a:solidFill>
                          <a:effectLst/>
                          <a:latin typeface="Times New Roman"/>
                          <a:ea typeface="Arial"/>
                          <a:cs typeface="Arial"/>
                        </a:rPr>
                        <a:t>Protein-coding genes in development</a:t>
                      </a:r>
                      <a:endParaRPr lang="en-US" sz="1200">
                        <a:effectLst/>
                        <a:latin typeface="Times New Roman"/>
                        <a:ea typeface="新細明體"/>
                      </a:endParaRPr>
                    </a:p>
                  </a:txBody>
                  <a:tcPr marL="68580" marR="68580" marT="0" marB="0"/>
                </a:tc>
                <a:tc>
                  <a:txBody>
                    <a:bodyPr/>
                    <a:lstStyle/>
                    <a:p>
                      <a:pPr marL="0" marR="0">
                        <a:lnSpc>
                          <a:spcPct val="115000"/>
                        </a:lnSpc>
                        <a:spcBef>
                          <a:spcPts val="0"/>
                        </a:spcBef>
                        <a:spcAft>
                          <a:spcPts val="0"/>
                        </a:spcAft>
                      </a:pPr>
                      <a:r>
                        <a:rPr lang="en-US" sz="1100">
                          <a:solidFill>
                            <a:srgbClr val="000000"/>
                          </a:solidFill>
                          <a:effectLst/>
                          <a:latin typeface="Times New Roman"/>
                          <a:ea typeface="Arial"/>
                          <a:cs typeface="Arial"/>
                        </a:rPr>
                        <a:t>House-keeping TFs</a:t>
                      </a:r>
                      <a:endParaRPr lang="en-US" sz="1200">
                        <a:effectLst/>
                        <a:latin typeface="Times New Roman"/>
                        <a:ea typeface="新細明體"/>
                      </a:endParaRPr>
                    </a:p>
                  </a:txBody>
                  <a:tcPr marL="68580" marR="68580" marT="0" marB="0"/>
                </a:tc>
                <a:tc>
                  <a:txBody>
                    <a:bodyPr/>
                    <a:lstStyle/>
                    <a:p>
                      <a:pPr marL="0" marR="0">
                        <a:lnSpc>
                          <a:spcPct val="115000"/>
                        </a:lnSpc>
                        <a:spcBef>
                          <a:spcPts val="0"/>
                        </a:spcBef>
                        <a:spcAft>
                          <a:spcPts val="0"/>
                        </a:spcAft>
                      </a:pPr>
                      <a:r>
                        <a:rPr lang="en-US" sz="1100" dirty="0">
                          <a:solidFill>
                            <a:srgbClr val="000000"/>
                          </a:solidFill>
                          <a:effectLst/>
                          <a:latin typeface="Times New Roman"/>
                          <a:ea typeface="Arial"/>
                          <a:cs typeface="Arial"/>
                        </a:rPr>
                        <a:t>Developmental TFs</a:t>
                      </a:r>
                      <a:endParaRPr lang="en-US" sz="1200" dirty="0">
                        <a:effectLst/>
                        <a:latin typeface="Times New Roman"/>
                        <a:ea typeface="新細明體"/>
                      </a:endParaRPr>
                    </a:p>
                  </a:txBody>
                  <a:tcPr marL="68580" marR="68580" marT="0" marB="0"/>
                </a:tc>
              </a:tr>
            </a:tbl>
          </a:graphicData>
        </a:graphic>
      </p:graphicFrame>
    </p:spTree>
    <p:custDataLst>
      <p:tags r:id="rId1"/>
    </p:custDataLst>
    <p:extLst>
      <p:ext uri="{BB962C8B-B14F-4D97-AF65-F5344CB8AC3E}">
        <p14:creationId xmlns:p14="http://schemas.microsoft.com/office/powerpoint/2010/main" val="2814518399"/>
      </p:ext>
    </p:extLst>
  </p:cSld>
  <p:clrMapOvr>
    <a:masterClrMapping/>
  </p:clrMapOvr>
  <mc:AlternateContent xmlns:mc="http://schemas.openxmlformats.org/markup-compatibility/2006" xmlns:p14="http://schemas.microsoft.com/office/powerpoint/2010/main">
    <mc:Choice Requires="p14">
      <p:transition spd="slow" p14:dur="2000" advTm="52083"/>
    </mc:Choice>
    <mc:Fallback xmlns="">
      <p:transition xmlns:p14="http://schemas.microsoft.com/office/powerpoint/2010/main" spd="slow" advTm="52083"/>
    </mc:Fallback>
  </mc:AlternateContent>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399" y="152400"/>
            <a:ext cx="8991601" cy="914400"/>
          </a:xfrm>
        </p:spPr>
        <p:txBody>
          <a:bodyPr>
            <a:normAutofit fontScale="90000"/>
          </a:bodyPr>
          <a:lstStyle/>
          <a:p>
            <a:r>
              <a:rPr lang="en-US" dirty="0" smtClean="0"/>
              <a:t>State-space model for internal and external gene regulatory networks</a:t>
            </a:r>
            <a:endParaRPr lang="en-US" dirty="0"/>
          </a:p>
        </p:txBody>
      </p:sp>
      <p:grpSp>
        <p:nvGrpSpPr>
          <p:cNvPr id="221" name="Group 220"/>
          <p:cNvGrpSpPr/>
          <p:nvPr/>
        </p:nvGrpSpPr>
        <p:grpSpPr>
          <a:xfrm rot="16200000">
            <a:off x="3635927" y="873194"/>
            <a:ext cx="1656866" cy="2653680"/>
            <a:chOff x="5408411" y="752559"/>
            <a:chExt cx="3382966" cy="5418244"/>
          </a:xfrm>
        </p:grpSpPr>
        <p:grpSp>
          <p:nvGrpSpPr>
            <p:cNvPr id="222" name="Group 43"/>
            <p:cNvGrpSpPr/>
            <p:nvPr/>
          </p:nvGrpSpPr>
          <p:grpSpPr>
            <a:xfrm>
              <a:off x="5408411" y="752559"/>
              <a:ext cx="3382966" cy="2591141"/>
              <a:chOff x="1763989" y="13736778"/>
              <a:chExt cx="3382966" cy="2591141"/>
            </a:xfrm>
          </p:grpSpPr>
          <p:sp>
            <p:nvSpPr>
              <p:cNvPr id="343" name="Oval 81"/>
              <p:cNvSpPr/>
              <p:nvPr/>
            </p:nvSpPr>
            <p:spPr bwMode="auto">
              <a:xfrm>
                <a:off x="1763989" y="14541500"/>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a typeface="+mn-ea"/>
                  <a:cs typeface="+mn-cs"/>
                </a:endParaRPr>
              </a:p>
            </p:txBody>
          </p:sp>
          <p:sp>
            <p:nvSpPr>
              <p:cNvPr id="344" name="Oval 82"/>
              <p:cNvSpPr/>
              <p:nvPr/>
            </p:nvSpPr>
            <p:spPr bwMode="auto">
              <a:xfrm>
                <a:off x="2027513" y="15045219"/>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a typeface="+mn-ea"/>
                  <a:cs typeface="+mn-cs"/>
                </a:endParaRPr>
              </a:p>
            </p:txBody>
          </p:sp>
          <p:sp>
            <p:nvSpPr>
              <p:cNvPr id="345" name="Oval 83"/>
              <p:cNvSpPr/>
              <p:nvPr/>
            </p:nvSpPr>
            <p:spPr bwMode="auto">
              <a:xfrm>
                <a:off x="2561945" y="14930919"/>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a typeface="+mn-ea"/>
                  <a:cs typeface="+mn-cs"/>
                </a:endParaRPr>
              </a:p>
            </p:txBody>
          </p:sp>
          <p:sp>
            <p:nvSpPr>
              <p:cNvPr id="346" name="Oval 84"/>
              <p:cNvSpPr/>
              <p:nvPr/>
            </p:nvSpPr>
            <p:spPr bwMode="auto">
              <a:xfrm>
                <a:off x="2590800" y="14346378"/>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a typeface="+mn-ea"/>
                  <a:cs typeface="+mn-cs"/>
                </a:endParaRPr>
              </a:p>
            </p:txBody>
          </p:sp>
          <p:sp>
            <p:nvSpPr>
              <p:cNvPr id="347" name="Oval 85"/>
              <p:cNvSpPr/>
              <p:nvPr/>
            </p:nvSpPr>
            <p:spPr bwMode="auto">
              <a:xfrm>
                <a:off x="2155545" y="14173200"/>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a typeface="+mn-ea"/>
                  <a:cs typeface="+mn-cs"/>
                </a:endParaRPr>
              </a:p>
            </p:txBody>
          </p:sp>
          <p:cxnSp>
            <p:nvCxnSpPr>
              <p:cNvPr id="348" name="Straight Arrow Connector 87"/>
              <p:cNvCxnSpPr>
                <a:stCxn id="346" idx="1"/>
                <a:endCxn id="347" idx="6"/>
              </p:cNvCxnSpPr>
              <p:nvPr/>
            </p:nvCxnSpPr>
            <p:spPr bwMode="auto">
              <a:xfrm flipH="1" flipV="1">
                <a:off x="2384145" y="14287500"/>
                <a:ext cx="240133" cy="92356"/>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349" name="Straight Arrow Connector 88"/>
              <p:cNvCxnSpPr>
                <a:stCxn id="346" idx="3"/>
                <a:endCxn id="344" idx="6"/>
              </p:cNvCxnSpPr>
              <p:nvPr/>
            </p:nvCxnSpPr>
            <p:spPr bwMode="auto">
              <a:xfrm flipH="1">
                <a:off x="2256113" y="14541500"/>
                <a:ext cx="368165" cy="618019"/>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350" name="Straight Arrow Connector 89"/>
              <p:cNvCxnSpPr>
                <a:stCxn id="343" idx="5"/>
                <a:endCxn id="344" idx="1"/>
              </p:cNvCxnSpPr>
              <p:nvPr/>
            </p:nvCxnSpPr>
            <p:spPr bwMode="auto">
              <a:xfrm>
                <a:off x="1959111" y="14736622"/>
                <a:ext cx="101880" cy="342075"/>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351" name="Straight Arrow Connector 91"/>
              <p:cNvCxnSpPr>
                <a:stCxn id="347" idx="4"/>
                <a:endCxn id="345" idx="0"/>
              </p:cNvCxnSpPr>
              <p:nvPr/>
            </p:nvCxnSpPr>
            <p:spPr bwMode="auto">
              <a:xfrm>
                <a:off x="2269845" y="14401800"/>
                <a:ext cx="406400" cy="529119"/>
              </a:xfrm>
              <a:prstGeom prst="straightConnector1">
                <a:avLst/>
              </a:prstGeom>
              <a:solidFill>
                <a:srgbClr val="C6531F"/>
              </a:solidFill>
              <a:ln w="38100" cap="flat" cmpd="sng" algn="ctr">
                <a:solidFill>
                  <a:srgbClr val="C0504D"/>
                </a:solidFill>
                <a:prstDash val="solid"/>
                <a:round/>
                <a:headEnd type="none" w="med" len="med"/>
                <a:tailEnd type="arrow"/>
              </a:ln>
              <a:effectLst/>
            </p:spPr>
          </p:cxnSp>
          <p:sp>
            <p:nvSpPr>
              <p:cNvPr id="352" name="Oval 101"/>
              <p:cNvSpPr/>
              <p:nvPr/>
            </p:nvSpPr>
            <p:spPr bwMode="auto">
              <a:xfrm>
                <a:off x="2476500" y="13851078"/>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a typeface="+mn-ea"/>
                  <a:cs typeface="+mn-cs"/>
                </a:endParaRPr>
              </a:p>
            </p:txBody>
          </p:sp>
          <p:sp>
            <p:nvSpPr>
              <p:cNvPr id="353" name="Oval 102"/>
              <p:cNvSpPr/>
              <p:nvPr/>
            </p:nvSpPr>
            <p:spPr bwMode="auto">
              <a:xfrm>
                <a:off x="3184524" y="14964397"/>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a typeface="+mn-ea"/>
                  <a:cs typeface="+mn-cs"/>
                </a:endParaRPr>
              </a:p>
            </p:txBody>
          </p:sp>
          <p:sp>
            <p:nvSpPr>
              <p:cNvPr id="354" name="Oval 103"/>
              <p:cNvSpPr/>
              <p:nvPr/>
            </p:nvSpPr>
            <p:spPr bwMode="auto">
              <a:xfrm>
                <a:off x="4037767" y="15045219"/>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a typeface="+mn-ea"/>
                  <a:cs typeface="+mn-cs"/>
                </a:endParaRPr>
              </a:p>
            </p:txBody>
          </p:sp>
          <p:sp>
            <p:nvSpPr>
              <p:cNvPr id="355" name="Oval 104"/>
              <p:cNvSpPr/>
              <p:nvPr/>
            </p:nvSpPr>
            <p:spPr bwMode="auto">
              <a:xfrm>
                <a:off x="3798611" y="13736778"/>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a typeface="+mn-ea"/>
                  <a:cs typeface="+mn-cs"/>
                </a:endParaRPr>
              </a:p>
            </p:txBody>
          </p:sp>
          <p:sp>
            <p:nvSpPr>
              <p:cNvPr id="356" name="Oval 106"/>
              <p:cNvSpPr/>
              <p:nvPr/>
            </p:nvSpPr>
            <p:spPr bwMode="auto">
              <a:xfrm>
                <a:off x="3218002" y="14097000"/>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a typeface="+mn-ea"/>
                  <a:cs typeface="+mn-cs"/>
                </a:endParaRPr>
              </a:p>
            </p:txBody>
          </p:sp>
          <p:cxnSp>
            <p:nvCxnSpPr>
              <p:cNvPr id="357" name="Straight Arrow Connector 114"/>
              <p:cNvCxnSpPr>
                <a:stCxn id="355" idx="3"/>
                <a:endCxn id="356" idx="6"/>
              </p:cNvCxnSpPr>
              <p:nvPr/>
            </p:nvCxnSpPr>
            <p:spPr bwMode="auto">
              <a:xfrm flipH="1">
                <a:off x="3446602" y="13931900"/>
                <a:ext cx="385487" cy="279400"/>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358" name="Straight Arrow Connector 115"/>
              <p:cNvCxnSpPr>
                <a:stCxn id="355" idx="3"/>
                <a:endCxn id="353" idx="6"/>
              </p:cNvCxnSpPr>
              <p:nvPr/>
            </p:nvCxnSpPr>
            <p:spPr bwMode="auto">
              <a:xfrm flipH="1">
                <a:off x="3413124" y="13931900"/>
                <a:ext cx="418965" cy="1146797"/>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359" name="Straight Arrow Connector 116"/>
              <p:cNvCxnSpPr>
                <a:stCxn id="352" idx="5"/>
                <a:endCxn id="353" idx="1"/>
              </p:cNvCxnSpPr>
              <p:nvPr/>
            </p:nvCxnSpPr>
            <p:spPr bwMode="auto">
              <a:xfrm>
                <a:off x="2671622" y="14046200"/>
                <a:ext cx="546380" cy="951675"/>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360" name="Straight Arrow Connector 117"/>
              <p:cNvCxnSpPr>
                <a:stCxn id="356" idx="4"/>
                <a:endCxn id="354" idx="0"/>
              </p:cNvCxnSpPr>
              <p:nvPr/>
            </p:nvCxnSpPr>
            <p:spPr bwMode="auto">
              <a:xfrm>
                <a:off x="3332302" y="14325600"/>
                <a:ext cx="819765" cy="719619"/>
              </a:xfrm>
              <a:prstGeom prst="straightConnector1">
                <a:avLst/>
              </a:prstGeom>
              <a:solidFill>
                <a:srgbClr val="C6531F"/>
              </a:solidFill>
              <a:ln w="38100" cap="flat" cmpd="sng" algn="ctr">
                <a:solidFill>
                  <a:srgbClr val="C0504D"/>
                </a:solidFill>
                <a:prstDash val="solid"/>
                <a:round/>
                <a:headEnd type="none" w="med" len="med"/>
                <a:tailEnd type="arrow"/>
              </a:ln>
              <a:effectLst/>
            </p:spPr>
          </p:cxnSp>
          <p:sp>
            <p:nvSpPr>
              <p:cNvPr id="361" name="Oval 119"/>
              <p:cNvSpPr/>
              <p:nvPr/>
            </p:nvSpPr>
            <p:spPr bwMode="auto">
              <a:xfrm>
                <a:off x="2107168" y="15595600"/>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a typeface="+mn-ea"/>
                  <a:cs typeface="+mn-cs"/>
                </a:endParaRPr>
              </a:p>
            </p:txBody>
          </p:sp>
          <p:sp>
            <p:nvSpPr>
              <p:cNvPr id="362" name="Oval 120"/>
              <p:cNvSpPr/>
              <p:nvPr/>
            </p:nvSpPr>
            <p:spPr bwMode="auto">
              <a:xfrm>
                <a:off x="3148568" y="16099319"/>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a typeface="+mn-ea"/>
                  <a:cs typeface="+mn-cs"/>
                </a:endParaRPr>
              </a:p>
            </p:txBody>
          </p:sp>
          <p:sp>
            <p:nvSpPr>
              <p:cNvPr id="363" name="Oval 121"/>
              <p:cNvSpPr/>
              <p:nvPr/>
            </p:nvSpPr>
            <p:spPr bwMode="auto">
              <a:xfrm>
                <a:off x="3683000" y="15985019"/>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a typeface="+mn-ea"/>
                  <a:cs typeface="+mn-cs"/>
                </a:endParaRPr>
              </a:p>
            </p:txBody>
          </p:sp>
          <p:sp>
            <p:nvSpPr>
              <p:cNvPr id="364" name="Oval 122"/>
              <p:cNvSpPr/>
              <p:nvPr/>
            </p:nvSpPr>
            <p:spPr bwMode="auto">
              <a:xfrm>
                <a:off x="3711855" y="15400478"/>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a typeface="+mn-ea"/>
                  <a:cs typeface="+mn-cs"/>
                </a:endParaRPr>
              </a:p>
            </p:txBody>
          </p:sp>
          <p:sp>
            <p:nvSpPr>
              <p:cNvPr id="365" name="Oval 124"/>
              <p:cNvSpPr/>
              <p:nvPr/>
            </p:nvSpPr>
            <p:spPr bwMode="auto">
              <a:xfrm>
                <a:off x="2814913" y="15345397"/>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a typeface="+mn-ea"/>
                  <a:cs typeface="+mn-cs"/>
                </a:endParaRPr>
              </a:p>
            </p:txBody>
          </p:sp>
          <p:cxnSp>
            <p:nvCxnSpPr>
              <p:cNvPr id="366" name="Straight Arrow Connector 125"/>
              <p:cNvCxnSpPr>
                <a:stCxn id="353" idx="3"/>
                <a:endCxn id="365" idx="0"/>
              </p:cNvCxnSpPr>
              <p:nvPr/>
            </p:nvCxnSpPr>
            <p:spPr bwMode="auto">
              <a:xfrm flipH="1">
                <a:off x="2929213" y="15159519"/>
                <a:ext cx="288789" cy="185878"/>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367" name="Straight Arrow Connector 126"/>
              <p:cNvCxnSpPr>
                <a:stCxn id="364" idx="3"/>
                <a:endCxn id="362" idx="6"/>
              </p:cNvCxnSpPr>
              <p:nvPr/>
            </p:nvCxnSpPr>
            <p:spPr bwMode="auto">
              <a:xfrm flipH="1">
                <a:off x="3377168" y="15595600"/>
                <a:ext cx="368165" cy="618019"/>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368" name="Straight Arrow Connector 367"/>
              <p:cNvCxnSpPr>
                <a:stCxn id="361" idx="5"/>
                <a:endCxn id="362" idx="1"/>
              </p:cNvCxnSpPr>
              <p:nvPr/>
            </p:nvCxnSpPr>
            <p:spPr bwMode="auto">
              <a:xfrm>
                <a:off x="2302290" y="15790722"/>
                <a:ext cx="879756" cy="342075"/>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369" name="Straight Arrow Connector 368"/>
              <p:cNvCxnSpPr>
                <a:stCxn id="365" idx="4"/>
                <a:endCxn id="363" idx="0"/>
              </p:cNvCxnSpPr>
              <p:nvPr/>
            </p:nvCxnSpPr>
            <p:spPr bwMode="auto">
              <a:xfrm>
                <a:off x="2929213" y="15573997"/>
                <a:ext cx="868087" cy="411022"/>
              </a:xfrm>
              <a:prstGeom prst="straightConnector1">
                <a:avLst/>
              </a:prstGeom>
              <a:solidFill>
                <a:srgbClr val="C6531F"/>
              </a:solidFill>
              <a:ln w="38100" cap="flat" cmpd="sng" algn="ctr">
                <a:solidFill>
                  <a:srgbClr val="C0504D"/>
                </a:solidFill>
                <a:prstDash val="solid"/>
                <a:round/>
                <a:headEnd type="none" w="med" len="med"/>
                <a:tailEnd type="arrow"/>
              </a:ln>
              <a:effectLst/>
            </p:spPr>
          </p:cxnSp>
          <p:sp>
            <p:nvSpPr>
              <p:cNvPr id="370" name="Oval 369"/>
              <p:cNvSpPr/>
              <p:nvPr/>
            </p:nvSpPr>
            <p:spPr bwMode="auto">
              <a:xfrm>
                <a:off x="4027211" y="14342922"/>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a typeface="+mn-ea"/>
                  <a:cs typeface="+mn-cs"/>
                </a:endParaRPr>
              </a:p>
            </p:txBody>
          </p:sp>
          <p:sp>
            <p:nvSpPr>
              <p:cNvPr id="371" name="Oval 132"/>
              <p:cNvSpPr/>
              <p:nvPr/>
            </p:nvSpPr>
            <p:spPr bwMode="auto">
              <a:xfrm>
                <a:off x="4355068" y="15345397"/>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a typeface="+mn-ea"/>
                  <a:cs typeface="+mn-cs"/>
                </a:endParaRPr>
              </a:p>
            </p:txBody>
          </p:sp>
          <p:sp>
            <p:nvSpPr>
              <p:cNvPr id="372" name="Oval 371"/>
              <p:cNvSpPr/>
              <p:nvPr/>
            </p:nvSpPr>
            <p:spPr bwMode="auto">
              <a:xfrm>
                <a:off x="4388546" y="14655800"/>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a typeface="+mn-ea"/>
                  <a:cs typeface="+mn-cs"/>
                </a:endParaRPr>
              </a:p>
            </p:txBody>
          </p:sp>
          <p:sp>
            <p:nvSpPr>
              <p:cNvPr id="373" name="Oval 137"/>
              <p:cNvSpPr/>
              <p:nvPr/>
            </p:nvSpPr>
            <p:spPr bwMode="auto">
              <a:xfrm>
                <a:off x="4918355" y="14646556"/>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a typeface="+mn-ea"/>
                  <a:cs typeface="+mn-cs"/>
                </a:endParaRPr>
              </a:p>
            </p:txBody>
          </p:sp>
          <p:sp>
            <p:nvSpPr>
              <p:cNvPr id="374" name="Oval 138"/>
              <p:cNvSpPr/>
              <p:nvPr/>
            </p:nvSpPr>
            <p:spPr bwMode="auto">
              <a:xfrm>
                <a:off x="4445000" y="13898422"/>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a typeface="+mn-ea"/>
                  <a:cs typeface="+mn-cs"/>
                </a:endParaRPr>
              </a:p>
            </p:txBody>
          </p:sp>
          <p:cxnSp>
            <p:nvCxnSpPr>
              <p:cNvPr id="375" name="Straight Arrow Connector 139"/>
              <p:cNvCxnSpPr>
                <a:stCxn id="373" idx="1"/>
                <a:endCxn id="374" idx="6"/>
              </p:cNvCxnSpPr>
              <p:nvPr/>
            </p:nvCxnSpPr>
            <p:spPr bwMode="auto">
              <a:xfrm flipH="1" flipV="1">
                <a:off x="4673600" y="14012722"/>
                <a:ext cx="278233" cy="667312"/>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376" name="Straight Arrow Connector 141"/>
              <p:cNvCxnSpPr>
                <a:stCxn id="373" idx="3"/>
                <a:endCxn id="371" idx="6"/>
              </p:cNvCxnSpPr>
              <p:nvPr/>
            </p:nvCxnSpPr>
            <p:spPr bwMode="auto">
              <a:xfrm flipH="1">
                <a:off x="4583668" y="14841678"/>
                <a:ext cx="368165" cy="618019"/>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377" name="Straight Arrow Connector 142"/>
              <p:cNvCxnSpPr>
                <a:stCxn id="370" idx="5"/>
                <a:endCxn id="371" idx="1"/>
              </p:cNvCxnSpPr>
              <p:nvPr/>
            </p:nvCxnSpPr>
            <p:spPr bwMode="auto">
              <a:xfrm>
                <a:off x="4222333" y="14538044"/>
                <a:ext cx="166213" cy="840831"/>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378" name="Straight Arrow Connector 144"/>
              <p:cNvCxnSpPr>
                <a:stCxn id="374" idx="4"/>
                <a:endCxn id="372" idx="0"/>
              </p:cNvCxnSpPr>
              <p:nvPr/>
            </p:nvCxnSpPr>
            <p:spPr bwMode="auto">
              <a:xfrm flipH="1">
                <a:off x="4502846" y="14127022"/>
                <a:ext cx="56454" cy="528778"/>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379" name="Straight Arrow Connector 145"/>
              <p:cNvCxnSpPr>
                <a:stCxn id="345" idx="4"/>
                <a:endCxn id="361" idx="7"/>
              </p:cNvCxnSpPr>
              <p:nvPr/>
            </p:nvCxnSpPr>
            <p:spPr bwMode="auto">
              <a:xfrm flipH="1">
                <a:off x="2302290" y="15159519"/>
                <a:ext cx="373955" cy="469559"/>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380" name="Straight Arrow Connector 146"/>
              <p:cNvCxnSpPr>
                <a:stCxn id="355" idx="5"/>
                <a:endCxn id="370" idx="0"/>
              </p:cNvCxnSpPr>
              <p:nvPr/>
            </p:nvCxnSpPr>
            <p:spPr bwMode="auto">
              <a:xfrm>
                <a:off x="3993733" y="13931900"/>
                <a:ext cx="147778" cy="411022"/>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381" name="Straight Arrow Connector 149"/>
              <p:cNvCxnSpPr>
                <a:stCxn id="354" idx="4"/>
                <a:endCxn id="364" idx="6"/>
              </p:cNvCxnSpPr>
              <p:nvPr/>
            </p:nvCxnSpPr>
            <p:spPr bwMode="auto">
              <a:xfrm flipH="1">
                <a:off x="3940455" y="15273819"/>
                <a:ext cx="211612" cy="240959"/>
              </a:xfrm>
              <a:prstGeom prst="straightConnector1">
                <a:avLst/>
              </a:prstGeom>
              <a:solidFill>
                <a:srgbClr val="C6531F"/>
              </a:solidFill>
              <a:ln w="38100" cap="flat" cmpd="sng" algn="ctr">
                <a:solidFill>
                  <a:srgbClr val="C0504D"/>
                </a:solidFill>
                <a:prstDash val="solid"/>
                <a:round/>
                <a:headEnd type="none" w="med" len="med"/>
                <a:tailEnd type="arrow"/>
              </a:ln>
              <a:effectLst/>
            </p:spPr>
          </p:cxnSp>
        </p:grpSp>
        <p:grpSp>
          <p:nvGrpSpPr>
            <p:cNvPr id="223" name="Group 222"/>
            <p:cNvGrpSpPr/>
            <p:nvPr/>
          </p:nvGrpSpPr>
          <p:grpSpPr>
            <a:xfrm>
              <a:off x="5445653" y="1776638"/>
              <a:ext cx="3345723" cy="4394165"/>
              <a:chOff x="5445653" y="1776638"/>
              <a:chExt cx="3345723" cy="4394165"/>
            </a:xfrm>
          </p:grpSpPr>
          <p:cxnSp>
            <p:nvCxnSpPr>
              <p:cNvPr id="224" name="Curved Connector 159"/>
              <p:cNvCxnSpPr>
                <a:stCxn id="243" idx="1"/>
                <a:endCxn id="373" idx="6"/>
              </p:cNvCxnSpPr>
              <p:nvPr/>
            </p:nvCxnSpPr>
            <p:spPr bwMode="auto">
              <a:xfrm rot="5400000" flipH="1" flipV="1">
                <a:off x="6054081" y="2684128"/>
                <a:ext cx="3644786" cy="1829805"/>
              </a:xfrm>
              <a:prstGeom prst="curvedConnector4">
                <a:avLst>
                  <a:gd name="adj1" fmla="val 48432"/>
                  <a:gd name="adj2" fmla="val 112493"/>
                </a:avLst>
              </a:prstGeom>
              <a:solidFill>
                <a:srgbClr val="C6531F"/>
              </a:solidFill>
              <a:ln w="38100" cap="flat" cmpd="sng" algn="ctr">
                <a:solidFill>
                  <a:srgbClr val="4F81BD"/>
                </a:solidFill>
                <a:prstDash val="solid"/>
                <a:round/>
                <a:headEnd type="none" w="med" len="med"/>
                <a:tailEnd type="arrow"/>
              </a:ln>
              <a:effectLst/>
            </p:spPr>
          </p:cxnSp>
          <p:cxnSp>
            <p:nvCxnSpPr>
              <p:cNvPr id="226" name="Curved Connector 162"/>
              <p:cNvCxnSpPr>
                <a:stCxn id="242" idx="1"/>
                <a:endCxn id="373" idx="6"/>
              </p:cNvCxnSpPr>
              <p:nvPr/>
            </p:nvCxnSpPr>
            <p:spPr bwMode="auto">
              <a:xfrm rot="5400000" flipH="1" flipV="1">
                <a:off x="6433435" y="2812774"/>
                <a:ext cx="3394078" cy="1321805"/>
              </a:xfrm>
              <a:prstGeom prst="curvedConnector4">
                <a:avLst>
                  <a:gd name="adj1" fmla="val 48316"/>
                  <a:gd name="adj2" fmla="val 117295"/>
                </a:avLst>
              </a:prstGeom>
              <a:solidFill>
                <a:srgbClr val="C6531F"/>
              </a:solidFill>
              <a:ln w="38100" cap="flat" cmpd="sng" algn="ctr">
                <a:solidFill>
                  <a:srgbClr val="4F81BD"/>
                </a:solidFill>
                <a:prstDash val="solid"/>
                <a:round/>
                <a:headEnd type="none" w="med" len="med"/>
                <a:tailEnd type="arrow"/>
              </a:ln>
              <a:effectLst/>
            </p:spPr>
          </p:cxnSp>
          <p:cxnSp>
            <p:nvCxnSpPr>
              <p:cNvPr id="227" name="Curved Connector 165"/>
              <p:cNvCxnSpPr>
                <a:stCxn id="246" idx="1"/>
                <a:endCxn id="363" idx="5"/>
              </p:cNvCxnSpPr>
              <p:nvPr/>
            </p:nvCxnSpPr>
            <p:spPr bwMode="auto">
              <a:xfrm rot="5400000" flipH="1" flipV="1">
                <a:off x="6215733" y="3635305"/>
                <a:ext cx="1746193" cy="867429"/>
              </a:xfrm>
              <a:prstGeom prst="curvedConnector3">
                <a:avLst>
                  <a:gd name="adj1" fmla="val 50000"/>
                </a:avLst>
              </a:prstGeom>
              <a:solidFill>
                <a:srgbClr val="C6531F"/>
              </a:solidFill>
              <a:ln w="38100" cap="flat" cmpd="sng" algn="ctr">
                <a:solidFill>
                  <a:srgbClr val="4F81BD"/>
                </a:solidFill>
                <a:prstDash val="solid"/>
                <a:round/>
                <a:headEnd type="none" w="med" len="med"/>
                <a:tailEnd type="arrow"/>
              </a:ln>
              <a:effectLst/>
            </p:spPr>
          </p:cxnSp>
          <p:cxnSp>
            <p:nvCxnSpPr>
              <p:cNvPr id="229" name="Curved Connector 175"/>
              <p:cNvCxnSpPr>
                <a:stCxn id="241" idx="1"/>
                <a:endCxn id="372" idx="4"/>
              </p:cNvCxnSpPr>
              <p:nvPr/>
            </p:nvCxnSpPr>
            <p:spPr bwMode="auto">
              <a:xfrm rot="16200000" flipV="1">
                <a:off x="6743182" y="3304267"/>
                <a:ext cx="3019476" cy="211304"/>
              </a:xfrm>
              <a:prstGeom prst="curvedConnector3">
                <a:avLst>
                  <a:gd name="adj1" fmla="val 93234"/>
                </a:avLst>
              </a:prstGeom>
              <a:solidFill>
                <a:srgbClr val="C6531F"/>
              </a:solidFill>
              <a:ln w="38100" cap="flat" cmpd="sng" algn="ctr">
                <a:solidFill>
                  <a:srgbClr val="4F81BD"/>
                </a:solidFill>
                <a:prstDash val="solid"/>
                <a:round/>
                <a:headEnd type="none" w="med" len="med"/>
                <a:tailEnd type="arrow"/>
              </a:ln>
              <a:effectLst/>
            </p:spPr>
          </p:cxnSp>
          <p:cxnSp>
            <p:nvCxnSpPr>
              <p:cNvPr id="230" name="Curved Connector 176"/>
              <p:cNvCxnSpPr>
                <a:stCxn id="244" idx="1"/>
                <a:endCxn id="364" idx="1"/>
              </p:cNvCxnSpPr>
              <p:nvPr/>
            </p:nvCxnSpPr>
            <p:spPr bwMode="auto">
              <a:xfrm rot="16200000" flipV="1">
                <a:off x="6447864" y="3391628"/>
                <a:ext cx="2263778" cy="379995"/>
              </a:xfrm>
              <a:prstGeom prst="curvedConnector3">
                <a:avLst>
                  <a:gd name="adj1" fmla="val 111577"/>
                </a:avLst>
              </a:prstGeom>
              <a:solidFill>
                <a:srgbClr val="C6531F"/>
              </a:solidFill>
              <a:ln w="38100" cap="flat" cmpd="sng" algn="ctr">
                <a:solidFill>
                  <a:srgbClr val="4F81BD"/>
                </a:solidFill>
                <a:prstDash val="solid"/>
                <a:round/>
                <a:headEnd type="none" w="med" len="med"/>
                <a:tailEnd type="arrow"/>
              </a:ln>
              <a:effectLst/>
            </p:spPr>
          </p:cxnSp>
          <p:grpSp>
            <p:nvGrpSpPr>
              <p:cNvPr id="232" name="Group 42"/>
              <p:cNvGrpSpPr/>
              <p:nvPr/>
            </p:nvGrpSpPr>
            <p:grpSpPr>
              <a:xfrm rot="5400000">
                <a:off x="6114734" y="3812662"/>
                <a:ext cx="1689060" cy="3027222"/>
                <a:chOff x="5670550" y="13508178"/>
                <a:chExt cx="1689060" cy="3027222"/>
              </a:xfrm>
              <a:solidFill>
                <a:srgbClr val="F79646"/>
              </a:solidFill>
            </p:grpSpPr>
            <p:sp>
              <p:nvSpPr>
                <p:cNvPr id="241" name="Rectangle 154"/>
                <p:cNvSpPr/>
                <p:nvPr/>
              </p:nvSpPr>
              <p:spPr bwMode="auto">
                <a:xfrm>
                  <a:off x="6108467" y="13508178"/>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a typeface="+mn-ea"/>
                    <a:cs typeface="+mn-cs"/>
                  </a:endParaRPr>
                </a:p>
              </p:txBody>
            </p:sp>
            <p:sp>
              <p:nvSpPr>
                <p:cNvPr id="242" name="Rectangle 155"/>
                <p:cNvSpPr/>
                <p:nvPr/>
              </p:nvSpPr>
              <p:spPr bwMode="auto">
                <a:xfrm>
                  <a:off x="6359525" y="14397178"/>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a typeface="+mn-ea"/>
                    <a:cs typeface="+mn-cs"/>
                  </a:endParaRPr>
                </a:p>
              </p:txBody>
            </p:sp>
            <p:sp>
              <p:nvSpPr>
                <p:cNvPr id="243" name="Rectangle 156"/>
                <p:cNvSpPr/>
                <p:nvPr/>
              </p:nvSpPr>
              <p:spPr bwMode="auto">
                <a:xfrm>
                  <a:off x="6610233" y="14905178"/>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a typeface="+mn-ea"/>
                    <a:cs typeface="+mn-cs"/>
                  </a:endParaRPr>
                </a:p>
              </p:txBody>
            </p:sp>
            <p:sp>
              <p:nvSpPr>
                <p:cNvPr id="244" name="Rectangle 157"/>
                <p:cNvSpPr/>
                <p:nvPr/>
              </p:nvSpPr>
              <p:spPr bwMode="auto">
                <a:xfrm>
                  <a:off x="5902325" y="14097000"/>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a typeface="+mn-ea"/>
                    <a:cs typeface="+mn-cs"/>
                  </a:endParaRPr>
                </a:p>
              </p:txBody>
            </p:sp>
            <p:sp>
              <p:nvSpPr>
                <p:cNvPr id="246" name="Rectangle 158"/>
                <p:cNvSpPr/>
                <p:nvPr/>
              </p:nvSpPr>
              <p:spPr bwMode="auto">
                <a:xfrm>
                  <a:off x="6130925" y="15211635"/>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a typeface="+mn-ea"/>
                    <a:cs typeface="+mn-cs"/>
                  </a:endParaRPr>
                </a:p>
              </p:txBody>
            </p:sp>
            <p:sp>
              <p:nvSpPr>
                <p:cNvPr id="247" name="Rectangle 180"/>
                <p:cNvSpPr/>
                <p:nvPr/>
              </p:nvSpPr>
              <p:spPr bwMode="auto">
                <a:xfrm>
                  <a:off x="7131010" y="13622478"/>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a typeface="+mn-ea"/>
                    <a:cs typeface="+mn-cs"/>
                  </a:endParaRPr>
                </a:p>
              </p:txBody>
            </p:sp>
            <p:sp>
              <p:nvSpPr>
                <p:cNvPr id="249" name="Rectangle 181"/>
                <p:cNvSpPr/>
                <p:nvPr/>
              </p:nvSpPr>
              <p:spPr bwMode="auto">
                <a:xfrm>
                  <a:off x="6937217" y="14066978"/>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a typeface="+mn-ea"/>
                    <a:cs typeface="+mn-cs"/>
                  </a:endParaRPr>
                </a:p>
              </p:txBody>
            </p:sp>
            <p:sp>
              <p:nvSpPr>
                <p:cNvPr id="250" name="Rectangle 182"/>
                <p:cNvSpPr/>
                <p:nvPr/>
              </p:nvSpPr>
              <p:spPr bwMode="auto">
                <a:xfrm>
                  <a:off x="7051518" y="14694904"/>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a typeface="+mn-ea"/>
                    <a:cs typeface="+mn-cs"/>
                  </a:endParaRPr>
                </a:p>
              </p:txBody>
            </p:sp>
            <p:sp>
              <p:nvSpPr>
                <p:cNvPr id="251" name="Rectangle 183"/>
                <p:cNvSpPr/>
                <p:nvPr/>
              </p:nvSpPr>
              <p:spPr bwMode="auto">
                <a:xfrm>
                  <a:off x="5670550" y="15019478"/>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a typeface="+mn-ea"/>
                    <a:cs typeface="+mn-cs"/>
                  </a:endParaRPr>
                </a:p>
              </p:txBody>
            </p:sp>
            <p:sp>
              <p:nvSpPr>
                <p:cNvPr id="253" name="Rectangle 184"/>
                <p:cNvSpPr/>
                <p:nvPr/>
              </p:nvSpPr>
              <p:spPr bwMode="auto">
                <a:xfrm>
                  <a:off x="6976073" y="16123062"/>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a typeface="+mn-ea"/>
                    <a:cs typeface="+mn-cs"/>
                  </a:endParaRPr>
                </a:p>
              </p:txBody>
            </p:sp>
            <p:sp>
              <p:nvSpPr>
                <p:cNvPr id="255" name="Rectangle 185"/>
                <p:cNvSpPr/>
                <p:nvPr/>
              </p:nvSpPr>
              <p:spPr bwMode="auto">
                <a:xfrm>
                  <a:off x="6705717" y="15759222"/>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a typeface="+mn-ea"/>
                    <a:cs typeface="+mn-cs"/>
                  </a:endParaRPr>
                </a:p>
              </p:txBody>
            </p:sp>
            <p:sp>
              <p:nvSpPr>
                <p:cNvPr id="256" name="Rectangle 186"/>
                <p:cNvSpPr/>
                <p:nvPr/>
              </p:nvSpPr>
              <p:spPr bwMode="auto">
                <a:xfrm>
                  <a:off x="6356350" y="16306800"/>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a typeface="+mn-ea"/>
                    <a:cs typeface="+mn-cs"/>
                  </a:endParaRPr>
                </a:p>
              </p:txBody>
            </p:sp>
            <p:sp>
              <p:nvSpPr>
                <p:cNvPr id="259" name="Rectangle 187"/>
                <p:cNvSpPr/>
                <p:nvPr/>
              </p:nvSpPr>
              <p:spPr bwMode="auto">
                <a:xfrm>
                  <a:off x="6381633" y="13784122"/>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a typeface="+mn-ea"/>
                    <a:cs typeface="+mn-cs"/>
                  </a:endParaRPr>
                </a:p>
              </p:txBody>
            </p:sp>
            <p:sp>
              <p:nvSpPr>
                <p:cNvPr id="341" name="Rectangle 188"/>
                <p:cNvSpPr/>
                <p:nvPr/>
              </p:nvSpPr>
              <p:spPr bwMode="auto">
                <a:xfrm>
                  <a:off x="5899150" y="16006622"/>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a typeface="+mn-ea"/>
                    <a:cs typeface="+mn-cs"/>
                  </a:endParaRPr>
                </a:p>
              </p:txBody>
            </p:sp>
            <p:sp>
              <p:nvSpPr>
                <p:cNvPr id="342" name="Rectangle 189"/>
                <p:cNvSpPr/>
                <p:nvPr/>
              </p:nvSpPr>
              <p:spPr bwMode="auto">
                <a:xfrm>
                  <a:off x="7115117" y="15296556"/>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a typeface="+mn-ea"/>
                    <a:cs typeface="+mn-cs"/>
                  </a:endParaRPr>
                </a:p>
              </p:txBody>
            </p:sp>
          </p:grpSp>
          <p:cxnSp>
            <p:nvCxnSpPr>
              <p:cNvPr id="233" name="Curved Connector 190"/>
              <p:cNvCxnSpPr>
                <a:stCxn id="259" idx="1"/>
                <a:endCxn id="371" idx="3"/>
              </p:cNvCxnSpPr>
              <p:nvPr/>
            </p:nvCxnSpPr>
            <p:spPr bwMode="auto">
              <a:xfrm rot="16200000" flipV="1">
                <a:off x="6739537" y="3849732"/>
                <a:ext cx="2636523" cy="49660"/>
              </a:xfrm>
              <a:prstGeom prst="curvedConnector3">
                <a:avLst>
                  <a:gd name="adj1" fmla="val 50000"/>
                </a:avLst>
              </a:prstGeom>
              <a:solidFill>
                <a:srgbClr val="C6531F"/>
              </a:solidFill>
              <a:ln w="38100" cap="flat" cmpd="sng" algn="ctr">
                <a:solidFill>
                  <a:srgbClr val="4F81BD"/>
                </a:solidFill>
                <a:prstDash val="solid"/>
                <a:round/>
                <a:headEnd type="none" w="med" len="med"/>
                <a:tailEnd type="arrow"/>
              </a:ln>
              <a:effectLst/>
            </p:spPr>
          </p:cxnSp>
          <p:cxnSp>
            <p:nvCxnSpPr>
              <p:cNvPr id="235" name="Curved Connector 198"/>
              <p:cNvCxnSpPr>
                <a:stCxn id="341" idx="1"/>
                <a:endCxn id="362" idx="4"/>
              </p:cNvCxnSpPr>
              <p:nvPr/>
            </p:nvCxnSpPr>
            <p:spPr bwMode="auto">
              <a:xfrm rot="5400000" flipH="1" flipV="1">
                <a:off x="5700389" y="3503439"/>
                <a:ext cx="1366640" cy="1047162"/>
              </a:xfrm>
              <a:prstGeom prst="curvedConnector3">
                <a:avLst>
                  <a:gd name="adj1" fmla="val 50000"/>
                </a:avLst>
              </a:prstGeom>
              <a:solidFill>
                <a:srgbClr val="C6531F"/>
              </a:solidFill>
              <a:ln w="38100" cap="flat" cmpd="sng" algn="ctr">
                <a:solidFill>
                  <a:srgbClr val="4F81BD"/>
                </a:solidFill>
                <a:prstDash val="solid"/>
                <a:round/>
                <a:headEnd type="none" w="med" len="med"/>
                <a:tailEnd type="arrow"/>
              </a:ln>
              <a:effectLst/>
            </p:spPr>
          </p:cxnSp>
          <p:cxnSp>
            <p:nvCxnSpPr>
              <p:cNvPr id="236" name="Curved Connector 202"/>
              <p:cNvCxnSpPr>
                <a:stCxn id="255" idx="1"/>
                <a:endCxn id="365" idx="2"/>
              </p:cNvCxnSpPr>
              <p:nvPr/>
            </p:nvCxnSpPr>
            <p:spPr bwMode="auto">
              <a:xfrm rot="5400000" flipH="1" flipV="1">
                <a:off x="4762717" y="3820290"/>
                <a:ext cx="3041429" cy="351807"/>
              </a:xfrm>
              <a:prstGeom prst="curvedConnector2">
                <a:avLst/>
              </a:prstGeom>
              <a:solidFill>
                <a:srgbClr val="C6531F"/>
              </a:solidFill>
              <a:ln w="38100" cap="flat" cmpd="sng" algn="ctr">
                <a:solidFill>
                  <a:srgbClr val="4F81BD"/>
                </a:solidFill>
                <a:prstDash val="solid"/>
                <a:round/>
                <a:headEnd type="none" w="med" len="med"/>
                <a:tailEnd type="arrow"/>
              </a:ln>
              <a:effectLst/>
            </p:spPr>
          </p:cxnSp>
          <p:cxnSp>
            <p:nvCxnSpPr>
              <p:cNvPr id="238" name="Curved Connector 210"/>
              <p:cNvCxnSpPr>
                <a:stCxn id="251" idx="1"/>
                <a:endCxn id="361" idx="5"/>
              </p:cNvCxnSpPr>
              <p:nvPr/>
            </p:nvCxnSpPr>
            <p:spPr bwMode="auto">
              <a:xfrm rot="16200000" flipV="1">
                <a:off x="5559374" y="3193842"/>
                <a:ext cx="1675237" cy="900560"/>
              </a:xfrm>
              <a:prstGeom prst="curvedConnector3">
                <a:avLst>
                  <a:gd name="adj1" fmla="val 50000"/>
                </a:avLst>
              </a:prstGeom>
              <a:solidFill>
                <a:srgbClr val="C6531F"/>
              </a:solidFill>
              <a:ln w="38100" cap="flat" cmpd="sng" algn="ctr">
                <a:solidFill>
                  <a:srgbClr val="4F81BD"/>
                </a:solidFill>
                <a:prstDash val="solid"/>
                <a:round/>
                <a:headEnd type="none" w="med" len="med"/>
                <a:tailEnd type="arrow"/>
              </a:ln>
              <a:effectLst/>
            </p:spPr>
          </p:cxnSp>
          <p:cxnSp>
            <p:nvCxnSpPr>
              <p:cNvPr id="239" name="Curved Connector 260"/>
              <p:cNvCxnSpPr>
                <a:stCxn id="256" idx="1"/>
                <a:endCxn id="343" idx="4"/>
              </p:cNvCxnSpPr>
              <p:nvPr/>
            </p:nvCxnSpPr>
            <p:spPr bwMode="auto">
              <a:xfrm rot="16200000" flipV="1">
                <a:off x="3850502" y="3458091"/>
                <a:ext cx="3381659" cy="37239"/>
              </a:xfrm>
              <a:prstGeom prst="curvedConnector3">
                <a:avLst>
                  <a:gd name="adj1" fmla="val 50000"/>
                </a:avLst>
              </a:prstGeom>
              <a:solidFill>
                <a:srgbClr val="C6531F"/>
              </a:solidFill>
              <a:ln w="38100" cap="flat" cmpd="sng" algn="ctr">
                <a:solidFill>
                  <a:srgbClr val="4F81BD"/>
                </a:solidFill>
                <a:prstDash val="solid"/>
                <a:round/>
                <a:headEnd type="none" w="med" len="med"/>
                <a:tailEnd type="arrow"/>
              </a:ln>
              <a:effectLst/>
            </p:spPr>
          </p:cxnSp>
        </p:grpSp>
      </p:grpSp>
      <p:grpSp>
        <p:nvGrpSpPr>
          <p:cNvPr id="382" name="Group 381"/>
          <p:cNvGrpSpPr/>
          <p:nvPr/>
        </p:nvGrpSpPr>
        <p:grpSpPr>
          <a:xfrm>
            <a:off x="6103085" y="1523994"/>
            <a:ext cx="2720343" cy="553997"/>
            <a:chOff x="3745679" y="4373138"/>
            <a:chExt cx="3175549" cy="605156"/>
          </a:xfrm>
        </p:grpSpPr>
        <p:grpSp>
          <p:nvGrpSpPr>
            <p:cNvPr id="387" name="Group 386"/>
            <p:cNvGrpSpPr/>
            <p:nvPr/>
          </p:nvGrpSpPr>
          <p:grpSpPr>
            <a:xfrm>
              <a:off x="3757406" y="4373138"/>
              <a:ext cx="3163822" cy="302578"/>
              <a:chOff x="3757406" y="4373138"/>
              <a:chExt cx="3163822" cy="302578"/>
            </a:xfrm>
          </p:grpSpPr>
          <p:sp>
            <p:nvSpPr>
              <p:cNvPr id="394" name="TextBox 393"/>
              <p:cNvSpPr txBox="1"/>
              <p:nvPr/>
            </p:nvSpPr>
            <p:spPr>
              <a:xfrm>
                <a:off x="4166182" y="4373138"/>
                <a:ext cx="2755046" cy="302578"/>
              </a:xfrm>
              <a:prstGeom prst="rect">
                <a:avLst/>
              </a:prstGeom>
              <a:noFill/>
            </p:spPr>
            <p:txBody>
              <a:bodyPr wrap="square" rtlCol="0">
                <a:spAutoFit/>
              </a:bodyPr>
              <a:lstStyle/>
              <a:p>
                <a:pPr fontAlgn="auto">
                  <a:spcBef>
                    <a:spcPts val="0"/>
                  </a:spcBef>
                  <a:spcAft>
                    <a:spcPts val="0"/>
                  </a:spcAft>
                  <a:defRPr/>
                </a:pPr>
                <a:r>
                  <a:rPr lang="en-US" b="0" kern="0" dirty="0">
                    <a:solidFill>
                      <a:sysClr val="windowText" lastClr="000000"/>
                    </a:solidFill>
                    <a:latin typeface="Times New Roman"/>
                    <a:ea typeface="+mn-ea"/>
                    <a:cs typeface="+mn-cs"/>
                  </a:rPr>
                  <a:t>I</a:t>
                </a:r>
                <a:r>
                  <a:rPr lang="en-US" b="0" kern="0" dirty="0" smtClean="0">
                    <a:solidFill>
                      <a:sysClr val="windowText" lastClr="000000"/>
                    </a:solidFill>
                    <a:latin typeface="Times New Roman"/>
                    <a:ea typeface="+mn-ea"/>
                    <a:cs typeface="+mn-cs"/>
                  </a:rPr>
                  <a:t>nternal regulation</a:t>
                </a:r>
                <a:endParaRPr lang="en-US" b="0" i="1" kern="0" dirty="0">
                  <a:solidFill>
                    <a:sysClr val="windowText" lastClr="000000"/>
                  </a:solidFill>
                  <a:latin typeface="Times New Roman"/>
                  <a:ea typeface="+mn-ea"/>
                  <a:cs typeface="+mn-cs"/>
                </a:endParaRPr>
              </a:p>
            </p:txBody>
          </p:sp>
          <p:cxnSp>
            <p:nvCxnSpPr>
              <p:cNvPr id="396" name="Straight Arrow Connector 395"/>
              <p:cNvCxnSpPr/>
              <p:nvPr/>
            </p:nvCxnSpPr>
            <p:spPr bwMode="auto">
              <a:xfrm flipH="1">
                <a:off x="3757406" y="4536677"/>
                <a:ext cx="414477" cy="1"/>
              </a:xfrm>
              <a:prstGeom prst="straightConnector1">
                <a:avLst/>
              </a:prstGeom>
              <a:solidFill>
                <a:srgbClr val="4F81BD"/>
              </a:solidFill>
              <a:ln w="38100" cap="flat" cmpd="sng" algn="ctr">
                <a:solidFill>
                  <a:srgbClr val="C0504D"/>
                </a:solidFill>
                <a:prstDash val="solid"/>
                <a:round/>
                <a:headEnd type="none" w="med" len="med"/>
                <a:tailEnd type="arrow"/>
              </a:ln>
              <a:effectLst/>
            </p:spPr>
          </p:cxnSp>
        </p:grpSp>
        <p:grpSp>
          <p:nvGrpSpPr>
            <p:cNvPr id="388" name="Group 387"/>
            <p:cNvGrpSpPr/>
            <p:nvPr/>
          </p:nvGrpSpPr>
          <p:grpSpPr>
            <a:xfrm>
              <a:off x="3745679" y="4675716"/>
              <a:ext cx="3016055" cy="302578"/>
              <a:chOff x="3757406" y="4357184"/>
              <a:chExt cx="3016055" cy="302578"/>
            </a:xfrm>
          </p:grpSpPr>
          <p:sp>
            <p:nvSpPr>
              <p:cNvPr id="389" name="TextBox 388"/>
              <p:cNvSpPr txBox="1"/>
              <p:nvPr/>
            </p:nvSpPr>
            <p:spPr>
              <a:xfrm>
                <a:off x="4094672" y="4357184"/>
                <a:ext cx="2678789" cy="302578"/>
              </a:xfrm>
              <a:prstGeom prst="rect">
                <a:avLst/>
              </a:prstGeom>
              <a:noFill/>
            </p:spPr>
            <p:txBody>
              <a:bodyPr wrap="square" rtlCol="0">
                <a:spAutoFit/>
              </a:bodyPr>
              <a:lstStyle/>
              <a:p>
                <a:pPr fontAlgn="auto">
                  <a:spcBef>
                    <a:spcPts val="0"/>
                  </a:spcBef>
                  <a:spcAft>
                    <a:spcPts val="0"/>
                  </a:spcAft>
                  <a:defRPr/>
                </a:pPr>
                <a:r>
                  <a:rPr lang="en-US" b="0" kern="0" dirty="0" smtClean="0">
                    <a:solidFill>
                      <a:sysClr val="windowText" lastClr="000000"/>
                    </a:solidFill>
                    <a:latin typeface="Times New Roman"/>
                    <a:ea typeface="+mn-ea"/>
                    <a:cs typeface="+mn-cs"/>
                  </a:rPr>
                  <a:t>External regulation</a:t>
                </a:r>
                <a:endParaRPr lang="en-US" b="0" i="1" kern="0" dirty="0">
                  <a:solidFill>
                    <a:sysClr val="windowText" lastClr="000000"/>
                  </a:solidFill>
                  <a:latin typeface="Times New Roman"/>
                  <a:ea typeface="+mn-ea"/>
                  <a:cs typeface="+mn-cs"/>
                </a:endParaRPr>
              </a:p>
            </p:txBody>
          </p:sp>
          <p:cxnSp>
            <p:nvCxnSpPr>
              <p:cNvPr id="391" name="Straight Arrow Connector 390"/>
              <p:cNvCxnSpPr/>
              <p:nvPr/>
            </p:nvCxnSpPr>
            <p:spPr bwMode="auto">
              <a:xfrm flipH="1">
                <a:off x="3757406" y="4536677"/>
                <a:ext cx="414477" cy="1"/>
              </a:xfrm>
              <a:prstGeom prst="straightConnector1">
                <a:avLst/>
              </a:prstGeom>
              <a:solidFill>
                <a:srgbClr val="4F81BD"/>
              </a:solidFill>
              <a:ln w="38100" cap="flat" cmpd="sng" algn="ctr">
                <a:solidFill>
                  <a:srgbClr val="4F81BD"/>
                </a:solidFill>
                <a:prstDash val="solid"/>
                <a:round/>
                <a:headEnd type="none" w="med" len="med"/>
                <a:tailEnd type="arrow"/>
              </a:ln>
              <a:effectLst/>
            </p:spPr>
          </p:cxnSp>
        </p:grpSp>
      </p:grpSp>
      <p:grpSp>
        <p:nvGrpSpPr>
          <p:cNvPr id="405" name="Group 404"/>
          <p:cNvGrpSpPr/>
          <p:nvPr/>
        </p:nvGrpSpPr>
        <p:grpSpPr>
          <a:xfrm>
            <a:off x="152399" y="3429000"/>
            <a:ext cx="8763001" cy="3087707"/>
            <a:chOff x="1295400" y="3429000"/>
            <a:chExt cx="8763001" cy="3087707"/>
          </a:xfrm>
        </p:grpSpPr>
        <p:grpSp>
          <p:nvGrpSpPr>
            <p:cNvPr id="406" name="Group 405"/>
            <p:cNvGrpSpPr/>
            <p:nvPr/>
          </p:nvGrpSpPr>
          <p:grpSpPr>
            <a:xfrm>
              <a:off x="1295400" y="3429000"/>
              <a:ext cx="8763001" cy="3087707"/>
              <a:chOff x="1295400" y="3733800"/>
              <a:chExt cx="8763001" cy="3087707"/>
            </a:xfrm>
          </p:grpSpPr>
          <p:grpSp>
            <p:nvGrpSpPr>
              <p:cNvPr id="408" name="Group 407"/>
              <p:cNvGrpSpPr/>
              <p:nvPr/>
            </p:nvGrpSpPr>
            <p:grpSpPr>
              <a:xfrm>
                <a:off x="1295400" y="3810000"/>
                <a:ext cx="8763001" cy="3011507"/>
                <a:chOff x="1371600" y="3810000"/>
                <a:chExt cx="8763001" cy="3011507"/>
              </a:xfrm>
            </p:grpSpPr>
            <p:grpSp>
              <p:nvGrpSpPr>
                <p:cNvPr id="412" name="Group 411"/>
                <p:cNvGrpSpPr/>
                <p:nvPr/>
              </p:nvGrpSpPr>
              <p:grpSpPr>
                <a:xfrm>
                  <a:off x="2667000" y="3810000"/>
                  <a:ext cx="6019800" cy="2074279"/>
                  <a:chOff x="190412" y="2057400"/>
                  <a:chExt cx="6457686" cy="2225164"/>
                </a:xfrm>
              </p:grpSpPr>
              <p:sp>
                <p:nvSpPr>
                  <p:cNvPr id="416" name="Rectangle 415"/>
                  <p:cNvSpPr/>
                  <p:nvPr/>
                </p:nvSpPr>
                <p:spPr>
                  <a:xfrm>
                    <a:off x="442524" y="2061002"/>
                    <a:ext cx="286831" cy="2221561"/>
                  </a:xfrm>
                  <a:prstGeom prst="rect">
                    <a:avLst/>
                  </a:prstGeom>
                  <a:solidFill>
                    <a:srgbClr val="9BBB59"/>
                  </a:solidFill>
                  <a:ln w="9525" cap="flat" cmpd="sng" algn="ctr">
                    <a:noFill/>
                    <a:prstDash val="solid"/>
                  </a:ln>
                  <a:effectLst/>
                </p:spPr>
                <p:txBody>
                  <a:bodyPr rtlCol="0" anchor="ctr"/>
                  <a:lstStyle/>
                  <a:p>
                    <a:pPr algn="ctr" fontAlgn="auto">
                      <a:spcBef>
                        <a:spcPts val="0"/>
                      </a:spcBef>
                      <a:spcAft>
                        <a:spcPts val="0"/>
                      </a:spcAft>
                      <a:defRPr/>
                    </a:pPr>
                    <a:endParaRPr lang="en-US" sz="1800" b="0" kern="0">
                      <a:solidFill>
                        <a:srgbClr val="005C00"/>
                      </a:solidFill>
                      <a:latin typeface="Calibri"/>
                      <a:ea typeface="+mn-ea"/>
                      <a:cs typeface="+mn-cs"/>
                    </a:endParaRPr>
                  </a:p>
                </p:txBody>
              </p:sp>
              <p:sp>
                <p:nvSpPr>
                  <p:cNvPr id="417" name="Rectangle 416"/>
                  <p:cNvSpPr/>
                  <p:nvPr/>
                </p:nvSpPr>
                <p:spPr>
                  <a:xfrm>
                    <a:off x="4816332" y="2061002"/>
                    <a:ext cx="1170823" cy="2221561"/>
                  </a:xfrm>
                  <a:prstGeom prst="rect">
                    <a:avLst/>
                  </a:prstGeom>
                  <a:solidFill>
                    <a:srgbClr val="4F81BD"/>
                  </a:solidFill>
                  <a:ln w="9525" cap="flat" cmpd="sng" algn="ctr">
                    <a:noFill/>
                    <a:prstDash val="solid"/>
                  </a:ln>
                  <a:effectLst/>
                </p:spPr>
                <p:txBody>
                  <a:bodyPr rtlCol="0" anchor="ctr"/>
                  <a:lstStyle/>
                  <a:p>
                    <a:pPr algn="ctr" fontAlgn="auto">
                      <a:spcBef>
                        <a:spcPts val="0"/>
                      </a:spcBef>
                      <a:spcAft>
                        <a:spcPts val="0"/>
                      </a:spcAft>
                      <a:defRPr/>
                    </a:pPr>
                    <a:endParaRPr lang="en-US" sz="1800" b="0" kern="0">
                      <a:solidFill>
                        <a:sysClr val="window" lastClr="FFFFFF"/>
                      </a:solidFill>
                      <a:latin typeface="Calibri"/>
                      <a:ea typeface="+mn-ea"/>
                      <a:cs typeface="+mn-cs"/>
                    </a:endParaRPr>
                  </a:p>
                </p:txBody>
              </p:sp>
              <p:sp>
                <p:nvSpPr>
                  <p:cNvPr id="418" name="Rectangle 417"/>
                  <p:cNvSpPr/>
                  <p:nvPr/>
                </p:nvSpPr>
                <p:spPr>
                  <a:xfrm>
                    <a:off x="1301598" y="2061002"/>
                    <a:ext cx="2170957" cy="2221561"/>
                  </a:xfrm>
                  <a:prstGeom prst="rect">
                    <a:avLst/>
                  </a:prstGeom>
                  <a:solidFill>
                    <a:srgbClr val="C0504D"/>
                  </a:solidFill>
                  <a:ln w="9525" cap="flat" cmpd="sng" algn="ctr">
                    <a:noFill/>
                    <a:prstDash val="solid"/>
                  </a:ln>
                  <a:effectLst/>
                </p:spPr>
                <p:txBody>
                  <a:bodyPr rtlCol="0" anchor="ctr"/>
                  <a:lstStyle/>
                  <a:p>
                    <a:pPr algn="ctr" fontAlgn="auto">
                      <a:spcBef>
                        <a:spcPts val="0"/>
                      </a:spcBef>
                      <a:spcAft>
                        <a:spcPts val="0"/>
                      </a:spcAft>
                      <a:defRPr/>
                    </a:pPr>
                    <a:endParaRPr lang="en-US" sz="1800" b="0" kern="0">
                      <a:solidFill>
                        <a:sysClr val="window" lastClr="FFFFFF"/>
                      </a:solidFill>
                      <a:latin typeface="Calibri"/>
                      <a:ea typeface="+mn-ea"/>
                      <a:cs typeface="+mn-cs"/>
                    </a:endParaRPr>
                  </a:p>
                </p:txBody>
              </p:sp>
              <p:sp>
                <p:nvSpPr>
                  <p:cNvPr id="419" name="Equal 418"/>
                  <p:cNvSpPr/>
                  <p:nvPr/>
                </p:nvSpPr>
                <p:spPr>
                  <a:xfrm>
                    <a:off x="771213" y="2849919"/>
                    <a:ext cx="522914" cy="388418"/>
                  </a:xfrm>
                  <a:prstGeom prst="mathEqual">
                    <a:avLst/>
                  </a:prstGeom>
                  <a:solidFill>
                    <a:sysClr val="windowText" lastClr="000000"/>
                  </a:solidFill>
                  <a:ln w="9525" cap="flat" cmpd="sng" algn="ctr">
                    <a:noFill/>
                    <a:prstDash val="solid"/>
                  </a:ln>
                  <a:effectLst/>
                </p:spPr>
                <p:txBody>
                  <a:bodyPr rtlCol="0" anchor="ctr"/>
                  <a:lstStyle/>
                  <a:p>
                    <a:pPr algn="ctr" fontAlgn="auto">
                      <a:spcBef>
                        <a:spcPts val="0"/>
                      </a:spcBef>
                      <a:spcAft>
                        <a:spcPts val="0"/>
                      </a:spcAft>
                      <a:defRPr/>
                    </a:pPr>
                    <a:endParaRPr lang="en-US" sz="1800" b="0" kern="0">
                      <a:solidFill>
                        <a:sysClr val="windowText" lastClr="000000"/>
                      </a:solidFill>
                      <a:latin typeface="Calibri"/>
                      <a:ea typeface="+mn-ea"/>
                      <a:cs typeface="+mn-cs"/>
                    </a:endParaRPr>
                  </a:p>
                </p:txBody>
              </p:sp>
              <p:sp>
                <p:nvSpPr>
                  <p:cNvPr id="420" name="Rectangle 419"/>
                  <p:cNvSpPr/>
                  <p:nvPr/>
                </p:nvSpPr>
                <p:spPr>
                  <a:xfrm>
                    <a:off x="3975193" y="2083410"/>
                    <a:ext cx="335562" cy="2199154"/>
                  </a:xfrm>
                  <a:prstGeom prst="rect">
                    <a:avLst/>
                  </a:prstGeom>
                  <a:solidFill>
                    <a:srgbClr val="9BBB59"/>
                  </a:solidFill>
                  <a:ln w="9525" cap="flat" cmpd="sng" algn="ctr">
                    <a:noFill/>
                    <a:prstDash val="solid"/>
                  </a:ln>
                  <a:effectLst/>
                </p:spPr>
                <p:txBody>
                  <a:bodyPr rtlCol="0" anchor="ctr"/>
                  <a:lstStyle/>
                  <a:p>
                    <a:pPr algn="ctr" fontAlgn="auto">
                      <a:spcBef>
                        <a:spcPts val="0"/>
                      </a:spcBef>
                      <a:spcAft>
                        <a:spcPts val="0"/>
                      </a:spcAft>
                      <a:defRPr/>
                    </a:pPr>
                    <a:endParaRPr lang="en-US" sz="1800" b="0" kern="0">
                      <a:solidFill>
                        <a:srgbClr val="005C00"/>
                      </a:solidFill>
                      <a:latin typeface="Calibri"/>
                      <a:ea typeface="+mn-ea"/>
                      <a:cs typeface="+mn-cs"/>
                    </a:endParaRPr>
                  </a:p>
                </p:txBody>
              </p:sp>
              <p:sp>
                <p:nvSpPr>
                  <p:cNvPr id="421" name="Plus 420"/>
                  <p:cNvSpPr/>
                  <p:nvPr/>
                </p:nvSpPr>
                <p:spPr>
                  <a:xfrm>
                    <a:off x="4303882" y="2745345"/>
                    <a:ext cx="493034" cy="492992"/>
                  </a:xfrm>
                  <a:prstGeom prst="mathPlus">
                    <a:avLst/>
                  </a:prstGeom>
                  <a:solidFill>
                    <a:sysClr val="windowText" lastClr="000000"/>
                  </a:solidFill>
                  <a:ln w="9525" cap="flat" cmpd="sng" algn="ctr">
                    <a:noFill/>
                    <a:prstDash val="solid"/>
                  </a:ln>
                  <a:effectLst/>
                </p:spPr>
                <p:txBody>
                  <a:bodyPr rtlCol="0" anchor="ctr"/>
                  <a:lstStyle/>
                  <a:p>
                    <a:pPr algn="ctr" fontAlgn="auto">
                      <a:spcBef>
                        <a:spcPts val="0"/>
                      </a:spcBef>
                      <a:spcAft>
                        <a:spcPts val="0"/>
                      </a:spcAft>
                      <a:defRPr/>
                    </a:pPr>
                    <a:endParaRPr lang="en-US" sz="1800" b="0" kern="0">
                      <a:solidFill>
                        <a:sysClr val="window" lastClr="FFFFFF"/>
                      </a:solidFill>
                      <a:latin typeface="Calibri"/>
                      <a:ea typeface="+mn-ea"/>
                      <a:cs typeface="+mn-cs"/>
                    </a:endParaRPr>
                  </a:p>
                </p:txBody>
              </p:sp>
              <p:sp>
                <p:nvSpPr>
                  <p:cNvPr id="422" name="TextBox 421"/>
                  <p:cNvSpPr txBox="1"/>
                  <p:nvPr/>
                </p:nvSpPr>
                <p:spPr>
                  <a:xfrm>
                    <a:off x="190412" y="2714332"/>
                    <a:ext cx="690994" cy="461665"/>
                  </a:xfrm>
                  <a:prstGeom prst="rect">
                    <a:avLst/>
                  </a:prstGeom>
                  <a:noFill/>
                </p:spPr>
                <p:txBody>
                  <a:bodyPr wrap="square" rtlCol="0">
                    <a:spAutoFit/>
                  </a:bodyPr>
                  <a:lstStyle/>
                  <a:p>
                    <a:pPr fontAlgn="auto">
                      <a:spcBef>
                        <a:spcPts val="0"/>
                      </a:spcBef>
                      <a:spcAft>
                        <a:spcPts val="0"/>
                      </a:spcAft>
                      <a:defRPr/>
                    </a:pPr>
                    <a:r>
                      <a:rPr lang="en-US" sz="2400" b="0" i="1" kern="0" dirty="0" smtClean="0">
                        <a:solidFill>
                          <a:sysClr val="windowText" lastClr="000000"/>
                        </a:solidFill>
                        <a:latin typeface="Times New Roman"/>
                        <a:ea typeface="+mn-ea"/>
                        <a:cs typeface="Times New Roman"/>
                      </a:rPr>
                      <a:t>X</a:t>
                    </a:r>
                    <a:r>
                      <a:rPr lang="en-US" sz="2400" b="0" i="1" kern="0" baseline="-25000" dirty="0" smtClean="0">
                        <a:solidFill>
                          <a:sysClr val="windowText" lastClr="000000"/>
                        </a:solidFill>
                        <a:latin typeface="Times New Roman"/>
                        <a:ea typeface="+mn-ea"/>
                        <a:cs typeface="Times New Roman"/>
                      </a:rPr>
                      <a:t>t</a:t>
                    </a:r>
                    <a:r>
                      <a:rPr lang="en-US" sz="2400" b="0" kern="0" baseline="-25000" dirty="0" smtClean="0">
                        <a:solidFill>
                          <a:sysClr val="windowText" lastClr="000000"/>
                        </a:solidFill>
                        <a:latin typeface="Times New Roman"/>
                        <a:ea typeface="+mn-ea"/>
                        <a:cs typeface="Times New Roman"/>
                      </a:rPr>
                      <a:t>+1</a:t>
                    </a:r>
                    <a:endParaRPr lang="en-US" sz="2400" b="0" kern="0" baseline="-25000" dirty="0">
                      <a:solidFill>
                        <a:sysClr val="windowText" lastClr="000000"/>
                      </a:solidFill>
                      <a:latin typeface="Times New Roman"/>
                      <a:ea typeface="+mn-ea"/>
                      <a:cs typeface="Times New Roman"/>
                    </a:endParaRPr>
                  </a:p>
                </p:txBody>
              </p:sp>
              <p:sp>
                <p:nvSpPr>
                  <p:cNvPr id="423" name="TextBox 422"/>
                  <p:cNvSpPr txBox="1"/>
                  <p:nvPr/>
                </p:nvSpPr>
                <p:spPr>
                  <a:xfrm>
                    <a:off x="3938959" y="2729279"/>
                    <a:ext cx="467078" cy="461665"/>
                  </a:xfrm>
                  <a:prstGeom prst="rect">
                    <a:avLst/>
                  </a:prstGeom>
                  <a:noFill/>
                </p:spPr>
                <p:txBody>
                  <a:bodyPr wrap="none" rtlCol="0">
                    <a:spAutoFit/>
                  </a:bodyPr>
                  <a:lstStyle/>
                  <a:p>
                    <a:pPr fontAlgn="auto">
                      <a:spcBef>
                        <a:spcPts val="0"/>
                      </a:spcBef>
                      <a:spcAft>
                        <a:spcPts val="0"/>
                      </a:spcAft>
                      <a:defRPr/>
                    </a:pPr>
                    <a:r>
                      <a:rPr lang="en-US" sz="2400" b="0" i="1" kern="0" dirty="0" err="1" smtClean="0">
                        <a:solidFill>
                          <a:sysClr val="windowText" lastClr="000000"/>
                        </a:solidFill>
                        <a:latin typeface="Times New Roman"/>
                        <a:ea typeface="+mn-ea"/>
                        <a:cs typeface="Times New Roman"/>
                      </a:rPr>
                      <a:t>X</a:t>
                    </a:r>
                    <a:r>
                      <a:rPr lang="en-US" sz="2400" b="0" i="1" kern="0" baseline="-25000" dirty="0" err="1" smtClean="0">
                        <a:solidFill>
                          <a:sysClr val="windowText" lastClr="000000"/>
                        </a:solidFill>
                        <a:latin typeface="Times New Roman"/>
                        <a:ea typeface="+mn-ea"/>
                        <a:cs typeface="Times New Roman"/>
                      </a:rPr>
                      <a:t>t</a:t>
                    </a:r>
                    <a:endParaRPr lang="en-US" sz="2400" b="0" kern="0" baseline="-25000" dirty="0">
                      <a:solidFill>
                        <a:sysClr val="windowText" lastClr="000000"/>
                      </a:solidFill>
                      <a:latin typeface="Times New Roman"/>
                      <a:ea typeface="+mn-ea"/>
                      <a:cs typeface="Times New Roman"/>
                    </a:endParaRPr>
                  </a:p>
                </p:txBody>
              </p:sp>
              <p:sp>
                <p:nvSpPr>
                  <p:cNvPr id="424" name="TextBox 423"/>
                  <p:cNvSpPr txBox="1"/>
                  <p:nvPr/>
                </p:nvSpPr>
                <p:spPr>
                  <a:xfrm>
                    <a:off x="2343492" y="2717933"/>
                    <a:ext cx="411140" cy="461665"/>
                  </a:xfrm>
                  <a:prstGeom prst="rect">
                    <a:avLst/>
                  </a:prstGeom>
                  <a:noFill/>
                </p:spPr>
                <p:txBody>
                  <a:bodyPr wrap="none" rtlCol="0">
                    <a:spAutoFit/>
                  </a:bodyPr>
                  <a:lstStyle/>
                  <a:p>
                    <a:pPr fontAlgn="auto">
                      <a:spcBef>
                        <a:spcPts val="0"/>
                      </a:spcBef>
                      <a:spcAft>
                        <a:spcPts val="0"/>
                      </a:spcAft>
                      <a:defRPr/>
                    </a:pPr>
                    <a:r>
                      <a:rPr lang="en-US" sz="2400" b="0" i="1" kern="0" dirty="0" smtClean="0">
                        <a:solidFill>
                          <a:sysClr val="windowText" lastClr="000000"/>
                        </a:solidFill>
                        <a:latin typeface="Times New Roman"/>
                        <a:ea typeface="+mn-ea"/>
                        <a:cs typeface="Times New Roman"/>
                      </a:rPr>
                      <a:t>A</a:t>
                    </a:r>
                    <a:endParaRPr lang="en-US" sz="2400" b="0" kern="0" baseline="-25000" dirty="0">
                      <a:solidFill>
                        <a:sysClr val="windowText" lastClr="000000"/>
                      </a:solidFill>
                      <a:latin typeface="Times New Roman"/>
                      <a:ea typeface="+mn-ea"/>
                      <a:cs typeface="Times New Roman"/>
                    </a:endParaRPr>
                  </a:p>
                </p:txBody>
              </p:sp>
              <p:sp>
                <p:nvSpPr>
                  <p:cNvPr id="425" name="Rectangle 424"/>
                  <p:cNvSpPr/>
                  <p:nvPr/>
                </p:nvSpPr>
                <p:spPr>
                  <a:xfrm>
                    <a:off x="6222986" y="2057400"/>
                    <a:ext cx="328689" cy="1247419"/>
                  </a:xfrm>
                  <a:prstGeom prst="rect">
                    <a:avLst/>
                  </a:prstGeom>
                  <a:solidFill>
                    <a:srgbClr val="F79646"/>
                  </a:solidFill>
                  <a:ln w="9525" cap="flat" cmpd="sng" algn="ctr">
                    <a:noFill/>
                    <a:prstDash val="solid"/>
                  </a:ln>
                  <a:effectLst/>
                </p:spPr>
                <p:txBody>
                  <a:bodyPr rtlCol="0" anchor="ctr"/>
                  <a:lstStyle/>
                  <a:p>
                    <a:pPr algn="ctr" fontAlgn="auto">
                      <a:spcBef>
                        <a:spcPts val="0"/>
                      </a:spcBef>
                      <a:spcAft>
                        <a:spcPts val="0"/>
                      </a:spcAft>
                      <a:defRPr/>
                    </a:pPr>
                    <a:endParaRPr lang="en-US" sz="1800" b="0" kern="0">
                      <a:solidFill>
                        <a:srgbClr val="005C00"/>
                      </a:solidFill>
                      <a:latin typeface="Calibri"/>
                      <a:ea typeface="+mn-ea"/>
                      <a:cs typeface="+mn-cs"/>
                    </a:endParaRPr>
                  </a:p>
                </p:txBody>
              </p:sp>
              <p:sp>
                <p:nvSpPr>
                  <p:cNvPr id="426" name="TextBox 425"/>
                  <p:cNvSpPr txBox="1"/>
                  <p:nvPr/>
                </p:nvSpPr>
                <p:spPr>
                  <a:xfrm>
                    <a:off x="6146755" y="2709572"/>
                    <a:ext cx="501343" cy="461665"/>
                  </a:xfrm>
                  <a:prstGeom prst="rect">
                    <a:avLst/>
                  </a:prstGeom>
                  <a:noFill/>
                </p:spPr>
                <p:txBody>
                  <a:bodyPr wrap="none" rtlCol="0">
                    <a:spAutoFit/>
                  </a:bodyPr>
                  <a:lstStyle/>
                  <a:p>
                    <a:pPr fontAlgn="auto">
                      <a:spcBef>
                        <a:spcPts val="0"/>
                      </a:spcBef>
                      <a:spcAft>
                        <a:spcPts val="0"/>
                      </a:spcAft>
                      <a:defRPr/>
                    </a:pPr>
                    <a:r>
                      <a:rPr lang="en-US" sz="2400" b="0" i="1" kern="0" dirty="0" err="1" smtClean="0">
                        <a:solidFill>
                          <a:sysClr val="windowText" lastClr="000000"/>
                        </a:solidFill>
                        <a:latin typeface="Times New Roman"/>
                        <a:ea typeface="+mn-ea"/>
                        <a:cs typeface="Times New Roman"/>
                      </a:rPr>
                      <a:t>U</a:t>
                    </a:r>
                    <a:r>
                      <a:rPr lang="en-US" sz="2400" b="0" i="1" kern="0" baseline="-25000" dirty="0" err="1" smtClean="0">
                        <a:solidFill>
                          <a:sysClr val="windowText" lastClr="000000"/>
                        </a:solidFill>
                        <a:latin typeface="Times New Roman"/>
                        <a:ea typeface="+mn-ea"/>
                        <a:cs typeface="Times New Roman"/>
                      </a:rPr>
                      <a:t>t</a:t>
                    </a:r>
                    <a:endParaRPr lang="en-US" sz="2400" b="0" kern="0" baseline="-25000" dirty="0">
                      <a:solidFill>
                        <a:sysClr val="windowText" lastClr="000000"/>
                      </a:solidFill>
                      <a:latin typeface="Times New Roman"/>
                      <a:ea typeface="+mn-ea"/>
                      <a:cs typeface="Times New Roman"/>
                    </a:endParaRPr>
                  </a:p>
                </p:txBody>
              </p:sp>
              <p:sp>
                <p:nvSpPr>
                  <p:cNvPr id="427" name="TextBox 426"/>
                  <p:cNvSpPr txBox="1"/>
                  <p:nvPr/>
                </p:nvSpPr>
                <p:spPr>
                  <a:xfrm>
                    <a:off x="5259869" y="2710605"/>
                    <a:ext cx="395110" cy="461665"/>
                  </a:xfrm>
                  <a:prstGeom prst="rect">
                    <a:avLst/>
                  </a:prstGeom>
                  <a:noFill/>
                </p:spPr>
                <p:txBody>
                  <a:bodyPr wrap="none" rtlCol="0">
                    <a:spAutoFit/>
                  </a:bodyPr>
                  <a:lstStyle/>
                  <a:p>
                    <a:pPr fontAlgn="auto">
                      <a:spcBef>
                        <a:spcPts val="0"/>
                      </a:spcBef>
                      <a:spcAft>
                        <a:spcPts val="0"/>
                      </a:spcAft>
                      <a:defRPr/>
                    </a:pPr>
                    <a:r>
                      <a:rPr lang="en-US" sz="2400" b="0" i="1" kern="0" dirty="0" smtClean="0">
                        <a:solidFill>
                          <a:sysClr val="windowText" lastClr="000000"/>
                        </a:solidFill>
                        <a:latin typeface="Times New Roman"/>
                        <a:ea typeface="+mn-ea"/>
                        <a:cs typeface="Times New Roman"/>
                      </a:rPr>
                      <a:t>B</a:t>
                    </a:r>
                    <a:endParaRPr lang="en-US" sz="2400" b="0" kern="0" baseline="-25000" dirty="0">
                      <a:solidFill>
                        <a:sysClr val="windowText" lastClr="000000"/>
                      </a:solidFill>
                      <a:latin typeface="Times New Roman"/>
                      <a:ea typeface="+mn-ea"/>
                      <a:cs typeface="Times New Roman"/>
                    </a:endParaRPr>
                  </a:p>
                </p:txBody>
              </p:sp>
            </p:grpSp>
            <p:sp>
              <p:nvSpPr>
                <p:cNvPr id="413" name="TextBox 412"/>
                <p:cNvSpPr txBox="1"/>
                <p:nvPr/>
              </p:nvSpPr>
              <p:spPr>
                <a:xfrm>
                  <a:off x="1371600" y="4267200"/>
                  <a:ext cx="1290725" cy="1200328"/>
                </a:xfrm>
                <a:prstGeom prst="rect">
                  <a:avLst/>
                </a:prstGeom>
                <a:noFill/>
              </p:spPr>
              <p:txBody>
                <a:bodyPr wrap="square" rtlCol="0">
                  <a:spAutoFit/>
                </a:bodyPr>
                <a:lstStyle/>
                <a:p>
                  <a:pPr algn="r" defTabSz="457200" fontAlgn="auto">
                    <a:spcBef>
                      <a:spcPts val="0"/>
                    </a:spcBef>
                    <a:spcAft>
                      <a:spcPts val="0"/>
                    </a:spcAft>
                  </a:pPr>
                  <a:r>
                    <a:rPr lang="en-US" sz="2400" b="0" dirty="0" smtClean="0">
                      <a:solidFill>
                        <a:prstClr val="black"/>
                      </a:solidFill>
                      <a:latin typeface="Arial"/>
                      <a:ea typeface="+mn-ea"/>
                      <a:cs typeface="Arial"/>
                    </a:rPr>
                    <a:t>State space model</a:t>
                  </a:r>
                  <a:endParaRPr lang="en-US" sz="2400" b="0" dirty="0">
                    <a:solidFill>
                      <a:prstClr val="black"/>
                    </a:solidFill>
                    <a:latin typeface="Arial"/>
                    <a:ea typeface="+mn-ea"/>
                    <a:cs typeface="Arial"/>
                  </a:endParaRPr>
                </a:p>
              </p:txBody>
            </p:sp>
            <p:sp>
              <p:nvSpPr>
                <p:cNvPr id="414" name="TextBox 413"/>
                <p:cNvSpPr txBox="1"/>
                <p:nvPr/>
              </p:nvSpPr>
              <p:spPr>
                <a:xfrm>
                  <a:off x="3733801" y="5867400"/>
                  <a:ext cx="1905001" cy="954107"/>
                </a:xfrm>
                <a:prstGeom prst="rect">
                  <a:avLst/>
                </a:prstGeom>
                <a:noFill/>
              </p:spPr>
              <p:txBody>
                <a:bodyPr wrap="square" rtlCol="0">
                  <a:spAutoFit/>
                </a:bodyPr>
                <a:lstStyle/>
                <a:p>
                  <a:pPr defTabSz="457200" fontAlgn="auto">
                    <a:spcBef>
                      <a:spcPts val="0"/>
                    </a:spcBef>
                    <a:spcAft>
                      <a:spcPts val="0"/>
                    </a:spcAft>
                  </a:pPr>
                  <a:r>
                    <a:rPr lang="en-US" sz="1400" b="0" i="1" dirty="0" err="1" smtClean="0">
                      <a:solidFill>
                        <a:prstClr val="black"/>
                      </a:solidFill>
                      <a:latin typeface="Times New Roman"/>
                      <a:ea typeface="+mn-ea"/>
                      <a:cs typeface="Times New Roman"/>
                    </a:rPr>
                    <a:t>A</a:t>
                  </a:r>
                  <a:r>
                    <a:rPr lang="en-US" sz="1400" b="0" i="1" baseline="-25000" dirty="0" err="1" smtClean="0">
                      <a:solidFill>
                        <a:prstClr val="black"/>
                      </a:solidFill>
                      <a:latin typeface="Times New Roman"/>
                      <a:ea typeface="+mn-ea"/>
                      <a:cs typeface="Times New Roman"/>
                    </a:rPr>
                    <a:t>ij</a:t>
                  </a:r>
                  <a:r>
                    <a:rPr lang="en-US" sz="1400" b="0" dirty="0" smtClean="0">
                      <a:solidFill>
                        <a:prstClr val="black"/>
                      </a:solidFill>
                      <a:latin typeface="Times New Roman"/>
                      <a:ea typeface="+mn-ea"/>
                      <a:cs typeface="Times New Roman"/>
                    </a:rPr>
                    <a:t> captures temporal casual influence from Gene </a:t>
                  </a:r>
                  <a:r>
                    <a:rPr lang="en-US" sz="1400" b="0" i="1" dirty="0" err="1" smtClean="0">
                      <a:solidFill>
                        <a:prstClr val="black"/>
                      </a:solidFill>
                      <a:latin typeface="Times New Roman"/>
                      <a:ea typeface="+mn-ea"/>
                      <a:cs typeface="Times New Roman"/>
                    </a:rPr>
                    <a:t>i</a:t>
                  </a:r>
                  <a:r>
                    <a:rPr lang="en-US" sz="1400" b="0" dirty="0" smtClean="0">
                      <a:solidFill>
                        <a:prstClr val="black"/>
                      </a:solidFill>
                      <a:latin typeface="Times New Roman"/>
                      <a:ea typeface="+mn-ea"/>
                      <a:cs typeface="Times New Roman"/>
                    </a:rPr>
                    <a:t> to Gene </a:t>
                  </a:r>
                  <a:r>
                    <a:rPr lang="en-US" sz="1400" b="0" i="1" dirty="0" smtClean="0">
                      <a:solidFill>
                        <a:prstClr val="black"/>
                      </a:solidFill>
                      <a:latin typeface="Times New Roman"/>
                      <a:ea typeface="+mn-ea"/>
                      <a:cs typeface="Times New Roman"/>
                    </a:rPr>
                    <a:t>j </a:t>
                  </a:r>
                  <a:r>
                    <a:rPr lang="en-US" sz="1400" b="0" dirty="0" smtClean="0">
                      <a:solidFill>
                        <a:prstClr val="black"/>
                      </a:solidFill>
                      <a:latin typeface="Times New Roman"/>
                      <a:ea typeface="+mn-ea"/>
                      <a:cs typeface="Times New Roman"/>
                    </a:rPr>
                    <a:t> in internal group</a:t>
                  </a:r>
                  <a:endParaRPr lang="en-US" sz="1400" b="0" i="1" dirty="0">
                    <a:solidFill>
                      <a:prstClr val="black"/>
                    </a:solidFill>
                    <a:latin typeface="Times New Roman"/>
                    <a:ea typeface="+mn-ea"/>
                    <a:cs typeface="Times New Roman"/>
                  </a:endParaRPr>
                </a:p>
              </p:txBody>
            </p:sp>
            <p:sp>
              <p:nvSpPr>
                <p:cNvPr id="415" name="TextBox 414"/>
                <p:cNvSpPr txBox="1"/>
                <p:nvPr/>
              </p:nvSpPr>
              <p:spPr>
                <a:xfrm>
                  <a:off x="8077201" y="5410200"/>
                  <a:ext cx="2057400" cy="954107"/>
                </a:xfrm>
                <a:prstGeom prst="rect">
                  <a:avLst/>
                </a:prstGeom>
                <a:noFill/>
              </p:spPr>
              <p:txBody>
                <a:bodyPr wrap="square" rtlCol="0">
                  <a:spAutoFit/>
                </a:bodyPr>
                <a:lstStyle/>
                <a:p>
                  <a:pPr defTabSz="457200" fontAlgn="auto">
                    <a:spcBef>
                      <a:spcPts val="0"/>
                    </a:spcBef>
                    <a:spcAft>
                      <a:spcPts val="0"/>
                    </a:spcAft>
                  </a:pPr>
                  <a:r>
                    <a:rPr lang="en-US" sz="1400" b="0" i="1" dirty="0" err="1" smtClean="0">
                      <a:solidFill>
                        <a:prstClr val="black"/>
                      </a:solidFill>
                      <a:latin typeface="Times New Roman"/>
                      <a:ea typeface="+mn-ea"/>
                      <a:cs typeface="Times New Roman"/>
                    </a:rPr>
                    <a:t>B</a:t>
                  </a:r>
                  <a:r>
                    <a:rPr lang="en-US" sz="1400" b="0" i="1" baseline="-25000" dirty="0" err="1" smtClean="0">
                      <a:solidFill>
                        <a:prstClr val="black"/>
                      </a:solidFill>
                      <a:latin typeface="Times New Roman"/>
                      <a:ea typeface="+mn-ea"/>
                      <a:cs typeface="Times New Roman"/>
                    </a:rPr>
                    <a:t>kl</a:t>
                  </a:r>
                  <a:r>
                    <a:rPr lang="en-US" sz="1400" b="0" dirty="0" smtClean="0">
                      <a:solidFill>
                        <a:prstClr val="black"/>
                      </a:solidFill>
                      <a:latin typeface="Times New Roman"/>
                      <a:ea typeface="+mn-ea"/>
                      <a:cs typeface="Times New Roman"/>
                    </a:rPr>
                    <a:t> </a:t>
                  </a:r>
                  <a:r>
                    <a:rPr lang="en-US" sz="1400" b="0" dirty="0">
                      <a:solidFill>
                        <a:prstClr val="black"/>
                      </a:solidFill>
                      <a:latin typeface="Times New Roman"/>
                      <a:ea typeface="+mn-ea"/>
                      <a:cs typeface="Times New Roman"/>
                    </a:rPr>
                    <a:t>captures </a:t>
                  </a:r>
                  <a:r>
                    <a:rPr lang="en-US" sz="1400" b="0" dirty="0" smtClean="0">
                      <a:solidFill>
                        <a:prstClr val="black"/>
                      </a:solidFill>
                      <a:latin typeface="Times New Roman"/>
                      <a:ea typeface="+mn-ea"/>
                      <a:cs typeface="Times New Roman"/>
                    </a:rPr>
                    <a:t>temporal </a:t>
                  </a:r>
                  <a:r>
                    <a:rPr lang="en-US" sz="1400" b="0" dirty="0">
                      <a:solidFill>
                        <a:prstClr val="black"/>
                      </a:solidFill>
                      <a:latin typeface="Times New Roman"/>
                      <a:ea typeface="+mn-ea"/>
                      <a:cs typeface="Times New Roman"/>
                    </a:rPr>
                    <a:t>casual influence from </a:t>
                  </a:r>
                  <a:r>
                    <a:rPr lang="en-US" sz="1400" b="0" dirty="0" smtClean="0">
                      <a:solidFill>
                        <a:prstClr val="black"/>
                      </a:solidFill>
                      <a:latin typeface="Times New Roman"/>
                      <a:ea typeface="+mn-ea"/>
                      <a:cs typeface="Times New Roman"/>
                    </a:rPr>
                    <a:t>external factor </a:t>
                  </a:r>
                  <a:r>
                    <a:rPr lang="en-US" sz="1400" b="0" i="1" dirty="0" smtClean="0">
                      <a:solidFill>
                        <a:prstClr val="black"/>
                      </a:solidFill>
                      <a:latin typeface="Times New Roman"/>
                      <a:ea typeface="+mn-ea"/>
                      <a:cs typeface="Times New Roman"/>
                    </a:rPr>
                    <a:t>k </a:t>
                  </a:r>
                  <a:r>
                    <a:rPr lang="en-US" sz="1400" b="0" dirty="0" smtClean="0">
                      <a:solidFill>
                        <a:prstClr val="black"/>
                      </a:solidFill>
                      <a:latin typeface="Times New Roman"/>
                      <a:ea typeface="+mn-ea"/>
                      <a:cs typeface="Times New Roman"/>
                    </a:rPr>
                    <a:t>to Gene </a:t>
                  </a:r>
                  <a:r>
                    <a:rPr lang="en-US" sz="1400" b="0" i="1" dirty="0" smtClean="0">
                      <a:solidFill>
                        <a:prstClr val="black"/>
                      </a:solidFill>
                      <a:latin typeface="Times New Roman"/>
                      <a:ea typeface="+mn-ea"/>
                      <a:cs typeface="Times New Roman"/>
                    </a:rPr>
                    <a:t>l </a:t>
                  </a:r>
                  <a:r>
                    <a:rPr lang="en-US" sz="1400" b="0" dirty="0" smtClean="0">
                      <a:solidFill>
                        <a:prstClr val="black"/>
                      </a:solidFill>
                      <a:latin typeface="Times New Roman"/>
                      <a:ea typeface="+mn-ea"/>
                      <a:cs typeface="Times New Roman"/>
                    </a:rPr>
                    <a:t>in internal group</a:t>
                  </a:r>
                  <a:endParaRPr lang="en-US" sz="1400" b="0" i="1" dirty="0">
                    <a:solidFill>
                      <a:prstClr val="black"/>
                    </a:solidFill>
                    <a:latin typeface="Times New Roman"/>
                    <a:ea typeface="+mn-ea"/>
                    <a:cs typeface="Times New Roman"/>
                  </a:endParaRPr>
                </a:p>
              </p:txBody>
            </p:sp>
          </p:grpSp>
          <p:sp>
            <p:nvSpPr>
              <p:cNvPr id="409" name="TextBox 408"/>
              <p:cNvSpPr txBox="1"/>
              <p:nvPr/>
            </p:nvSpPr>
            <p:spPr>
              <a:xfrm>
                <a:off x="5715001" y="5867400"/>
                <a:ext cx="1676400" cy="954107"/>
              </a:xfrm>
              <a:prstGeom prst="rect">
                <a:avLst/>
              </a:prstGeom>
              <a:noFill/>
            </p:spPr>
            <p:txBody>
              <a:bodyPr wrap="square" rtlCol="0">
                <a:spAutoFit/>
              </a:bodyPr>
              <a:lstStyle/>
              <a:p>
                <a:pPr defTabSz="457200" fontAlgn="auto">
                  <a:spcBef>
                    <a:spcPts val="0"/>
                  </a:spcBef>
                  <a:spcAft>
                    <a:spcPts val="0"/>
                  </a:spcAft>
                </a:pPr>
                <a:r>
                  <a:rPr lang="en-US" sz="1400" b="0" dirty="0" smtClean="0">
                    <a:solidFill>
                      <a:prstClr val="black"/>
                    </a:solidFill>
                    <a:latin typeface="Times New Roman"/>
                    <a:ea typeface="+mn-ea"/>
                    <a:cs typeface="Times New Roman"/>
                  </a:rPr>
                  <a:t>State: </a:t>
                </a:r>
                <a:r>
                  <a:rPr lang="en-US" sz="1400" b="0" dirty="0">
                    <a:solidFill>
                      <a:prstClr val="black"/>
                    </a:solidFill>
                    <a:latin typeface="Times New Roman"/>
                    <a:ea typeface="+mn-ea"/>
                    <a:cs typeface="Times New Roman"/>
                  </a:rPr>
                  <a:t>Gene expression vector of </a:t>
                </a:r>
                <a:r>
                  <a:rPr lang="en-US" sz="1400" b="0" dirty="0" smtClean="0">
                    <a:solidFill>
                      <a:prstClr val="black"/>
                    </a:solidFill>
                    <a:latin typeface="Times New Roman"/>
                    <a:ea typeface="+mn-ea"/>
                    <a:cs typeface="Times New Roman"/>
                  </a:rPr>
                  <a:t>internal group at time </a:t>
                </a:r>
                <a:r>
                  <a:rPr lang="en-US" sz="1400" b="0" i="1" dirty="0" smtClean="0">
                    <a:solidFill>
                      <a:prstClr val="black"/>
                    </a:solidFill>
                    <a:latin typeface="Times New Roman"/>
                    <a:ea typeface="+mn-ea"/>
                    <a:cs typeface="Times New Roman"/>
                  </a:rPr>
                  <a:t>t</a:t>
                </a:r>
                <a:endParaRPr lang="en-US" sz="1400" b="0" i="1" dirty="0">
                  <a:solidFill>
                    <a:prstClr val="black"/>
                  </a:solidFill>
                  <a:latin typeface="Times New Roman"/>
                  <a:ea typeface="+mn-ea"/>
                  <a:cs typeface="Times New Roman"/>
                </a:endParaRPr>
              </a:p>
            </p:txBody>
          </p:sp>
          <p:sp>
            <p:nvSpPr>
              <p:cNvPr id="410" name="TextBox 409"/>
              <p:cNvSpPr txBox="1"/>
              <p:nvPr/>
            </p:nvSpPr>
            <p:spPr>
              <a:xfrm>
                <a:off x="8534401" y="3733800"/>
                <a:ext cx="1371600" cy="1169551"/>
              </a:xfrm>
              <a:prstGeom prst="rect">
                <a:avLst/>
              </a:prstGeom>
              <a:noFill/>
            </p:spPr>
            <p:txBody>
              <a:bodyPr wrap="square" rtlCol="0">
                <a:spAutoFit/>
              </a:bodyPr>
              <a:lstStyle/>
              <a:p>
                <a:pPr defTabSz="457200" fontAlgn="auto">
                  <a:spcBef>
                    <a:spcPts val="0"/>
                  </a:spcBef>
                  <a:spcAft>
                    <a:spcPts val="0"/>
                  </a:spcAft>
                </a:pPr>
                <a:r>
                  <a:rPr lang="en-US" sz="1400" b="0" dirty="0" smtClean="0">
                    <a:solidFill>
                      <a:prstClr val="black"/>
                    </a:solidFill>
                    <a:latin typeface="Times New Roman"/>
                    <a:ea typeface="+mn-ea"/>
                    <a:cs typeface="Times New Roman"/>
                  </a:rPr>
                  <a:t>Control: Gene expression vector of external factors at time </a:t>
                </a:r>
                <a:r>
                  <a:rPr lang="en-US" sz="1400" b="0" i="1" dirty="0" smtClean="0">
                    <a:solidFill>
                      <a:prstClr val="black"/>
                    </a:solidFill>
                    <a:latin typeface="Times New Roman"/>
                    <a:ea typeface="+mn-ea"/>
                    <a:cs typeface="Times New Roman"/>
                  </a:rPr>
                  <a:t>t</a:t>
                </a:r>
                <a:endParaRPr lang="en-US" sz="1400" b="0" i="1" dirty="0">
                  <a:solidFill>
                    <a:prstClr val="black"/>
                  </a:solidFill>
                  <a:latin typeface="Times New Roman"/>
                  <a:ea typeface="+mn-ea"/>
                  <a:cs typeface="Times New Roman"/>
                </a:endParaRPr>
              </a:p>
            </p:txBody>
          </p:sp>
        </p:grpSp>
        <p:sp>
          <p:nvSpPr>
            <p:cNvPr id="407" name="TextBox 406"/>
            <p:cNvSpPr txBox="1"/>
            <p:nvPr/>
          </p:nvSpPr>
          <p:spPr>
            <a:xfrm>
              <a:off x="1524001" y="5638800"/>
              <a:ext cx="1925739" cy="738664"/>
            </a:xfrm>
            <a:prstGeom prst="rect">
              <a:avLst/>
            </a:prstGeom>
            <a:noFill/>
          </p:spPr>
          <p:txBody>
            <a:bodyPr wrap="square" rtlCol="0">
              <a:spAutoFit/>
            </a:bodyPr>
            <a:lstStyle/>
            <a:p>
              <a:pPr defTabSz="457200" fontAlgn="auto">
                <a:spcBef>
                  <a:spcPts val="0"/>
                </a:spcBef>
                <a:spcAft>
                  <a:spcPts val="0"/>
                </a:spcAft>
              </a:pPr>
              <a:r>
                <a:rPr lang="en-US" sz="1400" b="0" dirty="0" smtClean="0">
                  <a:solidFill>
                    <a:prstClr val="black"/>
                  </a:solidFill>
                  <a:latin typeface="Times New Roman"/>
                  <a:ea typeface="+mn-ea"/>
                  <a:cs typeface="Times New Roman"/>
                </a:rPr>
                <a:t>State: </a:t>
              </a:r>
              <a:r>
                <a:rPr lang="en-US" sz="1400" b="0" dirty="0">
                  <a:solidFill>
                    <a:prstClr val="black"/>
                  </a:solidFill>
                  <a:latin typeface="Times New Roman"/>
                  <a:ea typeface="+mn-ea"/>
                  <a:cs typeface="Times New Roman"/>
                </a:rPr>
                <a:t>G</a:t>
              </a:r>
              <a:r>
                <a:rPr lang="en-US" sz="1400" b="0" dirty="0" smtClean="0">
                  <a:solidFill>
                    <a:prstClr val="black"/>
                  </a:solidFill>
                  <a:latin typeface="Times New Roman"/>
                  <a:ea typeface="+mn-ea"/>
                  <a:cs typeface="Times New Roman"/>
                </a:rPr>
                <a:t>ene expression vector of Group </a:t>
              </a:r>
              <a:r>
                <a:rPr lang="en-US" sz="1400" b="0" i="1" dirty="0" smtClean="0">
                  <a:solidFill>
                    <a:prstClr val="black"/>
                  </a:solidFill>
                  <a:latin typeface="Times New Roman"/>
                  <a:ea typeface="+mn-ea"/>
                  <a:cs typeface="Times New Roman"/>
                </a:rPr>
                <a:t>X</a:t>
              </a:r>
              <a:r>
                <a:rPr lang="en-US" sz="1400" b="0" dirty="0" smtClean="0">
                  <a:solidFill>
                    <a:prstClr val="black"/>
                  </a:solidFill>
                  <a:latin typeface="Times New Roman"/>
                  <a:ea typeface="+mn-ea"/>
                  <a:cs typeface="Times New Roman"/>
                </a:rPr>
                <a:t> at time </a:t>
              </a:r>
              <a:r>
                <a:rPr lang="en-US" sz="1400" b="0" i="1" dirty="0" smtClean="0">
                  <a:solidFill>
                    <a:prstClr val="black"/>
                  </a:solidFill>
                  <a:latin typeface="Times New Roman"/>
                  <a:ea typeface="+mn-ea"/>
                  <a:cs typeface="Times New Roman"/>
                </a:rPr>
                <a:t>t</a:t>
              </a:r>
              <a:r>
                <a:rPr lang="en-US" sz="1400" b="0" dirty="0" smtClean="0">
                  <a:solidFill>
                    <a:prstClr val="black"/>
                  </a:solidFill>
                  <a:latin typeface="Times New Roman"/>
                  <a:ea typeface="+mn-ea"/>
                  <a:cs typeface="Times New Roman"/>
                </a:rPr>
                <a:t>+1</a:t>
              </a:r>
              <a:endParaRPr lang="en-US" sz="1400" b="0" dirty="0">
                <a:solidFill>
                  <a:prstClr val="black"/>
                </a:solidFill>
                <a:latin typeface="Times New Roman"/>
                <a:ea typeface="+mn-ea"/>
                <a:cs typeface="Times New Roman"/>
              </a:endParaRPr>
            </a:p>
          </p:txBody>
        </p:sp>
      </p:grpSp>
      <p:sp>
        <p:nvSpPr>
          <p:cNvPr id="3" name="TextBox 2"/>
          <p:cNvSpPr txBox="1"/>
          <p:nvPr/>
        </p:nvSpPr>
        <p:spPr>
          <a:xfrm>
            <a:off x="381000" y="1752600"/>
            <a:ext cx="2725560" cy="1200329"/>
          </a:xfrm>
          <a:prstGeom prst="rect">
            <a:avLst/>
          </a:prstGeom>
          <a:noFill/>
        </p:spPr>
        <p:txBody>
          <a:bodyPr wrap="square" rtlCol="0">
            <a:spAutoFit/>
          </a:bodyPr>
          <a:lstStyle/>
          <a:p>
            <a:pPr defTabSz="457200" fontAlgn="auto">
              <a:spcBef>
                <a:spcPts val="0"/>
              </a:spcBef>
              <a:spcAft>
                <a:spcPts val="0"/>
              </a:spcAft>
            </a:pPr>
            <a:r>
              <a:rPr lang="en-US" sz="1800" dirty="0" smtClean="0">
                <a:solidFill>
                  <a:prstClr val="black"/>
                </a:solidFill>
                <a:latin typeface="Aril"/>
                <a:ea typeface="+mn-ea"/>
                <a:cs typeface="Aril"/>
              </a:rPr>
              <a:t>How to identify gene expression dynamics driven by internal/external regulation?</a:t>
            </a:r>
            <a:endParaRPr lang="en-US" sz="1800" dirty="0">
              <a:solidFill>
                <a:prstClr val="black"/>
              </a:solidFill>
              <a:latin typeface="Aril"/>
              <a:ea typeface="+mn-ea"/>
              <a:cs typeface="Aril"/>
            </a:endParaRPr>
          </a:p>
        </p:txBody>
      </p:sp>
      <p:sp>
        <p:nvSpPr>
          <p:cNvPr id="4" name="TextBox 3"/>
          <p:cNvSpPr txBox="1"/>
          <p:nvPr/>
        </p:nvSpPr>
        <p:spPr>
          <a:xfrm>
            <a:off x="1877225" y="1290151"/>
            <a:ext cx="1274750" cy="276999"/>
          </a:xfrm>
          <a:prstGeom prst="rect">
            <a:avLst/>
          </a:prstGeom>
          <a:noFill/>
        </p:spPr>
        <p:txBody>
          <a:bodyPr wrap="none" rtlCol="0">
            <a:spAutoFit/>
          </a:bodyPr>
          <a:lstStyle/>
          <a:p>
            <a:pPr defTabSz="457200" fontAlgn="auto">
              <a:spcBef>
                <a:spcPts val="0"/>
              </a:spcBef>
              <a:spcAft>
                <a:spcPts val="0"/>
              </a:spcAft>
            </a:pPr>
            <a:r>
              <a:rPr lang="en-US" sz="1800" b="0" dirty="0" smtClean="0">
                <a:solidFill>
                  <a:prstClr val="black"/>
                </a:solidFill>
                <a:latin typeface="Calibri"/>
                <a:ea typeface="+mn-ea"/>
                <a:cs typeface="+mn-cs"/>
              </a:rPr>
              <a:t>Internal Group</a:t>
            </a:r>
            <a:endParaRPr lang="en-US" sz="1800" b="0" i="1" dirty="0">
              <a:solidFill>
                <a:prstClr val="black"/>
              </a:solidFill>
              <a:latin typeface="Calibri"/>
              <a:ea typeface="+mn-ea"/>
              <a:cs typeface="+mn-cs"/>
            </a:endParaRPr>
          </a:p>
        </p:txBody>
      </p:sp>
      <p:sp>
        <p:nvSpPr>
          <p:cNvPr id="428" name="TextBox 427"/>
          <p:cNvSpPr txBox="1"/>
          <p:nvPr/>
        </p:nvSpPr>
        <p:spPr>
          <a:xfrm>
            <a:off x="4800600" y="1143000"/>
            <a:ext cx="1326221" cy="276999"/>
          </a:xfrm>
          <a:prstGeom prst="rect">
            <a:avLst/>
          </a:prstGeom>
          <a:noFill/>
        </p:spPr>
        <p:txBody>
          <a:bodyPr wrap="none" rtlCol="0">
            <a:spAutoFit/>
          </a:bodyPr>
          <a:lstStyle/>
          <a:p>
            <a:pPr defTabSz="457200" fontAlgn="auto">
              <a:spcBef>
                <a:spcPts val="0"/>
              </a:spcBef>
              <a:spcAft>
                <a:spcPts val="0"/>
              </a:spcAft>
            </a:pPr>
            <a:r>
              <a:rPr lang="en-US" sz="1800" b="0" dirty="0" smtClean="0">
                <a:solidFill>
                  <a:prstClr val="black"/>
                </a:solidFill>
                <a:latin typeface="Calibri"/>
                <a:ea typeface="+mn-ea"/>
                <a:cs typeface="+mn-cs"/>
              </a:rPr>
              <a:t>External Group</a:t>
            </a:r>
            <a:endParaRPr lang="en-US" sz="1800" b="0" i="1" dirty="0">
              <a:solidFill>
                <a:prstClr val="black"/>
              </a:solidFill>
              <a:latin typeface="Calibri"/>
              <a:ea typeface="+mn-ea"/>
              <a:cs typeface="+mn-cs"/>
            </a:endParaRPr>
          </a:p>
        </p:txBody>
      </p:sp>
      <p:sp>
        <p:nvSpPr>
          <p:cNvPr id="103" name="TextBox 4"/>
          <p:cNvSpPr txBox="1">
            <a:spLocks noChangeArrowheads="1"/>
          </p:cNvSpPr>
          <p:nvPr/>
        </p:nvSpPr>
        <p:spPr bwMode="auto">
          <a:xfrm>
            <a:off x="0" y="6552218"/>
            <a:ext cx="5830957"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fontAlgn="auto" hangingPunct="1">
              <a:spcBef>
                <a:spcPts val="0"/>
              </a:spcBef>
              <a:spcAft>
                <a:spcPts val="0"/>
              </a:spcAft>
            </a:pPr>
            <a:r>
              <a:rPr lang="en-US" sz="1100" b="0" dirty="0" smtClean="0">
                <a:solidFill>
                  <a:prstClr val="black">
                    <a:lumMod val="50000"/>
                    <a:lumOff val="50000"/>
                  </a:prstClr>
                </a:solidFill>
                <a:latin typeface="Calibri" charset="0"/>
              </a:rPr>
              <a:t>[Wang et al. </a:t>
            </a:r>
            <a:r>
              <a:rPr lang="en-US" sz="1100" b="0" i="1" dirty="0" smtClean="0">
                <a:solidFill>
                  <a:prstClr val="black">
                    <a:lumMod val="50000"/>
                    <a:lumOff val="50000"/>
                  </a:prstClr>
                </a:solidFill>
                <a:latin typeface="Calibri" charset="0"/>
              </a:rPr>
              <a:t>PLOS CB</a:t>
            </a:r>
            <a:r>
              <a:rPr lang="en-US" sz="1100" b="0" dirty="0" smtClean="0">
                <a:solidFill>
                  <a:prstClr val="black">
                    <a:lumMod val="50000"/>
                    <a:lumOff val="50000"/>
                  </a:prstClr>
                </a:solidFill>
                <a:latin typeface="Calibri" charset="0"/>
              </a:rPr>
              <a:t> (in revision, ‘15)]</a:t>
            </a:r>
            <a:endParaRPr lang="en-US" sz="1100" b="0" dirty="0">
              <a:solidFill>
                <a:prstClr val="black">
                  <a:lumMod val="50000"/>
                  <a:lumOff val="50000"/>
                </a:prstClr>
              </a:solidFill>
              <a:latin typeface="Calibri" charset="0"/>
            </a:endParaRPr>
          </a:p>
        </p:txBody>
      </p:sp>
    </p:spTree>
    <p:custDataLst>
      <p:tags r:id="rId1"/>
    </p:custDataLst>
    <p:extLst>
      <p:ext uri="{BB962C8B-B14F-4D97-AF65-F5344CB8AC3E}">
        <p14:creationId xmlns:p14="http://schemas.microsoft.com/office/powerpoint/2010/main" val="1788951363"/>
      </p:ext>
    </p:extLst>
  </p:cSld>
  <p:clrMapOvr>
    <a:masterClrMapping/>
  </p:clrMapOvr>
  <mc:AlternateContent xmlns:mc="http://schemas.openxmlformats.org/markup-compatibility/2006" xmlns:p14="http://schemas.microsoft.com/office/powerpoint/2010/main">
    <mc:Choice Requires="p14">
      <p:transition spd="slow" p14:dur="2000" advTm="52083"/>
    </mc:Choice>
    <mc:Fallback xmlns="">
      <p:transition xmlns:p14="http://schemas.microsoft.com/office/powerpoint/2010/main" spd="slow" advTm="52083"/>
    </mc:Fallback>
  </mc:AlternateContent>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84280"/>
            <a:ext cx="9144000" cy="1143000"/>
          </a:xfrm>
        </p:spPr>
        <p:txBody>
          <a:bodyPr>
            <a:normAutofit fontScale="90000"/>
          </a:bodyPr>
          <a:lstStyle/>
          <a:p>
            <a:r>
              <a:rPr lang="en-US" dirty="0" smtClean="0"/>
              <a:t>Effective state space model for meta-genes</a:t>
            </a:r>
            <a:endParaRPr lang="en-US"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18242" y="1865439"/>
            <a:ext cx="4525758" cy="4370640"/>
          </a:xfrm>
          <a:prstGeom prst="rect">
            <a:avLst/>
          </a:prstGeom>
        </p:spPr>
      </p:pic>
      <p:graphicFrame>
        <p:nvGraphicFramePr>
          <p:cNvPr id="104" name="Object 103"/>
          <p:cNvGraphicFramePr>
            <a:graphicFrameLocks noChangeAspect="1"/>
          </p:cNvGraphicFramePr>
          <p:nvPr>
            <p:extLst>
              <p:ext uri="{D42A27DB-BD31-4B8C-83A1-F6EECF244321}">
                <p14:modId xmlns:p14="http://schemas.microsoft.com/office/powerpoint/2010/main" val="208969637"/>
              </p:ext>
            </p:extLst>
          </p:nvPr>
        </p:nvGraphicFramePr>
        <p:xfrm>
          <a:off x="1447800" y="5837927"/>
          <a:ext cx="2494051" cy="609600"/>
        </p:xfrm>
        <a:graphic>
          <a:graphicData uri="http://schemas.openxmlformats.org/presentationml/2006/ole">
            <mc:AlternateContent xmlns:mc="http://schemas.openxmlformats.org/markup-compatibility/2006">
              <mc:Choice xmlns:v="urn:schemas-microsoft-com:vml" Requires="v">
                <p:oleObj spid="_x0000_s323603" name="Equation" r:id="rId5" imgW="1028700" imgH="241300" progId="Equation.3">
                  <p:embed/>
                </p:oleObj>
              </mc:Choice>
              <mc:Fallback>
                <p:oleObj name="Equation" r:id="rId5" imgW="1028700" imgH="241300" progId="Equation.3">
                  <p:embed/>
                  <p:pic>
                    <p:nvPicPr>
                      <p:cNvPr id="0" name=""/>
                      <p:cNvPicPr>
                        <a:picLocks noChangeAspect="1" noChangeArrowheads="1"/>
                      </p:cNvPicPr>
                      <p:nvPr/>
                    </p:nvPicPr>
                    <p:blipFill>
                      <a:blip r:embed="rId6"/>
                      <a:srcRect/>
                      <a:stretch>
                        <a:fillRect/>
                      </a:stretch>
                    </p:blipFill>
                    <p:spPr bwMode="auto">
                      <a:xfrm>
                        <a:off x="1447800" y="5837927"/>
                        <a:ext cx="2494051" cy="609600"/>
                      </a:xfrm>
                      <a:prstGeom prst="rect">
                        <a:avLst/>
                      </a:prstGeom>
                      <a:noFill/>
                      <a:ln>
                        <a:solidFill>
                          <a:schemeClr val="tx1"/>
                        </a:solidFill>
                      </a:ln>
                      <a:extLst/>
                    </p:spPr>
                  </p:pic>
                </p:oleObj>
              </mc:Fallback>
            </mc:AlternateContent>
          </a:graphicData>
        </a:graphic>
      </p:graphicFrame>
      <p:sp>
        <p:nvSpPr>
          <p:cNvPr id="105" name="TextBox 104"/>
          <p:cNvSpPr txBox="1"/>
          <p:nvPr/>
        </p:nvSpPr>
        <p:spPr>
          <a:xfrm>
            <a:off x="366037" y="4800600"/>
            <a:ext cx="4683033" cy="954107"/>
          </a:xfrm>
          <a:prstGeom prst="rect">
            <a:avLst/>
          </a:prstGeom>
          <a:noFill/>
        </p:spPr>
        <p:txBody>
          <a:bodyPr wrap="square" rtlCol="0">
            <a:spAutoFit/>
          </a:bodyPr>
          <a:lstStyle/>
          <a:p>
            <a:pPr defTabSz="457200" fontAlgn="auto">
              <a:spcBef>
                <a:spcPts val="0"/>
              </a:spcBef>
              <a:spcAft>
                <a:spcPts val="0"/>
              </a:spcAft>
            </a:pPr>
            <a:r>
              <a:rPr lang="en-US" sz="2000" b="0" dirty="0">
                <a:solidFill>
                  <a:srgbClr val="000000"/>
                </a:solidFill>
                <a:latin typeface="Times New Roman"/>
                <a:ea typeface="+mn-ea"/>
                <a:cs typeface="Times New Roman"/>
              </a:rPr>
              <a:t>Effective state space model for meta-</a:t>
            </a:r>
            <a:r>
              <a:rPr lang="en-US" sz="2000" b="0" dirty="0" smtClean="0">
                <a:solidFill>
                  <a:srgbClr val="000000"/>
                </a:solidFill>
                <a:latin typeface="Times New Roman"/>
                <a:ea typeface="+mn-ea"/>
                <a:cs typeface="Times New Roman"/>
              </a:rPr>
              <a:t>genes</a:t>
            </a:r>
          </a:p>
          <a:p>
            <a:pPr defTabSz="457200" fontAlgn="auto">
              <a:spcBef>
                <a:spcPts val="0"/>
              </a:spcBef>
              <a:spcAft>
                <a:spcPts val="0"/>
              </a:spcAft>
            </a:pPr>
            <a:r>
              <a:rPr lang="en-US" sz="2000" b="0" dirty="0" smtClean="0">
                <a:solidFill>
                  <a:srgbClr val="000000"/>
                </a:solidFill>
                <a:latin typeface="Times New Roman"/>
                <a:ea typeface="+mn-ea"/>
                <a:cs typeface="Times New Roman"/>
              </a:rPr>
              <a:t> </a:t>
            </a:r>
            <a:r>
              <a:rPr lang="en-US" sz="1600" b="0" dirty="0" smtClean="0">
                <a:solidFill>
                  <a:srgbClr val="000000"/>
                </a:solidFill>
                <a:latin typeface="Times New Roman"/>
                <a:ea typeface="+mn-ea"/>
                <a:cs typeface="Times New Roman"/>
              </a:rPr>
              <a:t>(e.g., 250 time points to estimate 50 matrix elements if 5 meta-genes)</a:t>
            </a:r>
            <a:endParaRPr lang="en-US" sz="1600" b="0" dirty="0">
              <a:solidFill>
                <a:srgbClr val="000000"/>
              </a:solidFill>
              <a:latin typeface="Times New Roman"/>
              <a:ea typeface="+mn-ea"/>
              <a:cs typeface="Times New Roman"/>
            </a:endParaRPr>
          </a:p>
        </p:txBody>
      </p:sp>
      <p:graphicFrame>
        <p:nvGraphicFramePr>
          <p:cNvPr id="106" name="Object 105"/>
          <p:cNvGraphicFramePr>
            <a:graphicFrameLocks noChangeAspect="1"/>
          </p:cNvGraphicFramePr>
          <p:nvPr>
            <p:extLst>
              <p:ext uri="{D42A27DB-BD31-4B8C-83A1-F6EECF244321}">
                <p14:modId xmlns:p14="http://schemas.microsoft.com/office/powerpoint/2010/main" val="2781709925"/>
              </p:ext>
            </p:extLst>
          </p:nvPr>
        </p:nvGraphicFramePr>
        <p:xfrm>
          <a:off x="1240176" y="2280840"/>
          <a:ext cx="2590800" cy="536057"/>
        </p:xfrm>
        <a:graphic>
          <a:graphicData uri="http://schemas.openxmlformats.org/presentationml/2006/ole">
            <mc:AlternateContent xmlns:mc="http://schemas.openxmlformats.org/markup-compatibility/2006">
              <mc:Choice xmlns:v="urn:schemas-microsoft-com:vml" Requires="v">
                <p:oleObj spid="_x0000_s323604" name="Equation" r:id="rId7" imgW="1104556" imgH="228738" progId="Equation.3">
                  <p:embed/>
                </p:oleObj>
              </mc:Choice>
              <mc:Fallback>
                <p:oleObj name="Equation" r:id="rId7" imgW="1104556" imgH="228738"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40176" y="2280840"/>
                        <a:ext cx="2590800" cy="536057"/>
                      </a:xfrm>
                      <a:prstGeom prst="rect">
                        <a:avLst/>
                      </a:prstGeom>
                      <a:noFill/>
                      <a:extLst/>
                    </p:spPr>
                  </p:pic>
                </p:oleObj>
              </mc:Fallback>
            </mc:AlternateContent>
          </a:graphicData>
        </a:graphic>
      </p:graphicFrame>
      <p:sp>
        <p:nvSpPr>
          <p:cNvPr id="107" name="TextBox 106"/>
          <p:cNvSpPr txBox="1"/>
          <p:nvPr/>
        </p:nvSpPr>
        <p:spPr>
          <a:xfrm>
            <a:off x="366037" y="1011830"/>
            <a:ext cx="4104908" cy="1200328"/>
          </a:xfrm>
          <a:prstGeom prst="rect">
            <a:avLst/>
          </a:prstGeom>
          <a:noFill/>
        </p:spPr>
        <p:txBody>
          <a:bodyPr wrap="square" rtlCol="0">
            <a:spAutoFit/>
          </a:bodyPr>
          <a:lstStyle/>
          <a:p>
            <a:pPr defTabSz="457200" fontAlgn="auto">
              <a:spcBef>
                <a:spcPts val="0"/>
              </a:spcBef>
              <a:spcAft>
                <a:spcPts val="0"/>
              </a:spcAft>
            </a:pPr>
            <a:r>
              <a:rPr lang="en-US" sz="2000" b="0" dirty="0">
                <a:solidFill>
                  <a:srgbClr val="000000"/>
                </a:solidFill>
                <a:latin typeface="Times New Roman"/>
                <a:ea typeface="+mn-ea"/>
                <a:cs typeface="Times New Roman"/>
              </a:rPr>
              <a:t>Not enough data to estimate state space model for </a:t>
            </a:r>
            <a:r>
              <a:rPr lang="en-US" sz="2000" b="0" dirty="0" smtClean="0">
                <a:solidFill>
                  <a:srgbClr val="000000"/>
                </a:solidFill>
                <a:latin typeface="Times New Roman"/>
                <a:ea typeface="+mn-ea"/>
                <a:cs typeface="Times New Roman"/>
              </a:rPr>
              <a:t>genes </a:t>
            </a:r>
          </a:p>
          <a:p>
            <a:pPr defTabSz="457200" fontAlgn="auto">
              <a:spcBef>
                <a:spcPts val="0"/>
              </a:spcBef>
              <a:spcAft>
                <a:spcPts val="0"/>
              </a:spcAft>
            </a:pPr>
            <a:r>
              <a:rPr lang="en-US" sz="1600" b="0" dirty="0" smtClean="0">
                <a:solidFill>
                  <a:srgbClr val="000000"/>
                </a:solidFill>
                <a:latin typeface="Times New Roman"/>
                <a:ea typeface="+mn-ea"/>
                <a:cs typeface="Times New Roman"/>
              </a:rPr>
              <a:t>(e.g., 25 time points per gene to estimate 4 millions elements of </a:t>
            </a:r>
            <a:r>
              <a:rPr lang="en-US" sz="1600" b="0" i="1" dirty="0" smtClean="0">
                <a:solidFill>
                  <a:srgbClr val="000000"/>
                </a:solidFill>
                <a:latin typeface="Times New Roman"/>
                <a:ea typeface="+mn-ea"/>
                <a:cs typeface="Times New Roman"/>
              </a:rPr>
              <a:t>A </a:t>
            </a:r>
            <a:r>
              <a:rPr lang="en-US" sz="1600" b="0" dirty="0" smtClean="0">
                <a:solidFill>
                  <a:srgbClr val="000000"/>
                </a:solidFill>
                <a:latin typeface="Times New Roman"/>
                <a:ea typeface="+mn-ea"/>
                <a:cs typeface="Times New Roman"/>
              </a:rPr>
              <a:t>or</a:t>
            </a:r>
            <a:r>
              <a:rPr lang="en-US" sz="1600" b="0" i="1" dirty="0" smtClean="0">
                <a:solidFill>
                  <a:srgbClr val="000000"/>
                </a:solidFill>
                <a:latin typeface="Times New Roman"/>
                <a:ea typeface="+mn-ea"/>
                <a:cs typeface="Times New Roman"/>
              </a:rPr>
              <a:t> B</a:t>
            </a:r>
            <a:r>
              <a:rPr lang="en-US" sz="1600" b="0" dirty="0" smtClean="0">
                <a:solidFill>
                  <a:srgbClr val="000000"/>
                </a:solidFill>
                <a:latin typeface="Times New Roman"/>
                <a:ea typeface="+mn-ea"/>
                <a:cs typeface="Times New Roman"/>
              </a:rPr>
              <a:t> for 2000 genes)</a:t>
            </a:r>
            <a:endParaRPr lang="en-US" sz="1600" b="0" dirty="0">
              <a:solidFill>
                <a:srgbClr val="000000"/>
              </a:solidFill>
              <a:latin typeface="Times New Roman"/>
              <a:ea typeface="+mn-ea"/>
              <a:cs typeface="Times New Roman"/>
            </a:endParaRPr>
          </a:p>
        </p:txBody>
      </p:sp>
      <p:sp>
        <p:nvSpPr>
          <p:cNvPr id="3" name="Rectangle 2"/>
          <p:cNvSpPr/>
          <p:nvPr/>
        </p:nvSpPr>
        <p:spPr>
          <a:xfrm>
            <a:off x="607455" y="3276600"/>
            <a:ext cx="3497452" cy="1015663"/>
          </a:xfrm>
          <a:prstGeom prst="rect">
            <a:avLst/>
          </a:prstGeom>
        </p:spPr>
        <p:txBody>
          <a:bodyPr wrap="square">
            <a:spAutoFit/>
          </a:bodyPr>
          <a:lstStyle/>
          <a:p>
            <a:pPr defTabSz="457200" fontAlgn="auto">
              <a:spcBef>
                <a:spcPts val="0"/>
              </a:spcBef>
              <a:spcAft>
                <a:spcPts val="0"/>
              </a:spcAft>
            </a:pPr>
            <a:r>
              <a:rPr lang="en-US" sz="2000" b="0" dirty="0">
                <a:solidFill>
                  <a:srgbClr val="000000"/>
                </a:solidFill>
                <a:latin typeface="Times New Roman"/>
                <a:ea typeface="+mn-ea"/>
                <a:cs typeface="Times New Roman"/>
              </a:rPr>
              <a:t>Dimensionality reduction from genes to meta-genes (e.g., singular value decomposition)</a:t>
            </a:r>
          </a:p>
        </p:txBody>
      </p:sp>
      <p:sp>
        <p:nvSpPr>
          <p:cNvPr id="9" name="Right Arrow 8"/>
          <p:cNvSpPr/>
          <p:nvPr/>
        </p:nvSpPr>
        <p:spPr>
          <a:xfrm rot="5400000">
            <a:off x="2353400" y="2828200"/>
            <a:ext cx="381000" cy="668200"/>
          </a:xfrm>
          <a:prstGeom prst="rightArrow">
            <a:avLst/>
          </a:prstGeom>
          <a:solidFill>
            <a:srgbClr val="3366FF"/>
          </a:solidFill>
          <a:ln>
            <a:no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srgbClr val="FFFFFF"/>
              </a:solidFill>
              <a:latin typeface="Georgia"/>
            </a:endParaRPr>
          </a:p>
        </p:txBody>
      </p:sp>
      <p:sp>
        <p:nvSpPr>
          <p:cNvPr id="10" name="Right Arrow 9"/>
          <p:cNvSpPr/>
          <p:nvPr/>
        </p:nvSpPr>
        <p:spPr>
          <a:xfrm rot="5400000">
            <a:off x="2353400" y="4276000"/>
            <a:ext cx="381000" cy="668200"/>
          </a:xfrm>
          <a:prstGeom prst="rightArrow">
            <a:avLst/>
          </a:prstGeom>
          <a:solidFill>
            <a:srgbClr val="3366FF"/>
          </a:solidFill>
          <a:ln>
            <a:no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srgbClr val="FFFFFF"/>
              </a:solidFill>
              <a:latin typeface="Georgia"/>
            </a:endParaRPr>
          </a:p>
        </p:txBody>
      </p:sp>
    </p:spTree>
    <p:extLst>
      <p:ext uri="{BB962C8B-B14F-4D97-AF65-F5344CB8AC3E}">
        <p14:creationId xmlns:p14="http://schemas.microsoft.com/office/powerpoint/2010/main" val="1361563661"/>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84280"/>
            <a:ext cx="9144000" cy="1143000"/>
          </a:xfrm>
        </p:spPr>
        <p:txBody>
          <a:bodyPr>
            <a:normAutofit fontScale="90000"/>
          </a:bodyPr>
          <a:lstStyle/>
          <a:p>
            <a:r>
              <a:rPr lang="en-US" dirty="0" smtClean="0"/>
              <a:t>Effective state space model for meta-genes</a:t>
            </a:r>
            <a:endParaRPr lang="en-US"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17977" y="1219200"/>
            <a:ext cx="4826023" cy="4660614"/>
          </a:xfrm>
          <a:prstGeom prst="rect">
            <a:avLst/>
          </a:prstGeom>
        </p:spPr>
      </p:pic>
      <p:graphicFrame>
        <p:nvGraphicFramePr>
          <p:cNvPr id="104" name="Object 103"/>
          <p:cNvGraphicFramePr>
            <a:graphicFrameLocks noChangeAspect="1"/>
          </p:cNvGraphicFramePr>
          <p:nvPr>
            <p:extLst>
              <p:ext uri="{D42A27DB-BD31-4B8C-83A1-F6EECF244321}">
                <p14:modId xmlns:p14="http://schemas.microsoft.com/office/powerpoint/2010/main" val="1020591173"/>
              </p:ext>
            </p:extLst>
          </p:nvPr>
        </p:nvGraphicFramePr>
        <p:xfrm>
          <a:off x="1447800" y="5181600"/>
          <a:ext cx="2494051" cy="609600"/>
        </p:xfrm>
        <a:graphic>
          <a:graphicData uri="http://schemas.openxmlformats.org/presentationml/2006/ole">
            <mc:AlternateContent xmlns:mc="http://schemas.openxmlformats.org/markup-compatibility/2006">
              <mc:Choice xmlns:v="urn:schemas-microsoft-com:vml" Requires="v">
                <p:oleObj spid="_x0000_s324627" name="Equation" r:id="rId5" imgW="1028700" imgH="241300" progId="Equation.3">
                  <p:embed/>
                </p:oleObj>
              </mc:Choice>
              <mc:Fallback>
                <p:oleObj name="Equation" r:id="rId5" imgW="1028700" imgH="241300" progId="Equation.3">
                  <p:embed/>
                  <p:pic>
                    <p:nvPicPr>
                      <p:cNvPr id="0" name=""/>
                      <p:cNvPicPr>
                        <a:picLocks noChangeAspect="1" noChangeArrowheads="1"/>
                      </p:cNvPicPr>
                      <p:nvPr/>
                    </p:nvPicPr>
                    <p:blipFill>
                      <a:blip r:embed="rId6"/>
                      <a:srcRect/>
                      <a:stretch>
                        <a:fillRect/>
                      </a:stretch>
                    </p:blipFill>
                    <p:spPr bwMode="auto">
                      <a:xfrm>
                        <a:off x="1447800" y="5181600"/>
                        <a:ext cx="2494051" cy="609600"/>
                      </a:xfrm>
                      <a:prstGeom prst="rect">
                        <a:avLst/>
                      </a:prstGeom>
                      <a:noFill/>
                      <a:ln>
                        <a:solidFill>
                          <a:schemeClr val="tx1"/>
                        </a:solidFill>
                      </a:ln>
                      <a:extLst/>
                    </p:spPr>
                  </p:pic>
                </p:oleObj>
              </mc:Fallback>
            </mc:AlternateContent>
          </a:graphicData>
        </a:graphic>
      </p:graphicFrame>
      <p:sp>
        <p:nvSpPr>
          <p:cNvPr id="105" name="TextBox 104"/>
          <p:cNvSpPr txBox="1"/>
          <p:nvPr/>
        </p:nvSpPr>
        <p:spPr>
          <a:xfrm>
            <a:off x="0" y="4724400"/>
            <a:ext cx="5486400" cy="400110"/>
          </a:xfrm>
          <a:prstGeom prst="rect">
            <a:avLst/>
          </a:prstGeom>
          <a:noFill/>
        </p:spPr>
        <p:txBody>
          <a:bodyPr wrap="square" rtlCol="0">
            <a:spAutoFit/>
          </a:bodyPr>
          <a:lstStyle/>
          <a:p>
            <a:pPr algn="ctr" defTabSz="457200" fontAlgn="auto">
              <a:spcBef>
                <a:spcPts val="0"/>
              </a:spcBef>
              <a:spcAft>
                <a:spcPts val="0"/>
              </a:spcAft>
            </a:pPr>
            <a:r>
              <a:rPr lang="en-US" sz="2000" b="0" dirty="0">
                <a:solidFill>
                  <a:srgbClr val="000000"/>
                </a:solidFill>
                <a:latin typeface="Georgia"/>
                <a:ea typeface="+mn-ea"/>
                <a:cs typeface="+mn-cs"/>
              </a:rPr>
              <a:t>Effective state space model for meta-genes</a:t>
            </a:r>
          </a:p>
        </p:txBody>
      </p:sp>
      <p:graphicFrame>
        <p:nvGraphicFramePr>
          <p:cNvPr id="106" name="Object 105"/>
          <p:cNvGraphicFramePr>
            <a:graphicFrameLocks noChangeAspect="1"/>
          </p:cNvGraphicFramePr>
          <p:nvPr>
            <p:extLst>
              <p:ext uri="{D42A27DB-BD31-4B8C-83A1-F6EECF244321}">
                <p14:modId xmlns:p14="http://schemas.microsoft.com/office/powerpoint/2010/main" val="543531167"/>
              </p:ext>
            </p:extLst>
          </p:nvPr>
        </p:nvGraphicFramePr>
        <p:xfrm>
          <a:off x="1295400" y="2133600"/>
          <a:ext cx="2590800" cy="536057"/>
        </p:xfrm>
        <a:graphic>
          <a:graphicData uri="http://schemas.openxmlformats.org/presentationml/2006/ole">
            <mc:AlternateContent xmlns:mc="http://schemas.openxmlformats.org/markup-compatibility/2006">
              <mc:Choice xmlns:v="urn:schemas-microsoft-com:vml" Requires="v">
                <p:oleObj spid="_x0000_s324628" name="Equation" r:id="rId7" imgW="1104556" imgH="228738" progId="Equation.3">
                  <p:embed/>
                </p:oleObj>
              </mc:Choice>
              <mc:Fallback>
                <p:oleObj name="Equation" r:id="rId7" imgW="1104556" imgH="228738"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95400" y="2133600"/>
                        <a:ext cx="2590800" cy="536057"/>
                      </a:xfrm>
                      <a:prstGeom prst="rect">
                        <a:avLst/>
                      </a:prstGeom>
                      <a:noFill/>
                      <a:extLst/>
                    </p:spPr>
                  </p:pic>
                </p:oleObj>
              </mc:Fallback>
            </mc:AlternateContent>
          </a:graphicData>
        </a:graphic>
      </p:graphicFrame>
      <p:sp>
        <p:nvSpPr>
          <p:cNvPr id="107" name="TextBox 106"/>
          <p:cNvSpPr txBox="1"/>
          <p:nvPr/>
        </p:nvSpPr>
        <p:spPr>
          <a:xfrm>
            <a:off x="533400" y="1447800"/>
            <a:ext cx="3657600" cy="707886"/>
          </a:xfrm>
          <a:prstGeom prst="rect">
            <a:avLst/>
          </a:prstGeom>
          <a:noFill/>
        </p:spPr>
        <p:txBody>
          <a:bodyPr wrap="square" rtlCol="0">
            <a:spAutoFit/>
          </a:bodyPr>
          <a:lstStyle/>
          <a:p>
            <a:pPr algn="r" defTabSz="457200" fontAlgn="auto">
              <a:spcBef>
                <a:spcPts val="0"/>
              </a:spcBef>
              <a:spcAft>
                <a:spcPts val="0"/>
              </a:spcAft>
            </a:pPr>
            <a:r>
              <a:rPr lang="en-US" sz="2000" b="0" dirty="0">
                <a:solidFill>
                  <a:srgbClr val="000000"/>
                </a:solidFill>
                <a:latin typeface="Georgia"/>
                <a:ea typeface="+mn-ea"/>
                <a:cs typeface="+mn-cs"/>
              </a:rPr>
              <a:t>Not enough data to estimate state space model for genes</a:t>
            </a:r>
          </a:p>
        </p:txBody>
      </p:sp>
      <p:sp>
        <p:nvSpPr>
          <p:cNvPr id="3" name="Rectangle 2"/>
          <p:cNvSpPr/>
          <p:nvPr/>
        </p:nvSpPr>
        <p:spPr>
          <a:xfrm>
            <a:off x="533400" y="3276600"/>
            <a:ext cx="3733800" cy="707886"/>
          </a:xfrm>
          <a:prstGeom prst="rect">
            <a:avLst/>
          </a:prstGeom>
        </p:spPr>
        <p:txBody>
          <a:bodyPr wrap="square">
            <a:spAutoFit/>
          </a:bodyPr>
          <a:lstStyle/>
          <a:p>
            <a:pPr defTabSz="457200" fontAlgn="auto">
              <a:spcBef>
                <a:spcPts val="0"/>
              </a:spcBef>
              <a:spcAft>
                <a:spcPts val="0"/>
              </a:spcAft>
            </a:pPr>
            <a:r>
              <a:rPr lang="en-US" sz="2000" b="0" dirty="0">
                <a:solidFill>
                  <a:srgbClr val="000000"/>
                </a:solidFill>
                <a:latin typeface="Georgia"/>
                <a:ea typeface="+mn-ea"/>
                <a:cs typeface="+mn-cs"/>
              </a:rPr>
              <a:t>Dimensionality reduction from genes to meta-genes </a:t>
            </a:r>
            <a:r>
              <a:rPr lang="en-US" sz="2000" b="0" dirty="0" smtClean="0">
                <a:solidFill>
                  <a:srgbClr val="000000"/>
                </a:solidFill>
                <a:latin typeface="Georgia"/>
                <a:ea typeface="+mn-ea"/>
                <a:cs typeface="+mn-cs"/>
              </a:rPr>
              <a:t>(e.g., SVD)</a:t>
            </a:r>
            <a:endParaRPr lang="en-US" sz="2000" b="0" dirty="0">
              <a:solidFill>
                <a:srgbClr val="000000"/>
              </a:solidFill>
              <a:latin typeface="Georgia"/>
              <a:ea typeface="+mn-ea"/>
              <a:cs typeface="+mn-cs"/>
            </a:endParaRPr>
          </a:p>
        </p:txBody>
      </p:sp>
      <p:sp>
        <p:nvSpPr>
          <p:cNvPr id="9" name="Right Arrow 8"/>
          <p:cNvSpPr/>
          <p:nvPr/>
        </p:nvSpPr>
        <p:spPr>
          <a:xfrm rot="5400000">
            <a:off x="2353400" y="2828200"/>
            <a:ext cx="381000" cy="668200"/>
          </a:xfrm>
          <a:prstGeom prst="rightArrow">
            <a:avLst/>
          </a:prstGeom>
          <a:solidFill>
            <a:srgbClr val="3366FF"/>
          </a:solidFill>
          <a:ln>
            <a:no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srgbClr val="FFFFFF"/>
              </a:solidFill>
              <a:latin typeface="Georgia"/>
            </a:endParaRPr>
          </a:p>
        </p:txBody>
      </p:sp>
      <p:sp>
        <p:nvSpPr>
          <p:cNvPr id="10" name="Right Arrow 9"/>
          <p:cNvSpPr/>
          <p:nvPr/>
        </p:nvSpPr>
        <p:spPr>
          <a:xfrm rot="5400000">
            <a:off x="2353400" y="4276000"/>
            <a:ext cx="381000" cy="668200"/>
          </a:xfrm>
          <a:prstGeom prst="rightArrow">
            <a:avLst/>
          </a:prstGeom>
          <a:solidFill>
            <a:srgbClr val="3366FF"/>
          </a:solidFill>
          <a:ln>
            <a:no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srgbClr val="FFFFFF"/>
              </a:solidFill>
              <a:latin typeface="Georgia"/>
            </a:endParaRPr>
          </a:p>
        </p:txBody>
      </p:sp>
      <p:sp>
        <p:nvSpPr>
          <p:cNvPr id="11" name="TextBox 4"/>
          <p:cNvSpPr txBox="1">
            <a:spLocks noChangeArrowheads="1"/>
          </p:cNvSpPr>
          <p:nvPr/>
        </p:nvSpPr>
        <p:spPr bwMode="auto">
          <a:xfrm>
            <a:off x="0" y="6552218"/>
            <a:ext cx="5830957"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fontAlgn="auto" hangingPunct="1">
              <a:spcBef>
                <a:spcPts val="0"/>
              </a:spcBef>
              <a:spcAft>
                <a:spcPts val="0"/>
              </a:spcAft>
            </a:pPr>
            <a:r>
              <a:rPr lang="en-US" sz="1100" b="0" dirty="0" smtClean="0">
                <a:solidFill>
                  <a:prstClr val="black">
                    <a:lumMod val="50000"/>
                    <a:lumOff val="50000"/>
                  </a:prstClr>
                </a:solidFill>
                <a:latin typeface="Calibri" charset="0"/>
              </a:rPr>
              <a:t>[Wang et al. </a:t>
            </a:r>
            <a:r>
              <a:rPr lang="en-US" sz="1100" b="0" i="1" dirty="0" smtClean="0">
                <a:solidFill>
                  <a:prstClr val="black">
                    <a:lumMod val="50000"/>
                    <a:lumOff val="50000"/>
                  </a:prstClr>
                </a:solidFill>
                <a:latin typeface="Calibri" charset="0"/>
              </a:rPr>
              <a:t>PLOS CB</a:t>
            </a:r>
            <a:r>
              <a:rPr lang="en-US" sz="1100" b="0" dirty="0" smtClean="0">
                <a:solidFill>
                  <a:prstClr val="black">
                    <a:lumMod val="50000"/>
                    <a:lumOff val="50000"/>
                  </a:prstClr>
                </a:solidFill>
                <a:latin typeface="Calibri" charset="0"/>
              </a:rPr>
              <a:t> (in revision, ‘15)]</a:t>
            </a:r>
            <a:endParaRPr lang="en-US" sz="1100" b="0" dirty="0">
              <a:solidFill>
                <a:prstClr val="black">
                  <a:lumMod val="50000"/>
                  <a:lumOff val="50000"/>
                </a:prstClr>
              </a:solidFill>
              <a:latin typeface="Calibri" charset="0"/>
            </a:endParaRPr>
          </a:p>
        </p:txBody>
      </p:sp>
      <p:sp>
        <p:nvSpPr>
          <p:cNvPr id="5" name="TextBox 4"/>
          <p:cNvSpPr txBox="1"/>
          <p:nvPr/>
        </p:nvSpPr>
        <p:spPr>
          <a:xfrm>
            <a:off x="5083491" y="6012098"/>
            <a:ext cx="3752080" cy="646331"/>
          </a:xfrm>
          <a:prstGeom prst="rect">
            <a:avLst/>
          </a:prstGeom>
          <a:noFill/>
        </p:spPr>
        <p:txBody>
          <a:bodyPr wrap="square" rtlCol="0">
            <a:spAutoFit/>
          </a:bodyPr>
          <a:lstStyle/>
          <a:p>
            <a:pPr defTabSz="457200" fontAlgn="auto">
              <a:spcBef>
                <a:spcPts val="0"/>
              </a:spcBef>
              <a:spcAft>
                <a:spcPts val="0"/>
              </a:spcAft>
            </a:pPr>
            <a:r>
              <a:rPr lang="en-US" sz="1800" b="0" dirty="0" smtClean="0">
                <a:solidFill>
                  <a:prstClr val="black"/>
                </a:solidFill>
                <a:latin typeface="Calibri"/>
                <a:ea typeface="+mn-ea"/>
                <a:cs typeface="+mn-cs"/>
              </a:rPr>
              <a:t>For example, after projecting 3147 worm-fly orthologous genes to 5 meta-genes, </a:t>
            </a:r>
            <a:r>
              <a:rPr lang="en-US" sz="1800" b="0" i="1" dirty="0" err="1" smtClean="0">
                <a:solidFill>
                  <a:prstClr val="black"/>
                </a:solidFill>
                <a:latin typeface="Calibri"/>
                <a:ea typeface="+mn-ea"/>
                <a:cs typeface="+mn-cs"/>
              </a:rPr>
              <a:t>Ã</a:t>
            </a:r>
            <a:r>
              <a:rPr lang="en-US" sz="1800" b="0" dirty="0" smtClean="0">
                <a:solidFill>
                  <a:prstClr val="black"/>
                </a:solidFill>
                <a:latin typeface="Calibri"/>
                <a:ea typeface="+mn-ea"/>
                <a:cs typeface="+mn-cs"/>
              </a:rPr>
              <a:t> is 5x5 matrix (</a:t>
            </a:r>
            <a:r>
              <a:rPr lang="en-US" sz="1800" b="0" i="1" dirty="0" smtClean="0">
                <a:solidFill>
                  <a:prstClr val="black"/>
                </a:solidFill>
                <a:latin typeface="Calibri"/>
                <a:ea typeface="+mn-ea"/>
                <a:cs typeface="+mn-cs"/>
              </a:rPr>
              <a:t>A </a:t>
            </a:r>
            <a:r>
              <a:rPr lang="en-US" sz="1800" b="0" dirty="0" smtClean="0">
                <a:solidFill>
                  <a:prstClr val="black"/>
                </a:solidFill>
                <a:latin typeface="Calibri"/>
                <a:ea typeface="+mn-ea"/>
                <a:cs typeface="+mn-cs"/>
              </a:rPr>
              <a:t>is 3147x3147 matrix)</a:t>
            </a:r>
            <a:endParaRPr lang="en-US" sz="1800" b="0" dirty="0">
              <a:solidFill>
                <a:prstClr val="black"/>
              </a:solidFill>
              <a:latin typeface="Calibri"/>
              <a:ea typeface="+mn-ea"/>
              <a:cs typeface="+mn-cs"/>
            </a:endParaRPr>
          </a:p>
        </p:txBody>
      </p:sp>
    </p:spTree>
    <p:extLst>
      <p:ext uri="{BB962C8B-B14F-4D97-AF65-F5344CB8AC3E}">
        <p14:creationId xmlns:p14="http://schemas.microsoft.com/office/powerpoint/2010/main" val="59709257"/>
      </p:ext>
    </p:extLst>
  </p:cSld>
  <p:clrMapOvr>
    <a:masterClrMapping/>
  </p:clrMapOvr>
  <mc:AlternateContent xmlns:mc="http://schemas.openxmlformats.org/markup-compatibility/2006" xmlns:p14="http://schemas.microsoft.com/office/powerpoint/2010/main">
    <mc:Choice Requires="p14">
      <p:transition spd="slow" p14:dur="2000" advTm="35201"/>
    </mc:Choice>
    <mc:Fallback xmlns="">
      <p:transition xmlns:p14="http://schemas.microsoft.com/office/powerpoint/2010/main" spd="slow" advTm="35201"/>
    </mc:Fallback>
  </mc:AlternateContent>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860" y="0"/>
            <a:ext cx="9120140" cy="1143000"/>
          </a:xfrm>
        </p:spPr>
        <p:txBody>
          <a:bodyPr>
            <a:normAutofit fontScale="90000"/>
          </a:bodyPr>
          <a:lstStyle/>
          <a:p>
            <a:r>
              <a:rPr lang="en-US" dirty="0"/>
              <a:t>Canonical temporal expression trajectories from effective state space model</a:t>
            </a:r>
          </a:p>
        </p:txBody>
      </p:sp>
      <p:graphicFrame>
        <p:nvGraphicFramePr>
          <p:cNvPr id="4" name="Object 3"/>
          <p:cNvGraphicFramePr>
            <a:graphicFrameLocks noChangeAspect="1"/>
          </p:cNvGraphicFramePr>
          <p:nvPr>
            <p:extLst>
              <p:ext uri="{D42A27DB-BD31-4B8C-83A1-F6EECF244321}">
                <p14:modId xmlns:p14="http://schemas.microsoft.com/office/powerpoint/2010/main" val="376480198"/>
              </p:ext>
            </p:extLst>
          </p:nvPr>
        </p:nvGraphicFramePr>
        <p:xfrm>
          <a:off x="2895600" y="1905000"/>
          <a:ext cx="3117564" cy="762000"/>
        </p:xfrm>
        <a:graphic>
          <a:graphicData uri="http://schemas.openxmlformats.org/presentationml/2006/ole">
            <mc:AlternateContent xmlns:mc="http://schemas.openxmlformats.org/markup-compatibility/2006">
              <mc:Choice xmlns:v="urn:schemas-microsoft-com:vml" Requires="v">
                <p:oleObj spid="_x0000_s325651" name="Equation" r:id="rId4" imgW="1028700" imgH="241300" progId="Equation.3">
                  <p:embed/>
                </p:oleObj>
              </mc:Choice>
              <mc:Fallback>
                <p:oleObj name="Equation" r:id="rId4" imgW="1028700" imgH="241300" progId="Equation.3">
                  <p:embed/>
                  <p:pic>
                    <p:nvPicPr>
                      <p:cNvPr id="0" name=""/>
                      <p:cNvPicPr>
                        <a:picLocks noChangeAspect="1" noChangeArrowheads="1"/>
                      </p:cNvPicPr>
                      <p:nvPr/>
                    </p:nvPicPr>
                    <p:blipFill>
                      <a:blip r:embed="rId5"/>
                      <a:srcRect/>
                      <a:stretch>
                        <a:fillRect/>
                      </a:stretch>
                    </p:blipFill>
                    <p:spPr bwMode="auto">
                      <a:xfrm>
                        <a:off x="2895600" y="1905000"/>
                        <a:ext cx="3117564" cy="762000"/>
                      </a:xfrm>
                      <a:prstGeom prst="rect">
                        <a:avLst/>
                      </a:prstGeom>
                      <a:noFill/>
                      <a:extLst/>
                    </p:spPr>
                  </p:pic>
                </p:oleObj>
              </mc:Fallback>
            </mc:AlternateContent>
          </a:graphicData>
        </a:graphic>
      </p:graphicFrame>
      <p:sp>
        <p:nvSpPr>
          <p:cNvPr id="19" name="TextBox 18"/>
          <p:cNvSpPr txBox="1"/>
          <p:nvPr/>
        </p:nvSpPr>
        <p:spPr>
          <a:xfrm>
            <a:off x="228600" y="2999601"/>
            <a:ext cx="4038600" cy="1015663"/>
          </a:xfrm>
          <a:prstGeom prst="rect">
            <a:avLst/>
          </a:prstGeom>
          <a:noFill/>
          <a:ln>
            <a:solidFill>
              <a:srgbClr val="FF0000"/>
            </a:solidFill>
          </a:ln>
        </p:spPr>
        <p:txBody>
          <a:bodyPr wrap="square" rtlCol="0">
            <a:spAutoFit/>
          </a:bodyPr>
          <a:lstStyle/>
          <a:p>
            <a:pPr defTabSz="457200" fontAlgn="auto">
              <a:spcBef>
                <a:spcPts val="0"/>
              </a:spcBef>
              <a:spcAft>
                <a:spcPts val="0"/>
              </a:spcAft>
            </a:pPr>
            <a:r>
              <a:rPr lang="en-US" sz="2000" b="0" i="1" dirty="0" err="1" smtClean="0">
                <a:solidFill>
                  <a:srgbClr val="000000"/>
                </a:solidFill>
                <a:latin typeface="Times New Roman"/>
                <a:ea typeface="+mn-ea"/>
                <a:cs typeface="Times New Roman"/>
              </a:rPr>
              <a:t>p</a:t>
            </a:r>
            <a:r>
              <a:rPr lang="en-US" sz="2000" b="0" baseline="30000" dirty="0" err="1" smtClean="0">
                <a:solidFill>
                  <a:srgbClr val="000000"/>
                </a:solidFill>
                <a:latin typeface="Times New Roman"/>
                <a:ea typeface="+mn-ea"/>
                <a:cs typeface="Times New Roman"/>
              </a:rPr>
              <a:t>th</a:t>
            </a:r>
            <a:r>
              <a:rPr lang="en-US" sz="2000" b="0" dirty="0" smtClean="0">
                <a:solidFill>
                  <a:srgbClr val="000000"/>
                </a:solidFill>
                <a:latin typeface="Times New Roman"/>
                <a:ea typeface="+mn-ea"/>
                <a:cs typeface="Times New Roman"/>
              </a:rPr>
              <a:t> internal principal dynamic pattern (</a:t>
            </a:r>
            <a:r>
              <a:rPr lang="en-US" sz="2000" b="0" dirty="0" err="1" smtClean="0">
                <a:solidFill>
                  <a:srgbClr val="FF0000"/>
                </a:solidFill>
                <a:latin typeface="Times New Roman"/>
                <a:ea typeface="+mn-ea"/>
                <a:cs typeface="Times New Roman"/>
              </a:rPr>
              <a:t>iPDP</a:t>
            </a:r>
            <a:r>
              <a:rPr lang="en-US" sz="2000" b="0" dirty="0" smtClean="0">
                <a:solidFill>
                  <a:srgbClr val="000000"/>
                </a:solidFill>
                <a:latin typeface="Times New Roman"/>
                <a:ea typeface="+mn-ea"/>
                <a:cs typeface="Times New Roman"/>
              </a:rPr>
              <a:t>): [</a:t>
            </a:r>
            <a:r>
              <a:rPr lang="en-US" sz="2000" b="0" i="1" dirty="0" smtClean="0">
                <a:solidFill>
                  <a:srgbClr val="000000"/>
                </a:solidFill>
                <a:latin typeface="Times New Roman"/>
                <a:ea typeface="+mn-ea"/>
                <a:cs typeface="Times New Roman"/>
              </a:rPr>
              <a:t>λ</a:t>
            </a:r>
            <a:r>
              <a:rPr lang="en-US" sz="2000" b="0" i="1" baseline="-25000" dirty="0">
                <a:solidFill>
                  <a:srgbClr val="000000"/>
                </a:solidFill>
                <a:latin typeface="Times New Roman"/>
                <a:ea typeface="+mn-ea"/>
                <a:cs typeface="Times New Roman"/>
              </a:rPr>
              <a:t>p</a:t>
            </a:r>
            <a:r>
              <a:rPr lang="en-US" sz="2000" b="0" i="1" baseline="30000" dirty="0" smtClean="0">
                <a:solidFill>
                  <a:srgbClr val="000000"/>
                </a:solidFill>
                <a:latin typeface="Times New Roman"/>
                <a:ea typeface="+mn-ea"/>
                <a:cs typeface="Times New Roman"/>
              </a:rPr>
              <a:t>1</a:t>
            </a:r>
            <a:r>
              <a:rPr lang="en-US" sz="2000" b="0" baseline="-25000" dirty="0" smtClean="0">
                <a:solidFill>
                  <a:srgbClr val="000000"/>
                </a:solidFill>
                <a:latin typeface="Times New Roman"/>
                <a:ea typeface="+mn-ea"/>
                <a:cs typeface="Times New Roman"/>
              </a:rPr>
              <a:t>,</a:t>
            </a:r>
            <a:r>
              <a:rPr lang="en-US" sz="2000" b="0" i="1" dirty="0" smtClean="0">
                <a:solidFill>
                  <a:srgbClr val="000000"/>
                </a:solidFill>
                <a:latin typeface="Times New Roman"/>
                <a:ea typeface="+mn-ea"/>
                <a:cs typeface="Times New Roman"/>
              </a:rPr>
              <a:t> λ</a:t>
            </a:r>
            <a:r>
              <a:rPr lang="en-US" sz="2000" b="0" i="1" baseline="-25000" dirty="0">
                <a:solidFill>
                  <a:srgbClr val="000000"/>
                </a:solidFill>
                <a:latin typeface="Times New Roman"/>
                <a:ea typeface="+mn-ea"/>
                <a:cs typeface="Times New Roman"/>
              </a:rPr>
              <a:t>p</a:t>
            </a:r>
            <a:r>
              <a:rPr lang="en-US" sz="2000" b="0" i="1" baseline="30000" dirty="0" smtClean="0">
                <a:solidFill>
                  <a:srgbClr val="000000"/>
                </a:solidFill>
                <a:latin typeface="Times New Roman"/>
                <a:ea typeface="+mn-ea"/>
                <a:cs typeface="Times New Roman"/>
              </a:rPr>
              <a:t>2</a:t>
            </a:r>
            <a:r>
              <a:rPr lang="en-US" sz="2000" b="0" i="1" dirty="0" smtClean="0">
                <a:solidFill>
                  <a:srgbClr val="000000"/>
                </a:solidFill>
                <a:latin typeface="Times New Roman"/>
                <a:ea typeface="+mn-ea"/>
                <a:cs typeface="Times New Roman"/>
              </a:rPr>
              <a:t>, …, </a:t>
            </a:r>
            <a:r>
              <a:rPr lang="en-US" sz="2000" b="0" i="1" dirty="0" err="1" smtClean="0">
                <a:solidFill>
                  <a:srgbClr val="000000"/>
                </a:solidFill>
                <a:latin typeface="Times New Roman"/>
                <a:ea typeface="+mn-ea"/>
                <a:cs typeface="Times New Roman"/>
              </a:rPr>
              <a:t>λ</a:t>
            </a:r>
            <a:r>
              <a:rPr lang="en-US" sz="2000" b="0" i="1" baseline="-25000" dirty="0" err="1">
                <a:solidFill>
                  <a:srgbClr val="000000"/>
                </a:solidFill>
                <a:latin typeface="Times New Roman"/>
                <a:ea typeface="+mn-ea"/>
                <a:cs typeface="Times New Roman"/>
              </a:rPr>
              <a:t>p</a:t>
            </a:r>
            <a:r>
              <a:rPr lang="en-US" sz="2000" b="0" i="1" baseline="30000" dirty="0" err="1" smtClean="0">
                <a:solidFill>
                  <a:srgbClr val="000000"/>
                </a:solidFill>
                <a:latin typeface="Times New Roman"/>
                <a:ea typeface="+mn-ea"/>
                <a:cs typeface="Times New Roman"/>
              </a:rPr>
              <a:t>T</a:t>
            </a:r>
            <a:r>
              <a:rPr lang="en-US" sz="2000" b="0" dirty="0" smtClean="0">
                <a:solidFill>
                  <a:srgbClr val="000000"/>
                </a:solidFill>
                <a:latin typeface="Times New Roman"/>
                <a:ea typeface="+mn-ea"/>
                <a:cs typeface="Times New Roman"/>
              </a:rPr>
              <a:t>]</a:t>
            </a:r>
            <a:r>
              <a:rPr lang="en-US" sz="2000" b="0" baseline="-25000" dirty="0" smtClean="0">
                <a:solidFill>
                  <a:srgbClr val="000000"/>
                </a:solidFill>
                <a:latin typeface="Times New Roman"/>
                <a:ea typeface="+mn-ea"/>
                <a:cs typeface="Times New Roman"/>
              </a:rPr>
              <a:t>,</a:t>
            </a:r>
            <a:r>
              <a:rPr lang="en-US" sz="2000" b="0" dirty="0" smtClean="0">
                <a:solidFill>
                  <a:srgbClr val="000000"/>
                </a:solidFill>
                <a:latin typeface="Times New Roman"/>
                <a:ea typeface="+mn-ea"/>
                <a:cs typeface="Times New Roman"/>
              </a:rPr>
              <a:t> </a:t>
            </a:r>
          </a:p>
          <a:p>
            <a:pPr defTabSz="457200" fontAlgn="auto">
              <a:spcBef>
                <a:spcPts val="0"/>
              </a:spcBef>
              <a:spcAft>
                <a:spcPts val="0"/>
              </a:spcAft>
            </a:pPr>
            <a:r>
              <a:rPr lang="en-US" sz="2000" b="0" dirty="0" smtClean="0">
                <a:solidFill>
                  <a:srgbClr val="000000"/>
                </a:solidFill>
                <a:latin typeface="Times New Roman"/>
                <a:ea typeface="+mn-ea"/>
                <a:cs typeface="Times New Roman"/>
              </a:rPr>
              <a:t>where </a:t>
            </a:r>
            <a:r>
              <a:rPr lang="en-US" sz="2000" b="0" i="1" dirty="0" err="1" smtClean="0">
                <a:solidFill>
                  <a:srgbClr val="000000"/>
                </a:solidFill>
                <a:latin typeface="Times New Roman"/>
                <a:ea typeface="+mn-ea"/>
                <a:cs typeface="Times New Roman"/>
              </a:rPr>
              <a:t>λ</a:t>
            </a:r>
            <a:r>
              <a:rPr lang="en-US" sz="2000" b="0" i="1" baseline="-25000" dirty="0" err="1" smtClean="0">
                <a:solidFill>
                  <a:srgbClr val="000000"/>
                </a:solidFill>
                <a:latin typeface="Times New Roman"/>
                <a:ea typeface="+mn-ea"/>
                <a:cs typeface="Times New Roman"/>
              </a:rPr>
              <a:t>p</a:t>
            </a:r>
            <a:r>
              <a:rPr lang="en-US" sz="2000" b="0" dirty="0" smtClean="0">
                <a:solidFill>
                  <a:srgbClr val="000000"/>
                </a:solidFill>
                <a:latin typeface="Times New Roman"/>
                <a:ea typeface="+mn-ea"/>
                <a:cs typeface="Times New Roman"/>
              </a:rPr>
              <a:t> is </a:t>
            </a:r>
            <a:r>
              <a:rPr lang="en-US" sz="2000" b="0" i="1" dirty="0" err="1">
                <a:solidFill>
                  <a:srgbClr val="000000"/>
                </a:solidFill>
                <a:latin typeface="Times New Roman"/>
                <a:ea typeface="+mn-ea"/>
                <a:cs typeface="Times New Roman"/>
              </a:rPr>
              <a:t>p</a:t>
            </a:r>
            <a:r>
              <a:rPr lang="en-US" sz="2000" b="0" baseline="30000" dirty="0" err="1">
                <a:solidFill>
                  <a:srgbClr val="000000"/>
                </a:solidFill>
                <a:latin typeface="Times New Roman"/>
                <a:ea typeface="+mn-ea"/>
                <a:cs typeface="Times New Roman"/>
              </a:rPr>
              <a:t>th</a:t>
            </a:r>
            <a:r>
              <a:rPr lang="en-US" sz="2000" b="0" dirty="0" smtClean="0">
                <a:solidFill>
                  <a:srgbClr val="000000"/>
                </a:solidFill>
                <a:latin typeface="Times New Roman"/>
                <a:ea typeface="+mn-ea"/>
                <a:cs typeface="Times New Roman"/>
              </a:rPr>
              <a:t> eigenvalue of </a:t>
            </a:r>
            <a:r>
              <a:rPr lang="en-US" sz="2000" b="0" i="1" dirty="0" err="1" smtClean="0">
                <a:solidFill>
                  <a:srgbClr val="000000"/>
                </a:solidFill>
                <a:latin typeface="Times New Roman"/>
                <a:ea typeface="+mn-ea"/>
                <a:cs typeface="Times New Roman"/>
              </a:rPr>
              <a:t>Ã</a:t>
            </a:r>
            <a:r>
              <a:rPr lang="en-US" sz="2000" b="0" dirty="0" smtClean="0">
                <a:solidFill>
                  <a:srgbClr val="000000"/>
                </a:solidFill>
                <a:latin typeface="Times New Roman"/>
                <a:ea typeface="+mn-ea"/>
                <a:cs typeface="Times New Roman"/>
              </a:rPr>
              <a:t>.</a:t>
            </a:r>
          </a:p>
        </p:txBody>
      </p:sp>
      <p:sp>
        <p:nvSpPr>
          <p:cNvPr id="26" name="TextBox 25"/>
          <p:cNvSpPr txBox="1"/>
          <p:nvPr/>
        </p:nvSpPr>
        <p:spPr>
          <a:xfrm>
            <a:off x="4953000" y="2999601"/>
            <a:ext cx="4038600" cy="1015663"/>
          </a:xfrm>
          <a:prstGeom prst="rect">
            <a:avLst/>
          </a:prstGeom>
          <a:noFill/>
          <a:ln>
            <a:solidFill>
              <a:schemeClr val="accent6">
                <a:lumMod val="75000"/>
              </a:schemeClr>
            </a:solidFill>
          </a:ln>
        </p:spPr>
        <p:txBody>
          <a:bodyPr wrap="square" rtlCol="0">
            <a:spAutoFit/>
          </a:bodyPr>
          <a:lstStyle/>
          <a:p>
            <a:pPr defTabSz="457200" fontAlgn="auto">
              <a:spcBef>
                <a:spcPts val="0"/>
              </a:spcBef>
              <a:spcAft>
                <a:spcPts val="0"/>
              </a:spcAft>
            </a:pPr>
            <a:r>
              <a:rPr lang="en-US" sz="2000" b="0" i="1" dirty="0" err="1">
                <a:solidFill>
                  <a:srgbClr val="000000"/>
                </a:solidFill>
                <a:latin typeface="Times New Roman"/>
                <a:ea typeface="+mn-ea"/>
                <a:cs typeface="Times New Roman"/>
              </a:rPr>
              <a:t>q</a:t>
            </a:r>
            <a:r>
              <a:rPr lang="en-US" sz="2000" b="0" baseline="30000" dirty="0" err="1" smtClean="0">
                <a:solidFill>
                  <a:srgbClr val="000000"/>
                </a:solidFill>
                <a:latin typeface="Times New Roman"/>
                <a:ea typeface="+mn-ea"/>
                <a:cs typeface="Times New Roman"/>
              </a:rPr>
              <a:t>th</a:t>
            </a:r>
            <a:r>
              <a:rPr lang="en-US" sz="2000" b="0" dirty="0" smtClean="0">
                <a:solidFill>
                  <a:srgbClr val="000000"/>
                </a:solidFill>
                <a:latin typeface="Times New Roman"/>
                <a:ea typeface="+mn-ea"/>
                <a:cs typeface="Times New Roman"/>
              </a:rPr>
              <a:t> external principal dynamic pattern (</a:t>
            </a:r>
            <a:r>
              <a:rPr lang="en-US" sz="2000" b="0" dirty="0" err="1">
                <a:solidFill>
                  <a:srgbClr val="004DA4">
                    <a:lumMod val="75000"/>
                  </a:srgbClr>
                </a:solidFill>
                <a:latin typeface="Times New Roman"/>
                <a:ea typeface="+mn-ea"/>
                <a:cs typeface="Times New Roman"/>
              </a:rPr>
              <a:t>e</a:t>
            </a:r>
            <a:r>
              <a:rPr lang="en-US" sz="2000" b="0" dirty="0" err="1" smtClean="0">
                <a:solidFill>
                  <a:srgbClr val="004DA4">
                    <a:lumMod val="75000"/>
                  </a:srgbClr>
                </a:solidFill>
                <a:latin typeface="Times New Roman"/>
                <a:ea typeface="+mn-ea"/>
                <a:cs typeface="Times New Roman"/>
              </a:rPr>
              <a:t>PDP</a:t>
            </a:r>
            <a:r>
              <a:rPr lang="en-US" sz="2000" b="0" dirty="0" smtClean="0">
                <a:solidFill>
                  <a:srgbClr val="000000"/>
                </a:solidFill>
                <a:latin typeface="Times New Roman"/>
                <a:ea typeface="+mn-ea"/>
                <a:cs typeface="Times New Roman"/>
              </a:rPr>
              <a:t>): [</a:t>
            </a:r>
            <a:r>
              <a:rPr lang="en-US" sz="2000" b="0" i="1" dirty="0" smtClean="0">
                <a:solidFill>
                  <a:srgbClr val="000000"/>
                </a:solidFill>
                <a:latin typeface="Times New Roman"/>
                <a:ea typeface="+mn-ea"/>
                <a:cs typeface="Times New Roman"/>
              </a:rPr>
              <a:t>σ</a:t>
            </a:r>
            <a:r>
              <a:rPr lang="en-US" sz="2000" b="0" i="1" baseline="-25000" dirty="0" smtClean="0">
                <a:solidFill>
                  <a:srgbClr val="000000"/>
                </a:solidFill>
                <a:latin typeface="Times New Roman"/>
                <a:ea typeface="+mn-ea"/>
                <a:cs typeface="Times New Roman"/>
              </a:rPr>
              <a:t>q</a:t>
            </a:r>
            <a:r>
              <a:rPr lang="en-US" sz="2000" b="0" i="1" baseline="30000" dirty="0" smtClean="0">
                <a:solidFill>
                  <a:srgbClr val="000000"/>
                </a:solidFill>
                <a:latin typeface="Times New Roman"/>
                <a:ea typeface="+mn-ea"/>
                <a:cs typeface="Times New Roman"/>
              </a:rPr>
              <a:t>1</a:t>
            </a:r>
            <a:r>
              <a:rPr lang="en-US" sz="2000" b="0" baseline="-25000" dirty="0" smtClean="0">
                <a:solidFill>
                  <a:srgbClr val="000000"/>
                </a:solidFill>
                <a:latin typeface="Times New Roman"/>
                <a:ea typeface="+mn-ea"/>
                <a:cs typeface="Times New Roman"/>
              </a:rPr>
              <a:t>,</a:t>
            </a:r>
            <a:r>
              <a:rPr lang="en-US" sz="2000" b="0" i="1" dirty="0" smtClean="0">
                <a:solidFill>
                  <a:srgbClr val="000000"/>
                </a:solidFill>
                <a:latin typeface="Times New Roman"/>
                <a:ea typeface="+mn-ea"/>
                <a:cs typeface="Times New Roman"/>
              </a:rPr>
              <a:t> </a:t>
            </a:r>
            <a:r>
              <a:rPr lang="en-US" sz="2000" b="0" i="1" dirty="0">
                <a:solidFill>
                  <a:srgbClr val="000000"/>
                </a:solidFill>
                <a:latin typeface="Times New Roman"/>
                <a:ea typeface="+mn-ea"/>
                <a:cs typeface="Times New Roman"/>
              </a:rPr>
              <a:t>σ</a:t>
            </a:r>
            <a:r>
              <a:rPr lang="en-US" sz="2000" b="0" i="1" baseline="-25000" dirty="0" smtClean="0">
                <a:solidFill>
                  <a:srgbClr val="000000"/>
                </a:solidFill>
                <a:latin typeface="Times New Roman"/>
                <a:ea typeface="+mn-ea"/>
                <a:cs typeface="Times New Roman"/>
              </a:rPr>
              <a:t>q</a:t>
            </a:r>
            <a:r>
              <a:rPr lang="en-US" sz="2000" b="0" i="1" baseline="30000" dirty="0" smtClean="0">
                <a:solidFill>
                  <a:srgbClr val="000000"/>
                </a:solidFill>
                <a:latin typeface="Times New Roman"/>
                <a:ea typeface="+mn-ea"/>
                <a:cs typeface="Times New Roman"/>
              </a:rPr>
              <a:t>2</a:t>
            </a:r>
            <a:r>
              <a:rPr lang="en-US" sz="2000" b="0" i="1" dirty="0" smtClean="0">
                <a:solidFill>
                  <a:srgbClr val="000000"/>
                </a:solidFill>
                <a:latin typeface="Times New Roman"/>
                <a:ea typeface="+mn-ea"/>
                <a:cs typeface="Times New Roman"/>
              </a:rPr>
              <a:t>, …, </a:t>
            </a:r>
            <a:r>
              <a:rPr lang="en-US" sz="2000" b="0" i="1" dirty="0" err="1">
                <a:solidFill>
                  <a:srgbClr val="000000"/>
                </a:solidFill>
                <a:latin typeface="Times New Roman"/>
                <a:ea typeface="+mn-ea"/>
                <a:cs typeface="Times New Roman"/>
              </a:rPr>
              <a:t>σ</a:t>
            </a:r>
            <a:r>
              <a:rPr lang="en-US" sz="2000" b="0" i="1" baseline="-25000" dirty="0" err="1" smtClean="0">
                <a:solidFill>
                  <a:srgbClr val="000000"/>
                </a:solidFill>
                <a:latin typeface="Times New Roman"/>
                <a:ea typeface="+mn-ea"/>
                <a:cs typeface="Times New Roman"/>
              </a:rPr>
              <a:t>q</a:t>
            </a:r>
            <a:r>
              <a:rPr lang="en-US" sz="2000" b="0" i="1" baseline="30000" dirty="0" err="1" smtClean="0">
                <a:solidFill>
                  <a:srgbClr val="000000"/>
                </a:solidFill>
                <a:latin typeface="Times New Roman"/>
                <a:ea typeface="+mn-ea"/>
                <a:cs typeface="Times New Roman"/>
              </a:rPr>
              <a:t>T</a:t>
            </a:r>
            <a:r>
              <a:rPr lang="en-US" sz="2000" b="0" dirty="0" smtClean="0">
                <a:solidFill>
                  <a:srgbClr val="000000"/>
                </a:solidFill>
                <a:latin typeface="Times New Roman"/>
                <a:ea typeface="+mn-ea"/>
                <a:cs typeface="Times New Roman"/>
              </a:rPr>
              <a:t>]</a:t>
            </a:r>
            <a:r>
              <a:rPr lang="en-US" sz="2000" b="0" baseline="-25000" dirty="0" smtClean="0">
                <a:solidFill>
                  <a:srgbClr val="000000"/>
                </a:solidFill>
                <a:latin typeface="Times New Roman"/>
                <a:ea typeface="+mn-ea"/>
                <a:cs typeface="Times New Roman"/>
              </a:rPr>
              <a:t>,</a:t>
            </a:r>
            <a:r>
              <a:rPr lang="en-US" sz="2000" b="0" dirty="0" smtClean="0">
                <a:solidFill>
                  <a:srgbClr val="000000"/>
                </a:solidFill>
                <a:latin typeface="Times New Roman"/>
                <a:ea typeface="+mn-ea"/>
                <a:cs typeface="Times New Roman"/>
              </a:rPr>
              <a:t> </a:t>
            </a:r>
          </a:p>
          <a:p>
            <a:pPr defTabSz="457200" fontAlgn="auto">
              <a:spcBef>
                <a:spcPts val="0"/>
              </a:spcBef>
              <a:spcAft>
                <a:spcPts val="0"/>
              </a:spcAft>
            </a:pPr>
            <a:r>
              <a:rPr lang="en-US" sz="2000" b="0" dirty="0" smtClean="0">
                <a:solidFill>
                  <a:srgbClr val="000000"/>
                </a:solidFill>
                <a:latin typeface="Times New Roman"/>
                <a:ea typeface="+mn-ea"/>
                <a:cs typeface="Times New Roman"/>
              </a:rPr>
              <a:t>where </a:t>
            </a:r>
            <a:r>
              <a:rPr lang="en-US" sz="2000" b="0" i="1" dirty="0" err="1" smtClean="0">
                <a:solidFill>
                  <a:srgbClr val="000000"/>
                </a:solidFill>
                <a:latin typeface="Times New Roman"/>
                <a:ea typeface="+mn-ea"/>
                <a:cs typeface="Times New Roman"/>
              </a:rPr>
              <a:t>σ</a:t>
            </a:r>
            <a:r>
              <a:rPr lang="en-US" sz="2000" b="0" i="1" baseline="-25000" dirty="0" err="1" smtClean="0">
                <a:solidFill>
                  <a:srgbClr val="000000"/>
                </a:solidFill>
                <a:latin typeface="Times New Roman"/>
                <a:ea typeface="+mn-ea"/>
                <a:cs typeface="Times New Roman"/>
              </a:rPr>
              <a:t>q</a:t>
            </a:r>
            <a:r>
              <a:rPr lang="en-US" sz="2000" b="0" dirty="0" smtClean="0">
                <a:solidFill>
                  <a:srgbClr val="000000"/>
                </a:solidFill>
                <a:latin typeface="Times New Roman"/>
                <a:ea typeface="+mn-ea"/>
                <a:cs typeface="Times New Roman"/>
              </a:rPr>
              <a:t> is </a:t>
            </a:r>
            <a:r>
              <a:rPr lang="en-US" sz="2000" b="0" i="1" dirty="0" err="1" smtClean="0">
                <a:solidFill>
                  <a:srgbClr val="000000"/>
                </a:solidFill>
                <a:latin typeface="Times New Roman"/>
                <a:ea typeface="+mn-ea"/>
                <a:cs typeface="Times New Roman"/>
              </a:rPr>
              <a:t>q</a:t>
            </a:r>
            <a:r>
              <a:rPr lang="en-US" sz="2000" b="0" baseline="30000" dirty="0" err="1" smtClean="0">
                <a:solidFill>
                  <a:srgbClr val="000000"/>
                </a:solidFill>
                <a:latin typeface="Times New Roman"/>
                <a:ea typeface="+mn-ea"/>
                <a:cs typeface="Times New Roman"/>
              </a:rPr>
              <a:t>th</a:t>
            </a:r>
            <a:r>
              <a:rPr lang="en-US" sz="2000" b="0" dirty="0" smtClean="0">
                <a:solidFill>
                  <a:srgbClr val="000000"/>
                </a:solidFill>
                <a:latin typeface="Times New Roman"/>
                <a:ea typeface="+mn-ea"/>
                <a:cs typeface="Times New Roman"/>
              </a:rPr>
              <a:t> eigenvalue of    .</a:t>
            </a:r>
            <a:endParaRPr lang="en-US" sz="2000" b="0" dirty="0">
              <a:solidFill>
                <a:srgbClr val="000000"/>
              </a:solidFill>
              <a:latin typeface="Times New Roman"/>
              <a:ea typeface="+mn-ea"/>
              <a:cs typeface="Times New Roman"/>
            </a:endParaRPr>
          </a:p>
        </p:txBody>
      </p:sp>
      <p:graphicFrame>
        <p:nvGraphicFramePr>
          <p:cNvPr id="27" name="Object 26"/>
          <p:cNvGraphicFramePr>
            <a:graphicFrameLocks noChangeAspect="1"/>
          </p:cNvGraphicFramePr>
          <p:nvPr>
            <p:extLst>
              <p:ext uri="{D42A27DB-BD31-4B8C-83A1-F6EECF244321}">
                <p14:modId xmlns:p14="http://schemas.microsoft.com/office/powerpoint/2010/main" val="3198848779"/>
              </p:ext>
            </p:extLst>
          </p:nvPr>
        </p:nvGraphicFramePr>
        <p:xfrm>
          <a:off x="7924800" y="3609201"/>
          <a:ext cx="292317" cy="377825"/>
        </p:xfrm>
        <a:graphic>
          <a:graphicData uri="http://schemas.openxmlformats.org/presentationml/2006/ole">
            <mc:AlternateContent xmlns:mc="http://schemas.openxmlformats.org/markup-compatibility/2006">
              <mc:Choice xmlns:v="urn:schemas-microsoft-com:vml" Requires="v">
                <p:oleObj spid="_x0000_s325652" name="Equation" r:id="rId6" imgW="152400" imgH="190500" progId="Equation.3">
                  <p:embed/>
                </p:oleObj>
              </mc:Choice>
              <mc:Fallback>
                <p:oleObj name="Equation" r:id="rId6" imgW="152400" imgH="190500" progId="Equation.3">
                  <p:embed/>
                  <p:pic>
                    <p:nvPicPr>
                      <p:cNvPr id="0" name=""/>
                      <p:cNvPicPr>
                        <a:picLocks noChangeAspect="1" noChangeArrowheads="1"/>
                      </p:cNvPicPr>
                      <p:nvPr/>
                    </p:nvPicPr>
                    <p:blipFill>
                      <a:blip r:embed="rId7"/>
                      <a:srcRect/>
                      <a:stretch>
                        <a:fillRect/>
                      </a:stretch>
                    </p:blipFill>
                    <p:spPr bwMode="auto">
                      <a:xfrm>
                        <a:off x="7924800" y="3609201"/>
                        <a:ext cx="292317" cy="377825"/>
                      </a:xfrm>
                      <a:prstGeom prst="rect">
                        <a:avLst/>
                      </a:prstGeom>
                      <a:noFill/>
                      <a:extLst/>
                    </p:spPr>
                  </p:pic>
                </p:oleObj>
              </mc:Fallback>
            </mc:AlternateContent>
          </a:graphicData>
        </a:graphic>
      </p:graphicFrame>
      <p:pic>
        <p:nvPicPr>
          <p:cNvPr id="28" name="Picture 3"/>
          <p:cNvPicPr>
            <a:picLocks noChangeAspect="1" noChangeArrowheads="1"/>
          </p:cNvPicPr>
          <p:nvPr/>
        </p:nvPicPr>
        <p:blipFill rotWithShape="1">
          <a:blip r:embed="rId8"/>
          <a:srcRect l="1879" t="40691" b="36666"/>
          <a:stretch/>
        </p:blipFill>
        <p:spPr bwMode="auto">
          <a:xfrm>
            <a:off x="304800" y="4805934"/>
            <a:ext cx="3901796" cy="922963"/>
          </a:xfrm>
          <a:prstGeom prst="rect">
            <a:avLst/>
          </a:prstGeom>
          <a:noFill/>
          <a:ln w="9525">
            <a:noFill/>
            <a:miter lim="800000"/>
            <a:headEnd/>
            <a:tailEnd/>
          </a:ln>
        </p:spPr>
      </p:pic>
      <p:sp>
        <p:nvSpPr>
          <p:cNvPr id="30" name="TextBox 29"/>
          <p:cNvSpPr txBox="1"/>
          <p:nvPr/>
        </p:nvSpPr>
        <p:spPr>
          <a:xfrm>
            <a:off x="1600200" y="4038600"/>
            <a:ext cx="5715000" cy="646331"/>
          </a:xfrm>
          <a:prstGeom prst="rect">
            <a:avLst/>
          </a:prstGeom>
          <a:noFill/>
        </p:spPr>
        <p:txBody>
          <a:bodyPr wrap="square" rtlCol="0">
            <a:spAutoFit/>
          </a:bodyPr>
          <a:lstStyle/>
          <a:p>
            <a:pPr algn="ctr" defTabSz="457200" fontAlgn="auto">
              <a:spcBef>
                <a:spcPts val="0"/>
              </a:spcBef>
              <a:spcAft>
                <a:spcPts val="0"/>
              </a:spcAft>
            </a:pPr>
            <a:r>
              <a:rPr lang="en-US" sz="1800" b="0" dirty="0">
                <a:solidFill>
                  <a:srgbClr val="000000"/>
                </a:solidFill>
                <a:latin typeface="Georgia"/>
                <a:ea typeface="+mn-ea"/>
                <a:cs typeface="+mn-cs"/>
              </a:rPr>
              <a:t>C</a:t>
            </a:r>
            <a:r>
              <a:rPr lang="en-US" sz="1800" b="0" dirty="0" smtClean="0">
                <a:solidFill>
                  <a:srgbClr val="000000"/>
                </a:solidFill>
                <a:latin typeface="Georgia"/>
                <a:ea typeface="+mn-ea"/>
                <a:cs typeface="+mn-cs"/>
              </a:rPr>
              <a:t>anonical </a:t>
            </a:r>
            <a:r>
              <a:rPr lang="en-US" sz="1800" b="0" dirty="0">
                <a:solidFill>
                  <a:srgbClr val="000000"/>
                </a:solidFill>
                <a:latin typeface="Georgia"/>
                <a:ea typeface="+mn-ea"/>
                <a:cs typeface="+mn-cs"/>
              </a:rPr>
              <a:t>temporal expression </a:t>
            </a:r>
            <a:r>
              <a:rPr lang="en-US" sz="1800" b="0" dirty="0" smtClean="0">
                <a:solidFill>
                  <a:srgbClr val="000000"/>
                </a:solidFill>
                <a:latin typeface="Georgia"/>
                <a:ea typeface="+mn-ea"/>
                <a:cs typeface="+mn-cs"/>
              </a:rPr>
              <a:t>trajectories</a:t>
            </a:r>
          </a:p>
          <a:p>
            <a:pPr algn="ctr" defTabSz="457200" fontAlgn="auto">
              <a:spcBef>
                <a:spcPts val="0"/>
              </a:spcBef>
              <a:spcAft>
                <a:spcPts val="0"/>
              </a:spcAft>
            </a:pPr>
            <a:r>
              <a:rPr lang="en-US" sz="1800" b="0" dirty="0" smtClean="0">
                <a:solidFill>
                  <a:srgbClr val="000000"/>
                </a:solidFill>
                <a:latin typeface="Georgia"/>
                <a:ea typeface="+mn-ea"/>
                <a:cs typeface="+mn-cs"/>
              </a:rPr>
              <a:t> (</a:t>
            </a:r>
            <a:r>
              <a:rPr lang="en-US" sz="1800" b="0" dirty="0">
                <a:solidFill>
                  <a:srgbClr val="000000"/>
                </a:solidFill>
                <a:latin typeface="Georgia"/>
                <a:ea typeface="+mn-ea"/>
                <a:cs typeface="+mn-cs"/>
              </a:rPr>
              <a:t>e.g., degradation, growth, damped oscillation, etc</a:t>
            </a:r>
            <a:r>
              <a:rPr lang="en-US" sz="1800" b="0" dirty="0" smtClean="0">
                <a:solidFill>
                  <a:srgbClr val="000000"/>
                </a:solidFill>
                <a:latin typeface="Georgia"/>
                <a:ea typeface="+mn-ea"/>
                <a:cs typeface="+mn-cs"/>
              </a:rPr>
              <a:t>.) </a:t>
            </a:r>
            <a:endParaRPr lang="en-US" sz="1800" b="0" dirty="0">
              <a:solidFill>
                <a:srgbClr val="000000"/>
              </a:solidFill>
              <a:latin typeface="Georgia"/>
              <a:ea typeface="+mn-ea"/>
              <a:cs typeface="+mn-cs"/>
            </a:endParaRPr>
          </a:p>
        </p:txBody>
      </p:sp>
      <p:cxnSp>
        <p:nvCxnSpPr>
          <p:cNvPr id="9" name="Straight Arrow Connector 8"/>
          <p:cNvCxnSpPr>
            <a:endCxn id="19" idx="0"/>
          </p:cNvCxnSpPr>
          <p:nvPr/>
        </p:nvCxnSpPr>
        <p:spPr>
          <a:xfrm flipH="1">
            <a:off x="2247900" y="2466201"/>
            <a:ext cx="2019300" cy="533400"/>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23860" y="2390001"/>
            <a:ext cx="2830286" cy="369332"/>
          </a:xfrm>
          <a:prstGeom prst="rect">
            <a:avLst/>
          </a:prstGeom>
          <a:noFill/>
        </p:spPr>
        <p:txBody>
          <a:bodyPr wrap="square" rtlCol="0">
            <a:spAutoFit/>
          </a:bodyPr>
          <a:lstStyle/>
          <a:p>
            <a:pPr algn="r" defTabSz="457200" fontAlgn="auto">
              <a:spcBef>
                <a:spcPts val="0"/>
              </a:spcBef>
              <a:spcAft>
                <a:spcPts val="0"/>
              </a:spcAft>
            </a:pPr>
            <a:r>
              <a:rPr lang="en-US" sz="1800" b="0" dirty="0">
                <a:solidFill>
                  <a:srgbClr val="000000"/>
                </a:solidFill>
                <a:latin typeface="Georgia"/>
                <a:ea typeface="+mn-ea"/>
                <a:cs typeface="+mn-cs"/>
              </a:rPr>
              <a:t>I</a:t>
            </a:r>
            <a:r>
              <a:rPr lang="en-US" sz="1800" b="0" dirty="0" smtClean="0">
                <a:solidFill>
                  <a:srgbClr val="000000"/>
                </a:solidFill>
                <a:latin typeface="Georgia"/>
                <a:ea typeface="+mn-ea"/>
                <a:cs typeface="+mn-cs"/>
              </a:rPr>
              <a:t>nternal driven dynamics</a:t>
            </a:r>
            <a:endParaRPr lang="en-US" sz="1800" b="0" dirty="0">
              <a:solidFill>
                <a:srgbClr val="000000"/>
              </a:solidFill>
              <a:latin typeface="Georgia"/>
              <a:ea typeface="+mn-ea"/>
              <a:cs typeface="+mn-cs"/>
            </a:endParaRPr>
          </a:p>
        </p:txBody>
      </p:sp>
      <p:cxnSp>
        <p:nvCxnSpPr>
          <p:cNvPr id="33" name="Straight Arrow Connector 32"/>
          <p:cNvCxnSpPr>
            <a:endCxn id="26" idx="0"/>
          </p:cNvCxnSpPr>
          <p:nvPr/>
        </p:nvCxnSpPr>
        <p:spPr>
          <a:xfrm>
            <a:off x="5257800" y="2466201"/>
            <a:ext cx="1714500" cy="533400"/>
          </a:xfrm>
          <a:prstGeom prst="straightConnector1">
            <a:avLst/>
          </a:prstGeom>
          <a:ln>
            <a:solidFill>
              <a:schemeClr val="accent6">
                <a:lumMod val="75000"/>
              </a:schemeClr>
            </a:solidFill>
            <a:tailEnd type="arrow"/>
          </a:ln>
          <a:effectLst/>
        </p:spPr>
        <p:style>
          <a:lnRef idx="2">
            <a:schemeClr val="accent1"/>
          </a:lnRef>
          <a:fillRef idx="0">
            <a:schemeClr val="accent1"/>
          </a:fillRef>
          <a:effectRef idx="1">
            <a:schemeClr val="accent1"/>
          </a:effectRef>
          <a:fontRef idx="minor">
            <a:schemeClr val="tx1"/>
          </a:fontRef>
        </p:style>
      </p:cxnSp>
      <p:sp>
        <p:nvSpPr>
          <p:cNvPr id="34" name="TextBox 33"/>
          <p:cNvSpPr txBox="1"/>
          <p:nvPr/>
        </p:nvSpPr>
        <p:spPr>
          <a:xfrm>
            <a:off x="6172200" y="2401669"/>
            <a:ext cx="2971800" cy="369332"/>
          </a:xfrm>
          <a:prstGeom prst="rect">
            <a:avLst/>
          </a:prstGeom>
          <a:noFill/>
        </p:spPr>
        <p:txBody>
          <a:bodyPr wrap="square" rtlCol="0">
            <a:spAutoFit/>
          </a:bodyPr>
          <a:lstStyle/>
          <a:p>
            <a:pPr defTabSz="457200" fontAlgn="auto">
              <a:spcBef>
                <a:spcPts val="0"/>
              </a:spcBef>
              <a:spcAft>
                <a:spcPts val="0"/>
              </a:spcAft>
            </a:pPr>
            <a:r>
              <a:rPr lang="en-US" sz="1800" b="0" dirty="0" smtClean="0">
                <a:solidFill>
                  <a:srgbClr val="000000"/>
                </a:solidFill>
                <a:latin typeface="Georgia"/>
                <a:ea typeface="+mn-ea"/>
                <a:cs typeface="+mn-cs"/>
              </a:rPr>
              <a:t>Externally driven dynamics</a:t>
            </a:r>
            <a:endParaRPr lang="en-US" sz="1800" b="0" dirty="0">
              <a:solidFill>
                <a:srgbClr val="000000"/>
              </a:solidFill>
              <a:latin typeface="Georgia"/>
              <a:ea typeface="+mn-ea"/>
              <a:cs typeface="+mn-cs"/>
            </a:endParaRPr>
          </a:p>
        </p:txBody>
      </p:sp>
      <p:sp>
        <p:nvSpPr>
          <p:cNvPr id="18" name="TextBox 17"/>
          <p:cNvSpPr txBox="1"/>
          <p:nvPr/>
        </p:nvSpPr>
        <p:spPr>
          <a:xfrm>
            <a:off x="1827129" y="4603828"/>
            <a:ext cx="184666" cy="369332"/>
          </a:xfrm>
          <a:prstGeom prst="rect">
            <a:avLst/>
          </a:prstGeom>
          <a:noFill/>
        </p:spPr>
        <p:txBody>
          <a:bodyPr wrap="none" rtlCol="0">
            <a:spAutoFit/>
          </a:bodyPr>
          <a:lstStyle/>
          <a:p>
            <a:pPr defTabSz="457200" fontAlgn="auto">
              <a:spcBef>
                <a:spcPts val="0"/>
              </a:spcBef>
              <a:spcAft>
                <a:spcPts val="0"/>
              </a:spcAft>
            </a:pPr>
            <a:endParaRPr lang="en-US" sz="1800" b="0" dirty="0">
              <a:solidFill>
                <a:srgbClr val="000000"/>
              </a:solidFill>
              <a:latin typeface="Georgia"/>
              <a:ea typeface="+mn-ea"/>
              <a:cs typeface="+mn-cs"/>
            </a:endParaRPr>
          </a:p>
        </p:txBody>
      </p:sp>
      <p:sp>
        <p:nvSpPr>
          <p:cNvPr id="16" name="Right Arrow 15"/>
          <p:cNvSpPr/>
          <p:nvPr/>
        </p:nvSpPr>
        <p:spPr>
          <a:xfrm rot="5400000">
            <a:off x="747110" y="4129690"/>
            <a:ext cx="563180" cy="533400"/>
          </a:xfrm>
          <a:prstGeom prst="rightArrow">
            <a:avLst/>
          </a:prstGeom>
          <a:solidFill>
            <a:srgbClr val="3366FF"/>
          </a:solidFill>
          <a:ln>
            <a:no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srgbClr val="FFFFFF"/>
              </a:solidFill>
              <a:latin typeface="Georgia"/>
            </a:endParaRPr>
          </a:p>
        </p:txBody>
      </p:sp>
      <p:sp>
        <p:nvSpPr>
          <p:cNvPr id="17" name="Right Arrow 16"/>
          <p:cNvSpPr/>
          <p:nvPr/>
        </p:nvSpPr>
        <p:spPr>
          <a:xfrm rot="5400000">
            <a:off x="7605110" y="4129690"/>
            <a:ext cx="563180" cy="533400"/>
          </a:xfrm>
          <a:prstGeom prst="rightArrow">
            <a:avLst/>
          </a:prstGeom>
          <a:solidFill>
            <a:srgbClr val="3366FF"/>
          </a:solidFill>
          <a:ln>
            <a:no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srgbClr val="FFFFFF"/>
              </a:solidFill>
              <a:latin typeface="Georgia"/>
            </a:endParaRPr>
          </a:p>
        </p:txBody>
      </p:sp>
      <p:pic>
        <p:nvPicPr>
          <p:cNvPr id="20" name="Picture 5"/>
          <p:cNvPicPr>
            <a:picLocks noChangeAspect="1" noChangeArrowheads="1"/>
          </p:cNvPicPr>
          <p:nvPr/>
        </p:nvPicPr>
        <p:blipFill rotWithShape="1">
          <a:blip r:embed="rId9"/>
          <a:srcRect t="42483" r="21888" b="39333"/>
          <a:stretch/>
        </p:blipFill>
        <p:spPr bwMode="auto">
          <a:xfrm>
            <a:off x="4800600" y="4729734"/>
            <a:ext cx="4218995" cy="1006798"/>
          </a:xfrm>
          <a:prstGeom prst="rect">
            <a:avLst/>
          </a:prstGeom>
          <a:noFill/>
          <a:ln w="9525">
            <a:noFill/>
            <a:miter lim="800000"/>
            <a:headEnd/>
            <a:tailEnd/>
          </a:ln>
        </p:spPr>
      </p:pic>
      <p:sp>
        <p:nvSpPr>
          <p:cNvPr id="23" name="TextBox 22"/>
          <p:cNvSpPr txBox="1"/>
          <p:nvPr/>
        </p:nvSpPr>
        <p:spPr>
          <a:xfrm>
            <a:off x="1676400" y="5692533"/>
            <a:ext cx="492818" cy="276999"/>
          </a:xfrm>
          <a:prstGeom prst="rect">
            <a:avLst/>
          </a:prstGeom>
          <a:solidFill>
            <a:srgbClr val="FFFFFF"/>
          </a:solidFill>
        </p:spPr>
        <p:txBody>
          <a:bodyPr wrap="none" rtlCol="0">
            <a:spAutoFit/>
          </a:bodyPr>
          <a:lstStyle/>
          <a:p>
            <a:pPr defTabSz="457200" fontAlgn="auto">
              <a:spcBef>
                <a:spcPts val="0"/>
              </a:spcBef>
              <a:spcAft>
                <a:spcPts val="0"/>
              </a:spcAft>
            </a:pPr>
            <a:r>
              <a:rPr lang="en-US" sz="1800" b="0" dirty="0" smtClean="0">
                <a:solidFill>
                  <a:srgbClr val="000000"/>
                </a:solidFill>
                <a:latin typeface="Georgia"/>
                <a:ea typeface="+mn-ea"/>
                <a:cs typeface="+mn-cs"/>
              </a:rPr>
              <a:t>time</a:t>
            </a:r>
            <a:endParaRPr lang="en-US" sz="1800" b="0" dirty="0">
              <a:solidFill>
                <a:srgbClr val="000000"/>
              </a:solidFill>
              <a:latin typeface="Georgia"/>
              <a:ea typeface="+mn-ea"/>
              <a:cs typeface="+mn-cs"/>
            </a:endParaRPr>
          </a:p>
        </p:txBody>
      </p:sp>
      <p:sp>
        <p:nvSpPr>
          <p:cNvPr id="24" name="TextBox 23"/>
          <p:cNvSpPr txBox="1"/>
          <p:nvPr/>
        </p:nvSpPr>
        <p:spPr>
          <a:xfrm>
            <a:off x="6705600" y="5692533"/>
            <a:ext cx="492818" cy="276999"/>
          </a:xfrm>
          <a:prstGeom prst="rect">
            <a:avLst/>
          </a:prstGeom>
          <a:solidFill>
            <a:srgbClr val="FFFFFF"/>
          </a:solidFill>
        </p:spPr>
        <p:txBody>
          <a:bodyPr wrap="none" rtlCol="0">
            <a:spAutoFit/>
          </a:bodyPr>
          <a:lstStyle/>
          <a:p>
            <a:pPr defTabSz="457200" fontAlgn="auto">
              <a:spcBef>
                <a:spcPts val="0"/>
              </a:spcBef>
              <a:spcAft>
                <a:spcPts val="0"/>
              </a:spcAft>
            </a:pPr>
            <a:r>
              <a:rPr lang="en-US" sz="1800" b="0" dirty="0" smtClean="0">
                <a:solidFill>
                  <a:srgbClr val="000000"/>
                </a:solidFill>
                <a:latin typeface="Georgia"/>
                <a:ea typeface="+mn-ea"/>
                <a:cs typeface="+mn-cs"/>
              </a:rPr>
              <a:t>time</a:t>
            </a:r>
            <a:endParaRPr lang="en-US" sz="1800" b="0" dirty="0">
              <a:solidFill>
                <a:srgbClr val="000000"/>
              </a:solidFill>
              <a:latin typeface="Georgia"/>
              <a:ea typeface="+mn-ea"/>
              <a:cs typeface="+mn-cs"/>
            </a:endParaRPr>
          </a:p>
        </p:txBody>
      </p:sp>
      <p:pic>
        <p:nvPicPr>
          <p:cNvPr id="29" name="Picture 2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276600" y="1295400"/>
            <a:ext cx="2780723" cy="511162"/>
          </a:xfrm>
          <a:prstGeom prst="rect">
            <a:avLst/>
          </a:prstGeom>
        </p:spPr>
      </p:pic>
      <p:sp>
        <p:nvSpPr>
          <p:cNvPr id="31" name="TextBox 30"/>
          <p:cNvSpPr txBox="1"/>
          <p:nvPr/>
        </p:nvSpPr>
        <p:spPr>
          <a:xfrm rot="16200000">
            <a:off x="-578592" y="5215733"/>
            <a:ext cx="1484989" cy="307777"/>
          </a:xfrm>
          <a:prstGeom prst="rect">
            <a:avLst/>
          </a:prstGeom>
          <a:solidFill>
            <a:srgbClr val="FFFFFF"/>
          </a:solidFill>
        </p:spPr>
        <p:txBody>
          <a:bodyPr wrap="none" rtlCol="0">
            <a:spAutoFit/>
          </a:bodyPr>
          <a:lstStyle/>
          <a:p>
            <a:pPr defTabSz="457200" fontAlgn="auto">
              <a:spcBef>
                <a:spcPts val="0"/>
              </a:spcBef>
              <a:spcAft>
                <a:spcPts val="0"/>
              </a:spcAft>
            </a:pPr>
            <a:r>
              <a:rPr lang="en-US" sz="1400" b="0" dirty="0" err="1" smtClean="0">
                <a:solidFill>
                  <a:srgbClr val="000000"/>
                </a:solidFill>
                <a:latin typeface="Georgia"/>
                <a:ea typeface="+mn-ea"/>
                <a:cs typeface="+mn-cs"/>
              </a:rPr>
              <a:t>iPDP</a:t>
            </a:r>
            <a:r>
              <a:rPr lang="en-US" sz="1400" b="0" dirty="0" smtClean="0">
                <a:solidFill>
                  <a:srgbClr val="000000"/>
                </a:solidFill>
                <a:latin typeface="Georgia"/>
                <a:ea typeface="+mn-ea"/>
                <a:cs typeface="+mn-cs"/>
              </a:rPr>
              <a:t> expression</a:t>
            </a:r>
            <a:endParaRPr lang="en-US" sz="1400" b="0" dirty="0">
              <a:solidFill>
                <a:srgbClr val="000000"/>
              </a:solidFill>
              <a:latin typeface="Georgia"/>
              <a:ea typeface="+mn-ea"/>
              <a:cs typeface="+mn-cs"/>
            </a:endParaRPr>
          </a:p>
        </p:txBody>
      </p:sp>
      <p:sp>
        <p:nvSpPr>
          <p:cNvPr id="32" name="TextBox 31"/>
          <p:cNvSpPr txBox="1"/>
          <p:nvPr/>
        </p:nvSpPr>
        <p:spPr>
          <a:xfrm rot="16200000">
            <a:off x="4054911" y="5201644"/>
            <a:ext cx="1519178" cy="307777"/>
          </a:xfrm>
          <a:prstGeom prst="rect">
            <a:avLst/>
          </a:prstGeom>
          <a:solidFill>
            <a:srgbClr val="FFFFFF"/>
          </a:solidFill>
        </p:spPr>
        <p:txBody>
          <a:bodyPr wrap="none" rtlCol="0">
            <a:spAutoFit/>
          </a:bodyPr>
          <a:lstStyle/>
          <a:p>
            <a:pPr defTabSz="457200" fontAlgn="auto">
              <a:spcBef>
                <a:spcPts val="0"/>
              </a:spcBef>
              <a:spcAft>
                <a:spcPts val="0"/>
              </a:spcAft>
            </a:pPr>
            <a:r>
              <a:rPr lang="en-US" sz="1400" b="0" dirty="0" err="1">
                <a:solidFill>
                  <a:srgbClr val="000000"/>
                </a:solidFill>
                <a:latin typeface="Georgia"/>
                <a:ea typeface="+mn-ea"/>
                <a:cs typeface="+mn-cs"/>
              </a:rPr>
              <a:t>e</a:t>
            </a:r>
            <a:r>
              <a:rPr lang="en-US" sz="1400" b="0" dirty="0" err="1" smtClean="0">
                <a:solidFill>
                  <a:srgbClr val="000000"/>
                </a:solidFill>
                <a:latin typeface="Georgia"/>
                <a:ea typeface="+mn-ea"/>
                <a:cs typeface="+mn-cs"/>
              </a:rPr>
              <a:t>PDP</a:t>
            </a:r>
            <a:r>
              <a:rPr lang="en-US" sz="1400" b="0" dirty="0" smtClean="0">
                <a:solidFill>
                  <a:srgbClr val="000000"/>
                </a:solidFill>
                <a:latin typeface="Georgia"/>
                <a:ea typeface="+mn-ea"/>
                <a:cs typeface="+mn-cs"/>
              </a:rPr>
              <a:t> expression</a:t>
            </a:r>
            <a:endParaRPr lang="en-US" sz="1400" b="0" dirty="0">
              <a:solidFill>
                <a:srgbClr val="000000"/>
              </a:solidFill>
              <a:latin typeface="Georgia"/>
              <a:ea typeface="+mn-ea"/>
              <a:cs typeface="+mn-cs"/>
            </a:endParaRPr>
          </a:p>
        </p:txBody>
      </p:sp>
      <p:sp>
        <p:nvSpPr>
          <p:cNvPr id="35" name="TextBox 4"/>
          <p:cNvSpPr txBox="1">
            <a:spLocks noChangeArrowheads="1"/>
          </p:cNvSpPr>
          <p:nvPr/>
        </p:nvSpPr>
        <p:spPr bwMode="auto">
          <a:xfrm>
            <a:off x="0" y="6552218"/>
            <a:ext cx="5830957"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fontAlgn="auto" hangingPunct="1">
              <a:spcBef>
                <a:spcPts val="0"/>
              </a:spcBef>
              <a:spcAft>
                <a:spcPts val="0"/>
              </a:spcAft>
            </a:pPr>
            <a:r>
              <a:rPr lang="en-US" sz="1100" b="0" dirty="0" smtClean="0">
                <a:solidFill>
                  <a:prstClr val="black">
                    <a:lumMod val="50000"/>
                    <a:lumOff val="50000"/>
                  </a:prstClr>
                </a:solidFill>
                <a:latin typeface="Calibri" charset="0"/>
              </a:rPr>
              <a:t>[Wang et al. </a:t>
            </a:r>
            <a:r>
              <a:rPr lang="en-US" sz="1100" b="0" i="1" dirty="0" smtClean="0">
                <a:solidFill>
                  <a:prstClr val="black">
                    <a:lumMod val="50000"/>
                    <a:lumOff val="50000"/>
                  </a:prstClr>
                </a:solidFill>
                <a:latin typeface="Calibri" charset="0"/>
              </a:rPr>
              <a:t>PLOS CB</a:t>
            </a:r>
            <a:r>
              <a:rPr lang="en-US" sz="1100" b="0" dirty="0" smtClean="0">
                <a:solidFill>
                  <a:prstClr val="black">
                    <a:lumMod val="50000"/>
                    <a:lumOff val="50000"/>
                  </a:prstClr>
                </a:solidFill>
                <a:latin typeface="Calibri" charset="0"/>
              </a:rPr>
              <a:t> (in revision, ‘15)]</a:t>
            </a:r>
            <a:endParaRPr lang="en-US" sz="1100" b="0" dirty="0">
              <a:solidFill>
                <a:prstClr val="black">
                  <a:lumMod val="50000"/>
                  <a:lumOff val="50000"/>
                </a:prstClr>
              </a:solidFill>
              <a:latin typeface="Calibri" charset="0"/>
            </a:endParaRPr>
          </a:p>
        </p:txBody>
      </p:sp>
    </p:spTree>
    <p:extLst>
      <p:ext uri="{BB962C8B-B14F-4D97-AF65-F5344CB8AC3E}">
        <p14:creationId xmlns:p14="http://schemas.microsoft.com/office/powerpoint/2010/main" val="1809380335"/>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p:cNvGraphicFramePr>
            <a:graphicFrameLocks noGrp="1"/>
          </p:cNvGraphicFramePr>
          <p:nvPr>
            <p:extLst>
              <p:ext uri="{D42A27DB-BD31-4B8C-83A1-F6EECF244321}">
                <p14:modId xmlns:p14="http://schemas.microsoft.com/office/powerpoint/2010/main" val="1496940548"/>
              </p:ext>
            </p:extLst>
          </p:nvPr>
        </p:nvGraphicFramePr>
        <p:xfrm>
          <a:off x="22366" y="1219200"/>
          <a:ext cx="9045434" cy="1310639"/>
        </p:xfrm>
        <a:graphic>
          <a:graphicData uri="http://schemas.openxmlformats.org/drawingml/2006/table">
            <a:tbl>
              <a:tblPr firstRow="1" bandRow="1">
                <a:tableStyleId>{7E9639D4-E3E2-4D34-9284-5A2195B3D0D7}</a:tableStyleId>
              </a:tblPr>
              <a:tblGrid>
                <a:gridCol w="1958834"/>
                <a:gridCol w="2438400"/>
                <a:gridCol w="1828801"/>
                <a:gridCol w="2819399"/>
              </a:tblGrid>
              <a:tr h="558486">
                <a:tc>
                  <a:txBody>
                    <a:bodyPr/>
                    <a:lstStyle>
                      <a:lvl1pPr marL="0" algn="l" defTabSz="457200" rtl="0" eaLnBrk="1" latinLnBrk="0" hangingPunct="1">
                        <a:defRPr sz="1800" b="1" kern="1200">
                          <a:solidFill>
                            <a:schemeClr val="lt1"/>
                          </a:solidFill>
                          <a:latin typeface="Times New Roman"/>
                        </a:defRPr>
                      </a:lvl1pPr>
                      <a:lvl2pPr marL="457200" algn="l" defTabSz="457200" rtl="0" eaLnBrk="1" latinLnBrk="0" hangingPunct="1">
                        <a:defRPr sz="1800" b="1" kern="1200">
                          <a:solidFill>
                            <a:schemeClr val="lt1"/>
                          </a:solidFill>
                          <a:latin typeface="Times New Roman"/>
                        </a:defRPr>
                      </a:lvl2pPr>
                      <a:lvl3pPr marL="914400" algn="l" defTabSz="457200" rtl="0" eaLnBrk="1" latinLnBrk="0" hangingPunct="1">
                        <a:defRPr sz="1800" b="1" kern="1200">
                          <a:solidFill>
                            <a:schemeClr val="lt1"/>
                          </a:solidFill>
                          <a:latin typeface="Times New Roman"/>
                        </a:defRPr>
                      </a:lvl3pPr>
                      <a:lvl4pPr marL="1371600" algn="l" defTabSz="457200" rtl="0" eaLnBrk="1" latinLnBrk="0" hangingPunct="1">
                        <a:defRPr sz="1800" b="1" kern="1200">
                          <a:solidFill>
                            <a:schemeClr val="lt1"/>
                          </a:solidFill>
                          <a:latin typeface="Times New Roman"/>
                        </a:defRPr>
                      </a:lvl4pPr>
                      <a:lvl5pPr marL="1828800" algn="l" defTabSz="457200" rtl="0" eaLnBrk="1" latinLnBrk="0" hangingPunct="1">
                        <a:defRPr sz="1800" b="1" kern="1200">
                          <a:solidFill>
                            <a:schemeClr val="lt1"/>
                          </a:solidFill>
                          <a:latin typeface="Times New Roman"/>
                        </a:defRPr>
                      </a:lvl5pPr>
                      <a:lvl6pPr marL="2286000" algn="l" defTabSz="457200" rtl="0" eaLnBrk="1" latinLnBrk="0" hangingPunct="1">
                        <a:defRPr sz="1800" b="1" kern="1200">
                          <a:solidFill>
                            <a:schemeClr val="lt1"/>
                          </a:solidFill>
                          <a:latin typeface="Times New Roman"/>
                        </a:defRPr>
                      </a:lvl6pPr>
                      <a:lvl7pPr marL="2743200" algn="l" defTabSz="457200" rtl="0" eaLnBrk="1" latinLnBrk="0" hangingPunct="1">
                        <a:defRPr sz="1800" b="1" kern="1200">
                          <a:solidFill>
                            <a:schemeClr val="lt1"/>
                          </a:solidFill>
                          <a:latin typeface="Times New Roman"/>
                        </a:defRPr>
                      </a:lvl7pPr>
                      <a:lvl8pPr marL="3200400" algn="l" defTabSz="457200" rtl="0" eaLnBrk="1" latinLnBrk="0" hangingPunct="1">
                        <a:defRPr sz="1800" b="1" kern="1200">
                          <a:solidFill>
                            <a:schemeClr val="lt1"/>
                          </a:solidFill>
                          <a:latin typeface="Times New Roman"/>
                        </a:defRPr>
                      </a:lvl8pPr>
                      <a:lvl9pPr marL="3657600" algn="l" defTabSz="457200" rtl="0" eaLnBrk="1" latinLnBrk="0" hangingPunct="1">
                        <a:defRPr sz="1800" b="1" kern="1200">
                          <a:solidFill>
                            <a:schemeClr val="lt1"/>
                          </a:solidFill>
                          <a:latin typeface="Times New Roman"/>
                        </a:defRPr>
                      </a:lvl9pPr>
                    </a:lstStyle>
                    <a:p>
                      <a:pPr algn="ctr"/>
                      <a:r>
                        <a:rPr lang="en-US" sz="1600" b="0" dirty="0" smtClean="0">
                          <a:latin typeface="Times New Roman"/>
                          <a:cs typeface="Times New Roman"/>
                        </a:rPr>
                        <a:t>Dataset</a:t>
                      </a:r>
                      <a:endParaRPr lang="en-US" sz="1600" b="0" dirty="0">
                        <a:solidFill>
                          <a:srgbClr val="000000"/>
                        </a:solidFill>
                        <a:latin typeface="Times New Roman"/>
                        <a:cs typeface="Times New Roman"/>
                      </a:endParaRPr>
                    </a:p>
                  </a:txBody>
                  <a:tcPr/>
                </a:tc>
                <a:tc>
                  <a:txBody>
                    <a:bodyPr/>
                    <a:lstStyle>
                      <a:lvl1pPr marL="0" algn="l" defTabSz="457200" rtl="0" eaLnBrk="1" latinLnBrk="0" hangingPunct="1">
                        <a:defRPr sz="1800" b="1" kern="1200">
                          <a:solidFill>
                            <a:schemeClr val="lt1"/>
                          </a:solidFill>
                          <a:latin typeface="Times New Roman"/>
                        </a:defRPr>
                      </a:lvl1pPr>
                      <a:lvl2pPr marL="457200" algn="l" defTabSz="457200" rtl="0" eaLnBrk="1" latinLnBrk="0" hangingPunct="1">
                        <a:defRPr sz="1800" b="1" kern="1200">
                          <a:solidFill>
                            <a:schemeClr val="lt1"/>
                          </a:solidFill>
                          <a:latin typeface="Times New Roman"/>
                        </a:defRPr>
                      </a:lvl2pPr>
                      <a:lvl3pPr marL="914400" algn="l" defTabSz="457200" rtl="0" eaLnBrk="1" latinLnBrk="0" hangingPunct="1">
                        <a:defRPr sz="1800" b="1" kern="1200">
                          <a:solidFill>
                            <a:schemeClr val="lt1"/>
                          </a:solidFill>
                          <a:latin typeface="Times New Roman"/>
                        </a:defRPr>
                      </a:lvl3pPr>
                      <a:lvl4pPr marL="1371600" algn="l" defTabSz="457200" rtl="0" eaLnBrk="1" latinLnBrk="0" hangingPunct="1">
                        <a:defRPr sz="1800" b="1" kern="1200">
                          <a:solidFill>
                            <a:schemeClr val="lt1"/>
                          </a:solidFill>
                          <a:latin typeface="Times New Roman"/>
                        </a:defRPr>
                      </a:lvl4pPr>
                      <a:lvl5pPr marL="1828800" algn="l" defTabSz="457200" rtl="0" eaLnBrk="1" latinLnBrk="0" hangingPunct="1">
                        <a:defRPr sz="1800" b="1" kern="1200">
                          <a:solidFill>
                            <a:schemeClr val="lt1"/>
                          </a:solidFill>
                          <a:latin typeface="Times New Roman"/>
                        </a:defRPr>
                      </a:lvl5pPr>
                      <a:lvl6pPr marL="2286000" algn="l" defTabSz="457200" rtl="0" eaLnBrk="1" latinLnBrk="0" hangingPunct="1">
                        <a:defRPr sz="1800" b="1" kern="1200">
                          <a:solidFill>
                            <a:schemeClr val="lt1"/>
                          </a:solidFill>
                          <a:latin typeface="Times New Roman"/>
                        </a:defRPr>
                      </a:lvl6pPr>
                      <a:lvl7pPr marL="2743200" algn="l" defTabSz="457200" rtl="0" eaLnBrk="1" latinLnBrk="0" hangingPunct="1">
                        <a:defRPr sz="1800" b="1" kern="1200">
                          <a:solidFill>
                            <a:schemeClr val="lt1"/>
                          </a:solidFill>
                          <a:latin typeface="Times New Roman"/>
                        </a:defRPr>
                      </a:lvl7pPr>
                      <a:lvl8pPr marL="3200400" algn="l" defTabSz="457200" rtl="0" eaLnBrk="1" latinLnBrk="0" hangingPunct="1">
                        <a:defRPr sz="1800" b="1" kern="1200">
                          <a:solidFill>
                            <a:schemeClr val="lt1"/>
                          </a:solidFill>
                          <a:latin typeface="Times New Roman"/>
                        </a:defRPr>
                      </a:lvl8pPr>
                      <a:lvl9pPr marL="3657600" algn="l" defTabSz="457200" rtl="0" eaLnBrk="1" latinLnBrk="0" hangingPunct="1">
                        <a:defRPr sz="1800" b="1" kern="1200">
                          <a:solidFill>
                            <a:schemeClr val="lt1"/>
                          </a:solidFill>
                          <a:latin typeface="Times New Roman"/>
                        </a:defRPr>
                      </a:lvl9pPr>
                    </a:lstStyle>
                    <a:p>
                      <a:pPr algn="ctr"/>
                      <a:r>
                        <a:rPr lang="en-US" sz="1600" b="0" dirty="0" smtClean="0">
                          <a:latin typeface="Times New Roman"/>
                          <a:cs typeface="Times New Roman"/>
                        </a:rPr>
                        <a:t>Group </a:t>
                      </a:r>
                      <a:r>
                        <a:rPr lang="en-US" sz="1600" b="0" i="1" dirty="0" smtClean="0">
                          <a:latin typeface="Times New Roman"/>
                          <a:cs typeface="Times New Roman"/>
                        </a:rPr>
                        <a:t>X</a:t>
                      </a:r>
                      <a:r>
                        <a:rPr lang="en-US" sz="1600" b="0" dirty="0" smtClean="0">
                          <a:latin typeface="Times New Roman"/>
                          <a:cs typeface="Times New Roman"/>
                        </a:rPr>
                        <a:t> (internal)</a:t>
                      </a:r>
                    </a:p>
                  </a:txBody>
                  <a:tcPr/>
                </a:tc>
                <a:tc>
                  <a:txBody>
                    <a:bodyPr/>
                    <a:lstStyle>
                      <a:lvl1pPr marL="0" algn="l" defTabSz="457200" rtl="0" eaLnBrk="1" latinLnBrk="0" hangingPunct="1">
                        <a:defRPr sz="1800" b="1" kern="1200">
                          <a:solidFill>
                            <a:schemeClr val="lt1"/>
                          </a:solidFill>
                          <a:latin typeface="Times New Roman"/>
                        </a:defRPr>
                      </a:lvl1pPr>
                      <a:lvl2pPr marL="457200" algn="l" defTabSz="457200" rtl="0" eaLnBrk="1" latinLnBrk="0" hangingPunct="1">
                        <a:defRPr sz="1800" b="1" kern="1200">
                          <a:solidFill>
                            <a:schemeClr val="lt1"/>
                          </a:solidFill>
                          <a:latin typeface="Times New Roman"/>
                        </a:defRPr>
                      </a:lvl2pPr>
                      <a:lvl3pPr marL="914400" algn="l" defTabSz="457200" rtl="0" eaLnBrk="1" latinLnBrk="0" hangingPunct="1">
                        <a:defRPr sz="1800" b="1" kern="1200">
                          <a:solidFill>
                            <a:schemeClr val="lt1"/>
                          </a:solidFill>
                          <a:latin typeface="Times New Roman"/>
                        </a:defRPr>
                      </a:lvl3pPr>
                      <a:lvl4pPr marL="1371600" algn="l" defTabSz="457200" rtl="0" eaLnBrk="1" latinLnBrk="0" hangingPunct="1">
                        <a:defRPr sz="1800" b="1" kern="1200">
                          <a:solidFill>
                            <a:schemeClr val="lt1"/>
                          </a:solidFill>
                          <a:latin typeface="Times New Roman"/>
                        </a:defRPr>
                      </a:lvl4pPr>
                      <a:lvl5pPr marL="1828800" algn="l" defTabSz="457200" rtl="0" eaLnBrk="1" latinLnBrk="0" hangingPunct="1">
                        <a:defRPr sz="1800" b="1" kern="1200">
                          <a:solidFill>
                            <a:schemeClr val="lt1"/>
                          </a:solidFill>
                          <a:latin typeface="Times New Roman"/>
                        </a:defRPr>
                      </a:lvl5pPr>
                      <a:lvl6pPr marL="2286000" algn="l" defTabSz="457200" rtl="0" eaLnBrk="1" latinLnBrk="0" hangingPunct="1">
                        <a:defRPr sz="1800" b="1" kern="1200">
                          <a:solidFill>
                            <a:schemeClr val="lt1"/>
                          </a:solidFill>
                          <a:latin typeface="Times New Roman"/>
                        </a:defRPr>
                      </a:lvl6pPr>
                      <a:lvl7pPr marL="2743200" algn="l" defTabSz="457200" rtl="0" eaLnBrk="1" latinLnBrk="0" hangingPunct="1">
                        <a:defRPr sz="1800" b="1" kern="1200">
                          <a:solidFill>
                            <a:schemeClr val="lt1"/>
                          </a:solidFill>
                          <a:latin typeface="Times New Roman"/>
                        </a:defRPr>
                      </a:lvl7pPr>
                      <a:lvl8pPr marL="3200400" algn="l" defTabSz="457200" rtl="0" eaLnBrk="1" latinLnBrk="0" hangingPunct="1">
                        <a:defRPr sz="1800" b="1" kern="1200">
                          <a:solidFill>
                            <a:schemeClr val="lt1"/>
                          </a:solidFill>
                          <a:latin typeface="Times New Roman"/>
                        </a:defRPr>
                      </a:lvl8pPr>
                      <a:lvl9pPr marL="3657600" algn="l" defTabSz="457200" rtl="0" eaLnBrk="1" latinLnBrk="0" hangingPunct="1">
                        <a:defRPr sz="1800" b="1" kern="1200">
                          <a:solidFill>
                            <a:schemeClr val="lt1"/>
                          </a:solidFill>
                          <a:latin typeface="Times New Roman"/>
                        </a:defRPr>
                      </a:lvl9pPr>
                    </a:lstStyle>
                    <a:p>
                      <a:pPr algn="ctr"/>
                      <a:r>
                        <a:rPr lang="en-US" sz="1600" b="0" dirty="0" smtClean="0">
                          <a:latin typeface="Times New Roman"/>
                          <a:cs typeface="Times New Roman"/>
                        </a:rPr>
                        <a:t>Group </a:t>
                      </a:r>
                      <a:r>
                        <a:rPr lang="en-US" sz="1600" b="0" i="1" dirty="0" smtClean="0">
                          <a:latin typeface="Times New Roman"/>
                          <a:cs typeface="Times New Roman"/>
                        </a:rPr>
                        <a:t>U</a:t>
                      </a:r>
                      <a:r>
                        <a:rPr lang="en-US" sz="1600" b="0" dirty="0" smtClean="0">
                          <a:latin typeface="Times New Roman"/>
                          <a:cs typeface="Times New Roman"/>
                        </a:rPr>
                        <a:t> (external)</a:t>
                      </a:r>
                    </a:p>
                  </a:txBody>
                  <a:tcPr/>
                </a:tc>
                <a:tc>
                  <a:txBody>
                    <a:bodyPr/>
                    <a:lstStyle>
                      <a:lvl1pPr marL="0" algn="l" defTabSz="457200" rtl="0" eaLnBrk="1" latinLnBrk="0" hangingPunct="1">
                        <a:defRPr sz="1800" b="1" kern="1200">
                          <a:solidFill>
                            <a:schemeClr val="lt1"/>
                          </a:solidFill>
                          <a:latin typeface="Times New Roman"/>
                        </a:defRPr>
                      </a:lvl1pPr>
                      <a:lvl2pPr marL="457200" algn="l" defTabSz="457200" rtl="0" eaLnBrk="1" latinLnBrk="0" hangingPunct="1">
                        <a:defRPr sz="1800" b="1" kern="1200">
                          <a:solidFill>
                            <a:schemeClr val="lt1"/>
                          </a:solidFill>
                          <a:latin typeface="Times New Roman"/>
                        </a:defRPr>
                      </a:lvl2pPr>
                      <a:lvl3pPr marL="914400" algn="l" defTabSz="457200" rtl="0" eaLnBrk="1" latinLnBrk="0" hangingPunct="1">
                        <a:defRPr sz="1800" b="1" kern="1200">
                          <a:solidFill>
                            <a:schemeClr val="lt1"/>
                          </a:solidFill>
                          <a:latin typeface="Times New Roman"/>
                        </a:defRPr>
                      </a:lvl3pPr>
                      <a:lvl4pPr marL="1371600" algn="l" defTabSz="457200" rtl="0" eaLnBrk="1" latinLnBrk="0" hangingPunct="1">
                        <a:defRPr sz="1800" b="1" kern="1200">
                          <a:solidFill>
                            <a:schemeClr val="lt1"/>
                          </a:solidFill>
                          <a:latin typeface="Times New Roman"/>
                        </a:defRPr>
                      </a:lvl4pPr>
                      <a:lvl5pPr marL="1828800" algn="l" defTabSz="457200" rtl="0" eaLnBrk="1" latinLnBrk="0" hangingPunct="1">
                        <a:defRPr sz="1800" b="1" kern="1200">
                          <a:solidFill>
                            <a:schemeClr val="lt1"/>
                          </a:solidFill>
                          <a:latin typeface="Times New Roman"/>
                        </a:defRPr>
                      </a:lvl5pPr>
                      <a:lvl6pPr marL="2286000" algn="l" defTabSz="457200" rtl="0" eaLnBrk="1" latinLnBrk="0" hangingPunct="1">
                        <a:defRPr sz="1800" b="1" kern="1200">
                          <a:solidFill>
                            <a:schemeClr val="lt1"/>
                          </a:solidFill>
                          <a:latin typeface="Times New Roman"/>
                        </a:defRPr>
                      </a:lvl6pPr>
                      <a:lvl7pPr marL="2743200" algn="l" defTabSz="457200" rtl="0" eaLnBrk="1" latinLnBrk="0" hangingPunct="1">
                        <a:defRPr sz="1800" b="1" kern="1200">
                          <a:solidFill>
                            <a:schemeClr val="lt1"/>
                          </a:solidFill>
                          <a:latin typeface="Times New Roman"/>
                        </a:defRPr>
                      </a:lvl7pPr>
                      <a:lvl8pPr marL="3200400" algn="l" defTabSz="457200" rtl="0" eaLnBrk="1" latinLnBrk="0" hangingPunct="1">
                        <a:defRPr sz="1800" b="1" kern="1200">
                          <a:solidFill>
                            <a:schemeClr val="lt1"/>
                          </a:solidFill>
                          <a:latin typeface="Times New Roman"/>
                        </a:defRPr>
                      </a:lvl8pPr>
                      <a:lvl9pPr marL="3657600" algn="l" defTabSz="457200" rtl="0" eaLnBrk="1" latinLnBrk="0" hangingPunct="1">
                        <a:defRPr sz="1800" b="1" kern="1200">
                          <a:solidFill>
                            <a:schemeClr val="lt1"/>
                          </a:solidFill>
                          <a:latin typeface="Times New Roman"/>
                        </a:defRPr>
                      </a:lvl9pPr>
                    </a:lstStyle>
                    <a:p>
                      <a:pPr algn="ctr"/>
                      <a:r>
                        <a:rPr lang="en-US" sz="1600" b="0" baseline="0" dirty="0" smtClean="0">
                          <a:solidFill>
                            <a:srgbClr val="FFFFFF"/>
                          </a:solidFill>
                          <a:latin typeface="Times New Roman"/>
                          <a:cs typeface="Times New Roman"/>
                        </a:rPr>
                        <a:t>Time samples of a full cell cycle</a:t>
                      </a:r>
                      <a:endParaRPr lang="en-US" sz="1600" b="0" dirty="0" smtClean="0">
                        <a:solidFill>
                          <a:srgbClr val="FFFFFF"/>
                        </a:solidFill>
                        <a:latin typeface="Times New Roman"/>
                        <a:cs typeface="Times New Roman"/>
                      </a:endParaRPr>
                    </a:p>
                  </a:txBody>
                  <a:tcPr/>
                </a:tc>
              </a:tr>
              <a:tr h="604677">
                <a:tc>
                  <a: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u="none" strike="noStrike" kern="1200" cap="none" spc="0" normalizeH="0" baseline="0" noProof="0" dirty="0" smtClean="0">
                          <a:ln>
                            <a:noFill/>
                          </a:ln>
                          <a:effectLst/>
                          <a:uLnTx/>
                          <a:uFillTx/>
                          <a:latin typeface="Times New Roman"/>
                          <a:cs typeface="Times New Roman"/>
                        </a:rPr>
                        <a:t>Human breast cancer cell cycle under hormonal stimulation</a:t>
                      </a:r>
                    </a:p>
                  </a:txBody>
                  <a:tcPr/>
                </a:tc>
                <a:tc>
                  <a:txBody>
                    <a:bodyPr/>
                    <a:lstStyle/>
                    <a:p>
                      <a:r>
                        <a:rPr lang="en-US" sz="1400" dirty="0" smtClean="0">
                          <a:latin typeface="Times New Roman"/>
                          <a:cs typeface="Times New Roman"/>
                        </a:rPr>
                        <a:t>1132</a:t>
                      </a:r>
                      <a:r>
                        <a:rPr lang="en-US" sz="1400" baseline="0" dirty="0" smtClean="0">
                          <a:latin typeface="Times New Roman"/>
                          <a:cs typeface="Times New Roman"/>
                        </a:rPr>
                        <a:t> </a:t>
                      </a:r>
                      <a:r>
                        <a:rPr lang="en-US" sz="1400" dirty="0" smtClean="0">
                          <a:latin typeface="Times New Roman"/>
                          <a:cs typeface="Times New Roman"/>
                        </a:rPr>
                        <a:t>metazoan </a:t>
                      </a:r>
                      <a:r>
                        <a:rPr lang="en-US" sz="1400" baseline="0" dirty="0" smtClean="0">
                          <a:latin typeface="Times New Roman"/>
                          <a:cs typeface="Times New Roman"/>
                        </a:rPr>
                        <a:t>conserved genes incl. 150 orthologous TFs</a:t>
                      </a:r>
                      <a:endParaRPr lang="en-US" sz="1400" dirty="0">
                        <a:latin typeface="Times New Roman"/>
                        <a:cs typeface="Times New Roman"/>
                      </a:endParaRPr>
                    </a:p>
                  </a:txBody>
                  <a:tcPr/>
                </a:tc>
                <a:tc>
                  <a:txBody>
                    <a:bodyPr/>
                    <a:lstStyle/>
                    <a:p>
                      <a:pPr algn="ctr"/>
                      <a:r>
                        <a:rPr lang="en-US" sz="1400" dirty="0" smtClean="0">
                          <a:latin typeface="Times New Roman"/>
                          <a:cs typeface="Times New Roman"/>
                        </a:rPr>
                        <a:t>1870 non-conserved metazoan transcription</a:t>
                      </a:r>
                      <a:r>
                        <a:rPr lang="en-US" sz="1400" baseline="0" dirty="0" smtClean="0">
                          <a:latin typeface="Times New Roman"/>
                          <a:cs typeface="Times New Roman"/>
                        </a:rPr>
                        <a:t> factors</a:t>
                      </a:r>
                      <a:endParaRPr lang="en-US" sz="1400" dirty="0">
                        <a:solidFill>
                          <a:srgbClr val="000000"/>
                        </a:solidFill>
                        <a:latin typeface="Times New Roman"/>
                        <a:cs typeface="Times New Roman"/>
                      </a:endParaRPr>
                    </a:p>
                  </a:txBody>
                  <a:tcPr/>
                </a:tc>
                <a:tc>
                  <a:txBody>
                    <a:bodyPr/>
                    <a:lstStyle/>
                    <a:p>
                      <a:pPr algn="ctr"/>
                      <a:r>
                        <a:rPr lang="en-US" sz="1400" dirty="0" smtClean="0">
                          <a:latin typeface="Times New Roman"/>
                          <a:cs typeface="Times New Roman"/>
                        </a:rPr>
                        <a:t>T=12 time points:</a:t>
                      </a:r>
                      <a:r>
                        <a:rPr lang="en-US" sz="1400" baseline="0" dirty="0" smtClean="0">
                          <a:latin typeface="Times New Roman"/>
                          <a:cs typeface="Times New Roman"/>
                        </a:rPr>
                        <a:t> 0, 4, 6, 8, 12, …, 28, 32 hours</a:t>
                      </a:r>
                      <a:endParaRPr lang="en-US" sz="1400" dirty="0">
                        <a:solidFill>
                          <a:srgbClr val="000000"/>
                        </a:solidFill>
                        <a:latin typeface="Times New Roman"/>
                        <a:cs typeface="Times New Roman"/>
                      </a:endParaRPr>
                    </a:p>
                  </a:txBody>
                  <a:tcPr/>
                </a:tc>
              </a:tr>
            </a:tbl>
          </a:graphicData>
        </a:graphic>
      </p:graphicFrame>
      <p:pic>
        <p:nvPicPr>
          <p:cNvPr id="3" name="Picture 2" descr="S2 Figure.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6022" y="2727108"/>
            <a:ext cx="7025378" cy="3795677"/>
          </a:xfrm>
          <a:prstGeom prst="rect">
            <a:avLst/>
          </a:prstGeom>
        </p:spPr>
      </p:pic>
      <p:sp>
        <p:nvSpPr>
          <p:cNvPr id="18" name="Title 1"/>
          <p:cNvSpPr>
            <a:spLocks noGrp="1"/>
          </p:cNvSpPr>
          <p:nvPr>
            <p:ph type="title"/>
          </p:nvPr>
        </p:nvSpPr>
        <p:spPr>
          <a:xfrm>
            <a:off x="0" y="274638"/>
            <a:ext cx="9144000" cy="759505"/>
          </a:xfrm>
        </p:spPr>
        <p:txBody>
          <a:bodyPr>
            <a:noAutofit/>
          </a:bodyPr>
          <a:lstStyle/>
          <a:p>
            <a:pPr algn="ctr"/>
            <a:r>
              <a:rPr lang="en-US" sz="2800" dirty="0" smtClean="0">
                <a:latin typeface="Helvetica"/>
                <a:cs typeface="Helvetica"/>
              </a:rPr>
              <a:t>Breast cancer cell cycle under hormonal stimulation</a:t>
            </a:r>
            <a:endParaRPr lang="en-US" sz="2800" dirty="0">
              <a:latin typeface="Helvetica"/>
              <a:cs typeface="Helvetica"/>
            </a:endParaRPr>
          </a:p>
        </p:txBody>
      </p:sp>
      <p:sp>
        <p:nvSpPr>
          <p:cNvPr id="6" name="TextBox 4"/>
          <p:cNvSpPr txBox="1">
            <a:spLocks noChangeArrowheads="1"/>
          </p:cNvSpPr>
          <p:nvPr/>
        </p:nvSpPr>
        <p:spPr bwMode="auto">
          <a:xfrm>
            <a:off x="0" y="6552218"/>
            <a:ext cx="5830957"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fontAlgn="auto" hangingPunct="1">
              <a:spcBef>
                <a:spcPts val="0"/>
              </a:spcBef>
              <a:spcAft>
                <a:spcPts val="0"/>
              </a:spcAft>
            </a:pPr>
            <a:r>
              <a:rPr lang="en-US" sz="1100" b="0" dirty="0" smtClean="0">
                <a:solidFill>
                  <a:prstClr val="black">
                    <a:lumMod val="50000"/>
                    <a:lumOff val="50000"/>
                  </a:prstClr>
                </a:solidFill>
                <a:latin typeface="Calibri" charset="0"/>
              </a:rPr>
              <a:t>[Wang et al. </a:t>
            </a:r>
            <a:r>
              <a:rPr lang="en-US" sz="1100" b="0" i="1" dirty="0" smtClean="0">
                <a:solidFill>
                  <a:prstClr val="black">
                    <a:lumMod val="50000"/>
                    <a:lumOff val="50000"/>
                  </a:prstClr>
                </a:solidFill>
                <a:latin typeface="Calibri" charset="0"/>
              </a:rPr>
              <a:t>PLOS CB</a:t>
            </a:r>
            <a:r>
              <a:rPr lang="en-US" sz="1100" b="0" dirty="0" smtClean="0">
                <a:solidFill>
                  <a:prstClr val="black">
                    <a:lumMod val="50000"/>
                    <a:lumOff val="50000"/>
                  </a:prstClr>
                </a:solidFill>
                <a:latin typeface="Calibri" charset="0"/>
              </a:rPr>
              <a:t> (in revision, ‘15)]</a:t>
            </a:r>
            <a:endParaRPr lang="en-US" sz="1100" b="0" dirty="0">
              <a:solidFill>
                <a:prstClr val="black">
                  <a:lumMod val="50000"/>
                  <a:lumOff val="50000"/>
                </a:prstClr>
              </a:solidFill>
              <a:latin typeface="Calibri" charset="0"/>
            </a:endParaRPr>
          </a:p>
        </p:txBody>
      </p:sp>
      <p:sp>
        <p:nvSpPr>
          <p:cNvPr id="8" name="TextBox 7"/>
          <p:cNvSpPr txBox="1"/>
          <p:nvPr/>
        </p:nvSpPr>
        <p:spPr>
          <a:xfrm>
            <a:off x="7391400" y="3793123"/>
            <a:ext cx="1752600" cy="338554"/>
          </a:xfrm>
          <a:prstGeom prst="rect">
            <a:avLst/>
          </a:prstGeom>
          <a:noFill/>
        </p:spPr>
        <p:txBody>
          <a:bodyPr wrap="square" rtlCol="0">
            <a:spAutoFit/>
          </a:bodyPr>
          <a:lstStyle/>
          <a:p>
            <a:pPr defTabSz="457200" fontAlgn="auto">
              <a:spcBef>
                <a:spcPts val="0"/>
              </a:spcBef>
              <a:spcAft>
                <a:spcPts val="0"/>
              </a:spcAft>
            </a:pPr>
            <a:r>
              <a:rPr lang="en-US" sz="1600" b="0" dirty="0" smtClean="0">
                <a:solidFill>
                  <a:srgbClr val="FF0000"/>
                </a:solidFill>
                <a:latin typeface="Helvetica"/>
                <a:ea typeface="+mn-ea"/>
                <a:cs typeface="Helvetica"/>
              </a:rPr>
              <a:t>a full cell cycle</a:t>
            </a:r>
            <a:endParaRPr lang="en-US" sz="1600" b="0" dirty="0">
              <a:solidFill>
                <a:srgbClr val="FF0000"/>
              </a:solidFill>
              <a:latin typeface="Helvetica"/>
              <a:ea typeface="+mn-ea"/>
              <a:cs typeface="Helvetica"/>
            </a:endParaRPr>
          </a:p>
        </p:txBody>
      </p:sp>
      <p:sp>
        <p:nvSpPr>
          <p:cNvPr id="9" name="TextBox 8"/>
          <p:cNvSpPr txBox="1"/>
          <p:nvPr/>
        </p:nvSpPr>
        <p:spPr>
          <a:xfrm>
            <a:off x="7282542" y="5397788"/>
            <a:ext cx="1752600" cy="584776"/>
          </a:xfrm>
          <a:prstGeom prst="rect">
            <a:avLst/>
          </a:prstGeom>
          <a:noFill/>
        </p:spPr>
        <p:txBody>
          <a:bodyPr wrap="square" rtlCol="0">
            <a:spAutoFit/>
          </a:bodyPr>
          <a:lstStyle/>
          <a:p>
            <a:pPr defTabSz="457200" fontAlgn="auto">
              <a:spcBef>
                <a:spcPts val="0"/>
              </a:spcBef>
              <a:spcAft>
                <a:spcPts val="0"/>
              </a:spcAft>
            </a:pPr>
            <a:r>
              <a:rPr lang="en-US" sz="1600" b="0" dirty="0" smtClean="0">
                <a:solidFill>
                  <a:srgbClr val="FF0000"/>
                </a:solidFill>
                <a:latin typeface="Helvetica"/>
                <a:ea typeface="+mn-ea"/>
                <a:cs typeface="Helvetica"/>
              </a:rPr>
              <a:t>faster cycle due to hormone</a:t>
            </a:r>
            <a:endParaRPr lang="en-US" sz="1600" b="0" dirty="0">
              <a:solidFill>
                <a:srgbClr val="FF0000"/>
              </a:solidFill>
              <a:latin typeface="Helvetica"/>
              <a:ea typeface="+mn-ea"/>
              <a:cs typeface="Helvetica"/>
            </a:endParaRPr>
          </a:p>
        </p:txBody>
      </p:sp>
      <p:sp>
        <p:nvSpPr>
          <p:cNvPr id="11" name="TextBox 10"/>
          <p:cNvSpPr txBox="1"/>
          <p:nvPr/>
        </p:nvSpPr>
        <p:spPr>
          <a:xfrm>
            <a:off x="7264400" y="3331458"/>
            <a:ext cx="1676400" cy="461665"/>
          </a:xfrm>
          <a:prstGeom prst="rect">
            <a:avLst/>
          </a:prstGeom>
          <a:solidFill>
            <a:schemeClr val="bg1"/>
          </a:solidFill>
        </p:spPr>
        <p:txBody>
          <a:bodyPr wrap="square" rtlCol="0">
            <a:spAutoFit/>
          </a:bodyPr>
          <a:lstStyle/>
          <a:p>
            <a:pPr algn="ctr" defTabSz="457200" fontAlgn="auto">
              <a:spcBef>
                <a:spcPts val="0"/>
              </a:spcBef>
              <a:spcAft>
                <a:spcPts val="0"/>
              </a:spcAft>
            </a:pPr>
            <a:r>
              <a:rPr lang="en-US" b="0" dirty="0" smtClean="0">
                <a:solidFill>
                  <a:srgbClr val="000000"/>
                </a:solidFill>
                <a:latin typeface="Georgia"/>
                <a:ea typeface="+mn-ea"/>
                <a:cs typeface="+mn-cs"/>
              </a:rPr>
              <a:t>Oscillated </a:t>
            </a:r>
            <a:r>
              <a:rPr lang="en-US" b="0" dirty="0" err="1" smtClean="0">
                <a:solidFill>
                  <a:srgbClr val="000000"/>
                </a:solidFill>
                <a:latin typeface="Georgia"/>
                <a:ea typeface="+mn-ea"/>
                <a:cs typeface="+mn-cs"/>
              </a:rPr>
              <a:t>iPDP</a:t>
            </a:r>
            <a:r>
              <a:rPr lang="en-US" b="0" dirty="0">
                <a:solidFill>
                  <a:srgbClr val="000000"/>
                </a:solidFill>
                <a:latin typeface="Georgia"/>
                <a:ea typeface="+mn-ea"/>
                <a:cs typeface="+mn-cs"/>
              </a:rPr>
              <a:t> </a:t>
            </a:r>
            <a:r>
              <a:rPr lang="en-US" b="0" dirty="0" smtClean="0">
                <a:solidFill>
                  <a:srgbClr val="000000"/>
                </a:solidFill>
                <a:latin typeface="Georgia"/>
                <a:ea typeface="+mn-ea"/>
                <a:cs typeface="+mn-cs"/>
              </a:rPr>
              <a:t>by conserved TFs</a:t>
            </a:r>
            <a:endParaRPr lang="en-US" b="0" dirty="0">
              <a:solidFill>
                <a:srgbClr val="000000"/>
              </a:solidFill>
              <a:latin typeface="Georgia"/>
              <a:ea typeface="+mn-ea"/>
              <a:cs typeface="+mn-cs"/>
            </a:endParaRPr>
          </a:p>
        </p:txBody>
      </p:sp>
      <p:sp>
        <p:nvSpPr>
          <p:cNvPr id="12" name="TextBox 11"/>
          <p:cNvSpPr txBox="1"/>
          <p:nvPr/>
        </p:nvSpPr>
        <p:spPr>
          <a:xfrm>
            <a:off x="7191828" y="4921611"/>
            <a:ext cx="1687286" cy="461665"/>
          </a:xfrm>
          <a:prstGeom prst="rect">
            <a:avLst/>
          </a:prstGeom>
          <a:noFill/>
        </p:spPr>
        <p:txBody>
          <a:bodyPr wrap="square" rtlCol="0">
            <a:spAutoFit/>
          </a:bodyPr>
          <a:lstStyle/>
          <a:p>
            <a:pPr algn="ctr" defTabSz="457200" fontAlgn="auto">
              <a:spcBef>
                <a:spcPts val="0"/>
              </a:spcBef>
              <a:spcAft>
                <a:spcPts val="0"/>
              </a:spcAft>
            </a:pPr>
            <a:r>
              <a:rPr lang="en-US" b="0" dirty="0" smtClean="0">
                <a:solidFill>
                  <a:srgbClr val="000000"/>
                </a:solidFill>
                <a:latin typeface="Georgia"/>
                <a:ea typeface="+mn-ea"/>
                <a:cs typeface="+mn-cs"/>
              </a:rPr>
              <a:t>Oscillated </a:t>
            </a:r>
            <a:r>
              <a:rPr lang="en-US" b="0" dirty="0" err="1">
                <a:solidFill>
                  <a:srgbClr val="000000"/>
                </a:solidFill>
                <a:latin typeface="Georgia"/>
                <a:ea typeface="+mn-ea"/>
                <a:cs typeface="+mn-cs"/>
              </a:rPr>
              <a:t>e</a:t>
            </a:r>
            <a:r>
              <a:rPr lang="en-US" b="0" dirty="0" err="1" smtClean="0">
                <a:solidFill>
                  <a:srgbClr val="000000"/>
                </a:solidFill>
                <a:latin typeface="Georgia"/>
                <a:ea typeface="+mn-ea"/>
                <a:cs typeface="+mn-cs"/>
              </a:rPr>
              <a:t>PDP</a:t>
            </a:r>
            <a:r>
              <a:rPr lang="en-US" b="0" dirty="0" smtClean="0">
                <a:solidFill>
                  <a:srgbClr val="000000"/>
                </a:solidFill>
                <a:latin typeface="Georgia"/>
                <a:ea typeface="+mn-ea"/>
                <a:cs typeface="+mn-cs"/>
              </a:rPr>
              <a:t> by non-conserved TFs</a:t>
            </a:r>
            <a:endParaRPr lang="en-US" b="0" dirty="0">
              <a:solidFill>
                <a:srgbClr val="000000"/>
              </a:solidFill>
              <a:latin typeface="Georgia"/>
              <a:ea typeface="+mn-ea"/>
              <a:cs typeface="+mn-cs"/>
            </a:endParaRPr>
          </a:p>
        </p:txBody>
      </p:sp>
      <p:sp>
        <p:nvSpPr>
          <p:cNvPr id="2" name="Rectangle 1"/>
          <p:cNvSpPr/>
          <p:nvPr/>
        </p:nvSpPr>
        <p:spPr>
          <a:xfrm>
            <a:off x="5722099" y="2745251"/>
            <a:ext cx="3109843" cy="1881178"/>
          </a:xfrm>
          <a:prstGeom prst="rect">
            <a:avLst/>
          </a:prstGeom>
          <a:noFill/>
          <a:ln>
            <a:solidFill>
              <a:schemeClr val="tx1"/>
            </a:solidFill>
            <a:prstDash val="dot"/>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13" name="Rectangle 12"/>
          <p:cNvSpPr/>
          <p:nvPr/>
        </p:nvSpPr>
        <p:spPr>
          <a:xfrm>
            <a:off x="5722099" y="4706257"/>
            <a:ext cx="3109843" cy="1881178"/>
          </a:xfrm>
          <a:prstGeom prst="rect">
            <a:avLst/>
          </a:prstGeom>
          <a:noFill/>
          <a:ln>
            <a:solidFill>
              <a:schemeClr val="tx1"/>
            </a:solidFill>
            <a:prstDash val="dot"/>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Tree>
    <p:extLst>
      <p:ext uri="{BB962C8B-B14F-4D97-AF65-F5344CB8AC3E}">
        <p14:creationId xmlns:p14="http://schemas.microsoft.com/office/powerpoint/2010/main" val="608274314"/>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3" name="Group 92"/>
          <p:cNvGrpSpPr/>
          <p:nvPr/>
        </p:nvGrpSpPr>
        <p:grpSpPr>
          <a:xfrm rot="16200000">
            <a:off x="7210454" y="153919"/>
            <a:ext cx="1160882" cy="2483376"/>
            <a:chOff x="7755700" y="590365"/>
            <a:chExt cx="1160882" cy="2483376"/>
          </a:xfrm>
        </p:grpSpPr>
        <p:cxnSp>
          <p:nvCxnSpPr>
            <p:cNvPr id="5" name="Curved Connector 4"/>
            <p:cNvCxnSpPr>
              <a:stCxn id="69" idx="1"/>
              <a:endCxn id="75" idx="3"/>
            </p:cNvCxnSpPr>
            <p:nvPr/>
          </p:nvCxnSpPr>
          <p:spPr bwMode="auto">
            <a:xfrm rot="16200000" flipV="1">
              <a:off x="7535209" y="2114673"/>
              <a:ext cx="1217532" cy="76260"/>
            </a:xfrm>
            <a:prstGeom prst="curvedConnector3">
              <a:avLst>
                <a:gd name="adj1" fmla="val 50000"/>
              </a:avLst>
            </a:prstGeom>
            <a:solidFill>
              <a:schemeClr val="accent1"/>
            </a:solidFill>
            <a:ln w="38100" cap="flat" cmpd="sng" algn="ctr">
              <a:solidFill>
                <a:schemeClr val="accent1">
                  <a:lumMod val="50000"/>
                </a:schemeClr>
              </a:solidFill>
              <a:prstDash val="solid"/>
              <a:round/>
              <a:headEnd type="none" w="med" len="med"/>
              <a:tailEnd type="triangle"/>
            </a:ln>
            <a:effectLst/>
          </p:spPr>
        </p:cxnSp>
        <p:cxnSp>
          <p:nvCxnSpPr>
            <p:cNvPr id="6" name="Curved Connector 5"/>
            <p:cNvCxnSpPr>
              <a:stCxn id="68" idx="1"/>
              <a:endCxn id="75" idx="5"/>
            </p:cNvCxnSpPr>
            <p:nvPr/>
          </p:nvCxnSpPr>
          <p:spPr bwMode="auto">
            <a:xfrm rot="16200000" flipV="1">
              <a:off x="8059811" y="1755595"/>
              <a:ext cx="951280" cy="528163"/>
            </a:xfrm>
            <a:prstGeom prst="curvedConnector3">
              <a:avLst>
                <a:gd name="adj1" fmla="val 50000"/>
              </a:avLst>
            </a:prstGeom>
            <a:solidFill>
              <a:schemeClr val="accent1"/>
            </a:solidFill>
            <a:ln w="38100" cap="flat" cmpd="sng" algn="ctr">
              <a:solidFill>
                <a:schemeClr val="accent1">
                  <a:lumMod val="50000"/>
                </a:schemeClr>
              </a:solidFill>
              <a:prstDash val="solid"/>
              <a:round/>
              <a:headEnd type="none" w="med" len="med"/>
              <a:tailEnd type="triangle"/>
            </a:ln>
            <a:effectLst/>
          </p:spPr>
        </p:cxnSp>
        <p:cxnSp>
          <p:nvCxnSpPr>
            <p:cNvPr id="7" name="Curved Connector 6"/>
            <p:cNvCxnSpPr>
              <a:stCxn id="71" idx="1"/>
              <a:endCxn id="75" idx="5"/>
            </p:cNvCxnSpPr>
            <p:nvPr/>
          </p:nvCxnSpPr>
          <p:spPr bwMode="auto">
            <a:xfrm rot="16200000" flipV="1">
              <a:off x="7785518" y="2029888"/>
              <a:ext cx="1295618" cy="323916"/>
            </a:xfrm>
            <a:prstGeom prst="curvedConnector3">
              <a:avLst>
                <a:gd name="adj1" fmla="val 50000"/>
              </a:avLst>
            </a:prstGeom>
            <a:solidFill>
              <a:schemeClr val="accent1"/>
            </a:solidFill>
            <a:ln w="38100" cap="flat" cmpd="sng" algn="ctr">
              <a:solidFill>
                <a:schemeClr val="accent1">
                  <a:lumMod val="50000"/>
                </a:schemeClr>
              </a:solidFill>
              <a:prstDash val="solid"/>
              <a:round/>
              <a:headEnd type="none" w="med" len="med"/>
              <a:tailEnd type="triangle"/>
            </a:ln>
            <a:effectLst/>
          </p:spPr>
        </p:cxnSp>
        <p:cxnSp>
          <p:nvCxnSpPr>
            <p:cNvPr id="8" name="Curved Connector 7"/>
            <p:cNvCxnSpPr>
              <a:stCxn id="70" idx="1"/>
              <a:endCxn id="75" idx="3"/>
            </p:cNvCxnSpPr>
            <p:nvPr/>
          </p:nvCxnSpPr>
          <p:spPr bwMode="auto">
            <a:xfrm rot="5400000" flipH="1" flipV="1">
              <a:off x="7539244" y="1877537"/>
              <a:ext cx="900101" cy="233102"/>
            </a:xfrm>
            <a:prstGeom prst="curvedConnector3">
              <a:avLst>
                <a:gd name="adj1" fmla="val 50000"/>
              </a:avLst>
            </a:prstGeom>
            <a:solidFill>
              <a:schemeClr val="accent1"/>
            </a:solidFill>
            <a:ln w="38100" cap="flat" cmpd="sng" algn="ctr">
              <a:solidFill>
                <a:schemeClr val="accent1">
                  <a:lumMod val="50000"/>
                </a:schemeClr>
              </a:solidFill>
              <a:prstDash val="solid"/>
              <a:round/>
              <a:headEnd type="none" w="med" len="med"/>
              <a:tailEnd type="triangle"/>
            </a:ln>
            <a:effectLst/>
          </p:spPr>
        </p:cxnSp>
        <p:cxnSp>
          <p:nvCxnSpPr>
            <p:cNvPr id="9" name="Curved Connector 8"/>
            <p:cNvCxnSpPr>
              <a:stCxn id="72" idx="1"/>
              <a:endCxn id="75" idx="4"/>
            </p:cNvCxnSpPr>
            <p:nvPr/>
          </p:nvCxnSpPr>
          <p:spPr bwMode="auto">
            <a:xfrm rot="16200000" flipV="1">
              <a:off x="7803593" y="1963336"/>
              <a:ext cx="917014" cy="146979"/>
            </a:xfrm>
            <a:prstGeom prst="curvedConnector3">
              <a:avLst>
                <a:gd name="adj1" fmla="val 50000"/>
              </a:avLst>
            </a:prstGeom>
            <a:solidFill>
              <a:schemeClr val="accent1"/>
            </a:solidFill>
            <a:ln w="38100" cap="flat" cmpd="sng" algn="ctr">
              <a:solidFill>
                <a:schemeClr val="accent1">
                  <a:lumMod val="50000"/>
                </a:schemeClr>
              </a:solidFill>
              <a:prstDash val="solid"/>
              <a:round/>
              <a:headEnd type="none" w="med" len="med"/>
              <a:tailEnd type="triangle"/>
            </a:ln>
            <a:effectLst/>
          </p:spPr>
        </p:cxnSp>
        <p:grpSp>
          <p:nvGrpSpPr>
            <p:cNvPr id="22" name="Group 21"/>
            <p:cNvGrpSpPr/>
            <p:nvPr/>
          </p:nvGrpSpPr>
          <p:grpSpPr>
            <a:xfrm>
              <a:off x="7866948" y="590365"/>
              <a:ext cx="984906" cy="987953"/>
              <a:chOff x="27532129" y="9360190"/>
              <a:chExt cx="1923644" cy="1929596"/>
            </a:xfrm>
          </p:grpSpPr>
          <p:sp>
            <p:nvSpPr>
              <p:cNvPr id="74" name="Oval 73"/>
              <p:cNvSpPr/>
              <p:nvPr/>
            </p:nvSpPr>
            <p:spPr bwMode="auto">
              <a:xfrm>
                <a:off x="27532129" y="9660711"/>
                <a:ext cx="457201" cy="457199"/>
              </a:xfrm>
              <a:prstGeom prst="ellipse">
                <a:avLst/>
              </a:prstGeom>
              <a:solidFill>
                <a:srgbClr val="005C00"/>
              </a:solidFill>
              <a:ln w="9525" cap="flat" cmpd="sng" algn="ctr">
                <a:no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bodyPr>
              <a:lstStyle/>
              <a:p>
                <a:pPr eaLnBrk="0" hangingPunct="0"/>
                <a:endParaRPr lang="en-US" sz="2400" b="0">
                  <a:solidFill>
                    <a:prstClr val="black"/>
                  </a:solidFill>
                  <a:latin typeface="Times New Roman" pitchFamily="18" charset="0"/>
                </a:endParaRPr>
              </a:p>
            </p:txBody>
          </p:sp>
          <p:sp>
            <p:nvSpPr>
              <p:cNvPr id="75" name="Oval 74"/>
              <p:cNvSpPr/>
              <p:nvPr/>
            </p:nvSpPr>
            <p:spPr bwMode="auto">
              <a:xfrm>
                <a:off x="27931773" y="10832586"/>
                <a:ext cx="457200" cy="457200"/>
              </a:xfrm>
              <a:prstGeom prst="ellipse">
                <a:avLst/>
              </a:prstGeom>
              <a:solidFill>
                <a:srgbClr val="005C00"/>
              </a:solidFill>
              <a:ln w="9525" cap="flat" cmpd="sng" algn="ctr">
                <a:solidFill>
                  <a:schemeClr val="tx1"/>
                </a:solid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bodyPr>
              <a:lstStyle/>
              <a:p>
                <a:pPr eaLnBrk="0" hangingPunct="0"/>
                <a:endParaRPr lang="en-US" sz="2400" b="0">
                  <a:solidFill>
                    <a:prstClr val="black"/>
                  </a:solidFill>
                  <a:latin typeface="Times New Roman" pitchFamily="18" charset="0"/>
                </a:endParaRPr>
              </a:p>
            </p:txBody>
          </p:sp>
          <p:sp>
            <p:nvSpPr>
              <p:cNvPr id="76" name="Oval 75"/>
              <p:cNvSpPr/>
              <p:nvPr/>
            </p:nvSpPr>
            <p:spPr bwMode="auto">
              <a:xfrm>
                <a:off x="28998573" y="10781952"/>
                <a:ext cx="457200" cy="457200"/>
              </a:xfrm>
              <a:prstGeom prst="ellipse">
                <a:avLst/>
              </a:prstGeom>
              <a:solidFill>
                <a:srgbClr val="005C00"/>
              </a:solidFill>
              <a:ln w="9525" cap="flat" cmpd="sng" algn="ctr">
                <a:no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bodyPr>
              <a:lstStyle/>
              <a:p>
                <a:pPr eaLnBrk="0" hangingPunct="0"/>
                <a:endParaRPr lang="en-US" sz="2400" b="0">
                  <a:solidFill>
                    <a:prstClr val="black"/>
                  </a:solidFill>
                  <a:latin typeface="Times New Roman" pitchFamily="18" charset="0"/>
                </a:endParaRPr>
              </a:p>
            </p:txBody>
          </p:sp>
          <p:sp>
            <p:nvSpPr>
              <p:cNvPr id="77" name="Oval 76"/>
              <p:cNvSpPr/>
              <p:nvPr/>
            </p:nvSpPr>
            <p:spPr bwMode="auto">
              <a:xfrm>
                <a:off x="28842367" y="9869555"/>
                <a:ext cx="457199" cy="457199"/>
              </a:xfrm>
              <a:prstGeom prst="ellipse">
                <a:avLst/>
              </a:prstGeom>
              <a:solidFill>
                <a:srgbClr val="005C00"/>
              </a:solidFill>
              <a:ln w="9525" cap="flat" cmpd="sng" algn="ctr">
                <a:no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bodyPr>
              <a:lstStyle/>
              <a:p>
                <a:pPr eaLnBrk="0" hangingPunct="0"/>
                <a:endParaRPr lang="en-US" sz="2400" b="0">
                  <a:solidFill>
                    <a:prstClr val="black"/>
                  </a:solidFill>
                  <a:latin typeface="Times New Roman" pitchFamily="18" charset="0"/>
                </a:endParaRPr>
              </a:p>
            </p:txBody>
          </p:sp>
          <p:sp>
            <p:nvSpPr>
              <p:cNvPr id="78" name="Oval 77"/>
              <p:cNvSpPr/>
              <p:nvPr/>
            </p:nvSpPr>
            <p:spPr bwMode="auto">
              <a:xfrm>
                <a:off x="28109573" y="9360190"/>
                <a:ext cx="457200" cy="457200"/>
              </a:xfrm>
              <a:prstGeom prst="ellipse">
                <a:avLst/>
              </a:prstGeom>
              <a:solidFill>
                <a:srgbClr val="005C00"/>
              </a:solidFill>
              <a:ln w="9525" cap="flat" cmpd="sng" algn="ctr">
                <a:no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bodyPr>
              <a:lstStyle/>
              <a:p>
                <a:pPr eaLnBrk="0" hangingPunct="0"/>
                <a:endParaRPr lang="en-US" sz="2400" b="0">
                  <a:solidFill>
                    <a:prstClr val="black"/>
                  </a:solidFill>
                  <a:latin typeface="Times New Roman" pitchFamily="18" charset="0"/>
                </a:endParaRPr>
              </a:p>
            </p:txBody>
          </p:sp>
          <p:cxnSp>
            <p:nvCxnSpPr>
              <p:cNvPr id="80" name="Straight Arrow Connector 79"/>
              <p:cNvCxnSpPr>
                <a:stCxn id="76" idx="2"/>
                <a:endCxn id="75" idx="5"/>
              </p:cNvCxnSpPr>
              <p:nvPr/>
            </p:nvCxnSpPr>
            <p:spPr bwMode="auto">
              <a:xfrm flipH="1">
                <a:off x="28322018" y="11010552"/>
                <a:ext cx="676555" cy="212279"/>
              </a:xfrm>
              <a:prstGeom prst="straightConnector1">
                <a:avLst/>
              </a:prstGeom>
              <a:solidFill>
                <a:schemeClr val="accent1"/>
              </a:solidFill>
              <a:ln w="38100" cap="flat" cmpd="sng" algn="ctr">
                <a:solidFill>
                  <a:srgbClr val="FF0000"/>
                </a:solidFill>
                <a:prstDash val="solid"/>
                <a:round/>
                <a:headEnd type="none" w="med" len="med"/>
                <a:tailEnd type="triangle"/>
              </a:ln>
              <a:effectLst/>
            </p:spPr>
          </p:cxnSp>
          <p:cxnSp>
            <p:nvCxnSpPr>
              <p:cNvPr id="81" name="Straight Arrow Connector 80"/>
              <p:cNvCxnSpPr>
                <a:stCxn id="77" idx="3"/>
                <a:endCxn id="75" idx="7"/>
              </p:cNvCxnSpPr>
              <p:nvPr/>
            </p:nvCxnSpPr>
            <p:spPr bwMode="auto">
              <a:xfrm rot="5400000">
                <a:off x="28295798" y="10286019"/>
                <a:ext cx="639744" cy="587304"/>
              </a:xfrm>
              <a:prstGeom prst="straightConnector1">
                <a:avLst/>
              </a:prstGeom>
              <a:solidFill>
                <a:schemeClr val="accent1"/>
              </a:solidFill>
              <a:ln w="38100" cap="flat" cmpd="sng" algn="ctr">
                <a:solidFill>
                  <a:srgbClr val="FF0000"/>
                </a:solidFill>
                <a:prstDash val="solid"/>
                <a:round/>
                <a:headEnd type="none" w="med" len="med"/>
                <a:tailEnd type="triangle"/>
              </a:ln>
              <a:effectLst/>
            </p:spPr>
          </p:cxnSp>
          <p:cxnSp>
            <p:nvCxnSpPr>
              <p:cNvPr id="82" name="Straight Arrow Connector 81"/>
              <p:cNvCxnSpPr>
                <a:stCxn id="74" idx="5"/>
                <a:endCxn id="75" idx="0"/>
              </p:cNvCxnSpPr>
              <p:nvPr/>
            </p:nvCxnSpPr>
            <p:spPr bwMode="auto">
              <a:xfrm rot="5400000" flipV="1">
                <a:off x="27650559" y="10322771"/>
                <a:ext cx="781629" cy="238000"/>
              </a:xfrm>
              <a:prstGeom prst="straightConnector1">
                <a:avLst/>
              </a:prstGeom>
              <a:solidFill>
                <a:schemeClr val="accent1"/>
              </a:solidFill>
              <a:ln w="38100" cap="flat" cmpd="sng" algn="ctr">
                <a:solidFill>
                  <a:srgbClr val="FF0000"/>
                </a:solidFill>
                <a:prstDash val="solid"/>
                <a:round/>
                <a:headEnd type="none" w="med" len="med"/>
                <a:tailEnd type="triangle"/>
              </a:ln>
              <a:effectLst/>
            </p:spPr>
          </p:cxnSp>
          <p:cxnSp>
            <p:nvCxnSpPr>
              <p:cNvPr id="84" name="Straight Arrow Connector 83"/>
              <p:cNvCxnSpPr>
                <a:stCxn id="78" idx="4"/>
                <a:endCxn id="75" idx="0"/>
              </p:cNvCxnSpPr>
              <p:nvPr/>
            </p:nvCxnSpPr>
            <p:spPr bwMode="auto">
              <a:xfrm flipH="1">
                <a:off x="28160373" y="9817390"/>
                <a:ext cx="177800" cy="1015196"/>
              </a:xfrm>
              <a:prstGeom prst="straightConnector1">
                <a:avLst/>
              </a:prstGeom>
              <a:solidFill>
                <a:schemeClr val="accent1"/>
              </a:solidFill>
              <a:ln w="38100" cap="flat" cmpd="sng" algn="ctr">
                <a:solidFill>
                  <a:srgbClr val="FF0000"/>
                </a:solidFill>
                <a:prstDash val="solid"/>
                <a:round/>
                <a:headEnd type="none" w="med" len="med"/>
                <a:tailEnd type="triangle"/>
              </a:ln>
              <a:effectLst/>
            </p:spPr>
          </p:cxnSp>
        </p:grpSp>
        <p:grpSp>
          <p:nvGrpSpPr>
            <p:cNvPr id="23" name="Group 22"/>
            <p:cNvGrpSpPr/>
            <p:nvPr/>
          </p:nvGrpSpPr>
          <p:grpSpPr>
            <a:xfrm rot="5400000">
              <a:off x="8021343" y="2178502"/>
              <a:ext cx="629596" cy="1160882"/>
              <a:chOff x="31483960" y="9392532"/>
              <a:chExt cx="1229679" cy="2267352"/>
            </a:xfrm>
          </p:grpSpPr>
          <p:sp>
            <p:nvSpPr>
              <p:cNvPr id="68" name="Rectangle 67"/>
              <p:cNvSpPr/>
              <p:nvPr/>
            </p:nvSpPr>
            <p:spPr bwMode="auto">
              <a:xfrm>
                <a:off x="31583934" y="9392532"/>
                <a:ext cx="457199" cy="457200"/>
              </a:xfrm>
              <a:prstGeom prst="rect">
                <a:avLst/>
              </a:prstGeom>
              <a:solidFill>
                <a:schemeClr val="accent6">
                  <a:lumMod val="50000"/>
                </a:schemeClr>
              </a:solidFill>
              <a:ln w="9525" cap="flat" cmpd="sng" algn="ctr">
                <a:no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bodyPr>
              <a:lstStyle/>
              <a:p>
                <a:pPr eaLnBrk="0" hangingPunct="0"/>
                <a:endParaRPr lang="en-US" sz="2400" b="0">
                  <a:solidFill>
                    <a:prstClr val="black"/>
                  </a:solidFill>
                  <a:latin typeface="Times New Roman" pitchFamily="18" charset="0"/>
                </a:endParaRPr>
              </a:p>
            </p:txBody>
          </p:sp>
          <p:sp>
            <p:nvSpPr>
              <p:cNvPr id="69" name="Rectangle 68"/>
              <p:cNvSpPr/>
              <p:nvPr/>
            </p:nvSpPr>
            <p:spPr bwMode="auto">
              <a:xfrm>
                <a:off x="32103958" y="10598440"/>
                <a:ext cx="457200" cy="457200"/>
              </a:xfrm>
              <a:prstGeom prst="rect">
                <a:avLst/>
              </a:prstGeom>
              <a:solidFill>
                <a:schemeClr val="accent6">
                  <a:lumMod val="50000"/>
                </a:schemeClr>
              </a:solidFill>
              <a:ln w="9525" cap="flat" cmpd="sng" algn="ctr">
                <a:no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bodyPr>
              <a:lstStyle/>
              <a:p>
                <a:pPr eaLnBrk="0" hangingPunct="0"/>
                <a:endParaRPr lang="en-US" sz="2400" b="0">
                  <a:solidFill>
                    <a:prstClr val="black"/>
                  </a:solidFill>
                  <a:latin typeface="Times New Roman" pitchFamily="18" charset="0"/>
                </a:endParaRPr>
              </a:p>
            </p:txBody>
          </p:sp>
          <p:sp>
            <p:nvSpPr>
              <p:cNvPr id="70" name="Rectangle 69"/>
              <p:cNvSpPr/>
              <p:nvPr/>
            </p:nvSpPr>
            <p:spPr bwMode="auto">
              <a:xfrm>
                <a:off x="31483960" y="11202684"/>
                <a:ext cx="457199" cy="457200"/>
              </a:xfrm>
              <a:prstGeom prst="rect">
                <a:avLst/>
              </a:prstGeom>
              <a:solidFill>
                <a:schemeClr val="accent6">
                  <a:lumMod val="50000"/>
                </a:schemeClr>
              </a:solidFill>
              <a:ln w="9525" cap="flat" cmpd="sng" algn="ctr">
                <a:no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bodyPr>
              <a:lstStyle/>
              <a:p>
                <a:pPr eaLnBrk="0" hangingPunct="0"/>
                <a:endParaRPr lang="en-US" sz="2400" b="0">
                  <a:solidFill>
                    <a:prstClr val="black"/>
                  </a:solidFill>
                  <a:latin typeface="Times New Roman" pitchFamily="18" charset="0"/>
                </a:endParaRPr>
              </a:p>
            </p:txBody>
          </p:sp>
          <p:sp>
            <p:nvSpPr>
              <p:cNvPr id="71" name="Rectangle 70"/>
              <p:cNvSpPr/>
              <p:nvPr/>
            </p:nvSpPr>
            <p:spPr bwMode="auto">
              <a:xfrm>
                <a:off x="32256440" y="9791466"/>
                <a:ext cx="457199" cy="457200"/>
              </a:xfrm>
              <a:prstGeom prst="rect">
                <a:avLst/>
              </a:prstGeom>
              <a:solidFill>
                <a:schemeClr val="accent6">
                  <a:lumMod val="50000"/>
                </a:schemeClr>
              </a:solidFill>
              <a:ln w="9525" cap="flat" cmpd="sng" algn="ctr">
                <a:no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bodyPr>
              <a:lstStyle/>
              <a:p>
                <a:pPr eaLnBrk="0" hangingPunct="0"/>
                <a:endParaRPr lang="en-US" sz="2400" b="0">
                  <a:solidFill>
                    <a:prstClr val="black"/>
                  </a:solidFill>
                  <a:latin typeface="Times New Roman" pitchFamily="18" charset="0"/>
                </a:endParaRPr>
              </a:p>
            </p:txBody>
          </p:sp>
          <p:sp>
            <p:nvSpPr>
              <p:cNvPr id="72" name="Rectangle 71"/>
              <p:cNvSpPr/>
              <p:nvPr/>
            </p:nvSpPr>
            <p:spPr bwMode="auto">
              <a:xfrm>
                <a:off x="31583935" y="10298688"/>
                <a:ext cx="457201" cy="457200"/>
              </a:xfrm>
              <a:prstGeom prst="rect">
                <a:avLst/>
              </a:prstGeom>
              <a:solidFill>
                <a:schemeClr val="accent6">
                  <a:lumMod val="50000"/>
                </a:schemeClr>
              </a:solidFill>
              <a:ln w="9525" cap="flat" cmpd="sng" algn="ctr">
                <a:no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bodyPr>
              <a:lstStyle/>
              <a:p>
                <a:pPr eaLnBrk="0" hangingPunct="0"/>
                <a:endParaRPr lang="en-US" sz="2400" b="0">
                  <a:solidFill>
                    <a:prstClr val="black"/>
                  </a:solidFill>
                  <a:latin typeface="Times New Roman" pitchFamily="18" charset="0"/>
                </a:endParaRPr>
              </a:p>
            </p:txBody>
          </p:sp>
        </p:grpSp>
      </p:grpSp>
      <p:sp>
        <p:nvSpPr>
          <p:cNvPr id="24" name="TextBox 23"/>
          <p:cNvSpPr txBox="1"/>
          <p:nvPr/>
        </p:nvSpPr>
        <p:spPr>
          <a:xfrm>
            <a:off x="3247199" y="1057439"/>
            <a:ext cx="2729738" cy="338554"/>
          </a:xfrm>
          <a:prstGeom prst="rect">
            <a:avLst/>
          </a:prstGeom>
          <a:noFill/>
          <a:ln>
            <a:noFill/>
          </a:ln>
        </p:spPr>
        <p:txBody>
          <a:bodyPr wrap="square" rtlCol="0">
            <a:spAutoFit/>
          </a:bodyPr>
          <a:lstStyle/>
          <a:p>
            <a:pPr defTabSz="457200" fontAlgn="auto">
              <a:spcBef>
                <a:spcPts val="0"/>
              </a:spcBef>
              <a:spcAft>
                <a:spcPts val="0"/>
              </a:spcAft>
            </a:pPr>
            <a:r>
              <a:rPr lang="en-US" sz="1600" dirty="0">
                <a:solidFill>
                  <a:prstClr val="black"/>
                </a:solidFill>
                <a:latin typeface="Helvetica"/>
                <a:cs typeface="Helvetica"/>
              </a:rPr>
              <a:t>B</a:t>
            </a:r>
            <a:r>
              <a:rPr lang="en-US" sz="1600" b="0" dirty="0">
                <a:solidFill>
                  <a:prstClr val="black"/>
                </a:solidFill>
                <a:latin typeface="Helvetica"/>
                <a:cs typeface="Helvetica"/>
              </a:rPr>
              <a:t>. Dimensionality Reduction</a:t>
            </a:r>
          </a:p>
        </p:txBody>
      </p:sp>
      <p:grpSp>
        <p:nvGrpSpPr>
          <p:cNvPr id="25" name="Group 24"/>
          <p:cNvGrpSpPr/>
          <p:nvPr/>
        </p:nvGrpSpPr>
        <p:grpSpPr>
          <a:xfrm>
            <a:off x="3402292" y="1465953"/>
            <a:ext cx="2409028" cy="1792884"/>
            <a:chOff x="14593669" y="16422881"/>
            <a:chExt cx="4705128" cy="3501728"/>
          </a:xfrm>
        </p:grpSpPr>
        <p:grpSp>
          <p:nvGrpSpPr>
            <p:cNvPr id="51" name="Group 50"/>
            <p:cNvGrpSpPr/>
            <p:nvPr/>
          </p:nvGrpSpPr>
          <p:grpSpPr>
            <a:xfrm>
              <a:off x="14593669" y="16422881"/>
              <a:ext cx="1983481" cy="3501728"/>
              <a:chOff x="235521" y="2156808"/>
              <a:chExt cx="1983481" cy="3501728"/>
            </a:xfrm>
          </p:grpSpPr>
          <p:sp>
            <p:nvSpPr>
              <p:cNvPr id="65" name="Rectangle 64"/>
              <p:cNvSpPr/>
              <p:nvPr/>
            </p:nvSpPr>
            <p:spPr>
              <a:xfrm>
                <a:off x="836022" y="2156808"/>
                <a:ext cx="1061107" cy="3051494"/>
              </a:xfrm>
              <a:prstGeom prst="rect">
                <a:avLst/>
              </a:prstGeom>
              <a:solidFill>
                <a:srgbClr val="9BBB58"/>
              </a:solidFill>
              <a:ln w="38100" cap="flat" cmpd="sng" algn="ctr">
                <a:solidFill>
                  <a:sysClr val="windowText" lastClr="000000"/>
                </a:solidFill>
                <a:prstDash val="solid"/>
              </a:ln>
              <a:effectLst/>
            </p:spPr>
            <p:txBody>
              <a:bodyPr rtlCol="0" anchor="ctr"/>
              <a:lstStyle/>
              <a:p>
                <a:pPr algn="ctr" fontAlgn="auto">
                  <a:spcBef>
                    <a:spcPts val="0"/>
                  </a:spcBef>
                  <a:spcAft>
                    <a:spcPts val="0"/>
                  </a:spcAft>
                  <a:defRPr/>
                </a:pPr>
                <a:endParaRPr lang="en-US" sz="6600" b="0" kern="0" dirty="0">
                  <a:solidFill>
                    <a:sysClr val="windowText" lastClr="000000"/>
                  </a:solidFill>
                  <a:latin typeface="Calibri"/>
                </a:endParaRPr>
              </a:p>
            </p:txBody>
          </p:sp>
          <p:sp>
            <p:nvSpPr>
              <p:cNvPr id="63" name="TextBox 62"/>
              <p:cNvSpPr txBox="1"/>
              <p:nvPr/>
            </p:nvSpPr>
            <p:spPr>
              <a:xfrm>
                <a:off x="919153" y="5117522"/>
                <a:ext cx="1299849" cy="541014"/>
              </a:xfrm>
              <a:prstGeom prst="rect">
                <a:avLst/>
              </a:prstGeom>
              <a:noFill/>
            </p:spPr>
            <p:txBody>
              <a:bodyPr wrap="square" rtlCol="0">
                <a:spAutoFit/>
              </a:bodyPr>
              <a:lstStyle/>
              <a:p>
                <a:pPr fontAlgn="auto">
                  <a:spcBef>
                    <a:spcPts val="0"/>
                  </a:spcBef>
                  <a:spcAft>
                    <a:spcPts val="0"/>
                  </a:spcAft>
                  <a:defRPr/>
                </a:pPr>
                <a:r>
                  <a:rPr lang="en-US" b="0" kern="0" dirty="0">
                    <a:solidFill>
                      <a:sysClr val="windowText" lastClr="000000"/>
                    </a:solidFill>
                    <a:latin typeface="Helvetica"/>
                    <a:cs typeface="Helvetica"/>
                  </a:rPr>
                  <a:t>time</a:t>
                </a:r>
              </a:p>
            </p:txBody>
          </p:sp>
          <p:sp>
            <p:nvSpPr>
              <p:cNvPr id="64" name="TextBox 63"/>
              <p:cNvSpPr txBox="1"/>
              <p:nvPr/>
            </p:nvSpPr>
            <p:spPr>
              <a:xfrm rot="16200000">
                <a:off x="-566278" y="3160155"/>
                <a:ext cx="2144612" cy="541013"/>
              </a:xfrm>
              <a:prstGeom prst="rect">
                <a:avLst/>
              </a:prstGeom>
              <a:noFill/>
            </p:spPr>
            <p:txBody>
              <a:bodyPr wrap="square" rtlCol="0">
                <a:spAutoFit/>
              </a:bodyPr>
              <a:lstStyle/>
              <a:p>
                <a:pPr fontAlgn="auto">
                  <a:spcBef>
                    <a:spcPts val="0"/>
                  </a:spcBef>
                  <a:spcAft>
                    <a:spcPts val="0"/>
                  </a:spcAft>
                  <a:defRPr/>
                </a:pPr>
                <a:r>
                  <a:rPr lang="en-US" b="0" kern="0" dirty="0">
                    <a:solidFill>
                      <a:sysClr val="windowText" lastClr="000000"/>
                    </a:solidFill>
                    <a:latin typeface="Helvetica"/>
                    <a:cs typeface="Helvetica"/>
                  </a:rPr>
                  <a:t>G</a:t>
                </a:r>
                <a:r>
                  <a:rPr lang="en-US" b="0" kern="0" dirty="0" err="1">
                    <a:solidFill>
                      <a:sysClr val="windowText" lastClr="000000"/>
                    </a:solidFill>
                    <a:latin typeface="Helvetica"/>
                    <a:cs typeface="Helvetica"/>
                  </a:rPr>
                  <a:t>enes</a:t>
                </a:r>
                <a:r>
                  <a:rPr lang="en-US" b="0" kern="0" dirty="0">
                    <a:solidFill>
                      <a:sysClr val="windowText" lastClr="000000"/>
                    </a:solidFill>
                    <a:latin typeface="Helvetica"/>
                    <a:cs typeface="Helvetica"/>
                  </a:rPr>
                  <a:t> of </a:t>
                </a:r>
                <a:r>
                  <a:rPr lang="en-US" b="0" i="1" kern="0" dirty="0">
                    <a:solidFill>
                      <a:sysClr val="windowText" lastClr="000000"/>
                    </a:solidFill>
                    <a:latin typeface="Helvetica"/>
                    <a:cs typeface="Helvetica"/>
                  </a:rPr>
                  <a:t>X</a:t>
                </a:r>
              </a:p>
            </p:txBody>
          </p:sp>
        </p:grpSp>
        <p:cxnSp>
          <p:nvCxnSpPr>
            <p:cNvPr id="52" name="Straight Arrow Connector 51"/>
            <p:cNvCxnSpPr/>
            <p:nvPr/>
          </p:nvCxnSpPr>
          <p:spPr>
            <a:xfrm>
              <a:off x="16267411" y="16422881"/>
              <a:ext cx="1499138" cy="1154643"/>
            </a:xfrm>
            <a:prstGeom prst="straightConnector1">
              <a:avLst/>
            </a:prstGeom>
            <a:noFill/>
            <a:ln w="25400" cap="flat" cmpd="sng" algn="ctr">
              <a:solidFill>
                <a:sysClr val="windowText" lastClr="000000"/>
              </a:solidFill>
              <a:prstDash val="sysDash"/>
              <a:tailEnd type="arrow"/>
            </a:ln>
            <a:effectLst/>
          </p:spPr>
        </p:cxnSp>
        <p:sp>
          <p:nvSpPr>
            <p:cNvPr id="53" name="Rectangle 52"/>
            <p:cNvSpPr/>
            <p:nvPr/>
          </p:nvSpPr>
          <p:spPr>
            <a:xfrm>
              <a:off x="17766549" y="17577524"/>
              <a:ext cx="1061106" cy="972538"/>
            </a:xfrm>
            <a:prstGeom prst="rect">
              <a:avLst/>
            </a:prstGeom>
            <a:solidFill>
              <a:srgbClr val="035C00"/>
            </a:solidFill>
            <a:ln w="38100" cap="flat" cmpd="sng" algn="ctr">
              <a:solidFill>
                <a:sysClr val="windowText" lastClr="000000"/>
              </a:solidFill>
              <a:prstDash val="solid"/>
            </a:ln>
            <a:effectLst/>
          </p:spPr>
          <p:txBody>
            <a:bodyPr rtlCol="0" anchor="ctr"/>
            <a:lstStyle/>
            <a:p>
              <a:pPr algn="ctr" fontAlgn="auto">
                <a:spcBef>
                  <a:spcPts val="0"/>
                </a:spcBef>
                <a:spcAft>
                  <a:spcPts val="0"/>
                </a:spcAft>
                <a:defRPr/>
              </a:pPr>
              <a:endParaRPr lang="en-US" sz="6600" b="0" kern="0" dirty="0">
                <a:solidFill>
                  <a:sysClr val="windowText" lastClr="000000"/>
                </a:solidFill>
                <a:latin typeface="Calibri"/>
              </a:endParaRPr>
            </a:p>
          </p:txBody>
        </p:sp>
        <p:cxnSp>
          <p:nvCxnSpPr>
            <p:cNvPr id="54" name="Straight Arrow Connector 53"/>
            <p:cNvCxnSpPr/>
            <p:nvPr/>
          </p:nvCxnSpPr>
          <p:spPr>
            <a:xfrm flipV="1">
              <a:off x="16254830" y="18550063"/>
              <a:ext cx="1511719" cy="924312"/>
            </a:xfrm>
            <a:prstGeom prst="straightConnector1">
              <a:avLst/>
            </a:prstGeom>
            <a:noFill/>
            <a:ln w="25400" cap="flat" cmpd="sng" algn="ctr">
              <a:solidFill>
                <a:sysClr val="windowText" lastClr="000000"/>
              </a:solidFill>
              <a:prstDash val="sysDash"/>
              <a:tailEnd type="arrow"/>
            </a:ln>
            <a:effectLst/>
          </p:spPr>
        </p:cxnSp>
        <p:graphicFrame>
          <p:nvGraphicFramePr>
            <p:cNvPr id="55" name="Object 54"/>
            <p:cNvGraphicFramePr>
              <a:graphicFrameLocks noChangeAspect="1"/>
            </p:cNvGraphicFramePr>
            <p:nvPr>
              <p:extLst>
                <p:ext uri="{D42A27DB-BD31-4B8C-83A1-F6EECF244321}">
                  <p14:modId xmlns:p14="http://schemas.microsoft.com/office/powerpoint/2010/main" val="2445117817"/>
                </p:ext>
              </p:extLst>
            </p:nvPr>
          </p:nvGraphicFramePr>
          <p:xfrm>
            <a:off x="15246345" y="17421017"/>
            <a:ext cx="1021066" cy="1020316"/>
          </p:xfrm>
          <a:graphic>
            <a:graphicData uri="http://schemas.openxmlformats.org/presentationml/2006/ole">
              <mc:AlternateContent xmlns:mc="http://schemas.openxmlformats.org/markup-compatibility/2006">
                <mc:Choice xmlns:v="urn:schemas-microsoft-com:vml" Requires="v">
                  <p:oleObj spid="_x0000_s326699" name="Equation" r:id="rId4" imgW="155160" imgH="136800" progId="Equation.3">
                    <p:embed/>
                  </p:oleObj>
                </mc:Choice>
                <mc:Fallback>
                  <p:oleObj name="Equation" r:id="rId4" imgW="155160" imgH="1368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6345" y="17421017"/>
                          <a:ext cx="1021066" cy="102031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6" name="Object 55"/>
            <p:cNvGraphicFramePr>
              <a:graphicFrameLocks noChangeAspect="1"/>
            </p:cNvGraphicFramePr>
            <p:nvPr>
              <p:extLst>
                <p:ext uri="{D42A27DB-BD31-4B8C-83A1-F6EECF244321}">
                  <p14:modId xmlns:p14="http://schemas.microsoft.com/office/powerpoint/2010/main" val="2502849639"/>
                </p:ext>
              </p:extLst>
            </p:nvPr>
          </p:nvGraphicFramePr>
          <p:xfrm>
            <a:off x="17959436" y="17582983"/>
            <a:ext cx="675290" cy="842275"/>
          </p:xfrm>
          <a:graphic>
            <a:graphicData uri="http://schemas.openxmlformats.org/presentationml/2006/ole">
              <mc:AlternateContent xmlns:mc="http://schemas.openxmlformats.org/markup-compatibility/2006">
                <mc:Choice xmlns:v="urn:schemas-microsoft-com:vml" Requires="v">
                  <p:oleObj spid="_x0000_s326700" name="Equation" r:id="rId6" imgW="155160" imgH="182520" progId="Equation.3">
                    <p:embed/>
                  </p:oleObj>
                </mc:Choice>
                <mc:Fallback>
                  <p:oleObj name="Equation" r:id="rId6" imgW="155160" imgH="18252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959436" y="17582983"/>
                          <a:ext cx="675290" cy="8422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9" name="TextBox 58"/>
            <p:cNvSpPr txBox="1"/>
            <p:nvPr/>
          </p:nvSpPr>
          <p:spPr>
            <a:xfrm rot="16200000">
              <a:off x="17741241" y="17713808"/>
              <a:ext cx="2574099" cy="541013"/>
            </a:xfrm>
            <a:prstGeom prst="rect">
              <a:avLst/>
            </a:prstGeom>
            <a:noFill/>
          </p:spPr>
          <p:txBody>
            <a:bodyPr wrap="square" rtlCol="0">
              <a:spAutoFit/>
            </a:bodyPr>
            <a:lstStyle/>
            <a:p>
              <a:pPr fontAlgn="auto">
                <a:spcBef>
                  <a:spcPts val="0"/>
                </a:spcBef>
                <a:spcAft>
                  <a:spcPts val="0"/>
                </a:spcAft>
                <a:defRPr/>
              </a:pPr>
              <a:r>
                <a:rPr lang="en-US" b="0" kern="0" dirty="0">
                  <a:solidFill>
                    <a:sysClr val="windowText" lastClr="000000"/>
                  </a:solidFill>
                  <a:latin typeface="Helvetica"/>
                  <a:cs typeface="Helvetica"/>
                </a:rPr>
                <a:t>Meta-genes of </a:t>
              </a:r>
              <a:r>
                <a:rPr lang="en-US" b="0" i="1" kern="0" dirty="0">
                  <a:solidFill>
                    <a:sysClr val="windowText" lastClr="000000"/>
                  </a:solidFill>
                  <a:latin typeface="Helvetica"/>
                  <a:cs typeface="Helvetica"/>
                </a:rPr>
                <a:t>X</a:t>
              </a:r>
            </a:p>
          </p:txBody>
        </p:sp>
      </p:grpSp>
      <p:grpSp>
        <p:nvGrpSpPr>
          <p:cNvPr id="26" name="Group 25"/>
          <p:cNvGrpSpPr/>
          <p:nvPr/>
        </p:nvGrpSpPr>
        <p:grpSpPr>
          <a:xfrm>
            <a:off x="3391692" y="3258836"/>
            <a:ext cx="2409801" cy="1666350"/>
            <a:chOff x="4200580" y="1641161"/>
            <a:chExt cx="4706647" cy="3254597"/>
          </a:xfrm>
        </p:grpSpPr>
        <p:grpSp>
          <p:nvGrpSpPr>
            <p:cNvPr id="34" name="Group 33"/>
            <p:cNvGrpSpPr/>
            <p:nvPr/>
          </p:nvGrpSpPr>
          <p:grpSpPr>
            <a:xfrm>
              <a:off x="4200580" y="1726946"/>
              <a:ext cx="2004188" cy="3168812"/>
              <a:chOff x="223217" y="2156810"/>
              <a:chExt cx="2004188" cy="3168812"/>
            </a:xfrm>
          </p:grpSpPr>
          <p:sp>
            <p:nvSpPr>
              <p:cNvPr id="48" name="Rectangle 47"/>
              <p:cNvSpPr/>
              <p:nvPr/>
            </p:nvSpPr>
            <p:spPr>
              <a:xfrm>
                <a:off x="844397" y="2156810"/>
                <a:ext cx="1052730" cy="2740531"/>
              </a:xfrm>
              <a:prstGeom prst="rect">
                <a:avLst/>
              </a:prstGeom>
              <a:solidFill>
                <a:srgbClr val="F69546"/>
              </a:solidFill>
              <a:ln w="38100" cap="flat" cmpd="sng" algn="ctr">
                <a:solidFill>
                  <a:sysClr val="windowText" lastClr="000000"/>
                </a:solidFill>
                <a:prstDash val="solid"/>
              </a:ln>
              <a:effectLst/>
            </p:spPr>
            <p:txBody>
              <a:bodyPr rtlCol="0" anchor="ctr"/>
              <a:lstStyle/>
              <a:p>
                <a:pPr algn="ctr" fontAlgn="auto">
                  <a:spcBef>
                    <a:spcPts val="0"/>
                  </a:spcBef>
                  <a:spcAft>
                    <a:spcPts val="0"/>
                  </a:spcAft>
                  <a:defRPr/>
                </a:pPr>
                <a:endParaRPr lang="en-US" sz="6600" b="0" kern="0" dirty="0">
                  <a:solidFill>
                    <a:sysClr val="windowText" lastClr="000000"/>
                  </a:solidFill>
                  <a:latin typeface="Calibri"/>
                </a:endParaRPr>
              </a:p>
            </p:txBody>
          </p:sp>
          <p:sp>
            <p:nvSpPr>
              <p:cNvPr id="46" name="TextBox 45"/>
              <p:cNvSpPr txBox="1"/>
              <p:nvPr/>
            </p:nvSpPr>
            <p:spPr>
              <a:xfrm>
                <a:off x="896599" y="4784607"/>
                <a:ext cx="1330806" cy="541015"/>
              </a:xfrm>
              <a:prstGeom prst="rect">
                <a:avLst/>
              </a:prstGeom>
              <a:noFill/>
            </p:spPr>
            <p:txBody>
              <a:bodyPr wrap="square" rtlCol="0">
                <a:spAutoFit/>
              </a:bodyPr>
              <a:lstStyle/>
              <a:p>
                <a:pPr fontAlgn="auto">
                  <a:spcBef>
                    <a:spcPts val="0"/>
                  </a:spcBef>
                  <a:spcAft>
                    <a:spcPts val="0"/>
                  </a:spcAft>
                  <a:defRPr/>
                </a:pPr>
                <a:r>
                  <a:rPr lang="en-US" b="0" kern="0" dirty="0">
                    <a:solidFill>
                      <a:sysClr val="windowText" lastClr="000000"/>
                    </a:solidFill>
                    <a:latin typeface="Helvetica"/>
                    <a:cs typeface="Helvetica"/>
                  </a:rPr>
                  <a:t>time</a:t>
                </a:r>
              </a:p>
            </p:txBody>
          </p:sp>
          <p:sp>
            <p:nvSpPr>
              <p:cNvPr id="47" name="TextBox 46"/>
              <p:cNvSpPr txBox="1"/>
              <p:nvPr/>
            </p:nvSpPr>
            <p:spPr>
              <a:xfrm rot="16200000">
                <a:off x="-439883" y="3152995"/>
                <a:ext cx="1867214" cy="541014"/>
              </a:xfrm>
              <a:prstGeom prst="rect">
                <a:avLst/>
              </a:prstGeom>
              <a:noFill/>
            </p:spPr>
            <p:txBody>
              <a:bodyPr wrap="square" rtlCol="0">
                <a:spAutoFit/>
              </a:bodyPr>
              <a:lstStyle/>
              <a:p>
                <a:pPr fontAlgn="auto">
                  <a:spcBef>
                    <a:spcPts val="0"/>
                  </a:spcBef>
                  <a:spcAft>
                    <a:spcPts val="0"/>
                  </a:spcAft>
                  <a:defRPr/>
                </a:pPr>
                <a:r>
                  <a:rPr lang="en-US" b="0" kern="0" dirty="0">
                    <a:solidFill>
                      <a:sysClr val="windowText" lastClr="000000"/>
                    </a:solidFill>
                    <a:latin typeface="Helvetica"/>
                    <a:cs typeface="Helvetica"/>
                  </a:rPr>
                  <a:t>Genes of </a:t>
                </a:r>
                <a:r>
                  <a:rPr lang="en-US" b="0" i="1" kern="0" dirty="0">
                    <a:solidFill>
                      <a:sysClr val="windowText" lastClr="000000"/>
                    </a:solidFill>
                    <a:latin typeface="Helvetica"/>
                    <a:cs typeface="Helvetica"/>
                  </a:rPr>
                  <a:t>U</a:t>
                </a:r>
              </a:p>
            </p:txBody>
          </p:sp>
        </p:grpSp>
        <p:cxnSp>
          <p:nvCxnSpPr>
            <p:cNvPr id="35" name="Straight Arrow Connector 34"/>
            <p:cNvCxnSpPr/>
            <p:nvPr/>
          </p:nvCxnSpPr>
          <p:spPr>
            <a:xfrm>
              <a:off x="5886627" y="1726944"/>
              <a:ext cx="1499136" cy="849925"/>
            </a:xfrm>
            <a:prstGeom prst="straightConnector1">
              <a:avLst/>
            </a:prstGeom>
            <a:noFill/>
            <a:ln w="25400" cap="flat" cmpd="sng" algn="ctr">
              <a:solidFill>
                <a:sysClr val="windowText" lastClr="000000"/>
              </a:solidFill>
              <a:prstDash val="sysDash"/>
              <a:tailEnd type="arrow"/>
            </a:ln>
            <a:effectLst/>
          </p:spPr>
        </p:cxnSp>
        <p:sp>
          <p:nvSpPr>
            <p:cNvPr id="36" name="Rectangle 35"/>
            <p:cNvSpPr/>
            <p:nvPr/>
          </p:nvSpPr>
          <p:spPr>
            <a:xfrm>
              <a:off x="7385763" y="2600455"/>
              <a:ext cx="1061105" cy="972539"/>
            </a:xfrm>
            <a:prstGeom prst="rect">
              <a:avLst/>
            </a:prstGeom>
            <a:solidFill>
              <a:srgbClr val="984805"/>
            </a:solidFill>
            <a:ln w="38100" cap="flat" cmpd="sng" algn="ctr">
              <a:solidFill>
                <a:sysClr val="windowText" lastClr="000000"/>
              </a:solidFill>
              <a:prstDash val="solid"/>
            </a:ln>
            <a:effectLst/>
          </p:spPr>
          <p:txBody>
            <a:bodyPr rtlCol="0" anchor="ctr"/>
            <a:lstStyle/>
            <a:p>
              <a:pPr algn="ctr" fontAlgn="auto">
                <a:spcBef>
                  <a:spcPts val="0"/>
                </a:spcBef>
                <a:spcAft>
                  <a:spcPts val="0"/>
                </a:spcAft>
                <a:defRPr/>
              </a:pPr>
              <a:endParaRPr lang="en-US" sz="6600" b="0" kern="0" dirty="0">
                <a:solidFill>
                  <a:sysClr val="windowText" lastClr="000000"/>
                </a:solidFill>
                <a:latin typeface="Calibri"/>
              </a:endParaRPr>
            </a:p>
          </p:txBody>
        </p:sp>
        <p:cxnSp>
          <p:nvCxnSpPr>
            <p:cNvPr id="37" name="Straight Arrow Connector 36"/>
            <p:cNvCxnSpPr/>
            <p:nvPr/>
          </p:nvCxnSpPr>
          <p:spPr>
            <a:xfrm flipV="1">
              <a:off x="5846283" y="3572994"/>
              <a:ext cx="1539480" cy="894484"/>
            </a:xfrm>
            <a:prstGeom prst="straightConnector1">
              <a:avLst/>
            </a:prstGeom>
            <a:noFill/>
            <a:ln w="25400" cap="flat" cmpd="sng" algn="ctr">
              <a:solidFill>
                <a:sysClr val="windowText" lastClr="000000"/>
              </a:solidFill>
              <a:prstDash val="sysDash"/>
              <a:tailEnd type="arrow"/>
            </a:ln>
            <a:effectLst/>
          </p:spPr>
        </p:cxnSp>
        <p:graphicFrame>
          <p:nvGraphicFramePr>
            <p:cNvPr id="38" name="Object 37"/>
            <p:cNvGraphicFramePr>
              <a:graphicFrameLocks noChangeAspect="1"/>
            </p:cNvGraphicFramePr>
            <p:nvPr>
              <p:extLst>
                <p:ext uri="{D42A27DB-BD31-4B8C-83A1-F6EECF244321}">
                  <p14:modId xmlns:p14="http://schemas.microsoft.com/office/powerpoint/2010/main" val="3796755957"/>
                </p:ext>
              </p:extLst>
            </p:nvPr>
          </p:nvGraphicFramePr>
          <p:xfrm>
            <a:off x="4904896" y="2681788"/>
            <a:ext cx="941387" cy="1106488"/>
          </p:xfrm>
          <a:graphic>
            <a:graphicData uri="http://schemas.openxmlformats.org/presentationml/2006/ole">
              <mc:AlternateContent xmlns:mc="http://schemas.openxmlformats.org/markup-compatibility/2006">
                <mc:Choice xmlns:v="urn:schemas-microsoft-com:vml" Requires="v">
                  <p:oleObj spid="_x0000_s326701" name="Equation" r:id="rId8" imgW="136800" imgH="155160" progId="Equation.3">
                    <p:embed/>
                  </p:oleObj>
                </mc:Choice>
                <mc:Fallback>
                  <p:oleObj name="Equation" r:id="rId8" imgW="136800" imgH="15516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904896" y="2681788"/>
                          <a:ext cx="941387" cy="11064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9" name="Object 38"/>
            <p:cNvGraphicFramePr>
              <a:graphicFrameLocks noChangeAspect="1"/>
            </p:cNvGraphicFramePr>
            <p:nvPr>
              <p:extLst>
                <p:ext uri="{D42A27DB-BD31-4B8C-83A1-F6EECF244321}">
                  <p14:modId xmlns:p14="http://schemas.microsoft.com/office/powerpoint/2010/main" val="2037903195"/>
                </p:ext>
              </p:extLst>
            </p:nvPr>
          </p:nvGraphicFramePr>
          <p:xfrm>
            <a:off x="7603646" y="2576869"/>
            <a:ext cx="625474" cy="900113"/>
          </p:xfrm>
          <a:graphic>
            <a:graphicData uri="http://schemas.openxmlformats.org/presentationml/2006/ole">
              <mc:AlternateContent xmlns:mc="http://schemas.openxmlformats.org/markup-compatibility/2006">
                <mc:Choice xmlns:v="urn:schemas-microsoft-com:vml" Requires="v">
                  <p:oleObj spid="_x0000_s326702" name="Equation" r:id="rId10" imgW="136800" imgH="191880" progId="Equation.3">
                    <p:embed/>
                  </p:oleObj>
                </mc:Choice>
                <mc:Fallback>
                  <p:oleObj name="Equation" r:id="rId10" imgW="136800" imgH="191880" progId="Equation.3">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603646" y="2576869"/>
                          <a:ext cx="625474" cy="9001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1" name="TextBox 40"/>
            <p:cNvSpPr txBox="1"/>
            <p:nvPr/>
          </p:nvSpPr>
          <p:spPr>
            <a:xfrm>
              <a:off x="7464101" y="3511701"/>
              <a:ext cx="940488" cy="541014"/>
            </a:xfrm>
            <a:prstGeom prst="rect">
              <a:avLst/>
            </a:prstGeom>
            <a:noFill/>
          </p:spPr>
          <p:txBody>
            <a:bodyPr wrap="square" rtlCol="0">
              <a:spAutoFit/>
            </a:bodyPr>
            <a:lstStyle/>
            <a:p>
              <a:pPr fontAlgn="auto">
                <a:spcBef>
                  <a:spcPts val="0"/>
                </a:spcBef>
                <a:spcAft>
                  <a:spcPts val="0"/>
                </a:spcAft>
                <a:defRPr/>
              </a:pPr>
              <a:r>
                <a:rPr lang="en-US" b="0" kern="0" dirty="0">
                  <a:solidFill>
                    <a:sysClr val="windowText" lastClr="000000"/>
                  </a:solidFill>
                  <a:latin typeface="Helvetica"/>
                  <a:cs typeface="Helvetica"/>
                </a:rPr>
                <a:t>time</a:t>
              </a:r>
            </a:p>
          </p:txBody>
        </p:sp>
        <p:sp>
          <p:nvSpPr>
            <p:cNvPr id="42" name="TextBox 41"/>
            <p:cNvSpPr txBox="1"/>
            <p:nvPr/>
          </p:nvSpPr>
          <p:spPr>
            <a:xfrm rot="16200000">
              <a:off x="7353641" y="2653733"/>
              <a:ext cx="2566157" cy="541014"/>
            </a:xfrm>
            <a:prstGeom prst="rect">
              <a:avLst/>
            </a:prstGeom>
            <a:noFill/>
          </p:spPr>
          <p:txBody>
            <a:bodyPr wrap="square" rtlCol="0">
              <a:spAutoFit/>
            </a:bodyPr>
            <a:lstStyle/>
            <a:p>
              <a:pPr fontAlgn="auto">
                <a:spcBef>
                  <a:spcPts val="0"/>
                </a:spcBef>
                <a:spcAft>
                  <a:spcPts val="0"/>
                </a:spcAft>
                <a:defRPr/>
              </a:pPr>
              <a:r>
                <a:rPr lang="en-US" b="0" kern="0" dirty="0">
                  <a:solidFill>
                    <a:sysClr val="windowText" lastClr="000000"/>
                  </a:solidFill>
                  <a:latin typeface="Helvetica"/>
                  <a:cs typeface="Helvetica"/>
                </a:rPr>
                <a:t>Meta-genes of </a:t>
              </a:r>
              <a:r>
                <a:rPr lang="en-US" b="0" i="1" kern="0" dirty="0">
                  <a:solidFill>
                    <a:sysClr val="windowText" lastClr="000000"/>
                  </a:solidFill>
                  <a:latin typeface="Helvetica"/>
                  <a:cs typeface="Helvetica"/>
                </a:rPr>
                <a:t>U</a:t>
              </a:r>
            </a:p>
          </p:txBody>
        </p:sp>
      </p:grpSp>
      <p:grpSp>
        <p:nvGrpSpPr>
          <p:cNvPr id="175" name="Group 174"/>
          <p:cNvGrpSpPr/>
          <p:nvPr/>
        </p:nvGrpSpPr>
        <p:grpSpPr>
          <a:xfrm>
            <a:off x="3811499" y="5645453"/>
            <a:ext cx="5012338" cy="1137198"/>
            <a:chOff x="3742963" y="4335732"/>
            <a:chExt cx="5012338" cy="1137198"/>
          </a:xfrm>
        </p:grpSpPr>
        <p:sp>
          <p:nvSpPr>
            <p:cNvPr id="151" name="TextBox 150"/>
            <p:cNvSpPr txBox="1"/>
            <p:nvPr/>
          </p:nvSpPr>
          <p:spPr>
            <a:xfrm>
              <a:off x="4135088" y="5163938"/>
              <a:ext cx="2138316" cy="276999"/>
            </a:xfrm>
            <a:prstGeom prst="rect">
              <a:avLst/>
            </a:prstGeom>
            <a:noFill/>
          </p:spPr>
          <p:txBody>
            <a:bodyPr wrap="square" rtlCol="0">
              <a:spAutoFit/>
            </a:bodyPr>
            <a:lstStyle/>
            <a:p>
              <a:pPr defTabSz="457200" fontAlgn="auto">
                <a:spcBef>
                  <a:spcPts val="0"/>
                </a:spcBef>
                <a:spcAft>
                  <a:spcPts val="0"/>
                </a:spcAft>
              </a:pPr>
              <a:r>
                <a:rPr lang="en-US" b="0" dirty="0">
                  <a:solidFill>
                    <a:prstClr val="black"/>
                  </a:solidFill>
                  <a:latin typeface="Times New Roman"/>
                </a:rPr>
                <a:t>Genes/Meta-genes in Group </a:t>
              </a:r>
              <a:r>
                <a:rPr lang="en-US" b="0" i="1" dirty="0">
                  <a:solidFill>
                    <a:prstClr val="black"/>
                  </a:solidFill>
                  <a:latin typeface="Times New Roman"/>
                </a:rPr>
                <a:t>X</a:t>
              </a:r>
            </a:p>
          </p:txBody>
        </p:sp>
        <p:sp>
          <p:nvSpPr>
            <p:cNvPr id="154" name="TextBox 153"/>
            <p:cNvSpPr txBox="1"/>
            <p:nvPr/>
          </p:nvSpPr>
          <p:spPr>
            <a:xfrm>
              <a:off x="6570307" y="5136834"/>
              <a:ext cx="2184994" cy="276999"/>
            </a:xfrm>
            <a:prstGeom prst="rect">
              <a:avLst/>
            </a:prstGeom>
            <a:noFill/>
          </p:spPr>
          <p:txBody>
            <a:bodyPr wrap="square" rtlCol="0">
              <a:spAutoFit/>
            </a:bodyPr>
            <a:lstStyle/>
            <a:p>
              <a:pPr defTabSz="457200" fontAlgn="auto">
                <a:spcBef>
                  <a:spcPts val="0"/>
                </a:spcBef>
                <a:spcAft>
                  <a:spcPts val="0"/>
                </a:spcAft>
              </a:pPr>
              <a:r>
                <a:rPr lang="en-US" b="0" dirty="0">
                  <a:solidFill>
                    <a:prstClr val="black"/>
                  </a:solidFill>
                  <a:latin typeface="Times New Roman"/>
                </a:rPr>
                <a:t>Genes/Meta-genes in Group </a:t>
              </a:r>
              <a:r>
                <a:rPr lang="en-US" b="0" i="1" dirty="0">
                  <a:solidFill>
                    <a:prstClr val="black"/>
                  </a:solidFill>
                  <a:latin typeface="Times New Roman"/>
                </a:rPr>
                <a:t>U</a:t>
              </a:r>
            </a:p>
          </p:txBody>
        </p:sp>
        <p:grpSp>
          <p:nvGrpSpPr>
            <p:cNvPr id="157" name="Group 156"/>
            <p:cNvGrpSpPr/>
            <p:nvPr/>
          </p:nvGrpSpPr>
          <p:grpSpPr>
            <a:xfrm>
              <a:off x="3742963" y="5102336"/>
              <a:ext cx="404203" cy="369332"/>
              <a:chOff x="4372157" y="5248596"/>
              <a:chExt cx="404203" cy="369332"/>
            </a:xfrm>
          </p:grpSpPr>
          <p:sp>
            <p:nvSpPr>
              <p:cNvPr id="150" name="Oval 149"/>
              <p:cNvSpPr/>
              <p:nvPr/>
            </p:nvSpPr>
            <p:spPr bwMode="auto">
              <a:xfrm>
                <a:off x="4372157" y="5405608"/>
                <a:ext cx="114300" cy="1143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endParaRPr lang="en-US" b="0">
                  <a:solidFill>
                    <a:prstClr val="black"/>
                  </a:solidFill>
                  <a:latin typeface="Times New Roman"/>
                </a:endParaRPr>
              </a:p>
            </p:txBody>
          </p:sp>
          <p:sp>
            <p:nvSpPr>
              <p:cNvPr id="155" name="Oval 154"/>
              <p:cNvSpPr/>
              <p:nvPr/>
            </p:nvSpPr>
            <p:spPr bwMode="auto">
              <a:xfrm>
                <a:off x="4542274" y="5342758"/>
                <a:ext cx="234086" cy="234086"/>
              </a:xfrm>
              <a:prstGeom prst="ellipse">
                <a:avLst/>
              </a:prstGeom>
              <a:solidFill>
                <a:srgbClr val="005C00"/>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endParaRPr lang="en-US" sz="2400" b="0">
                  <a:solidFill>
                    <a:srgbClr val="005C00"/>
                  </a:solidFill>
                  <a:latin typeface="Times New Roman" pitchFamily="18" charset="0"/>
                </a:endParaRPr>
              </a:p>
            </p:txBody>
          </p:sp>
          <p:sp>
            <p:nvSpPr>
              <p:cNvPr id="156" name="TextBox 155"/>
              <p:cNvSpPr txBox="1"/>
              <p:nvPr/>
            </p:nvSpPr>
            <p:spPr>
              <a:xfrm>
                <a:off x="4379600" y="5248596"/>
                <a:ext cx="274434" cy="369332"/>
              </a:xfrm>
              <a:prstGeom prst="rect">
                <a:avLst/>
              </a:prstGeom>
              <a:noFill/>
            </p:spPr>
            <p:txBody>
              <a:bodyPr wrap="none" rtlCol="0">
                <a:spAutoFit/>
              </a:bodyPr>
              <a:lstStyle/>
              <a:p>
                <a:pPr defTabSz="457200" fontAlgn="auto">
                  <a:spcBef>
                    <a:spcPts val="0"/>
                  </a:spcBef>
                  <a:spcAft>
                    <a:spcPts val="0"/>
                  </a:spcAft>
                </a:pPr>
                <a:r>
                  <a:rPr lang="en-US" sz="1800" b="0" dirty="0">
                    <a:solidFill>
                      <a:prstClr val="black"/>
                    </a:solidFill>
                    <a:latin typeface="Calibri"/>
                  </a:rPr>
                  <a:t>/</a:t>
                </a:r>
              </a:p>
            </p:txBody>
          </p:sp>
        </p:grpSp>
        <p:grpSp>
          <p:nvGrpSpPr>
            <p:cNvPr id="160" name="Group 159"/>
            <p:cNvGrpSpPr/>
            <p:nvPr/>
          </p:nvGrpSpPr>
          <p:grpSpPr>
            <a:xfrm>
              <a:off x="6161500" y="5103598"/>
              <a:ext cx="447763" cy="369332"/>
              <a:chOff x="4372157" y="5884943"/>
              <a:chExt cx="447763" cy="369332"/>
            </a:xfrm>
          </p:grpSpPr>
          <p:sp>
            <p:nvSpPr>
              <p:cNvPr id="153" name="Rectangle 152"/>
              <p:cNvSpPr/>
              <p:nvPr/>
            </p:nvSpPr>
            <p:spPr bwMode="auto">
              <a:xfrm>
                <a:off x="4372157" y="6044139"/>
                <a:ext cx="114300" cy="114300"/>
              </a:xfrm>
              <a:prstGeom prst="rect">
                <a:avLst/>
              </a:prstGeom>
              <a:solidFill>
                <a:srgbClr val="F79646"/>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endParaRPr lang="en-US" b="0">
                  <a:solidFill>
                    <a:prstClr val="black"/>
                  </a:solidFill>
                  <a:latin typeface="Times New Roman"/>
                </a:endParaRPr>
              </a:p>
            </p:txBody>
          </p:sp>
          <p:sp>
            <p:nvSpPr>
              <p:cNvPr id="158" name="Rectangle 157"/>
              <p:cNvSpPr/>
              <p:nvPr/>
            </p:nvSpPr>
            <p:spPr bwMode="auto">
              <a:xfrm rot="5400000">
                <a:off x="4585834" y="5958620"/>
                <a:ext cx="234086" cy="234086"/>
              </a:xfrm>
              <a:prstGeom prst="rect">
                <a:avLst/>
              </a:prstGeom>
              <a:solidFill>
                <a:schemeClr val="accent6">
                  <a:lumMod val="50000"/>
                </a:schemeClr>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endParaRPr lang="en-US" sz="2400" b="0">
                  <a:solidFill>
                    <a:prstClr val="black"/>
                  </a:solidFill>
                  <a:latin typeface="Times New Roman" pitchFamily="18" charset="0"/>
                </a:endParaRPr>
              </a:p>
            </p:txBody>
          </p:sp>
          <p:sp>
            <p:nvSpPr>
              <p:cNvPr id="159" name="TextBox 158"/>
              <p:cNvSpPr txBox="1"/>
              <p:nvPr/>
            </p:nvSpPr>
            <p:spPr>
              <a:xfrm>
                <a:off x="4395936" y="5884943"/>
                <a:ext cx="274434" cy="369332"/>
              </a:xfrm>
              <a:prstGeom prst="rect">
                <a:avLst/>
              </a:prstGeom>
              <a:noFill/>
            </p:spPr>
            <p:txBody>
              <a:bodyPr wrap="none" rtlCol="0">
                <a:spAutoFit/>
              </a:bodyPr>
              <a:lstStyle/>
              <a:p>
                <a:pPr defTabSz="457200" fontAlgn="auto">
                  <a:spcBef>
                    <a:spcPts val="0"/>
                  </a:spcBef>
                  <a:spcAft>
                    <a:spcPts val="0"/>
                  </a:spcAft>
                </a:pPr>
                <a:r>
                  <a:rPr lang="en-US" sz="1800" b="0" dirty="0">
                    <a:solidFill>
                      <a:prstClr val="black"/>
                    </a:solidFill>
                    <a:latin typeface="Calibri"/>
                  </a:rPr>
                  <a:t>/</a:t>
                </a:r>
              </a:p>
            </p:txBody>
          </p:sp>
        </p:grpSp>
        <p:grpSp>
          <p:nvGrpSpPr>
            <p:cNvPr id="167" name="Group 166"/>
            <p:cNvGrpSpPr/>
            <p:nvPr/>
          </p:nvGrpSpPr>
          <p:grpSpPr>
            <a:xfrm>
              <a:off x="3757406" y="4335732"/>
              <a:ext cx="4916694" cy="369332"/>
              <a:chOff x="3757406" y="4335732"/>
              <a:chExt cx="4916694" cy="369332"/>
            </a:xfrm>
          </p:grpSpPr>
          <p:sp>
            <p:nvSpPr>
              <p:cNvPr id="147" name="TextBox 146"/>
              <p:cNvSpPr txBox="1"/>
              <p:nvPr/>
            </p:nvSpPr>
            <p:spPr>
              <a:xfrm>
                <a:off x="4642483" y="4377265"/>
                <a:ext cx="4031617" cy="276999"/>
              </a:xfrm>
              <a:prstGeom prst="rect">
                <a:avLst/>
              </a:prstGeom>
              <a:noFill/>
            </p:spPr>
            <p:txBody>
              <a:bodyPr wrap="square" rtlCol="0">
                <a:spAutoFit/>
              </a:bodyPr>
              <a:lstStyle/>
              <a:p>
                <a:pPr defTabSz="457200" fontAlgn="auto">
                  <a:spcBef>
                    <a:spcPts val="0"/>
                  </a:spcBef>
                  <a:spcAft>
                    <a:spcPts val="0"/>
                  </a:spcAft>
                </a:pPr>
                <a:r>
                  <a:rPr lang="en-US" b="0" dirty="0">
                    <a:solidFill>
                      <a:prstClr val="black"/>
                    </a:solidFill>
                    <a:latin typeface="Times New Roman"/>
                  </a:rPr>
                  <a:t>Internal regulation among genes/meta-genes Group </a:t>
                </a:r>
                <a:r>
                  <a:rPr lang="en-US" b="0" i="1" dirty="0">
                    <a:solidFill>
                      <a:prstClr val="black"/>
                    </a:solidFill>
                    <a:latin typeface="Times New Roman"/>
                  </a:rPr>
                  <a:t>X</a:t>
                </a:r>
                <a:r>
                  <a:rPr lang="en-US" b="0" dirty="0">
                    <a:solidFill>
                      <a:prstClr val="black"/>
                    </a:solidFill>
                    <a:latin typeface="Times New Roman"/>
                  </a:rPr>
                  <a:t> by </a:t>
                </a:r>
                <a:r>
                  <a:rPr lang="en-US" b="0" i="1" dirty="0">
                    <a:solidFill>
                      <a:prstClr val="black"/>
                    </a:solidFill>
                    <a:latin typeface="Times New Roman"/>
                  </a:rPr>
                  <a:t>A/</a:t>
                </a:r>
                <a:r>
                  <a:rPr lang="en-US" b="0" i="1" dirty="0" err="1">
                    <a:solidFill>
                      <a:prstClr val="black"/>
                    </a:solidFill>
                    <a:latin typeface="Times New Roman"/>
                  </a:rPr>
                  <a:t>Ã</a:t>
                </a:r>
                <a:endParaRPr lang="en-US" b="0" i="1" dirty="0">
                  <a:solidFill>
                    <a:prstClr val="black"/>
                  </a:solidFill>
                  <a:latin typeface="Times New Roman"/>
                </a:endParaRPr>
              </a:p>
            </p:txBody>
          </p:sp>
          <p:grpSp>
            <p:nvGrpSpPr>
              <p:cNvPr id="163" name="Group 162"/>
              <p:cNvGrpSpPr/>
              <p:nvPr/>
            </p:nvGrpSpPr>
            <p:grpSpPr>
              <a:xfrm>
                <a:off x="3757406" y="4335732"/>
                <a:ext cx="897726" cy="369332"/>
                <a:chOff x="2326389" y="4421246"/>
                <a:chExt cx="897726" cy="369332"/>
              </a:xfrm>
            </p:grpSpPr>
            <p:cxnSp>
              <p:nvCxnSpPr>
                <p:cNvPr id="146" name="Straight Arrow Connector 145"/>
                <p:cNvCxnSpPr/>
                <p:nvPr/>
              </p:nvCxnSpPr>
              <p:spPr bwMode="auto">
                <a:xfrm flipH="1">
                  <a:off x="2326389" y="4622191"/>
                  <a:ext cx="414477" cy="1"/>
                </a:xfrm>
                <a:prstGeom prst="straightConnector1">
                  <a:avLst/>
                </a:prstGeom>
                <a:solidFill>
                  <a:schemeClr val="accent1"/>
                </a:solidFill>
                <a:ln w="12700" cap="flat" cmpd="sng" algn="ctr">
                  <a:solidFill>
                    <a:schemeClr val="accent2"/>
                  </a:solidFill>
                  <a:prstDash val="solid"/>
                  <a:round/>
                  <a:headEnd type="none" w="med" len="med"/>
                  <a:tailEnd type="triangle" w="sm" len="sm"/>
                </a:ln>
                <a:effectLst/>
              </p:spPr>
            </p:cxnSp>
            <p:cxnSp>
              <p:nvCxnSpPr>
                <p:cNvPr id="161" name="Straight Arrow Connector 160"/>
                <p:cNvCxnSpPr/>
                <p:nvPr/>
              </p:nvCxnSpPr>
              <p:spPr bwMode="auto">
                <a:xfrm flipH="1">
                  <a:off x="2809638" y="4622190"/>
                  <a:ext cx="414477" cy="1"/>
                </a:xfrm>
                <a:prstGeom prst="straightConnector1">
                  <a:avLst/>
                </a:prstGeom>
                <a:solidFill>
                  <a:schemeClr val="accent1"/>
                </a:solidFill>
                <a:ln w="38100" cap="flat" cmpd="sng" algn="ctr">
                  <a:solidFill>
                    <a:srgbClr val="FF0000"/>
                  </a:solidFill>
                  <a:prstDash val="solid"/>
                  <a:round/>
                  <a:headEnd type="none" w="med" len="med"/>
                  <a:tailEnd type="triangle"/>
                </a:ln>
                <a:effectLst/>
              </p:spPr>
            </p:cxnSp>
            <p:sp>
              <p:nvSpPr>
                <p:cNvPr id="162" name="TextBox 161"/>
                <p:cNvSpPr txBox="1"/>
                <p:nvPr/>
              </p:nvSpPr>
              <p:spPr>
                <a:xfrm>
                  <a:off x="2650775" y="4421246"/>
                  <a:ext cx="274434" cy="369332"/>
                </a:xfrm>
                <a:prstGeom prst="rect">
                  <a:avLst/>
                </a:prstGeom>
                <a:noFill/>
              </p:spPr>
              <p:txBody>
                <a:bodyPr wrap="none" rtlCol="0">
                  <a:spAutoFit/>
                </a:bodyPr>
                <a:lstStyle/>
                <a:p>
                  <a:pPr defTabSz="457200" fontAlgn="auto">
                    <a:spcBef>
                      <a:spcPts val="0"/>
                    </a:spcBef>
                    <a:spcAft>
                      <a:spcPts val="0"/>
                    </a:spcAft>
                  </a:pPr>
                  <a:r>
                    <a:rPr lang="en-US" sz="1800" b="0" dirty="0">
                      <a:solidFill>
                        <a:prstClr val="black"/>
                      </a:solidFill>
                      <a:latin typeface="Calibri"/>
                    </a:rPr>
                    <a:t>/</a:t>
                  </a:r>
                </a:p>
              </p:txBody>
            </p:sp>
          </p:grpSp>
        </p:grpSp>
        <p:grpSp>
          <p:nvGrpSpPr>
            <p:cNvPr id="168" name="Group 167"/>
            <p:cNvGrpSpPr/>
            <p:nvPr/>
          </p:nvGrpSpPr>
          <p:grpSpPr>
            <a:xfrm>
              <a:off x="3745679" y="4654264"/>
              <a:ext cx="4916694" cy="503198"/>
              <a:chOff x="3757406" y="4335732"/>
              <a:chExt cx="4916694" cy="503198"/>
            </a:xfrm>
          </p:grpSpPr>
          <p:sp>
            <p:nvSpPr>
              <p:cNvPr id="169" name="TextBox 168"/>
              <p:cNvSpPr txBox="1"/>
              <p:nvPr/>
            </p:nvSpPr>
            <p:spPr>
              <a:xfrm>
                <a:off x="4642483" y="4377265"/>
                <a:ext cx="4031617" cy="461665"/>
              </a:xfrm>
              <a:prstGeom prst="rect">
                <a:avLst/>
              </a:prstGeom>
              <a:noFill/>
            </p:spPr>
            <p:txBody>
              <a:bodyPr wrap="square" rtlCol="0">
                <a:spAutoFit/>
              </a:bodyPr>
              <a:lstStyle/>
              <a:p>
                <a:pPr defTabSz="457200" fontAlgn="auto">
                  <a:spcBef>
                    <a:spcPts val="0"/>
                  </a:spcBef>
                  <a:spcAft>
                    <a:spcPts val="0"/>
                  </a:spcAft>
                </a:pPr>
                <a:r>
                  <a:rPr lang="en-US" b="0" dirty="0">
                    <a:solidFill>
                      <a:prstClr val="black"/>
                    </a:solidFill>
                    <a:latin typeface="Times New Roman"/>
                  </a:rPr>
                  <a:t>External regulation from genes/meta-genes in Group </a:t>
                </a:r>
                <a:r>
                  <a:rPr lang="en-US" b="0" i="1" dirty="0">
                    <a:solidFill>
                      <a:prstClr val="black"/>
                    </a:solidFill>
                    <a:latin typeface="Times New Roman"/>
                  </a:rPr>
                  <a:t>U</a:t>
                </a:r>
              </a:p>
              <a:p>
                <a:pPr defTabSz="457200" fontAlgn="auto">
                  <a:spcBef>
                    <a:spcPts val="0"/>
                  </a:spcBef>
                  <a:spcAft>
                    <a:spcPts val="0"/>
                  </a:spcAft>
                </a:pPr>
                <a:r>
                  <a:rPr lang="en-US" b="0" dirty="0">
                    <a:solidFill>
                      <a:prstClr val="black"/>
                    </a:solidFill>
                    <a:latin typeface="Times New Roman"/>
                  </a:rPr>
                  <a:t>to genes/meta-genes in Group </a:t>
                </a:r>
                <a:r>
                  <a:rPr lang="en-US" b="0" i="1" dirty="0">
                    <a:solidFill>
                      <a:prstClr val="black"/>
                    </a:solidFill>
                    <a:latin typeface="Times New Roman"/>
                  </a:rPr>
                  <a:t>X</a:t>
                </a:r>
                <a:r>
                  <a:rPr lang="en-US" b="0" dirty="0">
                    <a:solidFill>
                      <a:prstClr val="black"/>
                    </a:solidFill>
                    <a:latin typeface="Times New Roman"/>
                  </a:rPr>
                  <a:t> by </a:t>
                </a:r>
                <a:r>
                  <a:rPr lang="en-US" b="0" i="1" dirty="0">
                    <a:solidFill>
                      <a:prstClr val="black"/>
                    </a:solidFill>
                    <a:latin typeface="Times New Roman"/>
                  </a:rPr>
                  <a:t>B/</a:t>
                </a:r>
              </a:p>
            </p:txBody>
          </p:sp>
          <p:grpSp>
            <p:nvGrpSpPr>
              <p:cNvPr id="170" name="Group 169"/>
              <p:cNvGrpSpPr/>
              <p:nvPr/>
            </p:nvGrpSpPr>
            <p:grpSpPr>
              <a:xfrm>
                <a:off x="3757406" y="4335732"/>
                <a:ext cx="897726" cy="369332"/>
                <a:chOff x="2326389" y="4421246"/>
                <a:chExt cx="897726" cy="369332"/>
              </a:xfrm>
            </p:grpSpPr>
            <p:cxnSp>
              <p:nvCxnSpPr>
                <p:cNvPr id="172" name="Straight Arrow Connector 171"/>
                <p:cNvCxnSpPr/>
                <p:nvPr/>
              </p:nvCxnSpPr>
              <p:spPr bwMode="auto">
                <a:xfrm flipH="1">
                  <a:off x="2326389" y="4622191"/>
                  <a:ext cx="414477" cy="1"/>
                </a:xfrm>
                <a:prstGeom prst="straightConnector1">
                  <a:avLst/>
                </a:prstGeom>
                <a:solidFill>
                  <a:schemeClr val="accent1"/>
                </a:solidFill>
                <a:ln w="12700" cap="flat" cmpd="sng" algn="ctr">
                  <a:solidFill>
                    <a:schemeClr val="accent1"/>
                  </a:solidFill>
                  <a:prstDash val="solid"/>
                  <a:round/>
                  <a:headEnd type="none" w="med" len="med"/>
                  <a:tailEnd type="triangle" w="sm" len="sm"/>
                </a:ln>
                <a:effectLst/>
              </p:spPr>
            </p:cxnSp>
            <p:cxnSp>
              <p:nvCxnSpPr>
                <p:cNvPr id="173" name="Straight Arrow Connector 172"/>
                <p:cNvCxnSpPr/>
                <p:nvPr/>
              </p:nvCxnSpPr>
              <p:spPr bwMode="auto">
                <a:xfrm flipH="1">
                  <a:off x="2809638" y="4622190"/>
                  <a:ext cx="414477" cy="1"/>
                </a:xfrm>
                <a:prstGeom prst="straightConnector1">
                  <a:avLst/>
                </a:prstGeom>
                <a:solidFill>
                  <a:schemeClr val="accent1"/>
                </a:solidFill>
                <a:ln w="38100" cap="flat" cmpd="sng" algn="ctr">
                  <a:solidFill>
                    <a:schemeClr val="accent1">
                      <a:lumMod val="50000"/>
                    </a:schemeClr>
                  </a:solidFill>
                  <a:prstDash val="solid"/>
                  <a:round/>
                  <a:headEnd type="none" w="med" len="med"/>
                  <a:tailEnd type="triangle"/>
                </a:ln>
                <a:effectLst/>
              </p:spPr>
            </p:cxnSp>
            <p:sp>
              <p:nvSpPr>
                <p:cNvPr id="174" name="TextBox 173"/>
                <p:cNvSpPr txBox="1"/>
                <p:nvPr/>
              </p:nvSpPr>
              <p:spPr>
                <a:xfrm>
                  <a:off x="2650775" y="4421246"/>
                  <a:ext cx="274434" cy="369332"/>
                </a:xfrm>
                <a:prstGeom prst="rect">
                  <a:avLst/>
                </a:prstGeom>
                <a:noFill/>
              </p:spPr>
              <p:txBody>
                <a:bodyPr wrap="none" rtlCol="0">
                  <a:spAutoFit/>
                </a:bodyPr>
                <a:lstStyle/>
                <a:p>
                  <a:pPr defTabSz="457200" fontAlgn="auto">
                    <a:spcBef>
                      <a:spcPts val="0"/>
                    </a:spcBef>
                    <a:spcAft>
                      <a:spcPts val="0"/>
                    </a:spcAft>
                  </a:pPr>
                  <a:r>
                    <a:rPr lang="en-US" sz="1800" b="0" dirty="0">
                      <a:solidFill>
                        <a:prstClr val="black"/>
                      </a:solidFill>
                      <a:latin typeface="Calibri"/>
                    </a:rPr>
                    <a:t>/</a:t>
                  </a:r>
                </a:p>
              </p:txBody>
            </p:sp>
          </p:grpSp>
          <p:graphicFrame>
            <p:nvGraphicFramePr>
              <p:cNvPr id="171" name="Object 170"/>
              <p:cNvGraphicFramePr>
                <a:graphicFrameLocks noChangeAspect="1"/>
              </p:cNvGraphicFramePr>
              <p:nvPr>
                <p:extLst>
                  <p:ext uri="{D42A27DB-BD31-4B8C-83A1-F6EECF244321}">
                    <p14:modId xmlns:p14="http://schemas.microsoft.com/office/powerpoint/2010/main" val="179212147"/>
                  </p:ext>
                </p:extLst>
              </p:nvPr>
            </p:nvGraphicFramePr>
            <p:xfrm>
              <a:off x="7046772" y="4587589"/>
              <a:ext cx="152400" cy="190500"/>
            </p:xfrm>
            <a:graphic>
              <a:graphicData uri="http://schemas.openxmlformats.org/presentationml/2006/ole">
                <mc:AlternateContent xmlns:mc="http://schemas.openxmlformats.org/markup-compatibility/2006">
                  <mc:Choice xmlns:v="urn:schemas-microsoft-com:vml" Requires="v">
                    <p:oleObj spid="_x0000_s326703" name="Equation" r:id="rId12" imgW="136800" imgH="182520" progId="Equation.3">
                      <p:embed/>
                    </p:oleObj>
                  </mc:Choice>
                  <mc:Fallback>
                    <p:oleObj name="Equation" r:id="rId12" imgW="136800" imgH="182520" progId="Equation.3">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046772" y="4587589"/>
                            <a:ext cx="152400" cy="190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sp>
        <p:nvSpPr>
          <p:cNvPr id="178" name="Rectangle 177"/>
          <p:cNvSpPr/>
          <p:nvPr/>
        </p:nvSpPr>
        <p:spPr>
          <a:xfrm>
            <a:off x="82993" y="381525"/>
            <a:ext cx="2713918" cy="338554"/>
          </a:xfrm>
          <a:prstGeom prst="rect">
            <a:avLst/>
          </a:prstGeom>
        </p:spPr>
        <p:txBody>
          <a:bodyPr wrap="square">
            <a:spAutoFit/>
          </a:bodyPr>
          <a:lstStyle/>
          <a:p>
            <a:pPr defTabSz="457200" fontAlgn="auto">
              <a:spcBef>
                <a:spcPts val="0"/>
              </a:spcBef>
              <a:spcAft>
                <a:spcPts val="0"/>
              </a:spcAft>
            </a:pPr>
            <a:r>
              <a:rPr lang="en-US" sz="1600" dirty="0">
                <a:solidFill>
                  <a:srgbClr val="000100"/>
                </a:solidFill>
                <a:latin typeface="Helvetica"/>
                <a:cs typeface="Helvetica"/>
              </a:rPr>
              <a:t>A</a:t>
            </a:r>
            <a:r>
              <a:rPr lang="en-US" sz="1600" b="0" dirty="0">
                <a:solidFill>
                  <a:srgbClr val="000100"/>
                </a:solidFill>
                <a:latin typeface="Helvetica"/>
                <a:cs typeface="Helvetica"/>
              </a:rPr>
              <a:t>. Gene state-space model</a:t>
            </a:r>
            <a:endParaRPr lang="en-US" sz="1600" b="0" dirty="0">
              <a:solidFill>
                <a:prstClr val="black"/>
              </a:solidFill>
              <a:latin typeface="Helvetica"/>
              <a:cs typeface="Helvetica"/>
            </a:endParaRPr>
          </a:p>
        </p:txBody>
      </p:sp>
      <p:sp>
        <p:nvSpPr>
          <p:cNvPr id="191" name="Rectangle 190"/>
          <p:cNvSpPr/>
          <p:nvPr/>
        </p:nvSpPr>
        <p:spPr>
          <a:xfrm>
            <a:off x="6071631" y="373409"/>
            <a:ext cx="3245895" cy="338554"/>
          </a:xfrm>
          <a:prstGeom prst="rect">
            <a:avLst/>
          </a:prstGeom>
        </p:spPr>
        <p:txBody>
          <a:bodyPr wrap="square">
            <a:spAutoFit/>
          </a:bodyPr>
          <a:lstStyle/>
          <a:p>
            <a:pPr defTabSz="457200" fontAlgn="auto">
              <a:spcBef>
                <a:spcPts val="0"/>
              </a:spcBef>
              <a:spcAft>
                <a:spcPts val="0"/>
              </a:spcAft>
            </a:pPr>
            <a:r>
              <a:rPr lang="en-US" sz="1600" dirty="0">
                <a:solidFill>
                  <a:srgbClr val="000100"/>
                </a:solidFill>
                <a:latin typeface="Helvetica"/>
                <a:cs typeface="Helvetica"/>
              </a:rPr>
              <a:t>C</a:t>
            </a:r>
            <a:r>
              <a:rPr lang="en-US" sz="1600" b="0" dirty="0">
                <a:solidFill>
                  <a:srgbClr val="000100"/>
                </a:solidFill>
                <a:latin typeface="Helvetica"/>
                <a:cs typeface="Helvetica"/>
              </a:rPr>
              <a:t>. Meta-gene state-space model</a:t>
            </a:r>
            <a:endParaRPr lang="en-US" sz="1600" b="0" dirty="0">
              <a:solidFill>
                <a:prstClr val="black"/>
              </a:solidFill>
              <a:latin typeface="Helvetica"/>
              <a:cs typeface="Helvetica"/>
            </a:endParaRPr>
          </a:p>
        </p:txBody>
      </p:sp>
      <p:sp>
        <p:nvSpPr>
          <p:cNvPr id="192" name="Rounded Rectangle 214"/>
          <p:cNvSpPr/>
          <p:nvPr/>
        </p:nvSpPr>
        <p:spPr bwMode="auto">
          <a:xfrm rot="5400000">
            <a:off x="2885400" y="1908215"/>
            <a:ext cx="3533865" cy="2500085"/>
          </a:xfrm>
          <a:prstGeom prst="roundRect">
            <a:avLst/>
          </a:prstGeom>
          <a:noFill/>
          <a:ln w="12700" cap="flat" cmpd="sng" algn="ctr">
            <a:solidFill>
              <a:schemeClr val="tx1"/>
            </a:solidFill>
            <a:prstDash val="sysDot"/>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endParaRPr lang="en-US" sz="2400" b="0">
              <a:solidFill>
                <a:prstClr val="black"/>
              </a:solidFill>
              <a:latin typeface="Times New Roman" pitchFamily="18" charset="0"/>
            </a:endParaRPr>
          </a:p>
        </p:txBody>
      </p:sp>
      <p:grpSp>
        <p:nvGrpSpPr>
          <p:cNvPr id="190" name="Group 189"/>
          <p:cNvGrpSpPr/>
          <p:nvPr/>
        </p:nvGrpSpPr>
        <p:grpSpPr>
          <a:xfrm rot="16200000">
            <a:off x="818894" y="71477"/>
            <a:ext cx="1262498" cy="2709121"/>
            <a:chOff x="5671935" y="752559"/>
            <a:chExt cx="2524995" cy="5418242"/>
          </a:xfrm>
        </p:grpSpPr>
        <p:grpSp>
          <p:nvGrpSpPr>
            <p:cNvPr id="193" name="Group 43"/>
            <p:cNvGrpSpPr/>
            <p:nvPr/>
          </p:nvGrpSpPr>
          <p:grpSpPr>
            <a:xfrm>
              <a:off x="5671935" y="752559"/>
              <a:ext cx="2446855" cy="2591141"/>
              <a:chOff x="2027513" y="13736778"/>
              <a:chExt cx="2446855" cy="2591141"/>
            </a:xfrm>
          </p:grpSpPr>
          <p:sp>
            <p:nvSpPr>
              <p:cNvPr id="242" name="Oval 82"/>
              <p:cNvSpPr/>
              <p:nvPr/>
            </p:nvSpPr>
            <p:spPr bwMode="auto">
              <a:xfrm>
                <a:off x="2027513" y="15045219"/>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243" name="Oval 83"/>
              <p:cNvSpPr/>
              <p:nvPr/>
            </p:nvSpPr>
            <p:spPr bwMode="auto">
              <a:xfrm>
                <a:off x="2561945" y="14930919"/>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244" name="Oval 84"/>
              <p:cNvSpPr/>
              <p:nvPr/>
            </p:nvSpPr>
            <p:spPr bwMode="auto">
              <a:xfrm>
                <a:off x="2590800" y="14346378"/>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245" name="Oval 85"/>
              <p:cNvSpPr/>
              <p:nvPr/>
            </p:nvSpPr>
            <p:spPr bwMode="auto">
              <a:xfrm>
                <a:off x="2155545" y="14173200"/>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250" name="Oval 101"/>
              <p:cNvSpPr/>
              <p:nvPr/>
            </p:nvSpPr>
            <p:spPr bwMode="auto">
              <a:xfrm>
                <a:off x="2476500" y="13851078"/>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251" name="Oval 102"/>
              <p:cNvSpPr/>
              <p:nvPr/>
            </p:nvSpPr>
            <p:spPr bwMode="auto">
              <a:xfrm>
                <a:off x="3108325" y="14964397"/>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252" name="Oval 103"/>
              <p:cNvSpPr/>
              <p:nvPr/>
            </p:nvSpPr>
            <p:spPr bwMode="auto">
              <a:xfrm>
                <a:off x="4037767" y="15045219"/>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253" name="Oval 104"/>
              <p:cNvSpPr/>
              <p:nvPr/>
            </p:nvSpPr>
            <p:spPr bwMode="auto">
              <a:xfrm>
                <a:off x="3798611" y="13736778"/>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254" name="Oval 106"/>
              <p:cNvSpPr/>
              <p:nvPr/>
            </p:nvSpPr>
            <p:spPr bwMode="auto">
              <a:xfrm>
                <a:off x="3218002" y="14097000"/>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cxnSp>
            <p:nvCxnSpPr>
              <p:cNvPr id="256" name="Straight Arrow Connector 115"/>
              <p:cNvCxnSpPr>
                <a:stCxn id="253" idx="3"/>
                <a:endCxn id="260" idx="6"/>
              </p:cNvCxnSpPr>
              <p:nvPr/>
            </p:nvCxnSpPr>
            <p:spPr bwMode="auto">
              <a:xfrm flipH="1">
                <a:off x="3377169" y="13931901"/>
                <a:ext cx="454920" cy="2281718"/>
              </a:xfrm>
              <a:prstGeom prst="straightConnector1">
                <a:avLst/>
              </a:prstGeom>
              <a:solidFill>
                <a:srgbClr val="C6531F"/>
              </a:solidFill>
              <a:ln w="12700" cap="flat" cmpd="sng" algn="ctr">
                <a:solidFill>
                  <a:schemeClr val="accent2"/>
                </a:solidFill>
                <a:prstDash val="solid"/>
                <a:round/>
                <a:headEnd type="none" w="med" len="med"/>
                <a:tailEnd type="triangle" w="sm" len="sm"/>
              </a:ln>
              <a:effectLst/>
            </p:spPr>
          </p:cxnSp>
          <p:sp>
            <p:nvSpPr>
              <p:cNvPr id="259" name="Oval 119"/>
              <p:cNvSpPr/>
              <p:nvPr/>
            </p:nvSpPr>
            <p:spPr bwMode="auto">
              <a:xfrm>
                <a:off x="2107168" y="15595600"/>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260" name="Oval 120"/>
              <p:cNvSpPr/>
              <p:nvPr/>
            </p:nvSpPr>
            <p:spPr bwMode="auto">
              <a:xfrm>
                <a:off x="3148568" y="16099319"/>
                <a:ext cx="228600" cy="228600"/>
              </a:xfrm>
              <a:prstGeom prst="ellipse">
                <a:avLst/>
              </a:prstGeom>
              <a:solidFill>
                <a:srgbClr val="9BBB59"/>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261" name="Oval 121"/>
              <p:cNvSpPr/>
              <p:nvPr/>
            </p:nvSpPr>
            <p:spPr bwMode="auto">
              <a:xfrm>
                <a:off x="3683000" y="15985019"/>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262" name="Oval 122"/>
              <p:cNvSpPr/>
              <p:nvPr/>
            </p:nvSpPr>
            <p:spPr bwMode="auto">
              <a:xfrm>
                <a:off x="3711855" y="15400478"/>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263" name="Oval 124"/>
              <p:cNvSpPr/>
              <p:nvPr/>
            </p:nvSpPr>
            <p:spPr bwMode="auto">
              <a:xfrm>
                <a:off x="2814913" y="15345397"/>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cxnSp>
            <p:nvCxnSpPr>
              <p:cNvPr id="264" name="Straight Arrow Connector 125"/>
              <p:cNvCxnSpPr>
                <a:stCxn id="251" idx="4"/>
                <a:endCxn id="260" idx="7"/>
              </p:cNvCxnSpPr>
              <p:nvPr/>
            </p:nvCxnSpPr>
            <p:spPr bwMode="auto">
              <a:xfrm>
                <a:off x="3222625" y="15192997"/>
                <a:ext cx="121066" cy="939800"/>
              </a:xfrm>
              <a:prstGeom prst="straightConnector1">
                <a:avLst/>
              </a:prstGeom>
              <a:solidFill>
                <a:srgbClr val="C6531F"/>
              </a:solidFill>
              <a:ln w="12700" cap="flat" cmpd="sng" algn="ctr">
                <a:solidFill>
                  <a:schemeClr val="accent2"/>
                </a:solidFill>
                <a:prstDash val="solid"/>
                <a:round/>
                <a:headEnd type="none" w="med" len="med"/>
                <a:tailEnd type="triangle" w="sm" len="sm"/>
              </a:ln>
              <a:effectLst/>
            </p:spPr>
          </p:cxnSp>
          <p:cxnSp>
            <p:nvCxnSpPr>
              <p:cNvPr id="265" name="Straight Arrow Connector 126"/>
              <p:cNvCxnSpPr>
                <a:stCxn id="262" idx="3"/>
                <a:endCxn id="260" idx="6"/>
              </p:cNvCxnSpPr>
              <p:nvPr/>
            </p:nvCxnSpPr>
            <p:spPr bwMode="auto">
              <a:xfrm flipH="1">
                <a:off x="3377168" y="15595600"/>
                <a:ext cx="368165" cy="618019"/>
              </a:xfrm>
              <a:prstGeom prst="straightConnector1">
                <a:avLst/>
              </a:prstGeom>
              <a:solidFill>
                <a:srgbClr val="C6531F"/>
              </a:solidFill>
              <a:ln w="12700" cap="flat" cmpd="sng" algn="ctr">
                <a:solidFill>
                  <a:schemeClr val="accent2"/>
                </a:solidFill>
                <a:prstDash val="solid"/>
                <a:round/>
                <a:headEnd type="none" w="med" len="med"/>
                <a:tailEnd type="triangle" w="sm" len="sm"/>
              </a:ln>
              <a:effectLst/>
            </p:spPr>
          </p:cxnSp>
          <p:cxnSp>
            <p:nvCxnSpPr>
              <p:cNvPr id="266" name="Straight Arrow Connector 265"/>
              <p:cNvCxnSpPr>
                <a:stCxn id="259" idx="5"/>
                <a:endCxn id="260" idx="1"/>
              </p:cNvCxnSpPr>
              <p:nvPr/>
            </p:nvCxnSpPr>
            <p:spPr bwMode="auto">
              <a:xfrm>
                <a:off x="2302290" y="15790722"/>
                <a:ext cx="879756" cy="342075"/>
              </a:xfrm>
              <a:prstGeom prst="straightConnector1">
                <a:avLst/>
              </a:prstGeom>
              <a:solidFill>
                <a:srgbClr val="C6531F"/>
              </a:solidFill>
              <a:ln w="12700" cap="flat" cmpd="sng" algn="ctr">
                <a:solidFill>
                  <a:schemeClr val="accent2"/>
                </a:solidFill>
                <a:prstDash val="solid"/>
                <a:round/>
                <a:headEnd type="none" w="med" len="med"/>
                <a:tailEnd type="triangle" w="sm" len="sm"/>
              </a:ln>
              <a:effectLst/>
            </p:spPr>
          </p:cxnSp>
          <p:cxnSp>
            <p:nvCxnSpPr>
              <p:cNvPr id="267" name="Straight Arrow Connector 266"/>
              <p:cNvCxnSpPr>
                <a:stCxn id="263" idx="4"/>
                <a:endCxn id="260" idx="7"/>
              </p:cNvCxnSpPr>
              <p:nvPr/>
            </p:nvCxnSpPr>
            <p:spPr bwMode="auto">
              <a:xfrm>
                <a:off x="2929213" y="15573997"/>
                <a:ext cx="414478" cy="558800"/>
              </a:xfrm>
              <a:prstGeom prst="straightConnector1">
                <a:avLst/>
              </a:prstGeom>
              <a:solidFill>
                <a:srgbClr val="C6531F"/>
              </a:solidFill>
              <a:ln w="12700" cap="flat" cmpd="sng" algn="ctr">
                <a:solidFill>
                  <a:schemeClr val="accent2"/>
                </a:solidFill>
                <a:prstDash val="solid"/>
                <a:round/>
                <a:headEnd type="none" w="med" len="med"/>
                <a:tailEnd type="triangle" w="sm" len="sm"/>
              </a:ln>
              <a:effectLst/>
            </p:spPr>
          </p:cxnSp>
          <p:sp>
            <p:nvSpPr>
              <p:cNvPr id="268" name="Oval 267"/>
              <p:cNvSpPr/>
              <p:nvPr/>
            </p:nvSpPr>
            <p:spPr bwMode="auto">
              <a:xfrm>
                <a:off x="4027211" y="14342922"/>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269" name="Oval 132"/>
              <p:cNvSpPr/>
              <p:nvPr/>
            </p:nvSpPr>
            <p:spPr bwMode="auto">
              <a:xfrm>
                <a:off x="4056220" y="15395195"/>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270" name="Oval 134"/>
              <p:cNvSpPr/>
              <p:nvPr/>
            </p:nvSpPr>
            <p:spPr bwMode="auto">
              <a:xfrm>
                <a:off x="3093538" y="14506406"/>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271" name="Oval 137"/>
              <p:cNvSpPr/>
              <p:nvPr/>
            </p:nvSpPr>
            <p:spPr bwMode="auto">
              <a:xfrm>
                <a:off x="3972000" y="14646557"/>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272" name="Oval 138"/>
              <p:cNvSpPr/>
              <p:nvPr/>
            </p:nvSpPr>
            <p:spPr bwMode="auto">
              <a:xfrm>
                <a:off x="4245768" y="13898422"/>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grpSp>
        <p:grpSp>
          <p:nvGrpSpPr>
            <p:cNvPr id="194" name="Group 193"/>
            <p:cNvGrpSpPr/>
            <p:nvPr/>
          </p:nvGrpSpPr>
          <p:grpSpPr>
            <a:xfrm>
              <a:off x="6159384" y="3310222"/>
              <a:ext cx="2037546" cy="2860579"/>
              <a:chOff x="6159384" y="3310222"/>
              <a:chExt cx="2037546" cy="2860579"/>
            </a:xfrm>
          </p:grpSpPr>
          <p:cxnSp>
            <p:nvCxnSpPr>
              <p:cNvPr id="196" name="Curved Connector 159"/>
              <p:cNvCxnSpPr>
                <a:stCxn id="219" idx="1"/>
                <a:endCxn id="260" idx="4"/>
              </p:cNvCxnSpPr>
              <p:nvPr/>
            </p:nvCxnSpPr>
            <p:spPr bwMode="auto">
              <a:xfrm rot="16200000" flipV="1">
                <a:off x="6035271" y="4215720"/>
                <a:ext cx="1950723" cy="206682"/>
              </a:xfrm>
              <a:prstGeom prst="curvedConnector3">
                <a:avLst>
                  <a:gd name="adj1" fmla="val 50000"/>
                </a:avLst>
              </a:prstGeom>
              <a:solidFill>
                <a:srgbClr val="C6531F"/>
              </a:solidFill>
              <a:ln w="12700" cap="flat" cmpd="sng" algn="ctr">
                <a:solidFill>
                  <a:schemeClr val="accent1"/>
                </a:solidFill>
                <a:prstDash val="solid"/>
                <a:round/>
                <a:headEnd type="none" w="med" len="med"/>
                <a:tailEnd type="triangle" w="sm" len="sm"/>
              </a:ln>
              <a:effectLst/>
            </p:spPr>
          </p:cxnSp>
          <p:cxnSp>
            <p:nvCxnSpPr>
              <p:cNvPr id="206" name="Curved Connector 165"/>
              <p:cNvCxnSpPr>
                <a:stCxn id="228" idx="1"/>
                <a:endCxn id="260" idx="4"/>
              </p:cNvCxnSpPr>
              <p:nvPr/>
            </p:nvCxnSpPr>
            <p:spPr bwMode="auto">
              <a:xfrm rot="16200000">
                <a:off x="5836345" y="3781038"/>
                <a:ext cx="1508279" cy="633606"/>
              </a:xfrm>
              <a:prstGeom prst="curvedConnector3">
                <a:avLst>
                  <a:gd name="adj1" fmla="val 50000"/>
                </a:avLst>
              </a:prstGeom>
              <a:solidFill>
                <a:srgbClr val="C6531F"/>
              </a:solidFill>
              <a:ln w="12700" cap="flat" cmpd="sng" algn="ctr">
                <a:solidFill>
                  <a:schemeClr val="accent1"/>
                </a:solidFill>
                <a:prstDash val="solid"/>
                <a:round/>
                <a:headEnd type="none" w="med" len="med"/>
                <a:tailEnd type="triangle" w="sm" len="sm"/>
              </a:ln>
              <a:effectLst/>
            </p:spPr>
          </p:cxnSp>
          <p:grpSp>
            <p:nvGrpSpPr>
              <p:cNvPr id="209" name="Group 42"/>
              <p:cNvGrpSpPr/>
              <p:nvPr/>
            </p:nvGrpSpPr>
            <p:grpSpPr>
              <a:xfrm rot="5400000">
                <a:off x="6449514" y="4423386"/>
                <a:ext cx="1457285" cy="2037546"/>
                <a:chOff x="5902325" y="13784122"/>
                <a:chExt cx="1457285" cy="2037546"/>
              </a:xfrm>
              <a:solidFill>
                <a:srgbClr val="F79646"/>
              </a:solidFill>
            </p:grpSpPr>
            <p:sp>
              <p:nvSpPr>
                <p:cNvPr id="217" name="Rectangle 154"/>
                <p:cNvSpPr/>
                <p:nvPr/>
              </p:nvSpPr>
              <p:spPr bwMode="auto">
                <a:xfrm>
                  <a:off x="5909276" y="14454530"/>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218" name="Rectangle 155"/>
                <p:cNvSpPr/>
                <p:nvPr/>
              </p:nvSpPr>
              <p:spPr bwMode="auto">
                <a:xfrm>
                  <a:off x="6359525" y="14397178"/>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219" name="Rectangle 156"/>
                <p:cNvSpPr/>
                <p:nvPr/>
              </p:nvSpPr>
              <p:spPr bwMode="auto">
                <a:xfrm>
                  <a:off x="6483233" y="14752777"/>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220" name="Rectangle 157"/>
                <p:cNvSpPr/>
                <p:nvPr/>
              </p:nvSpPr>
              <p:spPr bwMode="auto">
                <a:xfrm>
                  <a:off x="5902325" y="14097000"/>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228" name="Rectangle 158"/>
                <p:cNvSpPr/>
                <p:nvPr/>
              </p:nvSpPr>
              <p:spPr bwMode="auto">
                <a:xfrm>
                  <a:off x="6040788" y="15593068"/>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230" name="Rectangle 180"/>
                <p:cNvSpPr/>
                <p:nvPr/>
              </p:nvSpPr>
              <p:spPr bwMode="auto">
                <a:xfrm>
                  <a:off x="7131010" y="14419406"/>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231" name="Rectangle 181"/>
                <p:cNvSpPr/>
                <p:nvPr/>
              </p:nvSpPr>
              <p:spPr bwMode="auto">
                <a:xfrm>
                  <a:off x="6937217" y="14066978"/>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232" name="Rectangle 182"/>
                <p:cNvSpPr/>
                <p:nvPr/>
              </p:nvSpPr>
              <p:spPr bwMode="auto">
                <a:xfrm>
                  <a:off x="7051518" y="14694904"/>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235" name="Rectangle 185"/>
                <p:cNvSpPr/>
                <p:nvPr/>
              </p:nvSpPr>
              <p:spPr bwMode="auto">
                <a:xfrm>
                  <a:off x="6068530" y="15003872"/>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237" name="Rectangle 187"/>
                <p:cNvSpPr/>
                <p:nvPr/>
              </p:nvSpPr>
              <p:spPr bwMode="auto">
                <a:xfrm>
                  <a:off x="6381633" y="13784122"/>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238" name="Rectangle 188"/>
                <p:cNvSpPr/>
                <p:nvPr/>
              </p:nvSpPr>
              <p:spPr bwMode="auto">
                <a:xfrm>
                  <a:off x="6473434" y="15329740"/>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239" name="Rectangle 189"/>
                <p:cNvSpPr/>
                <p:nvPr/>
              </p:nvSpPr>
              <p:spPr bwMode="auto">
                <a:xfrm>
                  <a:off x="7115117" y="15296556"/>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grpSp>
          <p:cxnSp>
            <p:nvCxnSpPr>
              <p:cNvPr id="210" name="Curved Connector 190"/>
              <p:cNvCxnSpPr>
                <a:stCxn id="237" idx="1"/>
                <a:endCxn id="260" idx="5"/>
              </p:cNvCxnSpPr>
              <p:nvPr/>
            </p:nvCxnSpPr>
            <p:spPr bwMode="auto">
              <a:xfrm rot="16200000" flipV="1">
                <a:off x="6594073" y="3704264"/>
                <a:ext cx="1882602" cy="1094518"/>
              </a:xfrm>
              <a:prstGeom prst="curvedConnector3">
                <a:avLst>
                  <a:gd name="adj1" fmla="val 50000"/>
                </a:avLst>
              </a:prstGeom>
              <a:solidFill>
                <a:srgbClr val="C6531F"/>
              </a:solidFill>
              <a:ln w="12700" cap="flat" cmpd="sng" algn="ctr">
                <a:solidFill>
                  <a:schemeClr val="accent1"/>
                </a:solidFill>
                <a:prstDash val="solid"/>
                <a:round/>
                <a:headEnd type="none" w="med" len="med"/>
                <a:tailEnd type="triangle" w="sm" len="sm"/>
              </a:ln>
              <a:effectLst/>
            </p:spPr>
          </p:cxnSp>
          <p:cxnSp>
            <p:nvCxnSpPr>
              <p:cNvPr id="211" name="Curved Connector 198"/>
              <p:cNvCxnSpPr>
                <a:stCxn id="238" idx="1"/>
                <a:endCxn id="260" idx="4"/>
              </p:cNvCxnSpPr>
              <p:nvPr/>
            </p:nvCxnSpPr>
            <p:spPr bwMode="auto">
              <a:xfrm rot="16200000">
                <a:off x="5751686" y="4129025"/>
                <a:ext cx="1940923" cy="370278"/>
              </a:xfrm>
              <a:prstGeom prst="curvedConnector3">
                <a:avLst>
                  <a:gd name="adj1" fmla="val 50000"/>
                </a:avLst>
              </a:prstGeom>
              <a:solidFill>
                <a:srgbClr val="C6531F"/>
              </a:solidFill>
              <a:ln w="12700" cap="flat" cmpd="sng" algn="ctr">
                <a:solidFill>
                  <a:schemeClr val="accent1"/>
                </a:solidFill>
                <a:prstDash val="solid"/>
                <a:round/>
                <a:headEnd type="none" w="med" len="med"/>
                <a:tailEnd type="triangle" w="sm" len="sm"/>
              </a:ln>
              <a:effectLst/>
            </p:spPr>
          </p:cxnSp>
          <p:cxnSp>
            <p:nvCxnSpPr>
              <p:cNvPr id="213" name="Curved Connector 202"/>
              <p:cNvCxnSpPr>
                <a:stCxn id="235" idx="1"/>
                <a:endCxn id="260" idx="4"/>
              </p:cNvCxnSpPr>
              <p:nvPr/>
            </p:nvCxnSpPr>
            <p:spPr bwMode="auto">
              <a:xfrm rot="16200000">
                <a:off x="6117072" y="4089507"/>
                <a:ext cx="1536019" cy="44410"/>
              </a:xfrm>
              <a:prstGeom prst="curvedConnector3">
                <a:avLst>
                  <a:gd name="adj1" fmla="val 50000"/>
                </a:avLst>
              </a:prstGeom>
              <a:solidFill>
                <a:srgbClr val="C6531F"/>
              </a:solidFill>
              <a:ln w="12700" cap="flat" cmpd="sng" algn="ctr">
                <a:solidFill>
                  <a:schemeClr val="accent1"/>
                </a:solidFill>
                <a:prstDash val="solid"/>
                <a:round/>
                <a:headEnd type="none" w="med" len="med"/>
                <a:tailEnd type="triangle" w="sm" len="sm"/>
              </a:ln>
              <a:effectLst/>
            </p:spPr>
          </p:cxnSp>
        </p:grpSp>
      </p:grpSp>
      <p:sp>
        <p:nvSpPr>
          <p:cNvPr id="16" name="TextBox 15"/>
          <p:cNvSpPr txBox="1"/>
          <p:nvPr/>
        </p:nvSpPr>
        <p:spPr>
          <a:xfrm>
            <a:off x="1182474" y="1897580"/>
            <a:ext cx="1582484" cy="369332"/>
          </a:xfrm>
          <a:prstGeom prst="rect">
            <a:avLst/>
          </a:prstGeom>
          <a:noFill/>
        </p:spPr>
        <p:txBody>
          <a:bodyPr wrap="none" rtlCol="0">
            <a:spAutoFit/>
          </a:bodyPr>
          <a:lstStyle/>
          <a:p>
            <a:pPr defTabSz="457200" fontAlgn="auto">
              <a:spcBef>
                <a:spcPts val="0"/>
              </a:spcBef>
              <a:spcAft>
                <a:spcPts val="0"/>
              </a:spcAft>
            </a:pPr>
            <a:r>
              <a:rPr lang="en-US" sz="1800" b="0" i="1" dirty="0">
                <a:solidFill>
                  <a:srgbClr val="9BBB58"/>
                </a:solidFill>
                <a:latin typeface="Times New Roman"/>
                <a:cs typeface="Times New Roman"/>
              </a:rPr>
              <a:t>X</a:t>
            </a:r>
            <a:r>
              <a:rPr lang="en-US" sz="1800" b="0" i="1" baseline="-25000" dirty="0">
                <a:solidFill>
                  <a:prstClr val="black"/>
                </a:solidFill>
                <a:latin typeface="Times New Roman"/>
                <a:cs typeface="Times New Roman"/>
              </a:rPr>
              <a:t>t+1</a:t>
            </a:r>
            <a:r>
              <a:rPr lang="en-US" sz="1800" b="0" i="1" dirty="0">
                <a:solidFill>
                  <a:prstClr val="black"/>
                </a:solidFill>
                <a:latin typeface="Times New Roman"/>
                <a:cs typeface="Times New Roman"/>
              </a:rPr>
              <a:t>=</a:t>
            </a:r>
            <a:r>
              <a:rPr lang="en-US" sz="1800" b="0" i="1" dirty="0" err="1">
                <a:solidFill>
                  <a:srgbClr val="C0504D"/>
                </a:solidFill>
                <a:latin typeface="Times New Roman"/>
                <a:cs typeface="Times New Roman"/>
              </a:rPr>
              <a:t>A</a:t>
            </a:r>
            <a:r>
              <a:rPr lang="en-US" sz="1800" b="0" i="1" dirty="0" err="1">
                <a:solidFill>
                  <a:srgbClr val="9BBB58"/>
                </a:solidFill>
                <a:latin typeface="Times New Roman"/>
                <a:cs typeface="Times New Roman"/>
              </a:rPr>
              <a:t>X</a:t>
            </a:r>
            <a:r>
              <a:rPr lang="en-US" sz="1800" b="0" i="1" baseline="-25000" dirty="0" err="1">
                <a:solidFill>
                  <a:prstClr val="black"/>
                </a:solidFill>
                <a:latin typeface="Times New Roman"/>
                <a:cs typeface="Times New Roman"/>
              </a:rPr>
              <a:t>t</a:t>
            </a:r>
            <a:r>
              <a:rPr lang="en-US" sz="1800" b="0" i="1" dirty="0" err="1">
                <a:solidFill>
                  <a:prstClr val="black"/>
                </a:solidFill>
                <a:latin typeface="Times New Roman"/>
                <a:cs typeface="Times New Roman"/>
              </a:rPr>
              <a:t>+</a:t>
            </a:r>
            <a:r>
              <a:rPr lang="en-US" sz="1800" b="0" i="1" dirty="0" err="1">
                <a:solidFill>
                  <a:srgbClr val="4F81BD"/>
                </a:solidFill>
                <a:latin typeface="Times New Roman"/>
                <a:cs typeface="Times New Roman"/>
              </a:rPr>
              <a:t>B</a:t>
            </a:r>
            <a:r>
              <a:rPr lang="en-US" sz="1800" b="0" i="1" dirty="0" err="1">
                <a:solidFill>
                  <a:srgbClr val="F69546"/>
                </a:solidFill>
                <a:latin typeface="Times New Roman"/>
                <a:cs typeface="Times New Roman"/>
              </a:rPr>
              <a:t>U</a:t>
            </a:r>
            <a:r>
              <a:rPr lang="en-US" sz="1800" b="0" i="1" baseline="-25000" dirty="0" err="1">
                <a:solidFill>
                  <a:prstClr val="black"/>
                </a:solidFill>
                <a:latin typeface="Times New Roman"/>
                <a:cs typeface="Times New Roman"/>
              </a:rPr>
              <a:t>t</a:t>
            </a:r>
            <a:endParaRPr lang="en-US" sz="1800" b="0" i="1" baseline="-25000" dirty="0">
              <a:solidFill>
                <a:prstClr val="black"/>
              </a:solidFill>
              <a:latin typeface="Times New Roman"/>
              <a:cs typeface="Times New Roman"/>
            </a:endParaRPr>
          </a:p>
        </p:txBody>
      </p:sp>
      <p:sp>
        <p:nvSpPr>
          <p:cNvPr id="215" name="TextBox 214"/>
          <p:cNvSpPr txBox="1"/>
          <p:nvPr/>
        </p:nvSpPr>
        <p:spPr>
          <a:xfrm>
            <a:off x="5063431" y="2492398"/>
            <a:ext cx="506664" cy="276999"/>
          </a:xfrm>
          <a:prstGeom prst="rect">
            <a:avLst/>
          </a:prstGeom>
          <a:noFill/>
        </p:spPr>
        <p:txBody>
          <a:bodyPr wrap="square" rtlCol="0">
            <a:spAutoFit/>
          </a:bodyPr>
          <a:lstStyle/>
          <a:p>
            <a:pPr fontAlgn="auto">
              <a:spcBef>
                <a:spcPts val="0"/>
              </a:spcBef>
              <a:spcAft>
                <a:spcPts val="0"/>
              </a:spcAft>
              <a:defRPr/>
            </a:pPr>
            <a:r>
              <a:rPr lang="en-US" b="0" kern="0" dirty="0">
                <a:solidFill>
                  <a:sysClr val="windowText" lastClr="000000"/>
                </a:solidFill>
                <a:latin typeface="Helvetica"/>
                <a:cs typeface="Helvetica"/>
              </a:rPr>
              <a:t>time</a:t>
            </a:r>
          </a:p>
        </p:txBody>
      </p:sp>
      <p:sp>
        <p:nvSpPr>
          <p:cNvPr id="287" name="Rounded Rectangle 214"/>
          <p:cNvSpPr/>
          <p:nvPr/>
        </p:nvSpPr>
        <p:spPr bwMode="auto">
          <a:xfrm rot="5400000">
            <a:off x="624399" y="150147"/>
            <a:ext cx="1621907" cy="2788494"/>
          </a:xfrm>
          <a:prstGeom prst="roundRect">
            <a:avLst/>
          </a:prstGeom>
          <a:noFill/>
          <a:ln w="12700" cap="flat" cmpd="sng" algn="ctr">
            <a:solidFill>
              <a:schemeClr val="tx1"/>
            </a:solidFill>
            <a:prstDash val="sysDot"/>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endParaRPr lang="en-US" sz="2400" b="0">
              <a:solidFill>
                <a:prstClr val="black"/>
              </a:solidFill>
              <a:latin typeface="Times New Roman" pitchFamily="18" charset="0"/>
            </a:endParaRPr>
          </a:p>
        </p:txBody>
      </p:sp>
      <p:sp>
        <p:nvSpPr>
          <p:cNvPr id="289" name="Rounded Rectangle 214"/>
          <p:cNvSpPr/>
          <p:nvPr/>
        </p:nvSpPr>
        <p:spPr bwMode="auto">
          <a:xfrm rot="5400000">
            <a:off x="6966784" y="244259"/>
            <a:ext cx="1622991" cy="2558404"/>
          </a:xfrm>
          <a:prstGeom prst="roundRect">
            <a:avLst/>
          </a:prstGeom>
          <a:noFill/>
          <a:ln w="12700" cap="flat" cmpd="sng" algn="ctr">
            <a:solidFill>
              <a:schemeClr val="tx1"/>
            </a:solidFill>
            <a:prstDash val="sysDot"/>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endParaRPr lang="en-US" sz="2400" b="0">
              <a:solidFill>
                <a:prstClr val="black"/>
              </a:solidFill>
              <a:latin typeface="Times New Roman" pitchFamily="18" charset="0"/>
            </a:endParaRPr>
          </a:p>
        </p:txBody>
      </p:sp>
      <p:sp>
        <p:nvSpPr>
          <p:cNvPr id="298" name="Down Arrow 297"/>
          <p:cNvSpPr/>
          <p:nvPr/>
        </p:nvSpPr>
        <p:spPr bwMode="auto">
          <a:xfrm rot="5400000">
            <a:off x="2824425" y="4179009"/>
            <a:ext cx="588484" cy="479339"/>
          </a:xfrm>
          <a:prstGeom prst="downArrow">
            <a:avLst/>
          </a:prstGeom>
          <a:no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endParaRPr lang="en-US" sz="2400" b="0">
              <a:solidFill>
                <a:prstClr val="black"/>
              </a:solidFill>
              <a:latin typeface="Times New Roman" pitchFamily="18" charset="0"/>
            </a:endParaRPr>
          </a:p>
        </p:txBody>
      </p:sp>
      <p:sp>
        <p:nvSpPr>
          <p:cNvPr id="305" name="TextBox 304"/>
          <p:cNvSpPr txBox="1"/>
          <p:nvPr/>
        </p:nvSpPr>
        <p:spPr>
          <a:xfrm>
            <a:off x="6406478" y="2819394"/>
            <a:ext cx="2837117" cy="584776"/>
          </a:xfrm>
          <a:prstGeom prst="rect">
            <a:avLst/>
          </a:prstGeom>
          <a:noFill/>
        </p:spPr>
        <p:txBody>
          <a:bodyPr wrap="square" rtlCol="0">
            <a:spAutoFit/>
          </a:bodyPr>
          <a:lstStyle/>
          <a:p>
            <a:pPr defTabSz="457200" fontAlgn="auto">
              <a:spcBef>
                <a:spcPts val="0"/>
              </a:spcBef>
              <a:spcAft>
                <a:spcPts val="0"/>
              </a:spcAft>
            </a:pPr>
            <a:r>
              <a:rPr lang="en-US" sz="1600" dirty="0">
                <a:solidFill>
                  <a:prstClr val="black"/>
                </a:solidFill>
                <a:latin typeface="Helvetica"/>
                <a:cs typeface="Helvetica"/>
              </a:rPr>
              <a:t>D. </a:t>
            </a:r>
            <a:r>
              <a:rPr lang="en-US" sz="1600" b="0" dirty="0">
                <a:solidFill>
                  <a:srgbClr val="FF0000"/>
                </a:solidFill>
                <a:latin typeface="Helvetica"/>
                <a:cs typeface="Helvetica"/>
              </a:rPr>
              <a:t>Internal</a:t>
            </a:r>
            <a:r>
              <a:rPr lang="en-US" sz="1600" b="0" dirty="0">
                <a:solidFill>
                  <a:prstClr val="black"/>
                </a:solidFill>
                <a:latin typeface="Helvetica"/>
                <a:cs typeface="Helvetica"/>
              </a:rPr>
              <a:t>/</a:t>
            </a:r>
            <a:r>
              <a:rPr lang="en-US" sz="1600" b="0" dirty="0">
                <a:solidFill>
                  <a:srgbClr val="254061"/>
                </a:solidFill>
                <a:latin typeface="Helvetica"/>
                <a:cs typeface="Helvetica"/>
              </a:rPr>
              <a:t>External </a:t>
            </a:r>
            <a:r>
              <a:rPr lang="en-US" sz="1600" b="0" dirty="0">
                <a:solidFill>
                  <a:prstClr val="black"/>
                </a:solidFill>
                <a:latin typeface="Helvetica"/>
                <a:cs typeface="Helvetica"/>
              </a:rPr>
              <a:t>Principal Dynamic Patterns (PDPs)</a:t>
            </a:r>
          </a:p>
        </p:txBody>
      </p:sp>
      <p:sp>
        <p:nvSpPr>
          <p:cNvPr id="307" name="Rounded Rectangle 214"/>
          <p:cNvSpPr/>
          <p:nvPr/>
        </p:nvSpPr>
        <p:spPr bwMode="auto">
          <a:xfrm rot="5400000">
            <a:off x="6628375" y="3246601"/>
            <a:ext cx="2243265" cy="2558404"/>
          </a:xfrm>
          <a:prstGeom prst="roundRect">
            <a:avLst/>
          </a:prstGeom>
          <a:noFill/>
          <a:ln w="12700" cap="flat" cmpd="sng" algn="ctr">
            <a:solidFill>
              <a:schemeClr val="tx1"/>
            </a:solidFill>
            <a:prstDash val="sysDot"/>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endParaRPr lang="en-US" sz="2400" b="0">
              <a:solidFill>
                <a:prstClr val="black"/>
              </a:solidFill>
              <a:latin typeface="Times New Roman" pitchFamily="18" charset="0"/>
            </a:endParaRPr>
          </a:p>
        </p:txBody>
      </p:sp>
      <p:grpSp>
        <p:nvGrpSpPr>
          <p:cNvPr id="316" name="Group 315"/>
          <p:cNvGrpSpPr/>
          <p:nvPr/>
        </p:nvGrpSpPr>
        <p:grpSpPr>
          <a:xfrm>
            <a:off x="6457460" y="3559536"/>
            <a:ext cx="2607381" cy="1995581"/>
            <a:chOff x="1666654" y="4612307"/>
            <a:chExt cx="2607381" cy="1995581"/>
          </a:xfrm>
        </p:grpSpPr>
        <p:pic>
          <p:nvPicPr>
            <p:cNvPr id="299" name="Picture 3"/>
            <p:cNvPicPr>
              <a:picLocks noChangeAspect="1" noChangeArrowheads="1"/>
            </p:cNvPicPr>
            <p:nvPr/>
          </p:nvPicPr>
          <p:blipFill rotWithShape="1">
            <a:blip r:embed="rId14"/>
            <a:srcRect l="80091" t="40691" b="42760"/>
            <a:stretch/>
          </p:blipFill>
          <p:spPr bwMode="auto">
            <a:xfrm>
              <a:off x="2003747" y="5195224"/>
              <a:ext cx="759298" cy="646996"/>
            </a:xfrm>
            <a:prstGeom prst="rect">
              <a:avLst/>
            </a:prstGeom>
            <a:noFill/>
            <a:ln w="9525">
              <a:noFill/>
              <a:miter lim="800000"/>
              <a:headEnd/>
              <a:tailEnd/>
            </a:ln>
          </p:spPr>
        </p:pic>
        <p:pic>
          <p:nvPicPr>
            <p:cNvPr id="301" name="Picture 5"/>
            <p:cNvPicPr>
              <a:picLocks noChangeAspect="1" noChangeArrowheads="1"/>
            </p:cNvPicPr>
            <p:nvPr/>
          </p:nvPicPr>
          <p:blipFill rotWithShape="1">
            <a:blip r:embed="rId15"/>
            <a:srcRect l="5112" t="42483" r="81674" b="44539"/>
            <a:stretch/>
          </p:blipFill>
          <p:spPr bwMode="auto">
            <a:xfrm>
              <a:off x="3410495" y="5106151"/>
              <a:ext cx="713715" cy="718566"/>
            </a:xfrm>
            <a:prstGeom prst="rect">
              <a:avLst/>
            </a:prstGeom>
            <a:noFill/>
            <a:ln w="9525">
              <a:noFill/>
              <a:miter lim="800000"/>
              <a:headEnd/>
              <a:tailEnd/>
            </a:ln>
          </p:spPr>
        </p:pic>
        <p:pic>
          <p:nvPicPr>
            <p:cNvPr id="302" name="Picture 5"/>
            <p:cNvPicPr>
              <a:picLocks noChangeAspect="1" noChangeArrowheads="1"/>
            </p:cNvPicPr>
            <p:nvPr/>
          </p:nvPicPr>
          <p:blipFill rotWithShape="1">
            <a:blip r:embed="rId15"/>
            <a:srcRect l="24841" t="42483" r="61461" b="44539"/>
            <a:stretch/>
          </p:blipFill>
          <p:spPr bwMode="auto">
            <a:xfrm>
              <a:off x="2707807" y="5126033"/>
              <a:ext cx="739868" cy="718566"/>
            </a:xfrm>
            <a:prstGeom prst="rect">
              <a:avLst/>
            </a:prstGeom>
            <a:noFill/>
            <a:ln w="9525">
              <a:noFill/>
              <a:miter lim="800000"/>
              <a:headEnd/>
              <a:tailEnd/>
            </a:ln>
          </p:spPr>
        </p:pic>
        <p:pic>
          <p:nvPicPr>
            <p:cNvPr id="303" name="Picture 5"/>
            <p:cNvPicPr>
              <a:picLocks noChangeAspect="1" noChangeArrowheads="1"/>
            </p:cNvPicPr>
            <p:nvPr/>
          </p:nvPicPr>
          <p:blipFill rotWithShape="1">
            <a:blip r:embed="rId15"/>
            <a:srcRect l="64191" t="42483" r="21888" b="44539"/>
            <a:stretch/>
          </p:blipFill>
          <p:spPr bwMode="auto">
            <a:xfrm>
              <a:off x="2727235" y="5850929"/>
              <a:ext cx="751895" cy="718566"/>
            </a:xfrm>
            <a:prstGeom prst="rect">
              <a:avLst/>
            </a:prstGeom>
            <a:noFill/>
            <a:ln w="9525">
              <a:noFill/>
              <a:miter lim="800000"/>
              <a:headEnd/>
              <a:tailEnd/>
            </a:ln>
          </p:spPr>
        </p:pic>
        <p:pic>
          <p:nvPicPr>
            <p:cNvPr id="304" name="Picture 3"/>
            <p:cNvPicPr>
              <a:picLocks noChangeAspect="1" noChangeArrowheads="1"/>
            </p:cNvPicPr>
            <p:nvPr/>
          </p:nvPicPr>
          <p:blipFill rotWithShape="1">
            <a:blip r:embed="rId14"/>
            <a:srcRect l="54857" t="40691" r="26642" b="41339"/>
            <a:stretch/>
          </p:blipFill>
          <p:spPr bwMode="auto">
            <a:xfrm>
              <a:off x="1980129" y="5913645"/>
              <a:ext cx="697309" cy="694243"/>
            </a:xfrm>
            <a:prstGeom prst="rect">
              <a:avLst/>
            </a:prstGeom>
            <a:noFill/>
            <a:ln w="9525">
              <a:noFill/>
              <a:miter lim="800000"/>
              <a:headEnd/>
              <a:tailEnd/>
            </a:ln>
          </p:spPr>
        </p:pic>
        <p:sp>
          <p:nvSpPr>
            <p:cNvPr id="306" name="TextBox 305"/>
            <p:cNvSpPr txBox="1"/>
            <p:nvPr/>
          </p:nvSpPr>
          <p:spPr>
            <a:xfrm rot="10800000">
              <a:off x="3556418" y="5977957"/>
              <a:ext cx="476613" cy="584776"/>
            </a:xfrm>
            <a:prstGeom prst="rect">
              <a:avLst/>
            </a:prstGeom>
            <a:noFill/>
          </p:spPr>
          <p:txBody>
            <a:bodyPr wrap="none" rtlCol="0">
              <a:spAutoFit/>
            </a:bodyPr>
            <a:lstStyle/>
            <a:p>
              <a:pPr fontAlgn="auto">
                <a:spcBef>
                  <a:spcPts val="0"/>
                </a:spcBef>
                <a:spcAft>
                  <a:spcPts val="0"/>
                </a:spcAft>
                <a:defRPr/>
              </a:pPr>
              <a:r>
                <a:rPr lang="en-US" sz="3200" kern="0" dirty="0">
                  <a:solidFill>
                    <a:srgbClr val="000100"/>
                  </a:solidFill>
                  <a:latin typeface="Calibri"/>
                </a:rPr>
                <a:t>…</a:t>
              </a:r>
            </a:p>
          </p:txBody>
        </p:sp>
        <p:sp>
          <p:nvSpPr>
            <p:cNvPr id="308" name="Rectangle 307"/>
            <p:cNvSpPr/>
            <p:nvPr/>
          </p:nvSpPr>
          <p:spPr>
            <a:xfrm>
              <a:off x="1666654" y="4612307"/>
              <a:ext cx="2607381" cy="307777"/>
            </a:xfrm>
            <a:prstGeom prst="rect">
              <a:avLst/>
            </a:prstGeom>
          </p:spPr>
          <p:txBody>
            <a:bodyPr wrap="square">
              <a:spAutoFit/>
            </a:bodyPr>
            <a:lstStyle/>
            <a:p>
              <a:pPr fontAlgn="auto">
                <a:spcBef>
                  <a:spcPts val="0"/>
                </a:spcBef>
                <a:spcAft>
                  <a:spcPts val="0"/>
                </a:spcAft>
              </a:pPr>
              <a:r>
                <a:rPr lang="en-US" sz="1400" b="0" dirty="0">
                  <a:solidFill>
                    <a:srgbClr val="000000"/>
                  </a:solidFill>
                  <a:latin typeface="Times New Roman"/>
                  <a:cs typeface="Times New Roman"/>
                </a:rPr>
                <a:t>[</a:t>
              </a:r>
              <a:r>
                <a:rPr lang="en-US" sz="1400" b="0" i="1" dirty="0">
                  <a:solidFill>
                    <a:srgbClr val="FF0000"/>
                  </a:solidFill>
                  <a:latin typeface="Times New Roman"/>
                  <a:cs typeface="Times New Roman"/>
                </a:rPr>
                <a:t>λ</a:t>
              </a:r>
              <a:r>
                <a:rPr lang="en-US" sz="1400" b="0" i="1" baseline="-25000" dirty="0">
                  <a:solidFill>
                    <a:srgbClr val="000000"/>
                  </a:solidFill>
                  <a:latin typeface="Times New Roman"/>
                  <a:cs typeface="Times New Roman"/>
                </a:rPr>
                <a:t>p</a:t>
              </a:r>
              <a:r>
                <a:rPr lang="en-US" sz="1400" b="0" i="1" baseline="30000" dirty="0">
                  <a:solidFill>
                    <a:srgbClr val="000000"/>
                  </a:solidFill>
                  <a:latin typeface="Times New Roman"/>
                  <a:cs typeface="Times New Roman"/>
                </a:rPr>
                <a:t>1</a:t>
              </a:r>
              <a:r>
                <a:rPr lang="en-US" sz="1400" b="0" baseline="-25000" dirty="0">
                  <a:solidFill>
                    <a:srgbClr val="000000"/>
                  </a:solidFill>
                  <a:latin typeface="Times New Roman"/>
                  <a:cs typeface="Times New Roman"/>
                </a:rPr>
                <a:t>,</a:t>
              </a:r>
              <a:r>
                <a:rPr lang="en-US" sz="1400" b="0" i="1" dirty="0">
                  <a:solidFill>
                    <a:srgbClr val="000000"/>
                  </a:solidFill>
                  <a:latin typeface="Times New Roman"/>
                  <a:cs typeface="Times New Roman"/>
                </a:rPr>
                <a:t> </a:t>
              </a:r>
              <a:r>
                <a:rPr lang="en-US" sz="1400" b="0" i="1" dirty="0">
                  <a:solidFill>
                    <a:srgbClr val="FF0000"/>
                  </a:solidFill>
                  <a:latin typeface="Times New Roman"/>
                  <a:cs typeface="Times New Roman"/>
                </a:rPr>
                <a:t>λ</a:t>
              </a:r>
              <a:r>
                <a:rPr lang="en-US" sz="1400" b="0" i="1" baseline="-25000" dirty="0">
                  <a:solidFill>
                    <a:srgbClr val="000000"/>
                  </a:solidFill>
                  <a:latin typeface="Times New Roman"/>
                  <a:cs typeface="Times New Roman"/>
                </a:rPr>
                <a:t>p</a:t>
              </a:r>
              <a:r>
                <a:rPr lang="en-US" sz="1400" b="0" i="1" baseline="30000" dirty="0">
                  <a:solidFill>
                    <a:srgbClr val="000000"/>
                  </a:solidFill>
                  <a:latin typeface="Times New Roman"/>
                  <a:cs typeface="Times New Roman"/>
                </a:rPr>
                <a:t>2</a:t>
              </a:r>
              <a:r>
                <a:rPr lang="en-US" sz="1400" b="0" i="1" dirty="0">
                  <a:solidFill>
                    <a:srgbClr val="000000"/>
                  </a:solidFill>
                  <a:latin typeface="Times New Roman"/>
                  <a:cs typeface="Times New Roman"/>
                </a:rPr>
                <a:t>, …, </a:t>
              </a:r>
              <a:r>
                <a:rPr lang="en-US" sz="1400" b="0" i="1" dirty="0" err="1">
                  <a:solidFill>
                    <a:srgbClr val="FF0000"/>
                  </a:solidFill>
                  <a:latin typeface="Times New Roman"/>
                  <a:cs typeface="Times New Roman"/>
                </a:rPr>
                <a:t>λ</a:t>
              </a:r>
              <a:r>
                <a:rPr lang="en-US" sz="1400" b="0" i="1" baseline="-25000" dirty="0" err="1">
                  <a:solidFill>
                    <a:srgbClr val="000000"/>
                  </a:solidFill>
                  <a:latin typeface="Times New Roman"/>
                  <a:cs typeface="Times New Roman"/>
                </a:rPr>
                <a:t>p</a:t>
              </a:r>
              <a:r>
                <a:rPr lang="en-US" sz="1400" b="0" i="1" baseline="30000" dirty="0" err="1">
                  <a:solidFill>
                    <a:srgbClr val="000000"/>
                  </a:solidFill>
                  <a:latin typeface="Times New Roman"/>
                  <a:cs typeface="Times New Roman"/>
                </a:rPr>
                <a:t>T</a:t>
              </a:r>
              <a:r>
                <a:rPr lang="en-US" sz="1400" b="0" dirty="0">
                  <a:solidFill>
                    <a:srgbClr val="000000"/>
                  </a:solidFill>
                  <a:latin typeface="Times New Roman"/>
                  <a:cs typeface="Times New Roman"/>
                </a:rPr>
                <a:t>]   [</a:t>
              </a:r>
              <a:r>
                <a:rPr lang="en-US" sz="1400" b="0" i="1" dirty="0">
                  <a:solidFill>
                    <a:srgbClr val="4F81BD"/>
                  </a:solidFill>
                  <a:latin typeface="Times New Roman"/>
                  <a:cs typeface="Times New Roman"/>
                </a:rPr>
                <a:t>σ</a:t>
              </a:r>
              <a:r>
                <a:rPr lang="en-US" sz="1400" b="0" i="1" baseline="-25000" dirty="0">
                  <a:solidFill>
                    <a:srgbClr val="000000"/>
                  </a:solidFill>
                  <a:latin typeface="Times New Roman"/>
                  <a:cs typeface="Times New Roman"/>
                </a:rPr>
                <a:t>q</a:t>
              </a:r>
              <a:r>
                <a:rPr lang="en-US" sz="1400" b="0" i="1" baseline="30000" dirty="0">
                  <a:solidFill>
                    <a:srgbClr val="000000"/>
                  </a:solidFill>
                  <a:latin typeface="Times New Roman"/>
                  <a:cs typeface="Times New Roman"/>
                </a:rPr>
                <a:t>1</a:t>
              </a:r>
              <a:r>
                <a:rPr lang="en-US" sz="1400" b="0" baseline="-25000" dirty="0">
                  <a:solidFill>
                    <a:srgbClr val="000000"/>
                  </a:solidFill>
                  <a:latin typeface="Times New Roman"/>
                  <a:cs typeface="Times New Roman"/>
                </a:rPr>
                <a:t>,</a:t>
              </a:r>
              <a:r>
                <a:rPr lang="en-US" sz="1400" b="0" i="1" dirty="0">
                  <a:solidFill>
                    <a:srgbClr val="000000"/>
                  </a:solidFill>
                  <a:latin typeface="Times New Roman"/>
                  <a:cs typeface="Times New Roman"/>
                </a:rPr>
                <a:t> </a:t>
              </a:r>
              <a:r>
                <a:rPr lang="en-US" sz="1400" b="0" i="1" dirty="0">
                  <a:solidFill>
                    <a:srgbClr val="4F81BD"/>
                  </a:solidFill>
                  <a:latin typeface="Times New Roman"/>
                  <a:cs typeface="Times New Roman"/>
                </a:rPr>
                <a:t>σ</a:t>
              </a:r>
              <a:r>
                <a:rPr lang="en-US" sz="1400" b="0" i="1" baseline="-25000" dirty="0">
                  <a:solidFill>
                    <a:srgbClr val="000000"/>
                  </a:solidFill>
                  <a:latin typeface="Times New Roman"/>
                  <a:cs typeface="Times New Roman"/>
                </a:rPr>
                <a:t>q</a:t>
              </a:r>
              <a:r>
                <a:rPr lang="en-US" sz="1400" b="0" i="1" baseline="30000" dirty="0">
                  <a:solidFill>
                    <a:srgbClr val="000000"/>
                  </a:solidFill>
                  <a:latin typeface="Times New Roman"/>
                  <a:cs typeface="Times New Roman"/>
                </a:rPr>
                <a:t>2</a:t>
              </a:r>
              <a:r>
                <a:rPr lang="en-US" sz="1400" b="0" i="1" dirty="0">
                  <a:solidFill>
                    <a:srgbClr val="000000"/>
                  </a:solidFill>
                  <a:latin typeface="Times New Roman"/>
                  <a:cs typeface="Times New Roman"/>
                </a:rPr>
                <a:t>, …, </a:t>
              </a:r>
              <a:r>
                <a:rPr lang="en-US" sz="1400" b="0" i="1" dirty="0" err="1">
                  <a:solidFill>
                    <a:srgbClr val="4F81BD"/>
                  </a:solidFill>
                  <a:latin typeface="Times New Roman"/>
                  <a:cs typeface="Times New Roman"/>
                </a:rPr>
                <a:t>σ</a:t>
              </a:r>
              <a:r>
                <a:rPr lang="en-US" sz="1400" b="0" i="1" baseline="-25000" dirty="0" err="1">
                  <a:solidFill>
                    <a:srgbClr val="000000"/>
                  </a:solidFill>
                  <a:latin typeface="Times New Roman"/>
                  <a:cs typeface="Times New Roman"/>
                </a:rPr>
                <a:t>q</a:t>
              </a:r>
              <a:r>
                <a:rPr lang="en-US" sz="1400" b="0" i="1" baseline="30000" dirty="0" err="1">
                  <a:solidFill>
                    <a:srgbClr val="000000"/>
                  </a:solidFill>
                  <a:latin typeface="Times New Roman"/>
                  <a:cs typeface="Times New Roman"/>
                </a:rPr>
                <a:t>T</a:t>
              </a:r>
              <a:r>
                <a:rPr lang="en-US" sz="1400" b="0" dirty="0">
                  <a:solidFill>
                    <a:srgbClr val="000000"/>
                  </a:solidFill>
                  <a:latin typeface="Times New Roman"/>
                  <a:cs typeface="Times New Roman"/>
                </a:rPr>
                <a:t>]</a:t>
              </a:r>
            </a:p>
          </p:txBody>
        </p:sp>
      </p:grpSp>
      <p:sp>
        <p:nvSpPr>
          <p:cNvPr id="309" name="Down Arrow 308"/>
          <p:cNvSpPr/>
          <p:nvPr/>
        </p:nvSpPr>
        <p:spPr bwMode="auto">
          <a:xfrm rot="10800000" flipV="1">
            <a:off x="7482681" y="2392158"/>
            <a:ext cx="588484" cy="486354"/>
          </a:xfrm>
          <a:prstGeom prst="downArrow">
            <a:avLst/>
          </a:prstGeom>
          <a:no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endParaRPr lang="en-US" sz="2400" b="0">
              <a:solidFill>
                <a:prstClr val="black"/>
              </a:solidFill>
              <a:latin typeface="Times New Roman" pitchFamily="18" charset="0"/>
            </a:endParaRPr>
          </a:p>
        </p:txBody>
      </p:sp>
      <p:sp>
        <p:nvSpPr>
          <p:cNvPr id="312" name="Down Arrow 311"/>
          <p:cNvSpPr/>
          <p:nvPr/>
        </p:nvSpPr>
        <p:spPr bwMode="auto">
          <a:xfrm rot="16200000" flipH="1">
            <a:off x="5922365" y="1570937"/>
            <a:ext cx="588484" cy="479339"/>
          </a:xfrm>
          <a:prstGeom prst="downArrow">
            <a:avLst/>
          </a:prstGeom>
          <a:no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endParaRPr lang="en-US" sz="2400" b="0">
              <a:solidFill>
                <a:prstClr val="black"/>
              </a:solidFill>
              <a:latin typeface="Times New Roman" pitchFamily="18" charset="0"/>
            </a:endParaRPr>
          </a:p>
        </p:txBody>
      </p:sp>
      <p:sp>
        <p:nvSpPr>
          <p:cNvPr id="313" name="Down Arrow 312"/>
          <p:cNvSpPr/>
          <p:nvPr/>
        </p:nvSpPr>
        <p:spPr bwMode="auto">
          <a:xfrm rot="16200000" flipH="1">
            <a:off x="2817522" y="1576013"/>
            <a:ext cx="588484" cy="479339"/>
          </a:xfrm>
          <a:prstGeom prst="downArrow">
            <a:avLst/>
          </a:prstGeom>
          <a:no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endParaRPr lang="en-US" sz="2400" b="0">
              <a:solidFill>
                <a:prstClr val="black"/>
              </a:solidFill>
              <a:latin typeface="Times New Roman" pitchFamily="18" charset="0"/>
            </a:endParaRPr>
          </a:p>
        </p:txBody>
      </p:sp>
      <p:sp>
        <p:nvSpPr>
          <p:cNvPr id="314" name="Down Arrow 313"/>
          <p:cNvSpPr/>
          <p:nvPr/>
        </p:nvSpPr>
        <p:spPr bwMode="auto">
          <a:xfrm rot="5400000">
            <a:off x="5872566" y="4197026"/>
            <a:ext cx="588484" cy="479339"/>
          </a:xfrm>
          <a:prstGeom prst="downArrow">
            <a:avLst/>
          </a:prstGeom>
          <a:no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endParaRPr lang="en-US" sz="2400" b="0">
              <a:solidFill>
                <a:prstClr val="black"/>
              </a:solidFill>
              <a:latin typeface="Times New Roman" pitchFamily="18" charset="0"/>
            </a:endParaRPr>
          </a:p>
        </p:txBody>
      </p:sp>
      <p:cxnSp>
        <p:nvCxnSpPr>
          <p:cNvPr id="3" name="Straight Connector 2"/>
          <p:cNvCxnSpPr/>
          <p:nvPr/>
        </p:nvCxnSpPr>
        <p:spPr>
          <a:xfrm>
            <a:off x="6456277" y="4068906"/>
            <a:ext cx="2572933" cy="0"/>
          </a:xfrm>
          <a:prstGeom prst="line">
            <a:avLst/>
          </a:prstGeom>
          <a:ln w="12700" cmpd="sng">
            <a:solidFill>
              <a:srgbClr val="000000"/>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164" name="Straight Connector 163"/>
          <p:cNvCxnSpPr/>
          <p:nvPr/>
        </p:nvCxnSpPr>
        <p:spPr>
          <a:xfrm>
            <a:off x="7749622" y="3404170"/>
            <a:ext cx="0" cy="682981"/>
          </a:xfrm>
          <a:prstGeom prst="line">
            <a:avLst/>
          </a:prstGeom>
          <a:ln w="12700" cmpd="sng">
            <a:solidFill>
              <a:srgbClr val="000000"/>
            </a:solidFill>
            <a:prstDash val="sysDot"/>
          </a:ln>
          <a:effectLst/>
        </p:spPr>
        <p:style>
          <a:lnRef idx="2">
            <a:schemeClr val="accent1"/>
          </a:lnRef>
          <a:fillRef idx="0">
            <a:schemeClr val="accent1"/>
          </a:fillRef>
          <a:effectRef idx="1">
            <a:schemeClr val="accent1"/>
          </a:effectRef>
          <a:fontRef idx="minor">
            <a:schemeClr val="tx1"/>
          </a:fontRef>
        </p:style>
      </p:cxnSp>
      <p:grpSp>
        <p:nvGrpSpPr>
          <p:cNvPr id="14" name="Group 13"/>
          <p:cNvGrpSpPr/>
          <p:nvPr/>
        </p:nvGrpSpPr>
        <p:grpSpPr>
          <a:xfrm>
            <a:off x="160265" y="5244866"/>
            <a:ext cx="2613481" cy="1536060"/>
            <a:chOff x="243857" y="5300081"/>
            <a:chExt cx="2613481" cy="1536060"/>
          </a:xfrm>
        </p:grpSpPr>
        <p:sp>
          <p:nvSpPr>
            <p:cNvPr id="181" name="TextBox 180"/>
            <p:cNvSpPr txBox="1"/>
            <p:nvPr/>
          </p:nvSpPr>
          <p:spPr>
            <a:xfrm>
              <a:off x="243857" y="5455933"/>
              <a:ext cx="2446546" cy="1200329"/>
            </a:xfrm>
            <a:prstGeom prst="rect">
              <a:avLst/>
            </a:prstGeom>
            <a:noFill/>
          </p:spPr>
          <p:txBody>
            <a:bodyPr wrap="square" rtlCol="0">
              <a:spAutoFit/>
            </a:bodyPr>
            <a:lstStyle/>
            <a:p>
              <a:pPr defTabSz="457200" fontAlgn="auto">
                <a:spcBef>
                  <a:spcPts val="0"/>
                </a:spcBef>
                <a:spcAft>
                  <a:spcPts val="0"/>
                </a:spcAft>
              </a:pPr>
              <a:r>
                <a:rPr lang="en-US" sz="1800" b="0" i="1" dirty="0" err="1">
                  <a:solidFill>
                    <a:srgbClr val="9BBB58"/>
                  </a:solidFill>
                  <a:latin typeface="Times New Roman"/>
                  <a:cs typeface="Times New Roman"/>
                </a:rPr>
                <a:t>x</a:t>
              </a:r>
              <a:r>
                <a:rPr lang="en-US" sz="1800" b="0" baseline="30000" dirty="0" err="1">
                  <a:solidFill>
                    <a:srgbClr val="4F81BD"/>
                  </a:solidFill>
                  <a:latin typeface="Times New Roman"/>
                  <a:cs typeface="Times New Roman"/>
                </a:rPr>
                <a:t>EXT</a:t>
              </a:r>
              <a:r>
                <a:rPr lang="en-US" sz="1800" b="0" i="1" dirty="0">
                  <a:solidFill>
                    <a:prstClr val="black"/>
                  </a:solidFill>
                  <a:latin typeface="Times New Roman"/>
                  <a:cs typeface="Times New Roman"/>
                </a:rPr>
                <a:t>=</a:t>
              </a:r>
              <a:r>
                <a:rPr lang="en-US" sz="1800" b="0" i="1" dirty="0">
                  <a:solidFill>
                    <a:srgbClr val="4F81BD"/>
                  </a:solidFill>
                  <a:latin typeface="Times New Roman"/>
                  <a:cs typeface="Times New Roman"/>
                </a:rPr>
                <a:t>d</a:t>
              </a:r>
              <a:r>
                <a:rPr lang="en-US" sz="1800" b="0" i="1" baseline="-25000" dirty="0">
                  <a:solidFill>
                    <a:srgbClr val="4F81BD"/>
                  </a:solidFill>
                  <a:latin typeface="Times New Roman"/>
                  <a:cs typeface="Times New Roman"/>
                </a:rPr>
                <a:t>1      </a:t>
              </a:r>
              <a:r>
                <a:rPr lang="en-US" sz="1800" b="0" i="1" dirty="0">
                  <a:solidFill>
                    <a:srgbClr val="4F81BD"/>
                  </a:solidFill>
                  <a:latin typeface="Times New Roman"/>
                  <a:cs typeface="Times New Roman"/>
                </a:rPr>
                <a:t> </a:t>
              </a:r>
              <a:r>
                <a:rPr lang="en-US" sz="1800" b="0" i="1" dirty="0">
                  <a:solidFill>
                    <a:srgbClr val="C0504D"/>
                  </a:solidFill>
                  <a:latin typeface="Times New Roman"/>
                  <a:cs typeface="Times New Roman"/>
                </a:rPr>
                <a:t>        </a:t>
              </a:r>
              <a:r>
                <a:rPr lang="en-US" sz="1800" b="0" i="1" dirty="0">
                  <a:solidFill>
                    <a:srgbClr val="000000"/>
                  </a:solidFill>
                  <a:latin typeface="Times New Roman"/>
                  <a:cs typeface="Times New Roman"/>
                </a:rPr>
                <a:t>+</a:t>
              </a:r>
              <a:r>
                <a:rPr lang="en-US" sz="1800" b="0" i="1" dirty="0">
                  <a:solidFill>
                    <a:srgbClr val="4F81BD"/>
                  </a:solidFill>
                  <a:latin typeface="Times New Roman"/>
                  <a:cs typeface="Times New Roman"/>
                </a:rPr>
                <a:t>d</a:t>
              </a:r>
              <a:r>
                <a:rPr lang="en-US" sz="1800" b="0" i="1" baseline="-25000" dirty="0">
                  <a:solidFill>
                    <a:srgbClr val="4F81BD"/>
                  </a:solidFill>
                  <a:latin typeface="Times New Roman"/>
                  <a:cs typeface="Times New Roman"/>
                </a:rPr>
                <a:t>2</a:t>
              </a:r>
              <a:r>
                <a:rPr lang="en-US" sz="1800" b="0" i="1" baseline="-25000" dirty="0">
                  <a:solidFill>
                    <a:srgbClr val="F69546"/>
                  </a:solidFill>
                  <a:latin typeface="Times New Roman"/>
                  <a:cs typeface="Times New Roman"/>
                </a:rPr>
                <a:t> </a:t>
              </a:r>
              <a:r>
                <a:rPr lang="en-US" sz="1800" b="0" i="1" baseline="-25000" dirty="0">
                  <a:solidFill>
                    <a:srgbClr val="C0504D"/>
                  </a:solidFill>
                  <a:latin typeface="Times New Roman"/>
                  <a:cs typeface="Times New Roman"/>
                </a:rPr>
                <a:t>                 </a:t>
              </a:r>
            </a:p>
            <a:p>
              <a:pPr defTabSz="457200" fontAlgn="auto">
                <a:spcBef>
                  <a:spcPts val="0"/>
                </a:spcBef>
                <a:spcAft>
                  <a:spcPts val="0"/>
                </a:spcAft>
              </a:pPr>
              <a:endParaRPr lang="en-US" sz="1800" b="0" i="1" baseline="-25000" dirty="0">
                <a:solidFill>
                  <a:srgbClr val="C0504D"/>
                </a:solidFill>
                <a:latin typeface="Times New Roman"/>
                <a:cs typeface="Times New Roman"/>
              </a:endParaRPr>
            </a:p>
            <a:p>
              <a:pPr defTabSz="457200" fontAlgn="auto">
                <a:spcBef>
                  <a:spcPts val="0"/>
                </a:spcBef>
                <a:spcAft>
                  <a:spcPts val="0"/>
                </a:spcAft>
              </a:pPr>
              <a:endParaRPr lang="en-US" sz="1800" b="0" i="1" baseline="-25000" dirty="0">
                <a:solidFill>
                  <a:srgbClr val="C0504D"/>
                </a:solidFill>
                <a:latin typeface="Times New Roman"/>
                <a:cs typeface="Times New Roman"/>
              </a:endParaRPr>
            </a:p>
            <a:p>
              <a:pPr defTabSz="457200" fontAlgn="auto">
                <a:spcBef>
                  <a:spcPts val="0"/>
                </a:spcBef>
                <a:spcAft>
                  <a:spcPts val="0"/>
                </a:spcAft>
              </a:pPr>
              <a:endParaRPr lang="en-US" sz="1800" b="0" i="1" baseline="-25000" dirty="0">
                <a:solidFill>
                  <a:srgbClr val="C0504D"/>
                </a:solidFill>
                <a:latin typeface="Times New Roman"/>
                <a:cs typeface="Times New Roman"/>
              </a:endParaRPr>
            </a:p>
            <a:p>
              <a:pPr defTabSz="457200" fontAlgn="auto">
                <a:spcBef>
                  <a:spcPts val="0"/>
                </a:spcBef>
                <a:spcAft>
                  <a:spcPts val="0"/>
                </a:spcAft>
              </a:pPr>
              <a:r>
                <a:rPr lang="en-US" sz="1800" b="0" i="1" dirty="0">
                  <a:solidFill>
                    <a:srgbClr val="000000"/>
                  </a:solidFill>
                  <a:latin typeface="Times New Roman"/>
                  <a:cs typeface="Times New Roman"/>
                </a:rPr>
                <a:t>+</a:t>
              </a:r>
              <a:r>
                <a:rPr lang="en-US" sz="1800" b="0" i="1" dirty="0">
                  <a:solidFill>
                    <a:srgbClr val="4F81BD"/>
                  </a:solidFill>
                  <a:latin typeface="Times New Roman"/>
                  <a:cs typeface="Times New Roman"/>
                </a:rPr>
                <a:t>d</a:t>
              </a:r>
              <a:r>
                <a:rPr lang="en-US" sz="1800" b="0" i="1" baseline="-25000" dirty="0">
                  <a:solidFill>
                    <a:srgbClr val="4F81BD"/>
                  </a:solidFill>
                  <a:latin typeface="Times New Roman"/>
                  <a:cs typeface="Times New Roman"/>
                </a:rPr>
                <a:t>3</a:t>
              </a:r>
              <a:r>
                <a:rPr lang="en-US" sz="1800" b="0" i="1" dirty="0">
                  <a:solidFill>
                    <a:srgbClr val="C0504D"/>
                  </a:solidFill>
                  <a:latin typeface="Times New Roman"/>
                  <a:cs typeface="Times New Roman"/>
                </a:rPr>
                <a:t>            </a:t>
              </a:r>
              <a:r>
                <a:rPr lang="en-US" sz="1800" b="0" i="1" dirty="0">
                  <a:solidFill>
                    <a:srgbClr val="000000"/>
                  </a:solidFill>
                  <a:latin typeface="Times New Roman"/>
                  <a:cs typeface="Times New Roman"/>
                </a:rPr>
                <a:t>+</a:t>
              </a:r>
              <a:r>
                <a:rPr lang="en-US" sz="1800" b="0" i="1" dirty="0">
                  <a:solidFill>
                    <a:srgbClr val="4F81BD"/>
                  </a:solidFill>
                  <a:latin typeface="Times New Roman"/>
                  <a:cs typeface="Times New Roman"/>
                </a:rPr>
                <a:t>d</a:t>
              </a:r>
              <a:r>
                <a:rPr lang="en-US" sz="1800" b="0" i="1" baseline="-25000" dirty="0">
                  <a:solidFill>
                    <a:srgbClr val="4F81BD"/>
                  </a:solidFill>
                  <a:latin typeface="Times New Roman"/>
                  <a:cs typeface="Times New Roman"/>
                </a:rPr>
                <a:t>4</a:t>
              </a:r>
              <a:r>
                <a:rPr lang="en-US" sz="1800" b="0" i="1" dirty="0">
                  <a:solidFill>
                    <a:srgbClr val="C0504D"/>
                  </a:solidFill>
                  <a:latin typeface="Times New Roman"/>
                  <a:cs typeface="Times New Roman"/>
                </a:rPr>
                <a:t>            </a:t>
              </a:r>
              <a:endParaRPr lang="en-US" sz="1800" b="0" i="1" baseline="30000" dirty="0">
                <a:solidFill>
                  <a:srgbClr val="000000"/>
                </a:solidFill>
                <a:latin typeface="Times New Roman"/>
                <a:cs typeface="Times New Roman"/>
              </a:endParaRPr>
            </a:p>
          </p:txBody>
        </p:sp>
        <p:pic>
          <p:nvPicPr>
            <p:cNvPr id="186" name="Picture 5"/>
            <p:cNvPicPr>
              <a:picLocks noChangeAspect="1" noChangeArrowheads="1"/>
            </p:cNvPicPr>
            <p:nvPr/>
          </p:nvPicPr>
          <p:blipFill rotWithShape="1">
            <a:blip r:embed="rId15"/>
            <a:srcRect l="24841" t="42483" r="61461" b="44539"/>
            <a:stretch/>
          </p:blipFill>
          <p:spPr bwMode="auto">
            <a:xfrm>
              <a:off x="1091418" y="5300081"/>
              <a:ext cx="739868" cy="718566"/>
            </a:xfrm>
            <a:prstGeom prst="rect">
              <a:avLst/>
            </a:prstGeom>
            <a:noFill/>
            <a:ln w="9525">
              <a:noFill/>
              <a:miter lim="800000"/>
              <a:headEnd/>
              <a:tailEnd/>
            </a:ln>
          </p:spPr>
        </p:pic>
        <p:pic>
          <p:nvPicPr>
            <p:cNvPr id="187" name="Picture 3"/>
            <p:cNvPicPr>
              <a:picLocks noChangeAspect="1" noChangeArrowheads="1"/>
            </p:cNvPicPr>
            <p:nvPr/>
          </p:nvPicPr>
          <p:blipFill rotWithShape="1">
            <a:blip r:embed="rId16"/>
            <a:srcRect l="80211" t="40419" r="2188" b="41454"/>
            <a:stretch/>
          </p:blipFill>
          <p:spPr bwMode="auto">
            <a:xfrm>
              <a:off x="2170616" y="5300436"/>
              <a:ext cx="686722" cy="724954"/>
            </a:xfrm>
            <a:prstGeom prst="rect">
              <a:avLst/>
            </a:prstGeom>
            <a:noFill/>
            <a:ln w="9525">
              <a:noFill/>
              <a:miter lim="800000"/>
              <a:headEnd/>
              <a:tailEnd/>
            </a:ln>
          </p:spPr>
        </p:pic>
        <p:pic>
          <p:nvPicPr>
            <p:cNvPr id="188" name="Picture 3"/>
            <p:cNvPicPr>
              <a:picLocks noChangeAspect="1" noChangeArrowheads="1"/>
            </p:cNvPicPr>
            <p:nvPr/>
          </p:nvPicPr>
          <p:blipFill rotWithShape="1">
            <a:blip r:embed="rId16"/>
            <a:srcRect l="29484" t="40419" r="52665" b="41454"/>
            <a:stretch/>
          </p:blipFill>
          <p:spPr bwMode="auto">
            <a:xfrm>
              <a:off x="664772" y="6111187"/>
              <a:ext cx="696465" cy="724954"/>
            </a:xfrm>
            <a:prstGeom prst="rect">
              <a:avLst/>
            </a:prstGeom>
            <a:noFill/>
            <a:ln w="9525">
              <a:noFill/>
              <a:miter lim="800000"/>
              <a:headEnd/>
              <a:tailEnd/>
            </a:ln>
          </p:spPr>
        </p:pic>
        <p:pic>
          <p:nvPicPr>
            <p:cNvPr id="207" name="Picture 5"/>
            <p:cNvPicPr>
              <a:picLocks noChangeAspect="1" noChangeArrowheads="1"/>
            </p:cNvPicPr>
            <p:nvPr/>
          </p:nvPicPr>
          <p:blipFill rotWithShape="1">
            <a:blip r:embed="rId15"/>
            <a:srcRect l="64918" t="42483" r="21888" b="44539"/>
            <a:stretch/>
          </p:blipFill>
          <p:spPr bwMode="auto">
            <a:xfrm>
              <a:off x="1718166" y="6064085"/>
              <a:ext cx="712613" cy="718566"/>
            </a:xfrm>
            <a:prstGeom prst="rect">
              <a:avLst/>
            </a:prstGeom>
            <a:noFill/>
            <a:ln w="9525">
              <a:noFill/>
              <a:miter lim="800000"/>
              <a:headEnd/>
              <a:tailEnd/>
            </a:ln>
          </p:spPr>
        </p:pic>
      </p:grpSp>
      <p:sp>
        <p:nvSpPr>
          <p:cNvPr id="208" name="Rounded Rectangle 214"/>
          <p:cNvSpPr/>
          <p:nvPr/>
        </p:nvSpPr>
        <p:spPr bwMode="auto">
          <a:xfrm rot="5400000">
            <a:off x="-155986" y="3763310"/>
            <a:ext cx="3284887" cy="2750344"/>
          </a:xfrm>
          <a:prstGeom prst="roundRect">
            <a:avLst/>
          </a:prstGeom>
          <a:noFill/>
          <a:ln w="12700" cap="flat" cmpd="sng" algn="ctr">
            <a:solidFill>
              <a:schemeClr val="tx1"/>
            </a:solidFill>
            <a:prstDash val="sysDot"/>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endParaRPr lang="en-US" sz="2400" b="0">
              <a:solidFill>
                <a:prstClr val="black"/>
              </a:solidFill>
              <a:latin typeface="Times New Roman" pitchFamily="18" charset="0"/>
            </a:endParaRPr>
          </a:p>
        </p:txBody>
      </p:sp>
      <p:sp>
        <p:nvSpPr>
          <p:cNvPr id="212" name="TextBox 211"/>
          <p:cNvSpPr txBox="1"/>
          <p:nvPr/>
        </p:nvSpPr>
        <p:spPr>
          <a:xfrm>
            <a:off x="2323" y="2677318"/>
            <a:ext cx="3349111" cy="830997"/>
          </a:xfrm>
          <a:prstGeom prst="rect">
            <a:avLst/>
          </a:prstGeom>
          <a:noFill/>
        </p:spPr>
        <p:txBody>
          <a:bodyPr wrap="square" rtlCol="0">
            <a:spAutoFit/>
          </a:bodyPr>
          <a:lstStyle/>
          <a:p>
            <a:pPr defTabSz="457200" fontAlgn="auto">
              <a:spcBef>
                <a:spcPts val="0"/>
              </a:spcBef>
              <a:spcAft>
                <a:spcPts val="0"/>
              </a:spcAft>
            </a:pPr>
            <a:r>
              <a:rPr lang="en-US" sz="1600" dirty="0">
                <a:solidFill>
                  <a:prstClr val="black"/>
                </a:solidFill>
                <a:latin typeface="Helvetica"/>
                <a:cs typeface="Helvetica"/>
              </a:rPr>
              <a:t>E. </a:t>
            </a:r>
            <a:r>
              <a:rPr lang="en-US" sz="1600" b="0" dirty="0">
                <a:solidFill>
                  <a:prstClr val="black"/>
                </a:solidFill>
                <a:latin typeface="Helvetica"/>
                <a:cs typeface="Helvetica"/>
              </a:rPr>
              <a:t>Gene’s </a:t>
            </a:r>
            <a:r>
              <a:rPr lang="en-US" sz="1600" b="0" dirty="0">
                <a:solidFill>
                  <a:srgbClr val="9B4240"/>
                </a:solidFill>
                <a:latin typeface="Helvetica"/>
                <a:cs typeface="Helvetica"/>
              </a:rPr>
              <a:t>internal (INT) </a:t>
            </a:r>
            <a:r>
              <a:rPr lang="en-US" sz="1600" b="0" dirty="0">
                <a:solidFill>
                  <a:prstClr val="black"/>
                </a:solidFill>
                <a:latin typeface="Helvetica"/>
                <a:cs typeface="Helvetica"/>
              </a:rPr>
              <a:t>and </a:t>
            </a:r>
            <a:r>
              <a:rPr lang="en-US" sz="1600" b="0" dirty="0">
                <a:solidFill>
                  <a:srgbClr val="4F81BD"/>
                </a:solidFill>
                <a:latin typeface="Helvetica"/>
                <a:cs typeface="Helvetica"/>
              </a:rPr>
              <a:t>external (EXT)</a:t>
            </a:r>
            <a:r>
              <a:rPr lang="en-US" sz="1600" b="0" dirty="0">
                <a:solidFill>
                  <a:prstClr val="black"/>
                </a:solidFill>
                <a:latin typeface="Helvetica"/>
                <a:cs typeface="Helvetica"/>
              </a:rPr>
              <a:t> driven expression dynamics composed of PDPs</a:t>
            </a:r>
          </a:p>
        </p:txBody>
      </p:sp>
      <p:grpSp>
        <p:nvGrpSpPr>
          <p:cNvPr id="15" name="Group 14"/>
          <p:cNvGrpSpPr/>
          <p:nvPr/>
        </p:nvGrpSpPr>
        <p:grpSpPr>
          <a:xfrm>
            <a:off x="139323" y="3603055"/>
            <a:ext cx="2581173" cy="1520246"/>
            <a:chOff x="333363" y="3603055"/>
            <a:chExt cx="2581173" cy="1520246"/>
          </a:xfrm>
        </p:grpSpPr>
        <p:grpSp>
          <p:nvGrpSpPr>
            <p:cNvPr id="13" name="Group 12"/>
            <p:cNvGrpSpPr/>
            <p:nvPr/>
          </p:nvGrpSpPr>
          <p:grpSpPr>
            <a:xfrm>
              <a:off x="333363" y="3614585"/>
              <a:ext cx="2581173" cy="1508716"/>
              <a:chOff x="-80031" y="5045637"/>
              <a:chExt cx="2581173" cy="1508716"/>
            </a:xfrm>
          </p:grpSpPr>
          <p:sp>
            <p:nvSpPr>
              <p:cNvPr id="11" name="TextBox 10"/>
              <p:cNvSpPr txBox="1"/>
              <p:nvPr/>
            </p:nvSpPr>
            <p:spPr>
              <a:xfrm>
                <a:off x="-80031" y="5186371"/>
                <a:ext cx="2545634" cy="1200329"/>
              </a:xfrm>
              <a:prstGeom prst="rect">
                <a:avLst/>
              </a:prstGeom>
              <a:noFill/>
            </p:spPr>
            <p:txBody>
              <a:bodyPr wrap="square" rtlCol="0">
                <a:spAutoFit/>
              </a:bodyPr>
              <a:lstStyle/>
              <a:p>
                <a:pPr defTabSz="457200" fontAlgn="auto">
                  <a:spcBef>
                    <a:spcPts val="0"/>
                  </a:spcBef>
                  <a:spcAft>
                    <a:spcPts val="0"/>
                  </a:spcAft>
                </a:pPr>
                <a:r>
                  <a:rPr lang="en-US" sz="1800" b="0" i="1" dirty="0" err="1">
                    <a:solidFill>
                      <a:srgbClr val="9BBB58"/>
                    </a:solidFill>
                    <a:latin typeface="Times New Roman"/>
                    <a:cs typeface="Times New Roman"/>
                  </a:rPr>
                  <a:t>x</a:t>
                </a:r>
                <a:r>
                  <a:rPr lang="en-US" sz="1800" b="0" baseline="30000" dirty="0" err="1">
                    <a:solidFill>
                      <a:srgbClr val="C0504D"/>
                    </a:solidFill>
                    <a:latin typeface="Times New Roman"/>
                    <a:cs typeface="Times New Roman"/>
                  </a:rPr>
                  <a:t>INT</a:t>
                </a:r>
                <a:r>
                  <a:rPr lang="en-US" sz="1800" b="0" i="1" dirty="0">
                    <a:solidFill>
                      <a:prstClr val="black"/>
                    </a:solidFill>
                    <a:latin typeface="Times New Roman"/>
                    <a:cs typeface="Times New Roman"/>
                  </a:rPr>
                  <a:t>=</a:t>
                </a:r>
                <a:r>
                  <a:rPr lang="en-US" sz="1800" b="0" i="1" dirty="0">
                    <a:solidFill>
                      <a:srgbClr val="C0504D"/>
                    </a:solidFill>
                    <a:latin typeface="Times New Roman"/>
                    <a:cs typeface="Times New Roman"/>
                  </a:rPr>
                  <a:t>c</a:t>
                </a:r>
                <a:r>
                  <a:rPr lang="en-US" sz="1800" b="0" i="1" baseline="-25000" dirty="0">
                    <a:solidFill>
                      <a:srgbClr val="C0504D"/>
                    </a:solidFill>
                    <a:latin typeface="Times New Roman"/>
                    <a:cs typeface="Times New Roman"/>
                  </a:rPr>
                  <a:t>1      </a:t>
                </a:r>
                <a:r>
                  <a:rPr lang="en-US" sz="1800" b="0" i="1" dirty="0">
                    <a:solidFill>
                      <a:srgbClr val="C0504D"/>
                    </a:solidFill>
                    <a:latin typeface="Times New Roman"/>
                    <a:cs typeface="Times New Roman"/>
                  </a:rPr>
                  <a:t>        </a:t>
                </a:r>
                <a:r>
                  <a:rPr lang="en-US" sz="1800" b="0" i="1" dirty="0">
                    <a:solidFill>
                      <a:srgbClr val="000000"/>
                    </a:solidFill>
                    <a:latin typeface="Times New Roman"/>
                    <a:cs typeface="Times New Roman"/>
                  </a:rPr>
                  <a:t>+</a:t>
                </a:r>
                <a:r>
                  <a:rPr lang="en-US" sz="1800" b="0" i="1" dirty="0">
                    <a:solidFill>
                      <a:srgbClr val="C0504D"/>
                    </a:solidFill>
                    <a:latin typeface="Times New Roman"/>
                    <a:cs typeface="Times New Roman"/>
                  </a:rPr>
                  <a:t>c</a:t>
                </a:r>
                <a:r>
                  <a:rPr lang="en-US" sz="1800" b="0" i="1" baseline="-25000" dirty="0">
                    <a:solidFill>
                      <a:srgbClr val="C0504D"/>
                    </a:solidFill>
                    <a:latin typeface="Times New Roman"/>
                    <a:cs typeface="Times New Roman"/>
                  </a:rPr>
                  <a:t>2                  </a:t>
                </a:r>
              </a:p>
              <a:p>
                <a:pPr defTabSz="457200" fontAlgn="auto">
                  <a:spcBef>
                    <a:spcPts val="0"/>
                  </a:spcBef>
                  <a:spcAft>
                    <a:spcPts val="0"/>
                  </a:spcAft>
                </a:pPr>
                <a:endParaRPr lang="en-US" sz="1800" b="0" i="1" baseline="-25000" dirty="0">
                  <a:solidFill>
                    <a:srgbClr val="C0504D"/>
                  </a:solidFill>
                  <a:latin typeface="Times New Roman"/>
                  <a:cs typeface="Times New Roman"/>
                </a:endParaRPr>
              </a:p>
              <a:p>
                <a:pPr defTabSz="457200" fontAlgn="auto">
                  <a:spcBef>
                    <a:spcPts val="0"/>
                  </a:spcBef>
                  <a:spcAft>
                    <a:spcPts val="0"/>
                  </a:spcAft>
                </a:pPr>
                <a:endParaRPr lang="en-US" sz="1800" b="0" i="1" baseline="-25000" dirty="0">
                  <a:solidFill>
                    <a:srgbClr val="C0504D"/>
                  </a:solidFill>
                  <a:latin typeface="Times New Roman"/>
                  <a:cs typeface="Times New Roman"/>
                </a:endParaRPr>
              </a:p>
              <a:p>
                <a:pPr defTabSz="457200" fontAlgn="auto">
                  <a:spcBef>
                    <a:spcPts val="0"/>
                  </a:spcBef>
                  <a:spcAft>
                    <a:spcPts val="0"/>
                  </a:spcAft>
                </a:pPr>
                <a:endParaRPr lang="en-US" sz="1800" b="0" i="1" baseline="-25000" dirty="0">
                  <a:solidFill>
                    <a:srgbClr val="C0504D"/>
                  </a:solidFill>
                  <a:latin typeface="Times New Roman"/>
                  <a:cs typeface="Times New Roman"/>
                </a:endParaRPr>
              </a:p>
              <a:p>
                <a:pPr defTabSz="457200" fontAlgn="auto">
                  <a:spcBef>
                    <a:spcPts val="0"/>
                  </a:spcBef>
                  <a:spcAft>
                    <a:spcPts val="0"/>
                  </a:spcAft>
                </a:pPr>
                <a:r>
                  <a:rPr lang="en-US" sz="1800" b="0" i="1" dirty="0">
                    <a:solidFill>
                      <a:srgbClr val="000000"/>
                    </a:solidFill>
                    <a:latin typeface="Times New Roman"/>
                    <a:cs typeface="Times New Roman"/>
                  </a:rPr>
                  <a:t>+</a:t>
                </a:r>
                <a:r>
                  <a:rPr lang="en-US" sz="1800" b="0" i="1" dirty="0">
                    <a:solidFill>
                      <a:srgbClr val="C0504D"/>
                    </a:solidFill>
                    <a:latin typeface="Times New Roman"/>
                    <a:cs typeface="Times New Roman"/>
                  </a:rPr>
                  <a:t>c</a:t>
                </a:r>
                <a:r>
                  <a:rPr lang="en-US" sz="1800" b="0" i="1" baseline="-25000" dirty="0">
                    <a:solidFill>
                      <a:srgbClr val="C0504D"/>
                    </a:solidFill>
                    <a:latin typeface="Times New Roman"/>
                    <a:cs typeface="Times New Roman"/>
                  </a:rPr>
                  <a:t>3</a:t>
                </a:r>
                <a:r>
                  <a:rPr lang="en-US" sz="1800" b="0" i="1" dirty="0">
                    <a:solidFill>
                      <a:srgbClr val="C0504D"/>
                    </a:solidFill>
                    <a:latin typeface="Times New Roman"/>
                    <a:cs typeface="Times New Roman"/>
                  </a:rPr>
                  <a:t>            </a:t>
                </a:r>
                <a:r>
                  <a:rPr lang="en-US" sz="1800" b="0" i="1" dirty="0">
                    <a:solidFill>
                      <a:srgbClr val="000000"/>
                    </a:solidFill>
                    <a:latin typeface="Times New Roman"/>
                    <a:cs typeface="Times New Roman"/>
                  </a:rPr>
                  <a:t>+</a:t>
                </a:r>
                <a:r>
                  <a:rPr lang="en-US" sz="1800" b="0" i="1" dirty="0">
                    <a:solidFill>
                      <a:srgbClr val="C0504D"/>
                    </a:solidFill>
                    <a:latin typeface="Times New Roman"/>
                    <a:cs typeface="Times New Roman"/>
                  </a:rPr>
                  <a:t>c</a:t>
                </a:r>
                <a:r>
                  <a:rPr lang="en-US" sz="1800" b="0" i="1" baseline="-25000" dirty="0">
                    <a:solidFill>
                      <a:srgbClr val="C0504D"/>
                    </a:solidFill>
                    <a:latin typeface="Times New Roman"/>
                    <a:cs typeface="Times New Roman"/>
                  </a:rPr>
                  <a:t>4</a:t>
                </a:r>
                <a:r>
                  <a:rPr lang="en-US" sz="1800" b="0" i="1" dirty="0">
                    <a:solidFill>
                      <a:srgbClr val="C0504D"/>
                    </a:solidFill>
                    <a:latin typeface="Times New Roman"/>
                    <a:cs typeface="Times New Roman"/>
                  </a:rPr>
                  <a:t>            </a:t>
                </a:r>
                <a:endParaRPr lang="en-US" sz="1800" b="0" i="1" baseline="30000" dirty="0">
                  <a:solidFill>
                    <a:srgbClr val="000000"/>
                  </a:solidFill>
                  <a:latin typeface="Times New Roman"/>
                  <a:cs typeface="Times New Roman"/>
                </a:endParaRPr>
              </a:p>
            </p:txBody>
          </p:sp>
          <p:pic>
            <p:nvPicPr>
              <p:cNvPr id="166" name="Picture 3"/>
              <p:cNvPicPr>
                <a:picLocks noChangeAspect="1" noChangeArrowheads="1"/>
              </p:cNvPicPr>
              <p:nvPr/>
            </p:nvPicPr>
            <p:blipFill rotWithShape="1">
              <a:blip r:embed="rId14"/>
              <a:srcRect l="80091" t="40691" b="42760"/>
              <a:stretch/>
            </p:blipFill>
            <p:spPr bwMode="auto">
              <a:xfrm>
                <a:off x="1741844" y="5045637"/>
                <a:ext cx="759298" cy="646996"/>
              </a:xfrm>
              <a:prstGeom prst="rect">
                <a:avLst/>
              </a:prstGeom>
              <a:noFill/>
              <a:ln w="9525">
                <a:noFill/>
                <a:miter lim="800000"/>
                <a:headEnd/>
                <a:tailEnd/>
              </a:ln>
            </p:spPr>
          </p:pic>
          <p:pic>
            <p:nvPicPr>
              <p:cNvPr id="177" name="Picture 5"/>
              <p:cNvPicPr>
                <a:picLocks noChangeAspect="1" noChangeArrowheads="1"/>
              </p:cNvPicPr>
              <p:nvPr/>
            </p:nvPicPr>
            <p:blipFill rotWithShape="1">
              <a:blip r:embed="rId15"/>
              <a:srcRect l="64918" t="42483" r="21888" b="44539"/>
              <a:stretch/>
            </p:blipFill>
            <p:spPr bwMode="auto">
              <a:xfrm>
                <a:off x="342695" y="5814158"/>
                <a:ext cx="712613" cy="718566"/>
              </a:xfrm>
              <a:prstGeom prst="rect">
                <a:avLst/>
              </a:prstGeom>
              <a:noFill/>
              <a:ln w="9525">
                <a:noFill/>
                <a:miter lim="800000"/>
                <a:headEnd/>
                <a:tailEnd/>
              </a:ln>
            </p:spPr>
          </p:pic>
          <p:pic>
            <p:nvPicPr>
              <p:cNvPr id="179" name="Picture 3"/>
              <p:cNvPicPr>
                <a:picLocks noChangeAspect="1" noChangeArrowheads="1"/>
              </p:cNvPicPr>
              <p:nvPr/>
            </p:nvPicPr>
            <p:blipFill rotWithShape="1">
              <a:blip r:embed="rId14"/>
              <a:srcRect l="54857" t="40691" r="26642" b="41339"/>
              <a:stretch/>
            </p:blipFill>
            <p:spPr bwMode="auto">
              <a:xfrm>
                <a:off x="1391153" y="5860110"/>
                <a:ext cx="697309" cy="694243"/>
              </a:xfrm>
              <a:prstGeom prst="rect">
                <a:avLst/>
              </a:prstGeom>
              <a:noFill/>
              <a:ln w="9525">
                <a:noFill/>
                <a:miter lim="800000"/>
                <a:headEnd/>
                <a:tailEnd/>
              </a:ln>
            </p:spPr>
          </p:pic>
        </p:grpSp>
        <p:pic>
          <p:nvPicPr>
            <p:cNvPr id="216" name="Picture 3"/>
            <p:cNvPicPr>
              <a:picLocks noChangeAspect="1" noChangeArrowheads="1"/>
            </p:cNvPicPr>
            <p:nvPr/>
          </p:nvPicPr>
          <p:blipFill rotWithShape="1">
            <a:blip r:embed="rId14"/>
            <a:srcRect l="4743" t="40196" r="76990" b="41903"/>
            <a:stretch/>
          </p:blipFill>
          <p:spPr bwMode="auto">
            <a:xfrm>
              <a:off x="1104300" y="3603055"/>
              <a:ext cx="726382" cy="729702"/>
            </a:xfrm>
            <a:prstGeom prst="rect">
              <a:avLst/>
            </a:prstGeom>
            <a:noFill/>
            <a:ln w="9525">
              <a:noFill/>
              <a:miter lim="800000"/>
              <a:headEnd/>
              <a:tailEnd/>
            </a:ln>
          </p:spPr>
        </p:pic>
      </p:grpSp>
      <p:cxnSp>
        <p:nvCxnSpPr>
          <p:cNvPr id="176" name="Straight Arrow Connector 175"/>
          <p:cNvCxnSpPr>
            <a:stCxn id="260" idx="2"/>
            <a:endCxn id="260" idx="3"/>
          </p:cNvCxnSpPr>
          <p:nvPr/>
        </p:nvCxnSpPr>
        <p:spPr bwMode="auto">
          <a:xfrm rot="5400000" flipH="1" flipV="1">
            <a:off x="1345838" y="1468184"/>
            <a:ext cx="16739" cy="40411"/>
          </a:xfrm>
          <a:prstGeom prst="curvedConnector4">
            <a:avLst>
              <a:gd name="adj1" fmla="val -1365673"/>
              <a:gd name="adj2" fmla="val 707109"/>
            </a:avLst>
          </a:prstGeom>
          <a:solidFill>
            <a:srgbClr val="C6531F"/>
          </a:solidFill>
          <a:ln w="12700" cap="flat" cmpd="sng" algn="ctr">
            <a:solidFill>
              <a:schemeClr val="accent2"/>
            </a:solidFill>
            <a:prstDash val="solid"/>
            <a:round/>
            <a:headEnd type="none" w="med" len="med"/>
            <a:tailEnd type="triangle" w="sm" len="sm"/>
          </a:ln>
          <a:effectLst/>
        </p:spPr>
      </p:cxnSp>
      <p:cxnSp>
        <p:nvCxnSpPr>
          <p:cNvPr id="182" name="Straight Arrow Connector 181"/>
          <p:cNvCxnSpPr>
            <a:stCxn id="242" idx="5"/>
            <a:endCxn id="260" idx="1"/>
          </p:cNvCxnSpPr>
          <p:nvPr/>
        </p:nvCxnSpPr>
        <p:spPr bwMode="auto">
          <a:xfrm flipV="1">
            <a:off x="847364" y="1480020"/>
            <a:ext cx="446228" cy="479705"/>
          </a:xfrm>
          <a:prstGeom prst="straightConnector1">
            <a:avLst/>
          </a:prstGeom>
          <a:solidFill>
            <a:srgbClr val="C6531F"/>
          </a:solidFill>
          <a:ln w="12700" cap="flat" cmpd="sng" algn="ctr">
            <a:solidFill>
              <a:schemeClr val="accent2"/>
            </a:solidFill>
            <a:prstDash val="solid"/>
            <a:round/>
            <a:headEnd type="none" w="med" len="med"/>
            <a:tailEnd type="triangle" w="sm" len="sm"/>
          </a:ln>
          <a:effectLst/>
        </p:spPr>
      </p:cxnSp>
      <p:cxnSp>
        <p:nvCxnSpPr>
          <p:cNvPr id="184" name="Straight Arrow Connector 183"/>
          <p:cNvCxnSpPr>
            <a:stCxn id="75" idx="1"/>
            <a:endCxn id="75" idx="2"/>
          </p:cNvCxnSpPr>
          <p:nvPr/>
        </p:nvCxnSpPr>
        <p:spPr bwMode="auto">
          <a:xfrm rot="10800000" flipH="1" flipV="1">
            <a:off x="7337356" y="1625896"/>
            <a:ext cx="82762" cy="34281"/>
          </a:xfrm>
          <a:prstGeom prst="curvedConnector4">
            <a:avLst>
              <a:gd name="adj1" fmla="val -317636"/>
              <a:gd name="adj2" fmla="val 766839"/>
            </a:avLst>
          </a:prstGeom>
          <a:solidFill>
            <a:schemeClr val="accent1"/>
          </a:solidFill>
          <a:ln w="38100" cap="flat" cmpd="sng" algn="ctr">
            <a:solidFill>
              <a:srgbClr val="FF0000"/>
            </a:solidFill>
            <a:prstDash val="solid"/>
            <a:round/>
            <a:headEnd type="none" w="med" len="med"/>
            <a:tailEnd type="triangle"/>
          </a:ln>
          <a:effectLst/>
        </p:spPr>
      </p:cxnSp>
      <p:pic>
        <p:nvPicPr>
          <p:cNvPr id="2" name="Picture 1" descr="eigen_state_space.pdf"/>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6952653" y="1972048"/>
            <a:ext cx="1500372" cy="351939"/>
          </a:xfrm>
          <a:prstGeom prst="rect">
            <a:avLst/>
          </a:prstGeom>
        </p:spPr>
      </p:pic>
      <p:sp>
        <p:nvSpPr>
          <p:cNvPr id="165" name="TextBox 4"/>
          <p:cNvSpPr txBox="1">
            <a:spLocks noChangeArrowheads="1"/>
          </p:cNvSpPr>
          <p:nvPr/>
        </p:nvSpPr>
        <p:spPr bwMode="auto">
          <a:xfrm>
            <a:off x="0" y="0"/>
            <a:ext cx="5830957"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b="0" dirty="0" smtClean="0">
                <a:solidFill>
                  <a:prstClr val="black">
                    <a:lumMod val="50000"/>
                    <a:lumOff val="50000"/>
                  </a:prstClr>
                </a:solidFill>
                <a:latin typeface="Calibri" charset="0"/>
              </a:rPr>
              <a:t>[Wang et al. </a:t>
            </a:r>
            <a:r>
              <a:rPr lang="en-US" sz="1100" b="0" i="1" dirty="0" smtClean="0">
                <a:solidFill>
                  <a:prstClr val="black">
                    <a:lumMod val="50000"/>
                    <a:lumOff val="50000"/>
                  </a:prstClr>
                </a:solidFill>
                <a:latin typeface="Calibri" charset="0"/>
              </a:rPr>
              <a:t>PLOS CB</a:t>
            </a:r>
            <a:r>
              <a:rPr lang="en-US" sz="1100" b="0" dirty="0" smtClean="0">
                <a:solidFill>
                  <a:prstClr val="black">
                    <a:lumMod val="50000"/>
                    <a:lumOff val="50000"/>
                  </a:prstClr>
                </a:solidFill>
                <a:latin typeface="Calibri" charset="0"/>
              </a:rPr>
              <a:t> (in revision, ‘15)]</a:t>
            </a:r>
            <a:endParaRPr lang="en-US" sz="1100" b="0" dirty="0">
              <a:solidFill>
                <a:prstClr val="black">
                  <a:lumMod val="50000"/>
                  <a:lumOff val="50000"/>
                </a:prstClr>
              </a:solidFill>
              <a:latin typeface="Calibri" charset="0"/>
            </a:endParaRPr>
          </a:p>
        </p:txBody>
      </p:sp>
    </p:spTree>
    <p:extLst>
      <p:ext uri="{BB962C8B-B14F-4D97-AF65-F5344CB8AC3E}">
        <p14:creationId xmlns:p14="http://schemas.microsoft.com/office/powerpoint/2010/main" val="803622868"/>
      </p:ext>
    </p:extLst>
  </p:cSld>
  <p:clrMapOvr>
    <a:masterClrMapping/>
  </p:clrMapOvr>
  <mc:AlternateContent xmlns:mc="http://schemas.openxmlformats.org/markup-compatibility/2006" xmlns:p14="http://schemas.microsoft.com/office/powerpoint/2010/main">
    <mc:Choice Requires="p14">
      <p:transition spd="slow" p14:dur="2000" advTm="31457"/>
    </mc:Choice>
    <mc:Fallback xmlns="">
      <p:transition xmlns:p14="http://schemas.microsoft.com/office/powerpoint/2010/main" spd="slow" advTm="31457"/>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889" name="Picture 4" descr="C:\Users\JM\Desktop\Untitled-4.png"/>
          <p:cNvPicPr>
            <a:picLocks noChangeAspect="1" noChangeArrowheads="1"/>
          </p:cNvPicPr>
          <p:nvPr/>
        </p:nvPicPr>
        <p:blipFill>
          <a:blip r:embed="rId2">
            <a:lum bright="46000"/>
            <a:extLst>
              <a:ext uri="{28A0092B-C50C-407E-A947-70E740481C1C}">
                <a14:useLocalDpi xmlns:a14="http://schemas.microsoft.com/office/drawing/2010/main" val="0"/>
              </a:ext>
            </a:extLst>
          </a:blip>
          <a:srcRect b="35101"/>
          <a:stretch>
            <a:fillRect/>
          </a:stretch>
        </p:blipFill>
        <p:spPr bwMode="auto">
          <a:xfrm>
            <a:off x="228600" y="152400"/>
            <a:ext cx="861060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5890" name="Picture 3" descr="C:\Users\JM\Desktop\adult-male-body-no-descriptors-hi.png"/>
          <p:cNvPicPr>
            <a:picLocks noChangeAspect="1" noChangeArrowheads="1"/>
          </p:cNvPicPr>
          <p:nvPr/>
        </p:nvPicPr>
        <p:blipFill>
          <a:blip r:embed="rId3">
            <a:extLst>
              <a:ext uri="{28A0092B-C50C-407E-A947-70E740481C1C}">
                <a14:useLocalDpi xmlns:a14="http://schemas.microsoft.com/office/drawing/2010/main" val="0"/>
              </a:ext>
            </a:extLst>
          </a:blip>
          <a:srcRect b="17567"/>
          <a:stretch>
            <a:fillRect/>
          </a:stretch>
        </p:blipFill>
        <p:spPr bwMode="auto">
          <a:xfrm>
            <a:off x="304800" y="2209800"/>
            <a:ext cx="400050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65891" name="Group 16"/>
          <p:cNvGrpSpPr>
            <a:grpSpLocks/>
          </p:cNvGrpSpPr>
          <p:nvPr/>
        </p:nvGrpSpPr>
        <p:grpSpPr bwMode="auto">
          <a:xfrm>
            <a:off x="5562600" y="228600"/>
            <a:ext cx="390525" cy="722313"/>
            <a:chOff x="5562600" y="267946"/>
            <a:chExt cx="390462" cy="722654"/>
          </a:xfrm>
        </p:grpSpPr>
        <p:pic>
          <p:nvPicPr>
            <p:cNvPr id="165928" name="Picture 6" descr="C:\Users\JM\Desktop\karyograms670.jpg"/>
            <p:cNvPicPr>
              <a:picLocks noChangeArrowheads="1"/>
            </p:cNvPicPr>
            <p:nvPr/>
          </p:nvPicPr>
          <p:blipFill>
            <a:blip r:embed="rId4">
              <a:extLst>
                <a:ext uri="{28A0092B-C50C-407E-A947-70E740481C1C}">
                  <a14:useLocalDpi xmlns:a14="http://schemas.microsoft.com/office/drawing/2010/main" val="0"/>
                </a:ext>
              </a:extLst>
            </a:blip>
            <a:srcRect l="2388" t="17073" r="51045" b="2438"/>
            <a:stretch>
              <a:fillRect/>
            </a:stretch>
          </p:blipFill>
          <p:spPr bwMode="auto">
            <a:xfrm>
              <a:off x="5562600" y="267946"/>
              <a:ext cx="389904" cy="34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5929" name="Picture 6" descr="C:\Users\JM\Desktop\karyograms670.jpg"/>
            <p:cNvPicPr>
              <a:picLocks noChangeAspect="1" noChangeArrowheads="1"/>
            </p:cNvPicPr>
            <p:nvPr/>
          </p:nvPicPr>
          <p:blipFill>
            <a:blip r:embed="rId4">
              <a:extLst>
                <a:ext uri="{28A0092B-C50C-407E-A947-70E740481C1C}">
                  <a14:useLocalDpi xmlns:a14="http://schemas.microsoft.com/office/drawing/2010/main" val="0"/>
                </a:ext>
              </a:extLst>
            </a:blip>
            <a:srcRect l="50896" t="10062" r="1343" b="4573"/>
            <a:stretch>
              <a:fillRect/>
            </a:stretch>
          </p:blipFill>
          <p:spPr bwMode="auto">
            <a:xfrm>
              <a:off x="5562600" y="648946"/>
              <a:ext cx="390462" cy="341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65892" name="Group 15"/>
          <p:cNvGrpSpPr>
            <a:grpSpLocks/>
          </p:cNvGrpSpPr>
          <p:nvPr/>
        </p:nvGrpSpPr>
        <p:grpSpPr bwMode="auto">
          <a:xfrm>
            <a:off x="533400" y="228600"/>
            <a:ext cx="390525" cy="722313"/>
            <a:chOff x="533400" y="228600"/>
            <a:chExt cx="390462" cy="722654"/>
          </a:xfrm>
        </p:grpSpPr>
        <p:pic>
          <p:nvPicPr>
            <p:cNvPr id="165926" name="Picture 6" descr="C:\Users\JM\Desktop\karyograms670.jpg"/>
            <p:cNvPicPr>
              <a:picLocks noChangeArrowheads="1"/>
            </p:cNvPicPr>
            <p:nvPr/>
          </p:nvPicPr>
          <p:blipFill>
            <a:blip r:embed="rId4">
              <a:extLst>
                <a:ext uri="{28A0092B-C50C-407E-A947-70E740481C1C}">
                  <a14:useLocalDpi xmlns:a14="http://schemas.microsoft.com/office/drawing/2010/main" val="0"/>
                </a:ext>
              </a:extLst>
            </a:blip>
            <a:srcRect l="2388" t="17073" r="51045" b="2438"/>
            <a:stretch>
              <a:fillRect/>
            </a:stretch>
          </p:blipFill>
          <p:spPr bwMode="auto">
            <a:xfrm>
              <a:off x="533400" y="228600"/>
              <a:ext cx="389904" cy="34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5927" name="Picture 6" descr="C:\Users\JM\Desktop\karyograms670.jpg"/>
            <p:cNvPicPr>
              <a:picLocks noChangeAspect="1" noChangeArrowheads="1"/>
            </p:cNvPicPr>
            <p:nvPr/>
          </p:nvPicPr>
          <p:blipFill>
            <a:blip r:embed="rId4">
              <a:extLst>
                <a:ext uri="{28A0092B-C50C-407E-A947-70E740481C1C}">
                  <a14:useLocalDpi xmlns:a14="http://schemas.microsoft.com/office/drawing/2010/main" val="0"/>
                </a:ext>
              </a:extLst>
            </a:blip>
            <a:srcRect l="50896" t="10062" r="1343" b="4573"/>
            <a:stretch>
              <a:fillRect/>
            </a:stretch>
          </p:blipFill>
          <p:spPr bwMode="auto">
            <a:xfrm>
              <a:off x="533400" y="609600"/>
              <a:ext cx="390462" cy="341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65893" name="Group 19"/>
          <p:cNvGrpSpPr>
            <a:grpSpLocks/>
          </p:cNvGrpSpPr>
          <p:nvPr/>
        </p:nvGrpSpPr>
        <p:grpSpPr bwMode="auto">
          <a:xfrm>
            <a:off x="7924800" y="228600"/>
            <a:ext cx="390525" cy="722313"/>
            <a:chOff x="7924800" y="267946"/>
            <a:chExt cx="390462" cy="722654"/>
          </a:xfrm>
        </p:grpSpPr>
        <p:pic>
          <p:nvPicPr>
            <p:cNvPr id="165924" name="Picture 6" descr="C:\Users\JM\Desktop\karyograms670.jpg"/>
            <p:cNvPicPr>
              <a:picLocks noChangeArrowheads="1"/>
            </p:cNvPicPr>
            <p:nvPr/>
          </p:nvPicPr>
          <p:blipFill>
            <a:blip r:embed="rId4">
              <a:extLst>
                <a:ext uri="{28A0092B-C50C-407E-A947-70E740481C1C}">
                  <a14:useLocalDpi xmlns:a14="http://schemas.microsoft.com/office/drawing/2010/main" val="0"/>
                </a:ext>
              </a:extLst>
            </a:blip>
            <a:srcRect l="2388" t="17073" r="51045" b="2438"/>
            <a:stretch>
              <a:fillRect/>
            </a:stretch>
          </p:blipFill>
          <p:spPr bwMode="auto">
            <a:xfrm>
              <a:off x="7924800" y="267946"/>
              <a:ext cx="389904" cy="34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5925" name="Picture 6" descr="C:\Users\JM\Desktop\karyograms670.jpg"/>
            <p:cNvPicPr>
              <a:picLocks noChangeAspect="1" noChangeArrowheads="1"/>
            </p:cNvPicPr>
            <p:nvPr/>
          </p:nvPicPr>
          <p:blipFill>
            <a:blip r:embed="rId4">
              <a:extLst>
                <a:ext uri="{28A0092B-C50C-407E-A947-70E740481C1C}">
                  <a14:useLocalDpi xmlns:a14="http://schemas.microsoft.com/office/drawing/2010/main" val="0"/>
                </a:ext>
              </a:extLst>
            </a:blip>
            <a:srcRect l="50896" t="10062" r="1343" b="4573"/>
            <a:stretch>
              <a:fillRect/>
            </a:stretch>
          </p:blipFill>
          <p:spPr bwMode="auto">
            <a:xfrm>
              <a:off x="7924800" y="648946"/>
              <a:ext cx="390462" cy="341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65894" name="Group 20"/>
          <p:cNvGrpSpPr>
            <a:grpSpLocks/>
          </p:cNvGrpSpPr>
          <p:nvPr/>
        </p:nvGrpSpPr>
        <p:grpSpPr bwMode="auto">
          <a:xfrm>
            <a:off x="7162800" y="1828800"/>
            <a:ext cx="390525" cy="722313"/>
            <a:chOff x="7162800" y="1868146"/>
            <a:chExt cx="390462" cy="722654"/>
          </a:xfrm>
        </p:grpSpPr>
        <p:pic>
          <p:nvPicPr>
            <p:cNvPr id="165922" name="Picture 6" descr="C:\Users\JM\Desktop\karyograms670.jpg"/>
            <p:cNvPicPr>
              <a:picLocks noChangeArrowheads="1"/>
            </p:cNvPicPr>
            <p:nvPr/>
          </p:nvPicPr>
          <p:blipFill>
            <a:blip r:embed="rId4">
              <a:extLst>
                <a:ext uri="{28A0092B-C50C-407E-A947-70E740481C1C}">
                  <a14:useLocalDpi xmlns:a14="http://schemas.microsoft.com/office/drawing/2010/main" val="0"/>
                </a:ext>
              </a:extLst>
            </a:blip>
            <a:srcRect l="2388" t="17073" r="51045" b="2438"/>
            <a:stretch>
              <a:fillRect/>
            </a:stretch>
          </p:blipFill>
          <p:spPr bwMode="auto">
            <a:xfrm>
              <a:off x="7162800" y="1868146"/>
              <a:ext cx="389904" cy="34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5923" name="Picture 6" descr="C:\Users\JM\Desktop\karyograms670.jpg"/>
            <p:cNvPicPr>
              <a:picLocks noChangeAspect="1" noChangeArrowheads="1"/>
            </p:cNvPicPr>
            <p:nvPr/>
          </p:nvPicPr>
          <p:blipFill>
            <a:blip r:embed="rId4">
              <a:extLst>
                <a:ext uri="{28A0092B-C50C-407E-A947-70E740481C1C}">
                  <a14:useLocalDpi xmlns:a14="http://schemas.microsoft.com/office/drawing/2010/main" val="0"/>
                </a:ext>
              </a:extLst>
            </a:blip>
            <a:srcRect l="50896" t="10062" r="1343" b="4573"/>
            <a:stretch>
              <a:fillRect/>
            </a:stretch>
          </p:blipFill>
          <p:spPr bwMode="auto">
            <a:xfrm>
              <a:off x="7162800" y="2249146"/>
              <a:ext cx="390462" cy="341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65895" name="Group 25"/>
          <p:cNvGrpSpPr>
            <a:grpSpLocks/>
          </p:cNvGrpSpPr>
          <p:nvPr/>
        </p:nvGrpSpPr>
        <p:grpSpPr bwMode="auto">
          <a:xfrm>
            <a:off x="8001000" y="1828800"/>
            <a:ext cx="390525" cy="722313"/>
            <a:chOff x="8001000" y="1868146"/>
            <a:chExt cx="390462" cy="722654"/>
          </a:xfrm>
        </p:grpSpPr>
        <p:pic>
          <p:nvPicPr>
            <p:cNvPr id="165920" name="Picture 6" descr="C:\Users\JM\Desktop\karyograms670.jpg"/>
            <p:cNvPicPr>
              <a:picLocks noChangeArrowheads="1"/>
            </p:cNvPicPr>
            <p:nvPr/>
          </p:nvPicPr>
          <p:blipFill>
            <a:blip r:embed="rId4">
              <a:extLst>
                <a:ext uri="{28A0092B-C50C-407E-A947-70E740481C1C}">
                  <a14:useLocalDpi xmlns:a14="http://schemas.microsoft.com/office/drawing/2010/main" val="0"/>
                </a:ext>
              </a:extLst>
            </a:blip>
            <a:srcRect l="2388" t="17073" r="51045" b="2438"/>
            <a:stretch>
              <a:fillRect/>
            </a:stretch>
          </p:blipFill>
          <p:spPr bwMode="auto">
            <a:xfrm>
              <a:off x="8001000" y="1868146"/>
              <a:ext cx="389904" cy="34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5921" name="Picture 6" descr="C:\Users\JM\Desktop\karyograms670.jpg"/>
            <p:cNvPicPr>
              <a:picLocks noChangeAspect="1" noChangeArrowheads="1"/>
            </p:cNvPicPr>
            <p:nvPr/>
          </p:nvPicPr>
          <p:blipFill>
            <a:blip r:embed="rId4">
              <a:extLst>
                <a:ext uri="{28A0092B-C50C-407E-A947-70E740481C1C}">
                  <a14:useLocalDpi xmlns:a14="http://schemas.microsoft.com/office/drawing/2010/main" val="0"/>
                </a:ext>
              </a:extLst>
            </a:blip>
            <a:srcRect l="50896" t="10062" r="1343" b="4573"/>
            <a:stretch>
              <a:fillRect/>
            </a:stretch>
          </p:blipFill>
          <p:spPr bwMode="auto">
            <a:xfrm>
              <a:off x="8001000" y="2249146"/>
              <a:ext cx="390462" cy="341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65896" name="Group 88"/>
          <p:cNvGrpSpPr>
            <a:grpSpLocks/>
          </p:cNvGrpSpPr>
          <p:nvPr/>
        </p:nvGrpSpPr>
        <p:grpSpPr bwMode="auto">
          <a:xfrm>
            <a:off x="3581400" y="2679700"/>
            <a:ext cx="2133600" cy="3771900"/>
            <a:chOff x="6096000" y="2895600"/>
            <a:chExt cx="2133600" cy="3771900"/>
          </a:xfrm>
        </p:grpSpPr>
        <p:pic>
          <p:nvPicPr>
            <p:cNvPr id="165918" name="Picture 6" descr="C:\Users\JM\Desktop\karyograms670.jpg"/>
            <p:cNvPicPr>
              <a:picLocks noChangeArrowheads="1"/>
            </p:cNvPicPr>
            <p:nvPr/>
          </p:nvPicPr>
          <p:blipFill>
            <a:blip r:embed="rId4">
              <a:extLst>
                <a:ext uri="{28A0092B-C50C-407E-A947-70E740481C1C}">
                  <a14:useLocalDpi xmlns:a14="http://schemas.microsoft.com/office/drawing/2010/main" val="0"/>
                </a:ext>
              </a:extLst>
            </a:blip>
            <a:srcRect l="2388" t="17073" r="51045" b="2438"/>
            <a:stretch>
              <a:fillRect/>
            </a:stretch>
          </p:blipFill>
          <p:spPr bwMode="auto">
            <a:xfrm>
              <a:off x="6096000" y="2895600"/>
              <a:ext cx="2130552" cy="1865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5919" name="Picture 6" descr="C:\Users\JM\Desktop\karyograms670.jpg"/>
            <p:cNvPicPr>
              <a:picLocks noChangeAspect="1" noChangeArrowheads="1"/>
            </p:cNvPicPr>
            <p:nvPr/>
          </p:nvPicPr>
          <p:blipFill>
            <a:blip r:embed="rId4">
              <a:extLst>
                <a:ext uri="{28A0092B-C50C-407E-A947-70E740481C1C}">
                  <a14:useLocalDpi xmlns:a14="http://schemas.microsoft.com/office/drawing/2010/main" val="0"/>
                </a:ext>
              </a:extLst>
            </a:blip>
            <a:srcRect l="50896" t="10062" r="1343" b="4573"/>
            <a:stretch>
              <a:fillRect/>
            </a:stretch>
          </p:blipFill>
          <p:spPr bwMode="auto">
            <a:xfrm>
              <a:off x="6096000" y="4800600"/>
              <a:ext cx="2133600" cy="186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65897" name="Picture 6" descr="C:\Users\JM\Desktop\karyograms670.jpg"/>
          <p:cNvPicPr>
            <a:picLocks noChangeArrowheads="1"/>
          </p:cNvPicPr>
          <p:nvPr/>
        </p:nvPicPr>
        <p:blipFill>
          <a:blip r:embed="rId4">
            <a:extLst>
              <a:ext uri="{28A0092B-C50C-407E-A947-70E740481C1C}">
                <a14:useLocalDpi xmlns:a14="http://schemas.microsoft.com/office/drawing/2010/main" val="0"/>
              </a:ext>
            </a:extLst>
          </a:blip>
          <a:srcRect l="2388" t="17073" r="51045" b="2438"/>
          <a:stretch>
            <a:fillRect/>
          </a:stretch>
        </p:blipFill>
        <p:spPr bwMode="auto">
          <a:xfrm>
            <a:off x="1209675" y="228600"/>
            <a:ext cx="390525" cy="34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5898" name="Picture 6" descr="C:\Users\JM\Desktop\karyograms670.jpg"/>
          <p:cNvPicPr>
            <a:picLocks noChangeArrowheads="1"/>
          </p:cNvPicPr>
          <p:nvPr/>
        </p:nvPicPr>
        <p:blipFill>
          <a:blip r:embed="rId4">
            <a:extLst>
              <a:ext uri="{28A0092B-C50C-407E-A947-70E740481C1C}">
                <a14:useLocalDpi xmlns:a14="http://schemas.microsoft.com/office/drawing/2010/main" val="0"/>
              </a:ext>
            </a:extLst>
          </a:blip>
          <a:srcRect l="2388" t="17073" r="51045" b="2438"/>
          <a:stretch>
            <a:fillRect/>
          </a:stretch>
        </p:blipFill>
        <p:spPr bwMode="auto">
          <a:xfrm>
            <a:off x="1971675" y="228600"/>
            <a:ext cx="390525" cy="34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5899" name="Picture 6" descr="C:\Users\JM\Desktop\karyograms670.jpg"/>
          <p:cNvPicPr>
            <a:picLocks noChangeArrowheads="1"/>
          </p:cNvPicPr>
          <p:nvPr/>
        </p:nvPicPr>
        <p:blipFill>
          <a:blip r:embed="rId4">
            <a:extLst>
              <a:ext uri="{28A0092B-C50C-407E-A947-70E740481C1C}">
                <a14:useLocalDpi xmlns:a14="http://schemas.microsoft.com/office/drawing/2010/main" val="0"/>
              </a:ext>
            </a:extLst>
          </a:blip>
          <a:srcRect l="2388" t="17073" r="51045" b="2438"/>
          <a:stretch>
            <a:fillRect/>
          </a:stretch>
        </p:blipFill>
        <p:spPr bwMode="auto">
          <a:xfrm>
            <a:off x="2657475" y="228600"/>
            <a:ext cx="390525" cy="34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5900" name="Picture 6" descr="C:\Users\JM\Desktop\karyograms670.jpg"/>
          <p:cNvPicPr>
            <a:picLocks noChangeArrowheads="1"/>
          </p:cNvPicPr>
          <p:nvPr/>
        </p:nvPicPr>
        <p:blipFill>
          <a:blip r:embed="rId4">
            <a:extLst>
              <a:ext uri="{28A0092B-C50C-407E-A947-70E740481C1C}">
                <a14:useLocalDpi xmlns:a14="http://schemas.microsoft.com/office/drawing/2010/main" val="0"/>
              </a:ext>
            </a:extLst>
          </a:blip>
          <a:srcRect l="2388" t="17073" r="51045" b="2438"/>
          <a:stretch>
            <a:fillRect/>
          </a:stretch>
        </p:blipFill>
        <p:spPr bwMode="auto">
          <a:xfrm>
            <a:off x="3343275" y="228600"/>
            <a:ext cx="390525" cy="34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5901" name="Picture 6" descr="C:\Users\JM\Desktop\karyograms670.jpg"/>
          <p:cNvPicPr>
            <a:picLocks noChangeArrowheads="1"/>
          </p:cNvPicPr>
          <p:nvPr/>
        </p:nvPicPr>
        <p:blipFill>
          <a:blip r:embed="rId4">
            <a:extLst>
              <a:ext uri="{28A0092B-C50C-407E-A947-70E740481C1C}">
                <a14:useLocalDpi xmlns:a14="http://schemas.microsoft.com/office/drawing/2010/main" val="0"/>
              </a:ext>
            </a:extLst>
          </a:blip>
          <a:srcRect l="2388" t="17073" r="51045" b="2438"/>
          <a:stretch>
            <a:fillRect/>
          </a:stretch>
        </p:blipFill>
        <p:spPr bwMode="auto">
          <a:xfrm>
            <a:off x="4029075" y="228600"/>
            <a:ext cx="390525" cy="34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5902" name="Picture 6" descr="C:\Users\JM\Desktop\karyograms670.jpg"/>
          <p:cNvPicPr>
            <a:picLocks noChangeArrowheads="1"/>
          </p:cNvPicPr>
          <p:nvPr/>
        </p:nvPicPr>
        <p:blipFill>
          <a:blip r:embed="rId4">
            <a:extLst>
              <a:ext uri="{28A0092B-C50C-407E-A947-70E740481C1C}">
                <a14:useLocalDpi xmlns:a14="http://schemas.microsoft.com/office/drawing/2010/main" val="0"/>
              </a:ext>
            </a:extLst>
          </a:blip>
          <a:srcRect l="2388" t="17073" r="51045" b="2438"/>
          <a:stretch>
            <a:fillRect/>
          </a:stretch>
        </p:blipFill>
        <p:spPr bwMode="auto">
          <a:xfrm>
            <a:off x="4724400" y="228600"/>
            <a:ext cx="390525" cy="34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5903" name="Picture 6" descr="C:\Users\JM\Desktop\karyograms670.jpg"/>
          <p:cNvPicPr>
            <a:picLocks noChangeArrowheads="1"/>
          </p:cNvPicPr>
          <p:nvPr/>
        </p:nvPicPr>
        <p:blipFill>
          <a:blip r:embed="rId4">
            <a:extLst>
              <a:ext uri="{28A0092B-C50C-407E-A947-70E740481C1C}">
                <a14:useLocalDpi xmlns:a14="http://schemas.microsoft.com/office/drawing/2010/main" val="0"/>
              </a:ext>
            </a:extLst>
          </a:blip>
          <a:srcRect l="2388" t="17073" r="51045" b="2438"/>
          <a:stretch>
            <a:fillRect/>
          </a:stretch>
        </p:blipFill>
        <p:spPr bwMode="auto">
          <a:xfrm>
            <a:off x="6248400" y="228600"/>
            <a:ext cx="390525" cy="34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5904" name="Picture 6" descr="C:\Users\JM\Desktop\karyograms670.jpg"/>
          <p:cNvPicPr>
            <a:picLocks noChangeArrowheads="1"/>
          </p:cNvPicPr>
          <p:nvPr/>
        </p:nvPicPr>
        <p:blipFill>
          <a:blip r:embed="rId4">
            <a:extLst>
              <a:ext uri="{28A0092B-C50C-407E-A947-70E740481C1C}">
                <a14:useLocalDpi xmlns:a14="http://schemas.microsoft.com/office/drawing/2010/main" val="0"/>
              </a:ext>
            </a:extLst>
          </a:blip>
          <a:srcRect l="2388" t="17073" r="51045" b="2438"/>
          <a:stretch>
            <a:fillRect/>
          </a:stretch>
        </p:blipFill>
        <p:spPr bwMode="auto">
          <a:xfrm>
            <a:off x="7077075" y="228600"/>
            <a:ext cx="390525" cy="34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5905" name="Picture 6" descr="C:\Users\JM\Desktop\karyograms670.jpg"/>
          <p:cNvPicPr>
            <a:picLocks noChangeArrowheads="1"/>
          </p:cNvPicPr>
          <p:nvPr/>
        </p:nvPicPr>
        <p:blipFill>
          <a:blip r:embed="rId4">
            <a:extLst>
              <a:ext uri="{28A0092B-C50C-407E-A947-70E740481C1C}">
                <a14:useLocalDpi xmlns:a14="http://schemas.microsoft.com/office/drawing/2010/main" val="0"/>
              </a:ext>
            </a:extLst>
          </a:blip>
          <a:srcRect l="2388" t="17073" r="51045" b="2438"/>
          <a:stretch>
            <a:fillRect/>
          </a:stretch>
        </p:blipFill>
        <p:spPr bwMode="auto">
          <a:xfrm>
            <a:off x="8686800" y="228600"/>
            <a:ext cx="390525" cy="34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5906" name="Picture 6" descr="C:\Users\JM\Desktop\karyograms670.jpg"/>
          <p:cNvPicPr>
            <a:picLocks noChangeArrowheads="1"/>
          </p:cNvPicPr>
          <p:nvPr/>
        </p:nvPicPr>
        <p:blipFill>
          <a:blip r:embed="rId4">
            <a:extLst>
              <a:ext uri="{28A0092B-C50C-407E-A947-70E740481C1C}">
                <a14:useLocalDpi xmlns:a14="http://schemas.microsoft.com/office/drawing/2010/main" val="0"/>
              </a:ext>
            </a:extLst>
          </a:blip>
          <a:srcRect l="2388" t="17073" r="51045" b="2438"/>
          <a:stretch>
            <a:fillRect/>
          </a:stretch>
        </p:blipFill>
        <p:spPr bwMode="auto">
          <a:xfrm>
            <a:off x="8677275" y="1828800"/>
            <a:ext cx="390525" cy="34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5907" name="Picture 6" descr="C:\Users\JM\Desktop\karyograms670.jpg"/>
          <p:cNvPicPr>
            <a:picLocks noChangeArrowheads="1"/>
          </p:cNvPicPr>
          <p:nvPr/>
        </p:nvPicPr>
        <p:blipFill>
          <a:blip r:embed="rId4">
            <a:extLst>
              <a:ext uri="{28A0092B-C50C-407E-A947-70E740481C1C}">
                <a14:useLocalDpi xmlns:a14="http://schemas.microsoft.com/office/drawing/2010/main" val="0"/>
              </a:ext>
            </a:extLst>
          </a:blip>
          <a:srcRect l="2388" t="17073" r="51045" b="2438"/>
          <a:stretch>
            <a:fillRect/>
          </a:stretch>
        </p:blipFill>
        <p:spPr bwMode="auto">
          <a:xfrm>
            <a:off x="6248400" y="1828800"/>
            <a:ext cx="390525" cy="34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5908" name="Picture 6" descr="C:\Users\JM\Desktop\karyograms670.jpg"/>
          <p:cNvPicPr>
            <a:picLocks noChangeArrowheads="1"/>
          </p:cNvPicPr>
          <p:nvPr/>
        </p:nvPicPr>
        <p:blipFill>
          <a:blip r:embed="rId4">
            <a:extLst>
              <a:ext uri="{28A0092B-C50C-407E-A947-70E740481C1C}">
                <a14:useLocalDpi xmlns:a14="http://schemas.microsoft.com/office/drawing/2010/main" val="0"/>
              </a:ext>
            </a:extLst>
          </a:blip>
          <a:srcRect l="2388" t="17073" r="51045" b="2438"/>
          <a:stretch>
            <a:fillRect/>
          </a:stretch>
        </p:blipFill>
        <p:spPr bwMode="auto">
          <a:xfrm>
            <a:off x="5476875" y="1828800"/>
            <a:ext cx="390525" cy="34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5909" name="Picture 6" descr="C:\Users\JM\Desktop\karyograms670.jpg"/>
          <p:cNvPicPr>
            <a:picLocks noChangeArrowheads="1"/>
          </p:cNvPicPr>
          <p:nvPr/>
        </p:nvPicPr>
        <p:blipFill>
          <a:blip r:embed="rId4">
            <a:extLst>
              <a:ext uri="{28A0092B-C50C-407E-A947-70E740481C1C}">
                <a14:useLocalDpi xmlns:a14="http://schemas.microsoft.com/office/drawing/2010/main" val="0"/>
              </a:ext>
            </a:extLst>
          </a:blip>
          <a:srcRect l="2388" t="17073" r="51045" b="2438"/>
          <a:stretch>
            <a:fillRect/>
          </a:stretch>
        </p:blipFill>
        <p:spPr bwMode="auto">
          <a:xfrm>
            <a:off x="4724400" y="1828800"/>
            <a:ext cx="390525" cy="34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5910" name="Picture 6" descr="C:\Users\JM\Desktop\karyograms670.jpg"/>
          <p:cNvPicPr>
            <a:picLocks noChangeArrowheads="1"/>
          </p:cNvPicPr>
          <p:nvPr/>
        </p:nvPicPr>
        <p:blipFill>
          <a:blip r:embed="rId4">
            <a:extLst>
              <a:ext uri="{28A0092B-C50C-407E-A947-70E740481C1C}">
                <a14:useLocalDpi xmlns:a14="http://schemas.microsoft.com/office/drawing/2010/main" val="0"/>
              </a:ext>
            </a:extLst>
          </a:blip>
          <a:srcRect l="2388" t="17073" r="51045" b="2438"/>
          <a:stretch>
            <a:fillRect/>
          </a:stretch>
        </p:blipFill>
        <p:spPr bwMode="auto">
          <a:xfrm>
            <a:off x="4029075" y="1828800"/>
            <a:ext cx="390525" cy="34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5911" name="Picture 6" descr="C:\Users\JM\Desktop\karyograms670.jpg"/>
          <p:cNvPicPr>
            <a:picLocks noChangeArrowheads="1"/>
          </p:cNvPicPr>
          <p:nvPr/>
        </p:nvPicPr>
        <p:blipFill>
          <a:blip r:embed="rId4">
            <a:extLst>
              <a:ext uri="{28A0092B-C50C-407E-A947-70E740481C1C}">
                <a14:useLocalDpi xmlns:a14="http://schemas.microsoft.com/office/drawing/2010/main" val="0"/>
              </a:ext>
            </a:extLst>
          </a:blip>
          <a:srcRect l="2388" t="17073" r="51045" b="2438"/>
          <a:stretch>
            <a:fillRect/>
          </a:stretch>
        </p:blipFill>
        <p:spPr bwMode="auto">
          <a:xfrm>
            <a:off x="2428875" y="1828800"/>
            <a:ext cx="390525" cy="34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5912" name="Picture 6" descr="C:\Users\JM\Desktop\karyograms670.jpg"/>
          <p:cNvPicPr>
            <a:picLocks noChangeArrowheads="1"/>
          </p:cNvPicPr>
          <p:nvPr/>
        </p:nvPicPr>
        <p:blipFill>
          <a:blip r:embed="rId4">
            <a:extLst>
              <a:ext uri="{28A0092B-C50C-407E-A947-70E740481C1C}">
                <a14:useLocalDpi xmlns:a14="http://schemas.microsoft.com/office/drawing/2010/main" val="0"/>
              </a:ext>
            </a:extLst>
          </a:blip>
          <a:srcRect l="2388" t="17073" r="51045" b="2438"/>
          <a:stretch>
            <a:fillRect/>
          </a:stretch>
        </p:blipFill>
        <p:spPr bwMode="auto">
          <a:xfrm>
            <a:off x="1600200" y="1828800"/>
            <a:ext cx="390525" cy="34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5913" name="Picture 6" descr="C:\Users\JM\Desktop\karyograms670.jpg"/>
          <p:cNvPicPr>
            <a:picLocks noChangeArrowheads="1"/>
          </p:cNvPicPr>
          <p:nvPr/>
        </p:nvPicPr>
        <p:blipFill>
          <a:blip r:embed="rId4">
            <a:extLst>
              <a:ext uri="{28A0092B-C50C-407E-A947-70E740481C1C}">
                <a14:useLocalDpi xmlns:a14="http://schemas.microsoft.com/office/drawing/2010/main" val="0"/>
              </a:ext>
            </a:extLst>
          </a:blip>
          <a:srcRect l="2388" t="17073" r="51045" b="2438"/>
          <a:stretch>
            <a:fillRect/>
          </a:stretch>
        </p:blipFill>
        <p:spPr bwMode="auto">
          <a:xfrm>
            <a:off x="838200" y="1828800"/>
            <a:ext cx="390525" cy="34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5914" name="Picture 6" descr="C:\Users\JM\Desktop\karyograms670.jpg"/>
          <p:cNvPicPr>
            <a:picLocks noChangeArrowheads="1"/>
          </p:cNvPicPr>
          <p:nvPr/>
        </p:nvPicPr>
        <p:blipFill>
          <a:blip r:embed="rId4">
            <a:extLst>
              <a:ext uri="{28A0092B-C50C-407E-A947-70E740481C1C}">
                <a14:useLocalDpi xmlns:a14="http://schemas.microsoft.com/office/drawing/2010/main" val="0"/>
              </a:ext>
            </a:extLst>
          </a:blip>
          <a:srcRect l="2388" t="17073" r="51045" b="2438"/>
          <a:stretch>
            <a:fillRect/>
          </a:stretch>
        </p:blipFill>
        <p:spPr bwMode="auto">
          <a:xfrm>
            <a:off x="76200" y="2133600"/>
            <a:ext cx="390525" cy="34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65915" name="Group 20"/>
          <p:cNvGrpSpPr>
            <a:grpSpLocks/>
          </p:cNvGrpSpPr>
          <p:nvPr/>
        </p:nvGrpSpPr>
        <p:grpSpPr bwMode="auto">
          <a:xfrm>
            <a:off x="3267075" y="1828800"/>
            <a:ext cx="390525" cy="722313"/>
            <a:chOff x="7162800" y="1868146"/>
            <a:chExt cx="390462" cy="722654"/>
          </a:xfrm>
        </p:grpSpPr>
        <p:pic>
          <p:nvPicPr>
            <p:cNvPr id="165916" name="Picture 6" descr="C:\Users\JM\Desktop\karyograms670.jpg"/>
            <p:cNvPicPr>
              <a:picLocks noChangeArrowheads="1"/>
            </p:cNvPicPr>
            <p:nvPr/>
          </p:nvPicPr>
          <p:blipFill>
            <a:blip r:embed="rId4">
              <a:extLst>
                <a:ext uri="{28A0092B-C50C-407E-A947-70E740481C1C}">
                  <a14:useLocalDpi xmlns:a14="http://schemas.microsoft.com/office/drawing/2010/main" val="0"/>
                </a:ext>
              </a:extLst>
            </a:blip>
            <a:srcRect l="2388" t="17073" r="51045" b="2438"/>
            <a:stretch>
              <a:fillRect/>
            </a:stretch>
          </p:blipFill>
          <p:spPr bwMode="auto">
            <a:xfrm>
              <a:off x="7162800" y="1868146"/>
              <a:ext cx="389904" cy="34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5917" name="Picture 6" descr="C:\Users\JM\Desktop\karyograms670.jpg"/>
            <p:cNvPicPr>
              <a:picLocks noChangeAspect="1" noChangeArrowheads="1"/>
            </p:cNvPicPr>
            <p:nvPr/>
          </p:nvPicPr>
          <p:blipFill>
            <a:blip r:embed="rId4">
              <a:extLst>
                <a:ext uri="{28A0092B-C50C-407E-A947-70E740481C1C}">
                  <a14:useLocalDpi xmlns:a14="http://schemas.microsoft.com/office/drawing/2010/main" val="0"/>
                </a:ext>
              </a:extLst>
            </a:blip>
            <a:srcRect l="50896" t="10062" r="1343" b="4573"/>
            <a:stretch>
              <a:fillRect/>
            </a:stretch>
          </p:blipFill>
          <p:spPr bwMode="auto">
            <a:xfrm>
              <a:off x="7162800" y="2249146"/>
              <a:ext cx="390462" cy="341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87124934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5800" y="159500"/>
            <a:ext cx="7772400" cy="612101"/>
          </a:xfrm>
        </p:spPr>
        <p:txBody>
          <a:bodyPr/>
          <a:lstStyle/>
          <a:p>
            <a:r>
              <a:rPr lang="en-US" sz="1800" dirty="0" err="1">
                <a:solidFill>
                  <a:schemeClr val="bg1"/>
                </a:solidFill>
              </a:rPr>
              <a:t>Transcriptome</a:t>
            </a:r>
            <a:r>
              <a:rPr lang="en-US" sz="1800" dirty="0">
                <a:solidFill>
                  <a:schemeClr val="bg1"/>
                </a:solidFill>
              </a:rPr>
              <a:t> Analysis:</a:t>
            </a:r>
            <a:br>
              <a:rPr lang="en-US" sz="1800" dirty="0">
                <a:solidFill>
                  <a:schemeClr val="bg1"/>
                </a:solidFill>
              </a:rPr>
            </a:br>
            <a:r>
              <a:rPr lang="en-US" sz="1800" dirty="0">
                <a:solidFill>
                  <a:schemeClr val="bg1"/>
                </a:solidFill>
              </a:rPr>
              <a:t>Expression Clustering across Distant Organisms</a:t>
            </a:r>
          </a:p>
        </p:txBody>
      </p:sp>
      <p:sp>
        <p:nvSpPr>
          <p:cNvPr id="3" name="Content Placeholder 2"/>
          <p:cNvSpPr>
            <a:spLocks noGrp="1"/>
          </p:cNvSpPr>
          <p:nvPr>
            <p:ph sz="half" idx="1"/>
          </p:nvPr>
        </p:nvSpPr>
        <p:spPr>
          <a:xfrm>
            <a:off x="165268" y="936609"/>
            <a:ext cx="5040262" cy="5551947"/>
          </a:xfrm>
        </p:spPr>
        <p:txBody>
          <a:bodyPr/>
          <a:lstStyle/>
          <a:p>
            <a:r>
              <a:rPr lang="en-US" b="1" dirty="0">
                <a:solidFill>
                  <a:schemeClr val="bg1"/>
                </a:solidFill>
              </a:rPr>
              <a:t>Intro to Comparative ENCODE </a:t>
            </a:r>
          </a:p>
          <a:p>
            <a:pPr lvl="1"/>
            <a:r>
              <a:rPr lang="en-US" sz="2000" dirty="0" smtClean="0">
                <a:solidFill>
                  <a:schemeClr val="bg1"/>
                </a:solidFill>
              </a:rPr>
              <a:t>Lots </a:t>
            </a:r>
            <a:r>
              <a:rPr lang="en-US" sz="2000" dirty="0">
                <a:solidFill>
                  <a:schemeClr val="bg1"/>
                </a:solidFill>
              </a:rPr>
              <a:t>of Matched Data for Comparative </a:t>
            </a:r>
            <a:r>
              <a:rPr lang="en-US" sz="2000" dirty="0" smtClean="0">
                <a:solidFill>
                  <a:schemeClr val="bg1"/>
                </a:solidFill>
              </a:rPr>
              <a:t>Analysis</a:t>
            </a:r>
          </a:p>
          <a:p>
            <a:pPr eaLnBrk="1" fontAlgn="auto" hangingPunct="1">
              <a:spcAft>
                <a:spcPts val="0"/>
              </a:spcAft>
              <a:buFont typeface="Arial"/>
              <a:buChar char="•"/>
              <a:defRPr/>
            </a:pPr>
            <a:r>
              <a:rPr lang="en-US" b="1" dirty="0" smtClean="0">
                <a:solidFill>
                  <a:schemeClr val="bg1"/>
                </a:solidFill>
              </a:rPr>
              <a:t>Expression </a:t>
            </a:r>
            <a:r>
              <a:rPr lang="en-US" b="1" dirty="0">
                <a:solidFill>
                  <a:schemeClr val="bg1"/>
                </a:solidFill>
              </a:rPr>
              <a:t>Clustering, Cross-species </a:t>
            </a:r>
          </a:p>
          <a:p>
            <a:pPr lvl="1" eaLnBrk="1" fontAlgn="auto" hangingPunct="1">
              <a:spcAft>
                <a:spcPts val="0"/>
              </a:spcAft>
              <a:buFont typeface="Arial"/>
              <a:buChar char="•"/>
              <a:defRPr/>
            </a:pPr>
            <a:r>
              <a:rPr lang="en-US" sz="2000" dirty="0" smtClean="0">
                <a:solidFill>
                  <a:schemeClr val="bg1"/>
                </a:solidFill>
              </a:rPr>
              <a:t>Potts-model </a:t>
            </a:r>
            <a:r>
              <a:rPr lang="en-US" sz="2000" dirty="0">
                <a:solidFill>
                  <a:schemeClr val="bg1"/>
                </a:solidFill>
              </a:rPr>
              <a:t>o</a:t>
            </a:r>
            <a:r>
              <a:rPr lang="en-US" sz="2000" dirty="0" smtClean="0">
                <a:solidFill>
                  <a:schemeClr val="bg1"/>
                </a:solidFill>
              </a:rPr>
              <a:t>ptimization gives 16 </a:t>
            </a:r>
            <a:r>
              <a:rPr lang="en-US" sz="2000" dirty="0">
                <a:solidFill>
                  <a:schemeClr val="bg1"/>
                </a:solidFill>
              </a:rPr>
              <a:t>conserved co-expression </a:t>
            </a:r>
            <a:r>
              <a:rPr lang="en-US" sz="2000" dirty="0" smtClean="0">
                <a:solidFill>
                  <a:schemeClr val="bg1"/>
                </a:solidFill>
              </a:rPr>
              <a:t>modules (which can potentially annotate ncRNAs/TARs)</a:t>
            </a:r>
          </a:p>
          <a:p>
            <a:pPr eaLnBrk="1" fontAlgn="auto" hangingPunct="1">
              <a:spcAft>
                <a:spcPts val="0"/>
              </a:spcAft>
              <a:buFont typeface="Arial"/>
              <a:buChar char="•"/>
              <a:defRPr/>
            </a:pPr>
            <a:r>
              <a:rPr lang="en-US" b="1" dirty="0">
                <a:solidFill>
                  <a:schemeClr val="bg1"/>
                </a:solidFill>
              </a:rPr>
              <a:t>Relating Clusters to </a:t>
            </a:r>
            <a:r>
              <a:rPr lang="en-US" b="1" dirty="0" smtClean="0">
                <a:solidFill>
                  <a:schemeClr val="bg1"/>
                </a:solidFill>
              </a:rPr>
              <a:t>Hourglass Genes  </a:t>
            </a:r>
            <a:endParaRPr lang="en-US" dirty="0">
              <a:solidFill>
                <a:schemeClr val="bg1"/>
              </a:solidFill>
            </a:endParaRPr>
          </a:p>
          <a:p>
            <a:pPr lvl="1" eaLnBrk="1" fontAlgn="auto" hangingPunct="1">
              <a:spcAft>
                <a:spcPts val="0"/>
              </a:spcAft>
              <a:buFont typeface="Arial"/>
              <a:buChar char="•"/>
              <a:defRPr/>
            </a:pPr>
            <a:r>
              <a:rPr lang="en-US" sz="2000" dirty="0" smtClean="0">
                <a:solidFill>
                  <a:schemeClr val="bg1"/>
                </a:solidFill>
              </a:rPr>
              <a:t>Developmental 'hourglass' </a:t>
            </a:r>
            <a:r>
              <a:rPr lang="en-US" sz="2000" dirty="0">
                <a:solidFill>
                  <a:schemeClr val="bg1"/>
                </a:solidFill>
              </a:rPr>
              <a:t>genes in 12 of </a:t>
            </a:r>
            <a:r>
              <a:rPr lang="en-US" sz="2000" dirty="0" smtClean="0">
                <a:solidFill>
                  <a:schemeClr val="bg1"/>
                </a:solidFill>
              </a:rPr>
              <a:t>the clusters. They also exhibit intra</a:t>
            </a:r>
            <a:r>
              <a:rPr lang="en-US" sz="2000" dirty="0">
                <a:solidFill>
                  <a:schemeClr val="bg1"/>
                </a:solidFill>
              </a:rPr>
              <a:t>-organism hourglass </a:t>
            </a:r>
            <a:r>
              <a:rPr lang="en-US" sz="2000" dirty="0" smtClean="0">
                <a:solidFill>
                  <a:schemeClr val="bg1"/>
                </a:solidFill>
              </a:rPr>
              <a:t>behavior.</a:t>
            </a:r>
          </a:p>
          <a:p>
            <a:pPr lvl="1" eaLnBrk="1" fontAlgn="auto" hangingPunct="1">
              <a:spcAft>
                <a:spcPts val="0"/>
              </a:spcAft>
              <a:buFont typeface="Arial"/>
              <a:buChar char="•"/>
              <a:defRPr/>
            </a:pPr>
            <a:r>
              <a:rPr lang="en-US" sz="2000" dirty="0" smtClean="0">
                <a:solidFill>
                  <a:schemeClr val="bg1"/>
                </a:solidFill>
              </a:rPr>
              <a:t>Stage </a:t>
            </a:r>
            <a:r>
              <a:rPr lang="en-US" sz="2000" dirty="0">
                <a:solidFill>
                  <a:schemeClr val="bg1"/>
                </a:solidFill>
              </a:rPr>
              <a:t>alignment of worm &amp; fly development, strongest with hourglass genes</a:t>
            </a:r>
          </a:p>
          <a:p>
            <a:endParaRPr lang="en-US" dirty="0">
              <a:solidFill>
                <a:schemeClr val="bg1"/>
              </a:solidFill>
            </a:endParaRPr>
          </a:p>
          <a:p>
            <a:endParaRPr lang="en-US" dirty="0">
              <a:solidFill>
                <a:schemeClr val="bg1"/>
              </a:solidFill>
            </a:endParaRPr>
          </a:p>
          <a:p>
            <a:endParaRPr lang="en-US" dirty="0">
              <a:solidFill>
                <a:schemeClr val="bg1"/>
              </a:solidFill>
            </a:endParaRPr>
          </a:p>
          <a:p>
            <a:endParaRPr lang="en-US" dirty="0">
              <a:solidFill>
                <a:schemeClr val="bg1"/>
              </a:solidFill>
            </a:endParaRPr>
          </a:p>
          <a:p>
            <a:endParaRPr lang="en-US" dirty="0">
              <a:solidFill>
                <a:schemeClr val="bg1"/>
              </a:solidFill>
            </a:endParaRPr>
          </a:p>
        </p:txBody>
      </p:sp>
      <p:sp>
        <p:nvSpPr>
          <p:cNvPr id="4" name="Content Placeholder 3"/>
          <p:cNvSpPr>
            <a:spLocks noGrp="1"/>
          </p:cNvSpPr>
          <p:nvPr>
            <p:ph sz="half" idx="2"/>
          </p:nvPr>
        </p:nvSpPr>
        <p:spPr>
          <a:xfrm>
            <a:off x="5239857" y="936609"/>
            <a:ext cx="3500858" cy="4955979"/>
          </a:xfrm>
        </p:spPr>
        <p:txBody>
          <a:bodyPr/>
          <a:lstStyle/>
          <a:p>
            <a:r>
              <a:rPr lang="en-US" b="1" dirty="0">
                <a:solidFill>
                  <a:schemeClr val="bg1"/>
                </a:solidFill>
              </a:rPr>
              <a:t>Decoupling expression changes into those driven by worm-fly conserved genes </a:t>
            </a:r>
            <a:r>
              <a:rPr lang="en-US" b="1" dirty="0" err="1">
                <a:solidFill>
                  <a:schemeClr val="bg1"/>
                </a:solidFill>
              </a:rPr>
              <a:t>vs</a:t>
            </a:r>
            <a:r>
              <a:rPr lang="en-US" b="1" dirty="0">
                <a:solidFill>
                  <a:schemeClr val="bg1"/>
                </a:solidFill>
              </a:rPr>
              <a:t> species-specific ones</a:t>
            </a:r>
          </a:p>
          <a:p>
            <a:pPr lvl="1"/>
            <a:r>
              <a:rPr lang="en-US" sz="2000" dirty="0" smtClean="0">
                <a:solidFill>
                  <a:schemeClr val="bg1"/>
                </a:solidFill>
              </a:rPr>
              <a:t>Using dimensionality reduction to help determine internal &amp; external drivers</a:t>
            </a:r>
          </a:p>
          <a:p>
            <a:pPr lvl="1"/>
            <a:r>
              <a:rPr lang="en-US" sz="2000" dirty="0" smtClean="0">
                <a:solidFill>
                  <a:schemeClr val="bg1"/>
                </a:solidFill>
              </a:rPr>
              <a:t>Conserved genes have similar canonical patterns (</a:t>
            </a:r>
            <a:r>
              <a:rPr lang="en-US" sz="2000" dirty="0" err="1" smtClean="0">
                <a:solidFill>
                  <a:schemeClr val="bg1"/>
                </a:solidFill>
              </a:rPr>
              <a:t>iPDPs</a:t>
            </a:r>
            <a:r>
              <a:rPr lang="en-US" sz="2000" dirty="0" smtClean="0">
                <a:solidFill>
                  <a:schemeClr val="bg1"/>
                </a:solidFill>
              </a:rPr>
              <a:t>) in contrast to species specific ones (Ex of ribosomal v signaling genes)</a:t>
            </a:r>
            <a:endParaRPr lang="en-US" sz="2000" dirty="0">
              <a:solidFill>
                <a:schemeClr val="bg1"/>
              </a:solidFill>
            </a:endParaRPr>
          </a:p>
        </p:txBody>
      </p:sp>
    </p:spTree>
    <p:extLst>
      <p:ext uri="{BB962C8B-B14F-4D97-AF65-F5344CB8AC3E}">
        <p14:creationId xmlns:p14="http://schemas.microsoft.com/office/powerpoint/2010/main" val="2517045510"/>
      </p:ext>
    </p:extLst>
  </p:cSld>
  <p:clrMapOvr>
    <a:overrideClrMapping bg1="lt1" tx1="dk1" bg2="lt2" tx2="dk2" accent1="accent1" accent2="accent2" accent3="accent3" accent4="accent4" accent5="accent5" accent6="accent6" hlink="hlink" folHlink="folHlink"/>
  </p:clrMapOvr>
  <p:transition xmlns:p14="http://schemas.microsoft.com/office/powerpoint/2010/main" advTm="6101"/>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5" name="Title 2"/>
          <p:cNvSpPr>
            <a:spLocks noGrp="1"/>
          </p:cNvSpPr>
          <p:nvPr>
            <p:ph type="title" idx="4294967295"/>
          </p:nvPr>
        </p:nvSpPr>
        <p:spPr>
          <a:xfrm>
            <a:off x="457200" y="0"/>
            <a:ext cx="8229600" cy="1143000"/>
          </a:xfrm>
        </p:spPr>
        <p:txBody>
          <a:bodyPr/>
          <a:lstStyle/>
          <a:p>
            <a:r>
              <a:rPr lang="en-US" dirty="0">
                <a:latin typeface="Arial" charset="0"/>
                <a:ea typeface="ＭＳ Ｐゴシック" charset="0"/>
                <a:cs typeface="ＭＳ Ｐゴシック" charset="0"/>
              </a:rPr>
              <a:t>The Conundrum of Genomic Privacy: Is it a Problem?</a:t>
            </a:r>
          </a:p>
        </p:txBody>
      </p:sp>
      <p:sp>
        <p:nvSpPr>
          <p:cNvPr id="308226" name="Rectangle 5"/>
          <p:cNvSpPr>
            <a:spLocks noGrp="1"/>
          </p:cNvSpPr>
          <p:nvPr>
            <p:ph type="body" sz="half" idx="4294967295"/>
          </p:nvPr>
        </p:nvSpPr>
        <p:spPr>
          <a:xfrm>
            <a:off x="457200" y="1006477"/>
            <a:ext cx="4864101" cy="2450451"/>
          </a:xfrm>
        </p:spPr>
        <p:txBody>
          <a:bodyPr/>
          <a:lstStyle/>
          <a:p>
            <a:pPr>
              <a:buFontTx/>
              <a:buNone/>
            </a:pPr>
            <a:r>
              <a:rPr lang="en-US" sz="2800" b="1" dirty="0">
                <a:solidFill>
                  <a:srgbClr val="008000"/>
                </a:solidFill>
                <a:latin typeface="Arial" charset="0"/>
                <a:ea typeface="ＭＳ Ｐゴシック" charset="0"/>
                <a:cs typeface="ＭＳ Ｐゴシック" charset="0"/>
              </a:rPr>
              <a:t>Yes</a:t>
            </a:r>
          </a:p>
          <a:p>
            <a:pPr>
              <a:buNone/>
            </a:pPr>
            <a:r>
              <a:rPr lang="en-US" sz="2000" dirty="0">
                <a:solidFill>
                  <a:srgbClr val="008000"/>
                </a:solidFill>
                <a:latin typeface="Arial" charset="0"/>
                <a:ea typeface="ＭＳ Ｐゴシック" charset="0"/>
                <a:cs typeface="ＭＳ Ｐゴシック" charset="0"/>
              </a:rPr>
              <a:t>Genetic </a:t>
            </a:r>
            <a:r>
              <a:rPr lang="en-US" sz="2000" dirty="0" err="1">
                <a:solidFill>
                  <a:srgbClr val="008000"/>
                </a:solidFill>
                <a:latin typeface="Arial" charset="0"/>
                <a:ea typeface="ＭＳ Ｐゴシック" charset="0"/>
                <a:cs typeface="ＭＳ Ｐゴシック" charset="0"/>
              </a:rPr>
              <a:t>Exceptionalism</a:t>
            </a:r>
            <a:r>
              <a:rPr lang="en-US" sz="2000" dirty="0">
                <a:solidFill>
                  <a:srgbClr val="008000"/>
                </a:solidFill>
                <a:latin typeface="Arial" charset="0"/>
                <a:ea typeface="ＭＳ Ｐゴシック" charset="0"/>
                <a:cs typeface="ＭＳ Ｐゴシック" charset="0"/>
              </a:rPr>
              <a:t> : </a:t>
            </a:r>
            <a:br>
              <a:rPr lang="en-US" sz="2000" dirty="0">
                <a:solidFill>
                  <a:srgbClr val="008000"/>
                </a:solidFill>
                <a:latin typeface="Arial" charset="0"/>
                <a:ea typeface="ＭＳ Ｐゴシック" charset="0"/>
                <a:cs typeface="ＭＳ Ｐゴシック" charset="0"/>
              </a:rPr>
            </a:br>
            <a:r>
              <a:rPr lang="en-US" sz="2000" dirty="0">
                <a:solidFill>
                  <a:srgbClr val="008000"/>
                </a:solidFill>
                <a:latin typeface="Arial" charset="0"/>
                <a:ea typeface="ＭＳ Ｐゴシック" charset="0"/>
                <a:cs typeface="ＭＳ Ｐゴシック" charset="0"/>
              </a:rPr>
              <a:t>genome is potentially very revealing about one’s identity &amp; characteristics </a:t>
            </a:r>
          </a:p>
          <a:p>
            <a:pPr>
              <a:buNone/>
            </a:pPr>
            <a:endParaRPr lang="en-US" sz="2000" dirty="0">
              <a:solidFill>
                <a:srgbClr val="008000"/>
              </a:solidFill>
              <a:latin typeface="Arial" charset="0"/>
              <a:ea typeface="ＭＳ Ｐゴシック" charset="0"/>
              <a:cs typeface="ＭＳ Ｐゴシック" charset="0"/>
            </a:endParaRPr>
          </a:p>
          <a:p>
            <a:pPr eaLnBrk="1" hangingPunct="1">
              <a:defRPr/>
            </a:pPr>
            <a:r>
              <a:rPr lang="en-US" sz="2000" dirty="0">
                <a:solidFill>
                  <a:srgbClr val="008000"/>
                </a:solidFill>
                <a:latin typeface="Arial" charset="0"/>
                <a:ea typeface="ＭＳ Ｐゴシック" charset="0"/>
                <a:cs typeface="ＭＳ Ｐゴシック" charset="0"/>
              </a:rPr>
              <a:t>Most discussion of Identification Risk but what about Characterization Risk?</a:t>
            </a:r>
          </a:p>
          <a:p>
            <a:pPr lvl="1" eaLnBrk="1" hangingPunct="1">
              <a:defRPr/>
            </a:pPr>
            <a:r>
              <a:rPr lang="en-US" sz="2000" dirty="0">
                <a:solidFill>
                  <a:srgbClr val="008000"/>
                </a:solidFill>
                <a:latin typeface="Arial" charset="0"/>
                <a:ea typeface="ＭＳ Ｐゴシック" charset="0"/>
                <a:cs typeface="ＭＳ Ｐゴシック" charset="0"/>
              </a:rPr>
              <a:t>Finding you were in study X </a:t>
            </a:r>
            <a:r>
              <a:rPr lang="en-US" sz="2000" dirty="0" err="1">
                <a:solidFill>
                  <a:srgbClr val="008000"/>
                </a:solidFill>
                <a:latin typeface="Arial" charset="0"/>
                <a:ea typeface="ＭＳ Ｐゴシック" charset="0"/>
                <a:cs typeface="ＭＳ Ｐゴシック" charset="0"/>
              </a:rPr>
              <a:t>vs</a:t>
            </a:r>
            <a:r>
              <a:rPr lang="en-US" sz="2000" dirty="0">
                <a:solidFill>
                  <a:srgbClr val="008000"/>
                </a:solidFill>
                <a:latin typeface="Arial" charset="0"/>
                <a:ea typeface="ＭＳ Ｐゴシック" charset="0"/>
                <a:cs typeface="ＭＳ Ｐゴシック" charset="0"/>
              </a:rPr>
              <a:t> identifying that you have trait Y from studying your identified genome</a:t>
            </a:r>
          </a:p>
          <a:p>
            <a:pPr>
              <a:buNone/>
            </a:pPr>
            <a:endParaRPr lang="en-US" b="1" dirty="0">
              <a:solidFill>
                <a:srgbClr val="008000"/>
              </a:solidFill>
              <a:latin typeface="Arial" charset="0"/>
              <a:ea typeface="ＭＳ Ｐゴシック" charset="0"/>
              <a:cs typeface="ＭＳ Ｐゴシック" charset="0"/>
            </a:endParaRPr>
          </a:p>
          <a:p>
            <a:pPr>
              <a:buFontTx/>
              <a:buNone/>
            </a:pPr>
            <a:endParaRPr lang="en-US" sz="2800" dirty="0">
              <a:solidFill>
                <a:srgbClr val="008000"/>
              </a:solidFill>
              <a:latin typeface="Arial" charset="0"/>
              <a:ea typeface="ＭＳ Ｐゴシック" charset="0"/>
              <a:cs typeface="ＭＳ Ｐゴシック" charset="0"/>
            </a:endParaRPr>
          </a:p>
        </p:txBody>
      </p:sp>
      <p:sp>
        <p:nvSpPr>
          <p:cNvPr id="308227" name="Rectangle 8"/>
          <p:cNvSpPr>
            <a:spLocks/>
          </p:cNvSpPr>
          <p:nvPr/>
        </p:nvSpPr>
        <p:spPr bwMode="auto">
          <a:xfrm>
            <a:off x="448919" y="4673601"/>
            <a:ext cx="4224681" cy="169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lstStyle/>
          <a:p>
            <a:pPr marL="342881" indent="-342881" eaLnBrk="0" hangingPunct="0">
              <a:lnSpc>
                <a:spcPct val="90000"/>
              </a:lnSpc>
              <a:spcBef>
                <a:spcPct val="20000"/>
              </a:spcBef>
            </a:pPr>
            <a:r>
              <a:rPr lang="en-US" sz="2800" dirty="0">
                <a:solidFill>
                  <a:srgbClr val="800000"/>
                </a:solidFill>
                <a:latin typeface="Calibri" charset="0"/>
                <a:cs typeface="Arial" charset="0"/>
              </a:rPr>
              <a:t>No</a:t>
            </a:r>
          </a:p>
          <a:p>
            <a:pPr marL="342881" indent="-342881" eaLnBrk="0" hangingPunct="0">
              <a:lnSpc>
                <a:spcPct val="90000"/>
              </a:lnSpc>
              <a:spcBef>
                <a:spcPct val="20000"/>
              </a:spcBef>
            </a:pPr>
            <a:r>
              <a:rPr lang="en-US" sz="2000" dirty="0">
                <a:solidFill>
                  <a:srgbClr val="800000"/>
                </a:solidFill>
                <a:latin typeface="Calibri" charset="0"/>
                <a:cs typeface="Arial" charset="0"/>
              </a:rPr>
              <a:t>Shifting societal foci</a:t>
            </a:r>
          </a:p>
          <a:p>
            <a:pPr marL="342881" indent="-342881" eaLnBrk="0" hangingPunct="0">
              <a:lnSpc>
                <a:spcPct val="90000"/>
              </a:lnSpc>
              <a:spcBef>
                <a:spcPct val="20000"/>
              </a:spcBef>
            </a:pPr>
            <a:r>
              <a:rPr lang="en-US" sz="2000" dirty="0">
                <a:solidFill>
                  <a:srgbClr val="800000"/>
                </a:solidFill>
                <a:latin typeface="Calibri" charset="0"/>
                <a:cs typeface="Arial" charset="0"/>
              </a:rPr>
              <a:t>No one really cares </a:t>
            </a:r>
            <a:br>
              <a:rPr lang="en-US" sz="2000" dirty="0">
                <a:solidFill>
                  <a:srgbClr val="800000"/>
                </a:solidFill>
                <a:latin typeface="Calibri" charset="0"/>
                <a:cs typeface="Arial" charset="0"/>
              </a:rPr>
            </a:br>
            <a:r>
              <a:rPr lang="en-US" sz="2000" dirty="0">
                <a:solidFill>
                  <a:srgbClr val="800000"/>
                </a:solidFill>
                <a:latin typeface="Calibri" charset="0"/>
                <a:cs typeface="Arial" charset="0"/>
              </a:rPr>
              <a:t>about </a:t>
            </a:r>
            <a:r>
              <a:rPr lang="en-US" sz="2000" i="1" u="sng" dirty="0">
                <a:solidFill>
                  <a:srgbClr val="800000"/>
                </a:solidFill>
                <a:latin typeface="Calibri" charset="0"/>
                <a:cs typeface="Arial" charset="0"/>
              </a:rPr>
              <a:t>your</a:t>
            </a:r>
            <a:r>
              <a:rPr lang="en-US" sz="2000" i="1" dirty="0">
                <a:solidFill>
                  <a:srgbClr val="800000"/>
                </a:solidFill>
                <a:latin typeface="Calibri" charset="0"/>
                <a:cs typeface="Arial" charset="0"/>
              </a:rPr>
              <a:t> </a:t>
            </a:r>
            <a:r>
              <a:rPr lang="en-US" sz="2000" dirty="0">
                <a:solidFill>
                  <a:srgbClr val="800000"/>
                </a:solidFill>
                <a:latin typeface="Calibri" charset="0"/>
                <a:cs typeface="Arial" charset="0"/>
              </a:rPr>
              <a:t>genes</a:t>
            </a:r>
          </a:p>
          <a:p>
            <a:pPr marL="342881" indent="-342881" eaLnBrk="0" hangingPunct="0">
              <a:lnSpc>
                <a:spcPct val="90000"/>
              </a:lnSpc>
              <a:spcBef>
                <a:spcPct val="20000"/>
              </a:spcBef>
            </a:pPr>
            <a:r>
              <a:rPr lang="en-US" sz="2000" u="sng" dirty="0">
                <a:solidFill>
                  <a:srgbClr val="800000"/>
                </a:solidFill>
                <a:latin typeface="Calibri" charset="0"/>
                <a:cs typeface="Arial" charset="0"/>
              </a:rPr>
              <a:t>You</a:t>
            </a:r>
            <a:r>
              <a:rPr lang="en-US" sz="2000" dirty="0">
                <a:solidFill>
                  <a:srgbClr val="800000"/>
                </a:solidFill>
                <a:latin typeface="Calibri" charset="0"/>
                <a:cs typeface="Arial" charset="0"/>
              </a:rPr>
              <a:t> might not care</a:t>
            </a:r>
          </a:p>
          <a:p>
            <a:pPr marL="342881" indent="-342881" eaLnBrk="0" hangingPunct="0">
              <a:lnSpc>
                <a:spcPct val="90000"/>
              </a:lnSpc>
              <a:spcBef>
                <a:spcPct val="20000"/>
              </a:spcBef>
            </a:pPr>
            <a:endParaRPr lang="en-US" sz="2800" dirty="0">
              <a:solidFill>
                <a:srgbClr val="800000"/>
              </a:solidFill>
              <a:latin typeface="Calibri" charset="0"/>
              <a:cs typeface="Arial" charset="0"/>
            </a:endParaRPr>
          </a:p>
          <a:p>
            <a:pPr marL="342881" indent="-342881" eaLnBrk="0" hangingPunct="0">
              <a:lnSpc>
                <a:spcPct val="90000"/>
              </a:lnSpc>
              <a:spcBef>
                <a:spcPct val="20000"/>
              </a:spcBef>
            </a:pPr>
            <a:r>
              <a:rPr lang="en-US" sz="2800" dirty="0">
                <a:solidFill>
                  <a:srgbClr val="800000"/>
                </a:solidFill>
                <a:latin typeface="Calibri" charset="0"/>
                <a:cs typeface="Arial" charset="0"/>
              </a:rPr>
              <a:t> </a:t>
            </a:r>
          </a:p>
        </p:txBody>
      </p:sp>
      <p:sp>
        <p:nvSpPr>
          <p:cNvPr id="289797" name="TextBox 1"/>
          <p:cNvSpPr txBox="1">
            <a:spLocks noChangeArrowheads="1"/>
          </p:cNvSpPr>
          <p:nvPr/>
        </p:nvSpPr>
        <p:spPr bwMode="auto">
          <a:xfrm>
            <a:off x="5270501" y="6057902"/>
            <a:ext cx="3479519" cy="646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5" tIns="45718" rIns="91435" bIns="45718">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defRPr/>
            </a:pPr>
            <a:r>
              <a:rPr lang="en-US" b="0" dirty="0" smtClean="0">
                <a:solidFill>
                  <a:schemeClr val="tx1">
                    <a:lumMod val="50000"/>
                    <a:lumOff val="50000"/>
                  </a:schemeClr>
                </a:solidFill>
              </a:rPr>
              <a:t>[</a:t>
            </a:r>
            <a:r>
              <a:rPr lang="en-US" b="0" dirty="0" err="1" smtClean="0">
                <a:solidFill>
                  <a:schemeClr val="tx1">
                    <a:lumMod val="50000"/>
                    <a:lumOff val="50000"/>
                  </a:schemeClr>
                </a:solidFill>
              </a:rPr>
              <a:t>Klitzman</a:t>
            </a:r>
            <a:r>
              <a:rPr lang="en-US" b="0" dirty="0" smtClean="0">
                <a:solidFill>
                  <a:schemeClr val="tx1">
                    <a:lumMod val="50000"/>
                    <a:lumOff val="50000"/>
                  </a:schemeClr>
                </a:solidFill>
              </a:rPr>
              <a:t> &amp; Sweeney ('11), J Genet </a:t>
            </a:r>
            <a:r>
              <a:rPr lang="en-US" b="0" dirty="0" err="1" smtClean="0">
                <a:solidFill>
                  <a:schemeClr val="tx1">
                    <a:lumMod val="50000"/>
                    <a:lumOff val="50000"/>
                  </a:schemeClr>
                </a:solidFill>
              </a:rPr>
              <a:t>Couns</a:t>
            </a:r>
            <a:r>
              <a:rPr lang="en-US" b="0" dirty="0" smtClean="0">
                <a:solidFill>
                  <a:schemeClr val="tx1">
                    <a:lumMod val="50000"/>
                    <a:lumOff val="50000"/>
                  </a:schemeClr>
                </a:solidFill>
              </a:rPr>
              <a:t> 20:98l;</a:t>
            </a:r>
            <a:r>
              <a:rPr lang="en-US" b="0" dirty="0">
                <a:solidFill>
                  <a:schemeClr val="tx1">
                    <a:lumMod val="50000"/>
                    <a:lumOff val="50000"/>
                  </a:schemeClr>
                </a:solidFill>
              </a:rPr>
              <a:t> </a:t>
            </a:r>
            <a:r>
              <a:rPr lang="en-US" b="0" dirty="0" err="1" smtClean="0">
                <a:solidFill>
                  <a:schemeClr val="tx1">
                    <a:lumMod val="50000"/>
                    <a:lumOff val="50000"/>
                  </a:schemeClr>
                </a:solidFill>
              </a:rPr>
              <a:t>Greenbaum</a:t>
            </a:r>
            <a:r>
              <a:rPr lang="en-US" b="0" dirty="0" smtClean="0">
                <a:solidFill>
                  <a:schemeClr val="tx1">
                    <a:lumMod val="50000"/>
                    <a:lumOff val="50000"/>
                  </a:schemeClr>
                </a:solidFill>
              </a:rPr>
              <a:t> &amp; Gerstein ('09), New Sci. (Sep 23)  ] </a:t>
            </a:r>
          </a:p>
        </p:txBody>
      </p:sp>
      <p:pic>
        <p:nvPicPr>
          <p:cNvPr id="2" name="Picture 1"/>
          <p:cNvPicPr>
            <a:picLocks noChangeAspect="1"/>
          </p:cNvPicPr>
          <p:nvPr/>
        </p:nvPicPr>
        <p:blipFill>
          <a:blip r:embed="rId2"/>
          <a:stretch>
            <a:fillRect/>
          </a:stretch>
        </p:blipFill>
        <p:spPr>
          <a:xfrm>
            <a:off x="6638389" y="3372093"/>
            <a:ext cx="1769387" cy="2317975"/>
          </a:xfrm>
          <a:prstGeom prst="rect">
            <a:avLst/>
          </a:prstGeom>
        </p:spPr>
      </p:pic>
      <p:pic>
        <p:nvPicPr>
          <p:cNvPr id="7" name="Picture 6" descr="F1.medium.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06116" y="1035293"/>
            <a:ext cx="1820798" cy="2317378"/>
          </a:xfrm>
          <a:prstGeom prst="rect">
            <a:avLst/>
          </a:prstGeom>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49" name="Title 1"/>
          <p:cNvSpPr>
            <a:spLocks noGrp="1"/>
          </p:cNvSpPr>
          <p:nvPr>
            <p:ph type="title"/>
          </p:nvPr>
        </p:nvSpPr>
        <p:spPr>
          <a:xfrm>
            <a:off x="693738" y="185743"/>
            <a:ext cx="7772400" cy="522287"/>
          </a:xfrm>
        </p:spPr>
        <p:txBody>
          <a:bodyPr/>
          <a:lstStyle/>
          <a:p>
            <a:pPr eaLnBrk="1" hangingPunct="1"/>
            <a:r>
              <a:rPr lang="en-US">
                <a:latin typeface="Calibri" charset="0"/>
                <a:ea typeface="ＭＳ Ｐゴシック" charset="0"/>
                <a:cs typeface="ＭＳ Ｐゴシック" charset="0"/>
              </a:rPr>
              <a:t>Tricky Privacy Considerations in Personal Genomics</a:t>
            </a:r>
          </a:p>
        </p:txBody>
      </p:sp>
      <p:sp>
        <p:nvSpPr>
          <p:cNvPr id="89090" name="Content Placeholder 2"/>
          <p:cNvSpPr>
            <a:spLocks noGrp="1"/>
          </p:cNvSpPr>
          <p:nvPr>
            <p:ph sz="half" idx="1"/>
          </p:nvPr>
        </p:nvSpPr>
        <p:spPr>
          <a:xfrm>
            <a:off x="474663" y="841383"/>
            <a:ext cx="3948112" cy="5245100"/>
          </a:xfrm>
        </p:spPr>
        <p:txBody>
          <a:bodyPr>
            <a:normAutofit fontScale="92500" lnSpcReduction="20000"/>
          </a:bodyPr>
          <a:lstStyle/>
          <a:p>
            <a:pPr marL="225413" indent="-225413" defTabSz="909586" eaLnBrk="1" hangingPunct="1">
              <a:defRPr/>
            </a:pPr>
            <a:r>
              <a:rPr lang="en-US" altLang="en-US" sz="2400" dirty="0">
                <a:ea typeface="ＭＳ Ｐゴシック" pitchFamily="34" charset="-128"/>
              </a:rPr>
              <a:t>Personal Genomic info. essentially meaningless currently but will it be in 20 </a:t>
            </a:r>
            <a:r>
              <a:rPr lang="en-US" altLang="en-US" sz="2400" dirty="0" err="1">
                <a:ea typeface="ＭＳ Ｐゴシック" pitchFamily="34" charset="-128"/>
              </a:rPr>
              <a:t>yrs</a:t>
            </a:r>
            <a:r>
              <a:rPr lang="en-US" altLang="en-US" sz="2400" dirty="0">
                <a:ea typeface="ＭＳ Ｐゴシック" pitchFamily="34" charset="-128"/>
              </a:rPr>
              <a:t>? 50 </a:t>
            </a:r>
            <a:r>
              <a:rPr lang="en-US" altLang="en-US" sz="2400" dirty="0" err="1">
                <a:ea typeface="ＭＳ Ｐゴシック" pitchFamily="34" charset="-128"/>
              </a:rPr>
              <a:t>yrs</a:t>
            </a:r>
            <a:r>
              <a:rPr lang="en-US" altLang="en-US" sz="2400" dirty="0">
                <a:ea typeface="ＭＳ Ｐゴシック" pitchFamily="34" charset="-128"/>
              </a:rPr>
              <a:t>?</a:t>
            </a:r>
          </a:p>
          <a:p>
            <a:pPr marL="568293" lvl="1" indent="-225413" defTabSz="909586" eaLnBrk="1" hangingPunct="1">
              <a:defRPr/>
            </a:pPr>
            <a:r>
              <a:rPr lang="en-US" altLang="en-US" sz="2200" dirty="0">
                <a:ea typeface="ＭＳ Ｐゴシック" pitchFamily="34" charset="-128"/>
              </a:rPr>
              <a:t>Genomic sequence very revealing about one’s children. Is true consent possible?</a:t>
            </a:r>
          </a:p>
          <a:p>
            <a:pPr marL="568293" lvl="1" indent="-225413" defTabSz="909586" eaLnBrk="1" hangingPunct="1">
              <a:defRPr/>
            </a:pPr>
            <a:r>
              <a:rPr lang="en-US" altLang="en-US" sz="2200" dirty="0">
                <a:ea typeface="ＭＳ Ｐゴシック" pitchFamily="34" charset="-128"/>
              </a:rPr>
              <a:t>Once put on the web it can’t be taken back </a:t>
            </a:r>
          </a:p>
          <a:p>
            <a:pPr marL="568293" lvl="1" indent="-225413" defTabSz="909586" eaLnBrk="1" hangingPunct="1">
              <a:defRPr/>
            </a:pPr>
            <a:endParaRPr lang="en-US" altLang="en-US" sz="2200" dirty="0">
              <a:ea typeface="ＭＳ Ｐゴシック" pitchFamily="34" charset="-128"/>
            </a:endParaRPr>
          </a:p>
          <a:p>
            <a:pPr eaLnBrk="1" hangingPunct="1">
              <a:defRPr/>
            </a:pPr>
            <a:r>
              <a:rPr lang="en-US" altLang="en-US" sz="2400" dirty="0">
                <a:ea typeface="ＭＳ Ｐゴシック" pitchFamily="34" charset="-128"/>
              </a:rPr>
              <a:t>Culture Clash: Genomics historically has been a proponent of “open data” but not clear personal genomics fits this</a:t>
            </a:r>
            <a:endParaRPr lang="en-US" sz="2400" dirty="0">
              <a:latin typeface="Arial" charset="0"/>
              <a:ea typeface="ＭＳ Ｐゴシック" charset="0"/>
              <a:cs typeface="ＭＳ Ｐゴシック" charset="0"/>
            </a:endParaRPr>
          </a:p>
          <a:p>
            <a:pPr eaLnBrk="1" hangingPunct="1">
              <a:defRPr/>
            </a:pPr>
            <a:r>
              <a:rPr lang="en-US" sz="2400" dirty="0">
                <a:latin typeface="Arial" charset="0"/>
                <a:ea typeface="ＭＳ Ｐゴシック" charset="0"/>
                <a:cs typeface="ＭＳ Ｐゴシック" charset="0"/>
              </a:rPr>
              <a:t>Ethically challenged history of genetics </a:t>
            </a:r>
          </a:p>
          <a:p>
            <a:pPr eaLnBrk="1" hangingPunct="1">
              <a:defRPr/>
            </a:pPr>
            <a:endParaRPr lang="en-US" altLang="en-US" sz="2400" dirty="0">
              <a:ea typeface="ＭＳ Ｐゴシック" pitchFamily="34" charset="-128"/>
            </a:endParaRPr>
          </a:p>
          <a:p>
            <a:pPr lvl="1" eaLnBrk="1" hangingPunct="1">
              <a:defRPr/>
            </a:pPr>
            <a:endParaRPr lang="en-US" altLang="en-US" sz="2200" dirty="0">
              <a:ea typeface="ＭＳ Ｐゴシック" pitchFamily="34" charset="-128"/>
            </a:endParaRPr>
          </a:p>
          <a:p>
            <a:pPr lvl="1" eaLnBrk="1" hangingPunct="1">
              <a:defRPr/>
            </a:pPr>
            <a:endParaRPr lang="en-US" altLang="en-US" sz="2200" dirty="0">
              <a:ea typeface="ＭＳ Ｐゴシック" pitchFamily="34" charset="-128"/>
            </a:endParaRPr>
          </a:p>
          <a:p>
            <a:pPr eaLnBrk="1" hangingPunct="1">
              <a:defRPr/>
            </a:pPr>
            <a:endParaRPr lang="en-US" altLang="en-US" sz="2400" dirty="0">
              <a:ea typeface="ＭＳ Ｐゴシック" pitchFamily="34" charset="-128"/>
            </a:endParaRPr>
          </a:p>
        </p:txBody>
      </p:sp>
      <p:sp>
        <p:nvSpPr>
          <p:cNvPr id="19459" name="Content Placeholder 1"/>
          <p:cNvSpPr>
            <a:spLocks noGrp="1"/>
          </p:cNvSpPr>
          <p:nvPr>
            <p:ph sz="half" idx="2"/>
          </p:nvPr>
        </p:nvSpPr>
        <p:spPr>
          <a:xfrm>
            <a:off x="4583113" y="841385"/>
            <a:ext cx="3810000" cy="4638675"/>
          </a:xfrm>
          <a:extLst>
            <a:ext uri="{91240B29-F687-4f45-9708-019B960494DF}">
              <a14:hiddenLine xmlns:a14="http://schemas.microsoft.com/office/drawing/2010/main" w="9525" cap="flat" cmpd="sng">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normAutofit fontScale="92500" lnSpcReduction="20000"/>
          </a:bodyPr>
          <a:lstStyle/>
          <a:p>
            <a:pPr eaLnBrk="1" hangingPunct="1">
              <a:defRPr/>
            </a:pPr>
            <a:endParaRPr lang="en-US" sz="2200" dirty="0">
              <a:latin typeface="Arial" charset="0"/>
              <a:ea typeface="ＭＳ Ｐゴシック" charset="0"/>
              <a:cs typeface="ＭＳ Ｐゴシック" charset="0"/>
            </a:endParaRPr>
          </a:p>
          <a:p>
            <a:pPr eaLnBrk="1" hangingPunct="1">
              <a:defRPr/>
            </a:pPr>
            <a:r>
              <a:rPr lang="en-US" altLang="en-US" sz="2400" dirty="0">
                <a:ea typeface="ＭＳ Ｐゴシック" pitchFamily="34" charset="-128"/>
              </a:rPr>
              <a:t>Ownership of the data &amp; what consent means (</a:t>
            </a:r>
            <a:r>
              <a:rPr lang="en-US" altLang="en-US" sz="2400" dirty="0" err="1">
                <a:ea typeface="ＭＳ Ｐゴシック" pitchFamily="34" charset="-128"/>
              </a:rPr>
              <a:t>Hela</a:t>
            </a:r>
            <a:r>
              <a:rPr lang="en-US" altLang="en-US" sz="2400" dirty="0">
                <a:ea typeface="ＭＳ Ｐゴシック" pitchFamily="34" charset="-128"/>
              </a:rPr>
              <a:t>)</a:t>
            </a:r>
          </a:p>
          <a:p>
            <a:pPr lvl="1" eaLnBrk="1" hangingPunct="1">
              <a:defRPr/>
            </a:pPr>
            <a:r>
              <a:rPr lang="en-US" altLang="en-US" sz="2200" dirty="0">
                <a:ea typeface="ＭＳ Ｐゴシック" pitchFamily="34" charset="-128"/>
              </a:rPr>
              <a:t>Could your genetic data give rise to a product line? </a:t>
            </a:r>
          </a:p>
          <a:p>
            <a:pPr eaLnBrk="1" hangingPunct="1">
              <a:defRPr/>
            </a:pPr>
            <a:endParaRPr lang="en-US" sz="2200" dirty="0">
              <a:latin typeface="Arial" charset="0"/>
              <a:ea typeface="ＭＳ Ｐゴシック" charset="0"/>
              <a:cs typeface="ＭＳ Ｐゴシック" charset="0"/>
            </a:endParaRPr>
          </a:p>
        </p:txBody>
      </p:sp>
      <p:sp>
        <p:nvSpPr>
          <p:cNvPr id="309252" name="TextBox 4"/>
          <p:cNvSpPr txBox="1">
            <a:spLocks noChangeArrowheads="1"/>
          </p:cNvSpPr>
          <p:nvPr/>
        </p:nvSpPr>
        <p:spPr bwMode="auto">
          <a:xfrm>
            <a:off x="254001" y="6424614"/>
            <a:ext cx="8555038" cy="4000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74" tIns="45690" rIns="91374" bIns="45690">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000" b="0">
                <a:solidFill>
                  <a:srgbClr val="7F7F7F"/>
                </a:solidFill>
              </a:rPr>
              <a:t>[D Greenbaum &amp; M Gerstein (</a:t>
            </a:r>
            <a:r>
              <a:rPr lang="fr-FR" sz="1000" b="0">
                <a:solidFill>
                  <a:srgbClr val="7F7F7F"/>
                </a:solidFill>
              </a:rPr>
              <a:t>’</a:t>
            </a:r>
            <a:r>
              <a:rPr lang="en-US" altLang="ja-JP" sz="1000" b="0">
                <a:solidFill>
                  <a:srgbClr val="7F7F7F"/>
                </a:solidFill>
              </a:rPr>
              <a:t>08). Am J. Bioethics; D Greenbaum &amp; M Gerstein, Hartford Courant, 10 Jul. '08 ; SF Chronicle, 2 Nov. '08; </a:t>
            </a:r>
            <a:br>
              <a:rPr lang="en-US" altLang="ja-JP" sz="1000" b="0">
                <a:solidFill>
                  <a:srgbClr val="7F7F7F"/>
                </a:solidFill>
              </a:rPr>
            </a:br>
            <a:r>
              <a:rPr lang="en-US" altLang="ja-JP" sz="1000" b="0">
                <a:solidFill>
                  <a:srgbClr val="7F7F7F"/>
                </a:solidFill>
              </a:rPr>
              <a:t>Greenbaum et al. </a:t>
            </a:r>
            <a:r>
              <a:rPr lang="en-US" altLang="ja-JP" sz="1000" b="0" i="1">
                <a:solidFill>
                  <a:srgbClr val="7F7F7F"/>
                </a:solidFill>
              </a:rPr>
              <a:t>PLOS CB </a:t>
            </a:r>
            <a:r>
              <a:rPr lang="en-US" altLang="ja-JP" sz="1000" b="0">
                <a:solidFill>
                  <a:srgbClr val="7F7F7F"/>
                </a:solidFill>
              </a:rPr>
              <a:t>(</a:t>
            </a:r>
            <a:r>
              <a:rPr lang="en-US" sz="1000" b="0">
                <a:solidFill>
                  <a:srgbClr val="7F7F7F"/>
                </a:solidFill>
              </a:rPr>
              <a:t>‘</a:t>
            </a:r>
            <a:r>
              <a:rPr lang="en-US" altLang="ja-JP" sz="1000" b="0">
                <a:solidFill>
                  <a:srgbClr val="7F7F7F"/>
                </a:solidFill>
              </a:rPr>
              <a:t>11) ; Greenbaum &amp; Gerstein ('13), The Scientist; Photo from NY Times]</a:t>
            </a:r>
            <a:endParaRPr lang="en-US" sz="1000" b="0">
              <a:solidFill>
                <a:srgbClr val="7F7F7F"/>
              </a:solidFill>
            </a:endParaRPr>
          </a:p>
        </p:txBody>
      </p:sp>
      <p:pic>
        <p:nvPicPr>
          <p:cNvPr id="309253" name="Picture 1" descr="24GENOME-superJumbo.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34002" y="3014663"/>
            <a:ext cx="2413000" cy="2413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xmlns:p14="http://schemas.microsoft.com/office/powerpoint/2010/main" spd="slow" advTm="68431"/>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3" name="Title 4"/>
          <p:cNvSpPr>
            <a:spLocks noGrp="1"/>
          </p:cNvSpPr>
          <p:nvPr>
            <p:ph type="title"/>
          </p:nvPr>
        </p:nvSpPr>
        <p:spPr>
          <a:xfrm>
            <a:off x="557214" y="157163"/>
            <a:ext cx="4576762" cy="1143000"/>
          </a:xfrm>
        </p:spPr>
        <p:txBody>
          <a:bodyPr/>
          <a:lstStyle/>
          <a:p>
            <a:r>
              <a:rPr lang="en-US">
                <a:latin typeface="Arial" charset="0"/>
                <a:ea typeface="ＭＳ Ｐゴシック" charset="0"/>
                <a:cs typeface="ＭＳ Ｐゴシック" charset="0"/>
              </a:rPr>
              <a:t>The Other Side of the Coin:</a:t>
            </a:r>
            <a:br>
              <a:rPr lang="en-US">
                <a:latin typeface="Arial" charset="0"/>
                <a:ea typeface="ＭＳ Ｐゴシック" charset="0"/>
                <a:cs typeface="ＭＳ Ｐゴシック" charset="0"/>
              </a:rPr>
            </a:br>
            <a:r>
              <a:rPr lang="en-US">
                <a:latin typeface="Arial" charset="0"/>
                <a:ea typeface="ＭＳ Ｐゴシック" charset="0"/>
                <a:cs typeface="ＭＳ Ｐゴシック" charset="0"/>
              </a:rPr>
              <a:t>Why we should share</a:t>
            </a:r>
          </a:p>
        </p:txBody>
      </p:sp>
      <p:sp>
        <p:nvSpPr>
          <p:cNvPr id="6" name="Content Placeholder 5"/>
          <p:cNvSpPr>
            <a:spLocks noGrp="1"/>
          </p:cNvSpPr>
          <p:nvPr>
            <p:ph idx="1"/>
          </p:nvPr>
        </p:nvSpPr>
        <p:spPr>
          <a:xfrm>
            <a:off x="193153" y="1194860"/>
            <a:ext cx="5327116" cy="4776788"/>
          </a:xfrm>
        </p:spPr>
        <p:txBody>
          <a:bodyPr/>
          <a:lstStyle/>
          <a:p>
            <a:pPr>
              <a:defRPr/>
            </a:pPr>
            <a:r>
              <a:rPr lang="en-US" dirty="0" smtClean="0"/>
              <a:t>Sharing helps speed research</a:t>
            </a:r>
          </a:p>
          <a:p>
            <a:pPr lvl="1">
              <a:defRPr/>
            </a:pPr>
            <a:r>
              <a:rPr lang="en-US" dirty="0" smtClean="0"/>
              <a:t>Large-scale mining of this information is important for medical research</a:t>
            </a:r>
          </a:p>
          <a:p>
            <a:pPr lvl="1">
              <a:defRPr/>
            </a:pPr>
            <a:r>
              <a:rPr lang="en-US" dirty="0" smtClean="0"/>
              <a:t>Privacy is cumbersome, particularly for big data</a:t>
            </a:r>
          </a:p>
          <a:p>
            <a:pPr lvl="1">
              <a:defRPr/>
            </a:pPr>
            <a:r>
              <a:rPr lang="en-US" dirty="0" smtClean="0"/>
              <a:t>Sharing is important for reproducible research</a:t>
            </a:r>
          </a:p>
          <a:p>
            <a:pPr>
              <a:defRPr/>
            </a:pPr>
            <a:r>
              <a:rPr lang="en-US" dirty="0" smtClean="0"/>
              <a:t>Sharing is useful for education </a:t>
            </a:r>
          </a:p>
          <a:p>
            <a:pPr marL="0" indent="0">
              <a:buNone/>
              <a:defRPr/>
            </a:pPr>
            <a:endParaRPr lang="en-US" dirty="0"/>
          </a:p>
        </p:txBody>
      </p:sp>
      <p:pic>
        <p:nvPicPr>
          <p:cNvPr id="310275" name="Content Placeholder 3" descr="961878_Enlarged_1.jpe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637213" y="250825"/>
            <a:ext cx="3325812" cy="41783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pic>
      <p:sp>
        <p:nvSpPr>
          <p:cNvPr id="294916" name="Rectangle 1"/>
          <p:cNvSpPr>
            <a:spLocks noChangeArrowheads="1"/>
          </p:cNvSpPr>
          <p:nvPr/>
        </p:nvSpPr>
        <p:spPr bwMode="auto">
          <a:xfrm>
            <a:off x="5795965" y="5751513"/>
            <a:ext cx="2997200" cy="9387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spAutoFit/>
          </a:bodyPr>
          <a:lstStyle/>
          <a:p>
            <a:pPr>
              <a:defRPr/>
            </a:pPr>
            <a:r>
              <a:rPr lang="en-US" sz="1100" b="0" dirty="0">
                <a:solidFill>
                  <a:schemeClr val="tx1">
                    <a:lumMod val="50000"/>
                    <a:lumOff val="50000"/>
                  </a:schemeClr>
                </a:solidFill>
              </a:rPr>
              <a:t>[Yale Law Roundtable (‘10). Comp. in Sci. &amp; Eng. 12:8; D </a:t>
            </a:r>
            <a:r>
              <a:rPr lang="en-US" sz="1100" b="0" dirty="0" err="1">
                <a:solidFill>
                  <a:schemeClr val="tx1">
                    <a:lumMod val="50000"/>
                    <a:lumOff val="50000"/>
                  </a:schemeClr>
                </a:solidFill>
              </a:rPr>
              <a:t>Greenbaum</a:t>
            </a:r>
            <a:r>
              <a:rPr lang="en-US" sz="1100" b="0" dirty="0">
                <a:solidFill>
                  <a:schemeClr val="tx1">
                    <a:lumMod val="50000"/>
                    <a:lumOff val="50000"/>
                  </a:schemeClr>
                </a:solidFill>
              </a:rPr>
              <a:t> &amp; M Gerstein (‘09). Am. J. Bioethics; D </a:t>
            </a:r>
            <a:r>
              <a:rPr lang="en-US" sz="1100" b="0" dirty="0" err="1">
                <a:solidFill>
                  <a:schemeClr val="tx1">
                    <a:lumMod val="50000"/>
                    <a:lumOff val="50000"/>
                  </a:schemeClr>
                </a:solidFill>
              </a:rPr>
              <a:t>Greenbaum</a:t>
            </a:r>
            <a:r>
              <a:rPr lang="en-US" sz="1100" b="0" dirty="0">
                <a:solidFill>
                  <a:schemeClr val="tx1">
                    <a:lumMod val="50000"/>
                    <a:lumOff val="50000"/>
                  </a:schemeClr>
                </a:solidFill>
              </a:rPr>
              <a:t> &amp; M Gerstein (‘10). SF Chronicle, May 2, Page E-4; </a:t>
            </a:r>
            <a:br>
              <a:rPr lang="en-US" sz="1100" b="0" dirty="0">
                <a:solidFill>
                  <a:schemeClr val="tx1">
                    <a:lumMod val="50000"/>
                    <a:lumOff val="50000"/>
                  </a:schemeClr>
                </a:solidFill>
              </a:rPr>
            </a:br>
            <a:r>
              <a:rPr lang="en-US" sz="1100" b="0" dirty="0" err="1">
                <a:solidFill>
                  <a:schemeClr val="tx1">
                    <a:lumMod val="50000"/>
                    <a:lumOff val="50000"/>
                  </a:schemeClr>
                </a:solidFill>
              </a:rPr>
              <a:t>Greenbaum</a:t>
            </a:r>
            <a:r>
              <a:rPr lang="en-US" sz="1100" b="0" dirty="0">
                <a:solidFill>
                  <a:schemeClr val="tx1">
                    <a:lumMod val="50000"/>
                    <a:lumOff val="50000"/>
                  </a:schemeClr>
                </a:solidFill>
              </a:rPr>
              <a:t> et al. </a:t>
            </a:r>
            <a:r>
              <a:rPr lang="en-US" sz="1100" b="0" i="1" dirty="0">
                <a:solidFill>
                  <a:schemeClr val="tx1">
                    <a:lumMod val="50000"/>
                    <a:lumOff val="50000"/>
                  </a:schemeClr>
                </a:solidFill>
              </a:rPr>
              <a:t>PLOS CB </a:t>
            </a:r>
            <a:r>
              <a:rPr lang="en-US" sz="1100" b="0" dirty="0">
                <a:solidFill>
                  <a:schemeClr val="tx1">
                    <a:lumMod val="50000"/>
                    <a:lumOff val="50000"/>
                  </a:schemeClr>
                </a:solidFill>
              </a:rPr>
              <a:t>(‘11)]</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50933" y="965200"/>
            <a:ext cx="3632200" cy="1143000"/>
          </a:xfrm>
        </p:spPr>
        <p:txBody>
          <a:bodyPr/>
          <a:lstStyle/>
          <a:p>
            <a:r>
              <a:rPr lang="en-US" dirty="0" smtClean="0"/>
              <a:t>The Dilemma</a:t>
            </a:r>
            <a:endParaRPr lang="en-US" dirty="0"/>
          </a:p>
        </p:txBody>
      </p:sp>
      <p:sp>
        <p:nvSpPr>
          <p:cNvPr id="3" name="Content Placeholder 2"/>
          <p:cNvSpPr>
            <a:spLocks noGrp="1"/>
          </p:cNvSpPr>
          <p:nvPr>
            <p:ph idx="1"/>
          </p:nvPr>
        </p:nvSpPr>
        <p:spPr>
          <a:xfrm>
            <a:off x="728133" y="3369733"/>
            <a:ext cx="7492999" cy="3233216"/>
          </a:xfrm>
        </p:spPr>
        <p:txBody>
          <a:bodyPr/>
          <a:lstStyle/>
          <a:p>
            <a:pPr>
              <a:defRPr/>
            </a:pPr>
            <a:r>
              <a:rPr lang="en-US" sz="2000" dirty="0"/>
              <a:t>What is acceptable risk? What is acceptable data leakage? Can we quantify leakage?</a:t>
            </a:r>
          </a:p>
          <a:p>
            <a:pPr>
              <a:defRPr/>
            </a:pPr>
            <a:r>
              <a:rPr lang="en-US" sz="2000" dirty="0"/>
              <a:t>Cost Benefit Analysis: how helpful is identifiable data in genomic research v. potential harm from a breach?</a:t>
            </a:r>
          </a:p>
          <a:p>
            <a:pPr>
              <a:defRPr/>
            </a:pPr>
            <a:r>
              <a:rPr lang="en-US" sz="2000" dirty="0"/>
              <a:t>The individual (harmed?) v the collective (benefits)</a:t>
            </a:r>
          </a:p>
          <a:p>
            <a:pPr lvl="1">
              <a:defRPr/>
            </a:pPr>
            <a:r>
              <a:rPr lang="en-US" sz="2000" dirty="0"/>
              <a:t>But do sick patients care about their privacy?</a:t>
            </a:r>
          </a:p>
          <a:p>
            <a:pPr>
              <a:defRPr/>
            </a:pPr>
            <a:r>
              <a:rPr lang="en-US" sz="2000" dirty="0"/>
              <a:t>Maybe a we need a few "test pilots” (</a:t>
            </a:r>
            <a:r>
              <a:rPr lang="en-US" sz="2000" dirty="0" err="1"/>
              <a:t>ala</a:t>
            </a:r>
            <a:r>
              <a:rPr lang="en-US" sz="2000" dirty="0"/>
              <a:t> PGP)?</a:t>
            </a:r>
          </a:p>
          <a:p>
            <a:pPr lvl="1">
              <a:defRPr/>
            </a:pPr>
            <a:r>
              <a:rPr lang="en-US" sz="2000" dirty="0">
                <a:cs typeface="ＭＳ Ｐゴシック" pitchFamily="-65" charset="-128"/>
              </a:rPr>
              <a:t>Sports stars &amp; celebrities?</a:t>
            </a:r>
          </a:p>
          <a:p>
            <a:pPr lvl="1">
              <a:defRPr/>
            </a:pPr>
            <a:endParaRPr lang="en-US" sz="2000" dirty="0"/>
          </a:p>
          <a:p>
            <a:endParaRPr lang="en-US" sz="2800" dirty="0"/>
          </a:p>
        </p:txBody>
      </p:sp>
      <p:pic>
        <p:nvPicPr>
          <p:cNvPr id="4" name="Picture 3" descr="Screen Shot 2015-10-02 at 11.32.16 PM.png"/>
          <p:cNvPicPr>
            <a:picLocks noChangeAspect="1"/>
          </p:cNvPicPr>
          <p:nvPr/>
        </p:nvPicPr>
        <p:blipFill rotWithShape="1">
          <a:blip r:embed="rId2">
            <a:extLst>
              <a:ext uri="{28A0092B-C50C-407E-A947-70E740481C1C}">
                <a14:useLocalDpi xmlns:a14="http://schemas.microsoft.com/office/drawing/2010/main" val="0"/>
              </a:ext>
            </a:extLst>
          </a:blip>
          <a:srcRect t="15240"/>
          <a:stretch/>
        </p:blipFill>
        <p:spPr>
          <a:xfrm>
            <a:off x="-16931" y="-33866"/>
            <a:ext cx="5300133" cy="2987440"/>
          </a:xfrm>
          <a:prstGeom prst="rect">
            <a:avLst/>
          </a:prstGeom>
          <a:ln w="19050" cmpd="sng">
            <a:solidFill>
              <a:schemeClr val="tx1"/>
            </a:solidFill>
          </a:ln>
        </p:spPr>
      </p:pic>
      <p:sp>
        <p:nvSpPr>
          <p:cNvPr id="5" name="TextBox 4"/>
          <p:cNvSpPr txBox="1"/>
          <p:nvPr/>
        </p:nvSpPr>
        <p:spPr>
          <a:xfrm>
            <a:off x="0" y="2986502"/>
            <a:ext cx="3218388" cy="230828"/>
          </a:xfrm>
          <a:prstGeom prst="rect">
            <a:avLst/>
          </a:prstGeom>
          <a:noFill/>
        </p:spPr>
        <p:txBody>
          <a:bodyPr wrap="square" lIns="91435" tIns="45718" rIns="91435" bIns="45718">
            <a:spAutoFit/>
          </a:bodyPr>
          <a:lstStyle/>
          <a:p>
            <a:pPr>
              <a:defRPr/>
            </a:pPr>
            <a:r>
              <a:rPr lang="en-US" sz="900" b="0" dirty="0">
                <a:solidFill>
                  <a:schemeClr val="bg1">
                    <a:lumMod val="50000"/>
                  </a:schemeClr>
                </a:solidFill>
              </a:rPr>
              <a:t>[Economist, 15 Aug ‘15]</a:t>
            </a:r>
          </a:p>
        </p:txBody>
      </p:sp>
    </p:spTree>
    <p:extLst>
      <p:ext uri="{BB962C8B-B14F-4D97-AF65-F5344CB8AC3E}">
        <p14:creationId xmlns:p14="http://schemas.microsoft.com/office/powerpoint/2010/main" val="242888987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7" name="Title 1"/>
          <p:cNvSpPr>
            <a:spLocks noGrp="1"/>
          </p:cNvSpPr>
          <p:nvPr>
            <p:ph type="title"/>
          </p:nvPr>
        </p:nvSpPr>
        <p:spPr>
          <a:xfrm>
            <a:off x="347667" y="245004"/>
            <a:ext cx="3622675" cy="1416050"/>
          </a:xfrm>
        </p:spPr>
        <p:txBody>
          <a:bodyPr/>
          <a:lstStyle/>
          <a:p>
            <a:r>
              <a:rPr lang="en-US" sz="2800" dirty="0">
                <a:latin typeface="Arial" charset="0"/>
                <a:ea typeface="ＭＳ Ｐゴシック" charset="0"/>
                <a:cs typeface="ＭＳ Ｐゴシック" charset="0"/>
              </a:rPr>
              <a:t>Genomics has similar "Big Data" Dilemma in the Rest of Society</a:t>
            </a:r>
          </a:p>
        </p:txBody>
      </p:sp>
      <p:sp>
        <p:nvSpPr>
          <p:cNvPr id="311298" name="Content Placeholder 2"/>
          <p:cNvSpPr>
            <a:spLocks noGrp="1"/>
          </p:cNvSpPr>
          <p:nvPr>
            <p:ph idx="1"/>
          </p:nvPr>
        </p:nvSpPr>
        <p:spPr>
          <a:xfrm>
            <a:off x="256648" y="1967441"/>
            <a:ext cx="4518552" cy="3144838"/>
          </a:xfrm>
        </p:spPr>
        <p:txBody>
          <a:bodyPr/>
          <a:lstStyle/>
          <a:p>
            <a:r>
              <a:rPr lang="en-US" dirty="0">
                <a:latin typeface="Arial" charset="0"/>
                <a:ea typeface="ＭＳ Ｐゴシック" charset="0"/>
                <a:cs typeface="ＭＳ Ｐゴシック" charset="0"/>
              </a:rPr>
              <a:t>Sharing &amp; "peer-production" is central to success of many new ventures, with the same risks as in genomics</a:t>
            </a:r>
          </a:p>
          <a:p>
            <a:r>
              <a:rPr lang="en-US" dirty="0">
                <a:latin typeface="Arial" charset="0"/>
                <a:ea typeface="ＭＳ Ｐゴシック" charset="0"/>
                <a:cs typeface="ＭＳ Ｐゴシック" charset="0"/>
              </a:rPr>
              <a:t>We confront privacy risks every day we access the internet</a:t>
            </a:r>
          </a:p>
          <a:p>
            <a:r>
              <a:rPr lang="en-US" dirty="0">
                <a:latin typeface="Arial" charset="0"/>
                <a:ea typeface="ＭＳ Ｐゴシック" charset="0"/>
                <a:cs typeface="ＭＳ Ｐゴシック" charset="0"/>
              </a:rPr>
              <a:t>(...or is the genome more exceptional &amp; fundamental?)</a:t>
            </a:r>
          </a:p>
        </p:txBody>
      </p:sp>
      <p:grpSp>
        <p:nvGrpSpPr>
          <p:cNvPr id="311299" name="Group 4"/>
          <p:cNvGrpSpPr>
            <a:grpSpLocks/>
          </p:cNvGrpSpPr>
          <p:nvPr/>
        </p:nvGrpSpPr>
        <p:grpSpPr bwMode="auto">
          <a:xfrm>
            <a:off x="5473701" y="184158"/>
            <a:ext cx="3670300" cy="2830513"/>
            <a:chOff x="144463" y="0"/>
            <a:chExt cx="8999537" cy="6724650"/>
          </a:xfrm>
        </p:grpSpPr>
        <p:pic>
          <p:nvPicPr>
            <p:cNvPr id="311301" name="Picture 5" descr="ANd9GcSVncikErXRBqBL8pxBqdJaLzS8YMDUg05A9sxsovUYk-nFENR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463" y="46038"/>
              <a:ext cx="2065337" cy="2065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1302" name="Picture 6" descr="ANd9GcTqtJcEBT_PY3JaOKuPafAQEbtLAZTA3-sTWDhxD-5VGOvYdwq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2209800"/>
              <a:ext cx="2143125"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1303" name="Picture 11" descr="ANd9GcTwCouIvt-qdBI5vr9vSxbA8W3PPlOK8Sa9djB0d9Rl5sxZ0wNv"/>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4600" y="2362200"/>
              <a:ext cx="1943100"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1304" name="Picture 13" descr="ANd9GcQsMogq3a7fwA-3V2XTzZ6SXlB20qgq48IxnSV0DQIseHR4lqF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4572000"/>
              <a:ext cx="19050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1305" name="Picture 15" descr="ANd9GcTLh14QRSBFoI4TDYAJMMpWZ5WkrSGjYDV9abFFcwFUJwjr4ge_"/>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90800" y="4572000"/>
              <a:ext cx="1943100"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1306" name="Picture 17" descr="pinterest-1345141049_60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62200" y="0"/>
              <a:ext cx="23622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1307" name="Picture 19" descr="icon-512x51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76800" y="4648200"/>
              <a:ext cx="17526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1308" name="Picture 21" descr="flickr-logo"/>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934200" y="304800"/>
              <a:ext cx="2066925" cy="154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1309" name="Picture 23" descr="google-plus_logo"/>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648200" y="0"/>
              <a:ext cx="2173288"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1310" name="Picture 25" descr="linkedin-logo"/>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838950" y="4419600"/>
              <a:ext cx="2305050" cy="230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1311" name="Picture 27" descr="youtube_logo_standard_againstwhite-vflKoO81_"/>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572000" y="2971800"/>
              <a:ext cx="2519363" cy="91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1312" name="Picture 29" descr="blogger-logo"/>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239000" y="2590800"/>
              <a:ext cx="1685925"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 name="TextBox 2"/>
          <p:cNvSpPr txBox="1"/>
          <p:nvPr/>
        </p:nvSpPr>
        <p:spPr>
          <a:xfrm>
            <a:off x="36199" y="6571625"/>
            <a:ext cx="8501063" cy="230828"/>
          </a:xfrm>
          <a:prstGeom prst="rect">
            <a:avLst/>
          </a:prstGeom>
          <a:noFill/>
        </p:spPr>
        <p:txBody>
          <a:bodyPr lIns="91435" tIns="45718" rIns="91435" bIns="45718">
            <a:spAutoFit/>
          </a:bodyPr>
          <a:lstStyle/>
          <a:p>
            <a:pPr>
              <a:defRPr/>
            </a:pPr>
            <a:r>
              <a:rPr lang="en-US" sz="900" b="0" dirty="0">
                <a:solidFill>
                  <a:schemeClr val="bg1">
                    <a:lumMod val="50000"/>
                  </a:schemeClr>
                </a:solidFill>
              </a:rPr>
              <a:t>[</a:t>
            </a:r>
            <a:r>
              <a:rPr lang="en-US" sz="900" b="0" dirty="0" err="1">
                <a:solidFill>
                  <a:schemeClr val="bg1">
                    <a:lumMod val="50000"/>
                  </a:schemeClr>
                </a:solidFill>
              </a:rPr>
              <a:t>Seringhaus</a:t>
            </a:r>
            <a:r>
              <a:rPr lang="en-US" sz="900" b="0" dirty="0">
                <a:solidFill>
                  <a:schemeClr val="bg1">
                    <a:lumMod val="50000"/>
                  </a:schemeClr>
                </a:solidFill>
              </a:rPr>
              <a:t> &amp; Gerstein ('09), </a:t>
            </a:r>
            <a:r>
              <a:rPr lang="en-US" sz="900" b="0" i="1" dirty="0">
                <a:solidFill>
                  <a:schemeClr val="bg1">
                    <a:lumMod val="50000"/>
                  </a:schemeClr>
                </a:solidFill>
              </a:rPr>
              <a:t>Hart. Courant </a:t>
            </a:r>
            <a:r>
              <a:rPr lang="en-US" sz="900" b="0" dirty="0">
                <a:solidFill>
                  <a:schemeClr val="bg1">
                    <a:lumMod val="50000"/>
                  </a:schemeClr>
                </a:solidFill>
              </a:rPr>
              <a:t>(Jun 5); </a:t>
            </a:r>
            <a:r>
              <a:rPr lang="en-US" sz="900" b="0" dirty="0" err="1">
                <a:solidFill>
                  <a:schemeClr val="bg1">
                    <a:lumMod val="50000"/>
                  </a:schemeClr>
                </a:solidFill>
              </a:rPr>
              <a:t>Greenbaum</a:t>
            </a:r>
            <a:r>
              <a:rPr lang="en-US" sz="900" b="0" dirty="0">
                <a:solidFill>
                  <a:schemeClr val="bg1">
                    <a:lumMod val="50000"/>
                  </a:schemeClr>
                </a:solidFill>
              </a:rPr>
              <a:t> &amp; Gerstein ('11), </a:t>
            </a:r>
            <a:r>
              <a:rPr lang="en-US" sz="900" b="0" i="1" dirty="0">
                <a:solidFill>
                  <a:schemeClr val="bg1">
                    <a:lumMod val="50000"/>
                  </a:schemeClr>
                </a:solidFill>
              </a:rPr>
              <a:t> NY Times</a:t>
            </a:r>
            <a:r>
              <a:rPr lang="en-US" sz="900" b="0" dirty="0">
                <a:solidFill>
                  <a:schemeClr val="bg1">
                    <a:lumMod val="50000"/>
                  </a:schemeClr>
                </a:solidFill>
              </a:rPr>
              <a:t> (6 Oct)]</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07553" name="Title 1"/>
          <p:cNvSpPr>
            <a:spLocks noGrp="1"/>
          </p:cNvSpPr>
          <p:nvPr>
            <p:ph type="title"/>
            <p:custDataLst>
              <p:tags r:id="rId3"/>
            </p:custDataLst>
          </p:nvPr>
        </p:nvSpPr>
        <p:spPr>
          <a:xfrm>
            <a:off x="5717801" y="-98777"/>
            <a:ext cx="2973218" cy="1862667"/>
          </a:xfrm>
        </p:spPr>
        <p:txBody>
          <a:bodyPr/>
          <a:lstStyle/>
          <a:p>
            <a:pPr>
              <a:defRPr/>
            </a:pPr>
            <a:r>
              <a:rPr lang="en-US" dirty="0">
                <a:solidFill>
                  <a:schemeClr val="tx1">
                    <a:lumMod val="50000"/>
                    <a:lumOff val="50000"/>
                  </a:schemeClr>
                </a:solidFill>
              </a:rPr>
              <a:t> </a:t>
            </a:r>
            <a:r>
              <a:rPr lang="en-US" dirty="0" smtClean="0">
                <a:solidFill>
                  <a:schemeClr val="tx1">
                    <a:lumMod val="50000"/>
                    <a:lumOff val="50000"/>
                  </a:schemeClr>
                </a:solidFill>
              </a:rPr>
              <a:t>Genomic Privacy: Intertwined Social &amp; Technical Issues</a:t>
            </a:r>
            <a:endParaRPr lang="en-US" sz="1800" dirty="0">
              <a:solidFill>
                <a:schemeClr val="tx1">
                  <a:lumMod val="50000"/>
                  <a:lumOff val="50000"/>
                </a:schemeClr>
              </a:solidFill>
            </a:endParaRPr>
          </a:p>
        </p:txBody>
      </p:sp>
      <p:sp>
        <p:nvSpPr>
          <p:cNvPr id="327683" name="Content Placeholder 2"/>
          <p:cNvSpPr>
            <a:spLocks noGrp="1"/>
          </p:cNvSpPr>
          <p:nvPr>
            <p:ph sz="half" idx="1"/>
            <p:custDataLst>
              <p:tags r:id="rId4"/>
            </p:custDataLst>
          </p:nvPr>
        </p:nvSpPr>
        <p:spPr>
          <a:xfrm>
            <a:off x="14113" y="114300"/>
            <a:ext cx="5418667" cy="3767138"/>
          </a:xfrm>
        </p:spPr>
        <p:txBody>
          <a:bodyPr/>
          <a:lstStyle/>
          <a:p>
            <a:r>
              <a:rPr lang="en-US" sz="2400" dirty="0">
                <a:solidFill>
                  <a:schemeClr val="bg1">
                    <a:lumMod val="50000"/>
                  </a:schemeClr>
                </a:solidFill>
                <a:latin typeface="Arial" charset="0"/>
                <a:ea typeface="ＭＳ Ｐゴシック" charset="0"/>
                <a:cs typeface="ＭＳ Ｐゴシック" charset="0"/>
              </a:rPr>
              <a:t>Setting the Stage: the Advent of Personal Genomics</a:t>
            </a:r>
          </a:p>
          <a:p>
            <a:r>
              <a:rPr lang="en-US" sz="2400" b="1" dirty="0">
                <a:solidFill>
                  <a:schemeClr val="bg1"/>
                </a:solidFill>
                <a:latin typeface="Arial" charset="0"/>
                <a:ea typeface="ＭＳ Ｐゴシック" charset="0"/>
                <a:cs typeface="ＭＳ Ｐゴシック" charset="0"/>
              </a:rPr>
              <a:t>The Dilemma of Genomic Privacy</a:t>
            </a:r>
          </a:p>
          <a:p>
            <a:pPr lvl="1"/>
            <a:r>
              <a:rPr lang="en-US" sz="2200" dirty="0">
                <a:solidFill>
                  <a:schemeClr val="bg1">
                    <a:lumMod val="50000"/>
                  </a:schemeClr>
                </a:solidFill>
                <a:latin typeface="Arial" charset="0"/>
                <a:ea typeface="ＭＳ Ｐゴシック" charset="0"/>
                <a:cs typeface="ＭＳ Ｐゴシック" charset="0"/>
              </a:rPr>
              <a:t>Fundamental, inherited info that’s very private </a:t>
            </a:r>
            <a:r>
              <a:rPr lang="en-US" sz="2200" dirty="0" err="1">
                <a:solidFill>
                  <a:schemeClr val="bg1">
                    <a:lumMod val="50000"/>
                  </a:schemeClr>
                </a:solidFill>
                <a:latin typeface="Arial" charset="0"/>
                <a:ea typeface="ＭＳ Ｐゴシック" charset="0"/>
                <a:cs typeface="ＭＳ Ｐゴシック" charset="0"/>
              </a:rPr>
              <a:t>vs</a:t>
            </a:r>
            <a:r>
              <a:rPr lang="en-US" sz="2200" dirty="0">
                <a:solidFill>
                  <a:schemeClr val="bg1">
                    <a:lumMod val="50000"/>
                  </a:schemeClr>
                </a:solidFill>
                <a:latin typeface="Arial" charset="0"/>
                <a:ea typeface="ＭＳ Ｐゴシック" charset="0"/>
                <a:cs typeface="ＭＳ Ｐゴシック" charset="0"/>
              </a:rPr>
              <a:t> the need for large-scale data-sharing to enable med. research</a:t>
            </a:r>
          </a:p>
          <a:p>
            <a:r>
              <a:rPr lang="en-US" sz="2400" dirty="0">
                <a:solidFill>
                  <a:srgbClr val="FFFFFF"/>
                </a:solidFill>
                <a:latin typeface="Arial" charset="0"/>
                <a:ea typeface="ＭＳ Ｐゴシック" charset="0"/>
                <a:cs typeface="ＭＳ Ｐゴシック" charset="0"/>
              </a:rPr>
              <a:t>Current Social &amp; Tech Approaches</a:t>
            </a:r>
          </a:p>
          <a:p>
            <a:pPr lvl="1"/>
            <a:r>
              <a:rPr lang="en-US" sz="2200" dirty="0">
                <a:solidFill>
                  <a:schemeClr val="bg1">
                    <a:lumMod val="50000"/>
                  </a:schemeClr>
                </a:solidFill>
                <a:latin typeface="Arial" charset="0"/>
                <a:ea typeface="ＭＳ Ｐゴシック" charset="0"/>
                <a:cs typeface="ＭＳ Ｐゴシック" charset="0"/>
              </a:rPr>
              <a:t>GINA, Consents &amp; </a:t>
            </a:r>
            <a:br>
              <a:rPr lang="en-US" sz="2200" dirty="0">
                <a:solidFill>
                  <a:schemeClr val="bg1">
                    <a:lumMod val="50000"/>
                  </a:schemeClr>
                </a:solidFill>
                <a:latin typeface="Arial" charset="0"/>
                <a:ea typeface="ＭＳ Ｐゴシック" charset="0"/>
                <a:cs typeface="ＭＳ Ｐゴシック" charset="0"/>
              </a:rPr>
            </a:br>
            <a:r>
              <a:rPr lang="en-US" sz="2200" b="1" dirty="0">
                <a:solidFill>
                  <a:schemeClr val="bg1">
                    <a:lumMod val="50000"/>
                  </a:schemeClr>
                </a:solidFill>
                <a:latin typeface="Arial" charset="0"/>
                <a:ea typeface="ＭＳ Ｐゴシック" charset="0"/>
                <a:cs typeface="ＭＳ Ｐゴシック" charset="0"/>
              </a:rPr>
              <a:t>"Secure" use of </a:t>
            </a:r>
            <a:r>
              <a:rPr lang="en-US" sz="2200" b="1" dirty="0" err="1">
                <a:solidFill>
                  <a:schemeClr val="bg1">
                    <a:lumMod val="50000"/>
                  </a:schemeClr>
                </a:solidFill>
                <a:latin typeface="Arial" charset="0"/>
                <a:ea typeface="ＭＳ Ｐゴシック" charset="0"/>
                <a:cs typeface="ＭＳ Ｐゴシック" charset="0"/>
              </a:rPr>
              <a:t>dbGAP</a:t>
            </a:r>
            <a:endParaRPr lang="en-US" sz="2200" b="1" dirty="0">
              <a:solidFill>
                <a:schemeClr val="bg1">
                  <a:lumMod val="50000"/>
                </a:schemeClr>
              </a:solidFill>
              <a:latin typeface="Arial" charset="0"/>
              <a:ea typeface="ＭＳ Ｐゴシック" charset="0"/>
              <a:cs typeface="ＭＳ Ｐゴシック" charset="0"/>
            </a:endParaRPr>
          </a:p>
          <a:p>
            <a:pPr lvl="1"/>
            <a:r>
              <a:rPr lang="en-US" sz="2200" dirty="0">
                <a:solidFill>
                  <a:schemeClr val="bg1">
                    <a:lumMod val="50000"/>
                  </a:schemeClr>
                </a:solidFill>
                <a:latin typeface="Arial" charset="0"/>
                <a:ea typeface="ＭＳ Ｐゴシック" charset="0"/>
                <a:cs typeface="ＭＳ Ｐゴシック" charset="0"/>
              </a:rPr>
              <a:t>Issues: burdensome security, inconsistencies + ways the solutions have been partially </a:t>
            </a:r>
            <a:r>
              <a:rPr lang="en-US" sz="2200" b="1" dirty="0">
                <a:solidFill>
                  <a:schemeClr val="bg1">
                    <a:lumMod val="50000"/>
                  </a:schemeClr>
                </a:solidFill>
                <a:latin typeface="Arial" charset="0"/>
                <a:ea typeface="ＭＳ Ｐゴシック" charset="0"/>
                <a:cs typeface="ＭＳ Ｐゴシック" charset="0"/>
              </a:rPr>
              <a:t>"hacked”</a:t>
            </a:r>
          </a:p>
          <a:p>
            <a:pPr lvl="1"/>
            <a:r>
              <a:rPr lang="en-US" sz="2200" dirty="0" err="1">
                <a:solidFill>
                  <a:schemeClr val="bg1">
                    <a:lumMod val="50000"/>
                  </a:schemeClr>
                </a:solidFill>
                <a:latin typeface="Arial" charset="0"/>
                <a:ea typeface="ＭＳ Ｐゴシック" charset="0"/>
                <a:cs typeface="ＭＳ Ｐゴシック" charset="0"/>
              </a:rPr>
              <a:t>Strawman</a:t>
            </a:r>
            <a:r>
              <a:rPr lang="en-US" sz="2200" dirty="0">
                <a:solidFill>
                  <a:schemeClr val="bg1">
                    <a:lumMod val="50000"/>
                  </a:schemeClr>
                </a:solidFill>
                <a:latin typeface="Arial" charset="0"/>
                <a:ea typeface="ＭＳ Ｐゴシック" charset="0"/>
                <a:cs typeface="ＭＳ Ｐゴシック" charset="0"/>
              </a:rPr>
              <a:t> </a:t>
            </a:r>
            <a:r>
              <a:rPr lang="en-US" sz="2200" b="1" dirty="0">
                <a:solidFill>
                  <a:schemeClr val="bg1">
                    <a:lumMod val="50000"/>
                  </a:schemeClr>
                </a:solidFill>
                <a:latin typeface="Arial" charset="0"/>
                <a:ea typeface="ＭＳ Ｐゴシック" charset="0"/>
                <a:cs typeface="ＭＳ Ｐゴシック" charset="0"/>
              </a:rPr>
              <a:t>Hybrid </a:t>
            </a:r>
            <a:r>
              <a:rPr lang="en-US" sz="2200" b="1" dirty="0" err="1">
                <a:solidFill>
                  <a:schemeClr val="bg1">
                    <a:lumMod val="50000"/>
                  </a:schemeClr>
                </a:solidFill>
                <a:latin typeface="Arial" charset="0"/>
                <a:ea typeface="ＭＳ Ｐゴシック" charset="0"/>
                <a:cs typeface="ＭＳ Ｐゴシック" charset="0"/>
              </a:rPr>
              <a:t>Soc</a:t>
            </a:r>
            <a:r>
              <a:rPr lang="en-US" sz="2200" b="1" dirty="0">
                <a:solidFill>
                  <a:schemeClr val="bg1">
                    <a:lumMod val="50000"/>
                  </a:schemeClr>
                </a:solidFill>
                <a:latin typeface="Arial" charset="0"/>
                <a:ea typeface="ＭＳ Ｐゴシック" charset="0"/>
                <a:cs typeface="ＭＳ Ｐゴシック" charset="0"/>
              </a:rPr>
              <a:t>-Tech Proposal </a:t>
            </a:r>
            <a:r>
              <a:rPr lang="en-US" sz="2200" dirty="0">
                <a:solidFill>
                  <a:schemeClr val="bg1">
                    <a:lumMod val="50000"/>
                  </a:schemeClr>
                </a:solidFill>
                <a:latin typeface="Arial" charset="0"/>
                <a:ea typeface="ＭＳ Ｐゴシック" charset="0"/>
                <a:cs typeface="ＭＳ Ｐゴシック" charset="0"/>
              </a:rPr>
              <a:t>(Licensure, Cloud Enclaves. </a:t>
            </a:r>
            <a:r>
              <a:rPr lang="en-US" sz="2200" b="1" dirty="0">
                <a:solidFill>
                  <a:schemeClr val="bg1">
                    <a:lumMod val="50000"/>
                  </a:schemeClr>
                </a:solidFill>
                <a:latin typeface="Arial" charset="0"/>
                <a:ea typeface="ＭＳ Ｐゴシック" charset="0"/>
                <a:cs typeface="ＭＳ Ｐゴシック" charset="0"/>
              </a:rPr>
              <a:t>Quantifying Leaks, &amp; Closely Coupled priv.-public data</a:t>
            </a:r>
            <a:r>
              <a:rPr lang="en-US" sz="2200" dirty="0">
                <a:solidFill>
                  <a:schemeClr val="bg1">
                    <a:lumMod val="50000"/>
                  </a:schemeClr>
                </a:solidFill>
                <a:latin typeface="Arial" charset="0"/>
                <a:ea typeface="ＭＳ Ｐゴシック" charset="0"/>
                <a:cs typeface="ＭＳ Ｐゴシック" charset="0"/>
              </a:rPr>
              <a:t>)</a:t>
            </a:r>
          </a:p>
          <a:p>
            <a:pPr lvl="1"/>
            <a:endParaRPr lang="en-US" sz="2200" dirty="0">
              <a:solidFill>
                <a:schemeClr val="bg1">
                  <a:lumMod val="50000"/>
                </a:schemeClr>
              </a:solidFill>
              <a:latin typeface="Arial" charset="0"/>
              <a:ea typeface="ＭＳ Ｐゴシック" charset="0"/>
              <a:cs typeface="ＭＳ Ｐゴシック" charset="0"/>
            </a:endParaRPr>
          </a:p>
        </p:txBody>
      </p:sp>
      <p:sp>
        <p:nvSpPr>
          <p:cNvPr id="327684" name="Content Placeholder 3"/>
          <p:cNvSpPr>
            <a:spLocks noGrp="1"/>
          </p:cNvSpPr>
          <p:nvPr>
            <p:ph sz="half" idx="2"/>
            <p:custDataLst>
              <p:tags r:id="rId5"/>
            </p:custDataLst>
          </p:nvPr>
        </p:nvSpPr>
        <p:spPr>
          <a:xfrm>
            <a:off x="5393885" y="1689102"/>
            <a:ext cx="3621051" cy="4684713"/>
          </a:xfrm>
        </p:spPr>
        <p:txBody>
          <a:bodyPr/>
          <a:lstStyle/>
          <a:p>
            <a:r>
              <a:rPr lang="en-US" sz="2400" b="1" dirty="0">
                <a:solidFill>
                  <a:srgbClr val="FFFFFF"/>
                </a:solidFill>
                <a:latin typeface="Arial" charset="0"/>
                <a:ea typeface="ＭＳ Ｐゴシック" charset="0"/>
                <a:cs typeface="ＭＳ Ｐゴシック" charset="0"/>
              </a:rPr>
              <a:t>RNA-</a:t>
            </a:r>
            <a:r>
              <a:rPr lang="en-US" sz="2400" b="1" dirty="0" err="1">
                <a:solidFill>
                  <a:srgbClr val="FFFFFF"/>
                </a:solidFill>
                <a:latin typeface="Arial" charset="0"/>
                <a:ea typeface="ＭＳ Ｐゴシック" charset="0"/>
                <a:cs typeface="ＭＳ Ｐゴシック" charset="0"/>
              </a:rPr>
              <a:t>seq</a:t>
            </a:r>
            <a:r>
              <a:rPr lang="en-US" sz="2400" b="1" dirty="0">
                <a:solidFill>
                  <a:schemeClr val="bg1">
                    <a:lumMod val="50000"/>
                  </a:schemeClr>
                </a:solidFill>
                <a:latin typeface="Arial" charset="0"/>
                <a:ea typeface="ＭＳ Ｐゴシック" charset="0"/>
                <a:cs typeface="ＭＳ Ｐゴシック" charset="0"/>
              </a:rPr>
              <a:t> – practical problem of publicly sharing some of the info</a:t>
            </a:r>
          </a:p>
          <a:p>
            <a:pPr lvl="1"/>
            <a:r>
              <a:rPr lang="en-US" sz="2200" dirty="0">
                <a:solidFill>
                  <a:schemeClr val="bg1">
                    <a:lumMod val="50000"/>
                  </a:schemeClr>
                </a:solidFill>
                <a:latin typeface="Arial" charset="0"/>
                <a:ea typeface="ＭＳ Ｐゴシック" charset="0"/>
                <a:cs typeface="ＭＳ Ｐゴシック" charset="0"/>
              </a:rPr>
              <a:t>Removing SNVs in reads using </a:t>
            </a:r>
            <a:r>
              <a:rPr lang="en-US" sz="2200" b="1" dirty="0">
                <a:solidFill>
                  <a:srgbClr val="FFFFFF"/>
                </a:solidFill>
                <a:latin typeface="Arial" charset="0"/>
                <a:ea typeface="ＭＳ Ｐゴシック" charset="0"/>
                <a:cs typeface="ＭＳ Ｐゴシック" charset="0"/>
              </a:rPr>
              <a:t>MRF</a:t>
            </a:r>
          </a:p>
          <a:p>
            <a:pPr lvl="1"/>
            <a:r>
              <a:rPr lang="en-US" sz="2200" dirty="0">
                <a:solidFill>
                  <a:schemeClr val="bg1">
                    <a:lumMod val="50000"/>
                  </a:schemeClr>
                </a:solidFill>
                <a:latin typeface="Arial" charset="0"/>
                <a:ea typeface="ＭＳ Ｐゴシック" charset="0"/>
                <a:cs typeface="ＭＳ Ｐゴシック" charset="0"/>
              </a:rPr>
              <a:t>Quantifying &amp; removing variant info from </a:t>
            </a:r>
            <a:r>
              <a:rPr lang="en-US" sz="2200" dirty="0">
                <a:solidFill>
                  <a:srgbClr val="FFFFFF"/>
                </a:solidFill>
                <a:latin typeface="Arial" charset="0"/>
                <a:ea typeface="ＭＳ Ｐゴシック" charset="0"/>
                <a:cs typeface="ＭＳ Ｐゴシック" charset="0"/>
              </a:rPr>
              <a:t>expression levels + </a:t>
            </a:r>
            <a:r>
              <a:rPr lang="en-US" sz="2200" b="1" dirty="0" err="1">
                <a:solidFill>
                  <a:srgbClr val="FFFFFF"/>
                </a:solidFill>
                <a:latin typeface="Arial" charset="0"/>
                <a:ea typeface="ＭＳ Ｐゴシック" charset="0"/>
                <a:cs typeface="ＭＳ Ｐゴシック" charset="0"/>
              </a:rPr>
              <a:t>eQTLs</a:t>
            </a:r>
            <a:endParaRPr lang="en-US" sz="2200" b="1" dirty="0">
              <a:solidFill>
                <a:srgbClr val="FFFFFF"/>
              </a:solidFill>
              <a:latin typeface="Arial" charset="0"/>
              <a:ea typeface="ＭＳ Ｐゴシック" charset="0"/>
              <a:cs typeface="ＭＳ Ｐゴシック" charset="0"/>
            </a:endParaRPr>
          </a:p>
          <a:p>
            <a:pPr lvl="1"/>
            <a:r>
              <a:rPr lang="en-US" sz="2200" dirty="0">
                <a:solidFill>
                  <a:schemeClr val="bg1">
                    <a:lumMod val="50000"/>
                  </a:schemeClr>
                </a:solidFill>
                <a:latin typeface="Arial" charset="0"/>
                <a:ea typeface="ＭＳ Ｐゴシック" charset="0"/>
                <a:cs typeface="ＭＳ Ｐゴシック" charset="0"/>
              </a:rPr>
              <a:t>Further complications: </a:t>
            </a:r>
            <a:r>
              <a:rPr lang="en-US" sz="2200" dirty="0">
                <a:solidFill>
                  <a:srgbClr val="FFFFFF"/>
                </a:solidFill>
                <a:latin typeface="Arial" charset="0"/>
                <a:ea typeface="ＭＳ Ｐゴシック" charset="0"/>
                <a:cs typeface="ＭＳ Ｐゴシック" charset="0"/>
              </a:rPr>
              <a:t>SVs in pervasive transcription?</a:t>
            </a:r>
          </a:p>
          <a:p>
            <a:pPr lvl="2"/>
            <a:endParaRPr lang="en-US" sz="2200" dirty="0">
              <a:solidFill>
                <a:schemeClr val="bg1">
                  <a:lumMod val="50000"/>
                </a:schemeClr>
              </a:solidFill>
              <a:latin typeface="Arial" charset="0"/>
              <a:ea typeface="ＭＳ Ｐゴシック" charset="0"/>
              <a:cs typeface="ＭＳ Ｐゴシック" charset="0"/>
            </a:endParaRPr>
          </a:p>
          <a:p>
            <a:pPr lvl="1"/>
            <a:endParaRPr lang="en-US" sz="2200" dirty="0">
              <a:solidFill>
                <a:schemeClr val="bg1">
                  <a:lumMod val="50000"/>
                </a:schemeClr>
              </a:solidFill>
              <a:latin typeface="Arial" charset="0"/>
              <a:ea typeface="ＭＳ Ｐゴシック" charset="0"/>
              <a:cs typeface="ＭＳ Ｐゴシック" charset="0"/>
            </a:endParaRPr>
          </a:p>
        </p:txBody>
      </p:sp>
    </p:spTree>
    <p:custDataLst>
      <p:tags r:id="rId2"/>
    </p:custDataLst>
    <p:extLst>
      <p:ext uri="{BB962C8B-B14F-4D97-AF65-F5344CB8AC3E}">
        <p14:creationId xmlns:p14="http://schemas.microsoft.com/office/powerpoint/2010/main" val="3711940908"/>
      </p:ext>
    </p:extLst>
  </p:cSld>
  <p:clrMapOvr>
    <a:overrideClrMapping bg1="lt1" tx1="dk1" bg2="lt2" tx2="dk2" accent1="accent1" accent2="accent2" accent3="accent3" accent4="accent4" accent5="accent5" accent6="accent6" hlink="hlink" folHlink="folHlink"/>
  </p:clrMapOvr>
  <p:transition xmlns:p14="http://schemas.microsoft.com/office/powerpoint/2010/main" advTm="110555"/>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69" name="Title 1"/>
          <p:cNvSpPr>
            <a:spLocks noGrp="1"/>
          </p:cNvSpPr>
          <p:nvPr>
            <p:ph type="title"/>
          </p:nvPr>
        </p:nvSpPr>
        <p:spPr/>
        <p:txBody>
          <a:bodyPr/>
          <a:lstStyle/>
          <a:p>
            <a:r>
              <a:rPr lang="en-US" dirty="0">
                <a:latin typeface="Arial" charset="0"/>
                <a:ea typeface="ＭＳ Ｐゴシック" charset="0"/>
                <a:cs typeface="ＭＳ Ｐゴシック" charset="0"/>
              </a:rPr>
              <a:t>Current Social &amp; Technical Solutions</a:t>
            </a:r>
          </a:p>
        </p:txBody>
      </p:sp>
      <p:sp>
        <p:nvSpPr>
          <p:cNvPr id="314370" name="Content Placeholder 2"/>
          <p:cNvSpPr>
            <a:spLocks noGrp="1"/>
          </p:cNvSpPr>
          <p:nvPr>
            <p:ph idx="1"/>
          </p:nvPr>
        </p:nvSpPr>
        <p:spPr/>
        <p:txBody>
          <a:bodyPr/>
          <a:lstStyle/>
          <a:p>
            <a:r>
              <a:rPr lang="en-US" sz="2200" dirty="0">
                <a:latin typeface="Arial" charset="0"/>
                <a:ea typeface="ＭＳ Ｐゴシック" charset="0"/>
                <a:cs typeface="ＭＳ Ｐゴシック" charset="0"/>
              </a:rPr>
              <a:t>Consents</a:t>
            </a:r>
          </a:p>
          <a:p>
            <a:r>
              <a:rPr lang="en-US" sz="2200" dirty="0">
                <a:latin typeface="Arial" charset="0"/>
                <a:ea typeface="ＭＳ Ｐゴシック" charset="0"/>
                <a:cs typeface="ＭＳ Ｐゴシック" charset="0"/>
              </a:rPr>
              <a:t>“Protected” distribution of data (</a:t>
            </a:r>
            <a:r>
              <a:rPr lang="en-US" sz="2200" dirty="0" err="1">
                <a:latin typeface="Arial" charset="0"/>
                <a:ea typeface="ＭＳ Ｐゴシック" charset="0"/>
                <a:cs typeface="ＭＳ Ｐゴシック" charset="0"/>
              </a:rPr>
              <a:t>dbGAP</a:t>
            </a:r>
            <a:r>
              <a:rPr lang="en-US" sz="2200" dirty="0">
                <a:latin typeface="Arial" charset="0"/>
                <a:ea typeface="ＭＳ Ｐゴシック" charset="0"/>
                <a:cs typeface="ＭＳ Ｐゴシック" charset="0"/>
              </a:rPr>
              <a:t>)</a:t>
            </a:r>
          </a:p>
          <a:p>
            <a:r>
              <a:rPr lang="en-US" sz="2200" dirty="0">
                <a:latin typeface="Arial" charset="0"/>
                <a:ea typeface="ＭＳ Ｐゴシック" charset="0"/>
                <a:cs typeface="ＭＳ Ｐゴシック" charset="0"/>
              </a:rPr>
              <a:t>Local computes on secure computer</a:t>
            </a:r>
          </a:p>
          <a:p>
            <a:endParaRPr lang="en-US" sz="2200" dirty="0">
              <a:latin typeface="Arial" charset="0"/>
              <a:ea typeface="ＭＳ Ｐゴシック" charset="0"/>
              <a:cs typeface="ＭＳ Ｐゴシック" charset="0"/>
            </a:endParaRPr>
          </a:p>
          <a:p>
            <a:r>
              <a:rPr lang="en-US" sz="2200" dirty="0">
                <a:latin typeface="Arial" charset="0"/>
                <a:ea typeface="ＭＳ Ｐゴシック" charset="0"/>
                <a:cs typeface="ＭＳ Ｐゴシック" charset="0"/>
              </a:rPr>
              <a:t>Issues</a:t>
            </a:r>
          </a:p>
          <a:p>
            <a:pPr lvl="1"/>
            <a:r>
              <a:rPr lang="en-US" sz="2200" dirty="0">
                <a:latin typeface="Arial" charset="0"/>
                <a:ea typeface="ＭＳ Ｐゴシック" charset="0"/>
              </a:rPr>
              <a:t>Non-uniformity of consents &amp; paperwork</a:t>
            </a:r>
          </a:p>
          <a:p>
            <a:pPr lvl="2"/>
            <a:r>
              <a:rPr lang="en-US" sz="1800" dirty="0">
                <a:latin typeface="Arial" charset="0"/>
                <a:ea typeface="ＭＳ Ｐゴシック" charset="0"/>
              </a:rPr>
              <a:t>Different international norms, leading to confusion</a:t>
            </a:r>
            <a:endParaRPr lang="en-US" dirty="0" smtClean="0">
              <a:latin typeface="Arial" charset="0"/>
              <a:ea typeface="ＭＳ Ｐゴシック" charset="0"/>
            </a:endParaRPr>
          </a:p>
          <a:p>
            <a:pPr lvl="1"/>
            <a:r>
              <a:rPr lang="en-US" sz="2200" dirty="0">
                <a:latin typeface="Arial" charset="0"/>
                <a:ea typeface="ＭＳ Ｐゴシック" charset="0"/>
              </a:rPr>
              <a:t>Encryption &amp; computer security creates burdensome requirements on data sharing &amp; large scale analysis</a:t>
            </a:r>
          </a:p>
          <a:p>
            <a:pPr lvl="1"/>
            <a:r>
              <a:rPr lang="en-US" sz="2200" dirty="0">
                <a:latin typeface="Arial" charset="0"/>
                <a:ea typeface="ＭＳ Ｐゴシック" charset="0"/>
              </a:rPr>
              <a:t>Many schemes get “hacked”</a:t>
            </a:r>
          </a:p>
        </p:txBody>
      </p:sp>
      <p:sp>
        <p:nvSpPr>
          <p:cNvPr id="314371" name="TextBox 1"/>
          <p:cNvSpPr txBox="1">
            <a:spLocks noChangeArrowheads="1"/>
          </p:cNvSpPr>
          <p:nvPr/>
        </p:nvSpPr>
        <p:spPr bwMode="auto">
          <a:xfrm>
            <a:off x="157720" y="6500471"/>
            <a:ext cx="7147320" cy="276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5" tIns="45718" rIns="91435" bIns="45718">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b="0" dirty="0">
                <a:solidFill>
                  <a:srgbClr val="7F7F7F"/>
                </a:solidFill>
              </a:rPr>
              <a:t> </a:t>
            </a:r>
            <a:r>
              <a:rPr lang="en-US" b="0" dirty="0" smtClean="0">
                <a:solidFill>
                  <a:srgbClr val="7F7F7F"/>
                </a:solidFill>
              </a:rPr>
              <a:t>[</a:t>
            </a:r>
            <a:r>
              <a:rPr lang="en-US" b="0" dirty="0" err="1" smtClean="0">
                <a:solidFill>
                  <a:srgbClr val="7F7F7F"/>
                </a:solidFill>
              </a:rPr>
              <a:t>Greenbuam</a:t>
            </a:r>
            <a:r>
              <a:rPr lang="en-US" b="0" dirty="0" smtClean="0">
                <a:solidFill>
                  <a:srgbClr val="7F7F7F"/>
                </a:solidFill>
              </a:rPr>
              <a:t> </a:t>
            </a:r>
            <a:r>
              <a:rPr lang="en-US" b="0" dirty="0">
                <a:solidFill>
                  <a:srgbClr val="7F7F7F"/>
                </a:solidFill>
              </a:rPr>
              <a:t>et al ('04), Nat. Biotech; </a:t>
            </a:r>
            <a:r>
              <a:rPr lang="en-US" b="0" dirty="0" err="1">
                <a:solidFill>
                  <a:srgbClr val="7F7F7F"/>
                </a:solidFill>
              </a:rPr>
              <a:t>Greenbaum</a:t>
            </a:r>
            <a:r>
              <a:rPr lang="en-US" b="0" dirty="0">
                <a:solidFill>
                  <a:srgbClr val="7F7F7F"/>
                </a:solidFill>
              </a:rPr>
              <a:t> </a:t>
            </a:r>
            <a:r>
              <a:rPr lang="en-US" b="0" dirty="0" smtClean="0">
                <a:solidFill>
                  <a:srgbClr val="7F7F7F"/>
                </a:solidFill>
              </a:rPr>
              <a:t>&amp; Gerstein </a:t>
            </a:r>
            <a:r>
              <a:rPr lang="en-US" b="0" dirty="0">
                <a:solidFill>
                  <a:srgbClr val="7F7F7F"/>
                </a:solidFill>
              </a:rPr>
              <a:t>('13), The Scientist]</a:t>
            </a:r>
          </a:p>
        </p:txBody>
      </p:sp>
    </p:spTree>
    <p:extLst>
      <p:ext uri="{BB962C8B-B14F-4D97-AF65-F5344CB8AC3E}">
        <p14:creationId xmlns:p14="http://schemas.microsoft.com/office/powerpoint/2010/main" val="306182474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7" name="Content Placeholder 2"/>
          <p:cNvSpPr>
            <a:spLocks noGrp="1"/>
          </p:cNvSpPr>
          <p:nvPr>
            <p:ph idx="4294967295"/>
          </p:nvPr>
        </p:nvSpPr>
        <p:spPr>
          <a:xfrm>
            <a:off x="4556452" y="2106242"/>
            <a:ext cx="4587548" cy="1546994"/>
          </a:xfrm>
        </p:spPr>
        <p:txBody>
          <a:bodyPr/>
          <a:lstStyle/>
          <a:p>
            <a:pPr marL="0" indent="0">
              <a:lnSpc>
                <a:spcPct val="80000"/>
              </a:lnSpc>
              <a:buNone/>
            </a:pPr>
            <a:r>
              <a:rPr lang="en-US" sz="1200" dirty="0">
                <a:latin typeface="Arial" charset="0"/>
                <a:ea typeface="ＭＳ Ｐゴシック" charset="0"/>
                <a:cs typeface="ＭＳ Ｐゴシック" charset="0"/>
              </a:rPr>
              <a:t>A framework for accurately and robustly resolving whether individuals are in a complex genomic DNA mixture using high-density single nucleotide polymorphism (SNP) genotyping microarrays.</a:t>
            </a:r>
          </a:p>
          <a:p>
            <a:pPr marL="0" indent="0">
              <a:lnSpc>
                <a:spcPct val="80000"/>
              </a:lnSpc>
              <a:buNone/>
            </a:pPr>
            <a:r>
              <a:rPr lang="en-US" sz="1200" dirty="0">
                <a:latin typeface="Arial" charset="0"/>
                <a:ea typeface="ＭＳ Ｐゴシック" charset="0"/>
                <a:cs typeface="ＭＳ Ｐゴシック" charset="0"/>
              </a:rPr>
              <a:t>We demonstrate an approach for rapidly and sensitively determining whether a trace amount (&lt;1%) of genomic DNA from an individual is present within a complex DNA mixture</a:t>
            </a:r>
          </a:p>
          <a:p>
            <a:pPr>
              <a:lnSpc>
                <a:spcPct val="80000"/>
              </a:lnSpc>
            </a:pPr>
            <a:endParaRPr lang="en-US" sz="1900" dirty="0">
              <a:latin typeface="Arial" charset="0"/>
              <a:ea typeface="ＭＳ Ｐゴシック" charset="0"/>
              <a:cs typeface="ＭＳ Ｐゴシック" charset="0"/>
            </a:endParaRPr>
          </a:p>
        </p:txBody>
      </p:sp>
      <p:pic>
        <p:nvPicPr>
          <p:cNvPr id="3164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67200" y="166698"/>
            <a:ext cx="4724400" cy="187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64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 y="301625"/>
            <a:ext cx="4105275" cy="161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6420" name="TextBox 6"/>
          <p:cNvSpPr txBox="1">
            <a:spLocks noChangeArrowheads="1"/>
          </p:cNvSpPr>
          <p:nvPr/>
        </p:nvSpPr>
        <p:spPr bwMode="auto">
          <a:xfrm>
            <a:off x="152400" y="2075685"/>
            <a:ext cx="4114800" cy="24929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b="0" i="1" dirty="0">
                <a:cs typeface="Arial" charset="0"/>
              </a:rPr>
              <a:t>Matching against reference genotype</a:t>
            </a:r>
            <a:r>
              <a:rPr lang="en-US" b="0" dirty="0">
                <a:cs typeface="Arial" charset="0"/>
              </a:rPr>
              <a:t>. The number of DNA markers such as single-nucleotide polymorphisms (SNPs) that are needed to uniquely identify a single person is small; Lin </a:t>
            </a:r>
            <a:r>
              <a:rPr lang="en-US" b="0" i="1" dirty="0">
                <a:cs typeface="Arial" charset="0"/>
              </a:rPr>
              <a:t>et al.</a:t>
            </a:r>
            <a:r>
              <a:rPr lang="en-US" b="0" dirty="0">
                <a:cs typeface="Arial" charset="0"/>
              </a:rPr>
              <a:t> estimate that only 30 to 80 SNPs could be sufficient</a:t>
            </a:r>
          </a:p>
          <a:p>
            <a:pPr eaLnBrk="1" hangingPunct="1"/>
            <a:endParaRPr lang="en-US" b="0" dirty="0">
              <a:cs typeface="Arial" charset="0"/>
            </a:endParaRPr>
          </a:p>
          <a:p>
            <a:pPr eaLnBrk="1" hangingPunct="1"/>
            <a:r>
              <a:rPr lang="en-US" b="0" i="1" dirty="0">
                <a:cs typeface="Arial" charset="0"/>
              </a:rPr>
              <a:t>Linking to </a:t>
            </a:r>
            <a:r>
              <a:rPr lang="en-US" b="0" i="1" dirty="0" err="1">
                <a:cs typeface="Arial" charset="0"/>
              </a:rPr>
              <a:t>nongenetic</a:t>
            </a:r>
            <a:r>
              <a:rPr lang="en-US" b="0" i="1" dirty="0">
                <a:cs typeface="Arial" charset="0"/>
              </a:rPr>
              <a:t> databases</a:t>
            </a:r>
            <a:r>
              <a:rPr lang="en-US" b="0" dirty="0">
                <a:cs typeface="Arial" charset="0"/>
              </a:rPr>
              <a:t>. A second route to identifying genotyped subjects is deduction by linking and then matching </a:t>
            </a:r>
            <a:r>
              <a:rPr lang="en-US" b="0" dirty="0" err="1">
                <a:cs typeface="Arial" charset="0"/>
              </a:rPr>
              <a:t>geno</a:t>
            </a:r>
            <a:r>
              <a:rPr lang="en-US" b="0" dirty="0">
                <a:cs typeface="Arial" charset="0"/>
              </a:rPr>
              <a:t>-type- plus-associated data (such as gender, age, or disease being studied) with data in health-care, administrative, criminal, disaster response, or other databases … If the </a:t>
            </a:r>
            <a:r>
              <a:rPr lang="en-US" b="0" dirty="0" err="1">
                <a:cs typeface="Arial" charset="0"/>
              </a:rPr>
              <a:t>nongenetic</a:t>
            </a:r>
            <a:r>
              <a:rPr lang="en-US" b="0" dirty="0">
                <a:cs typeface="Arial" charset="0"/>
              </a:rPr>
              <a:t> data are overtly identified, the task is straightforward</a:t>
            </a:r>
          </a:p>
        </p:txBody>
      </p:sp>
      <p:pic>
        <p:nvPicPr>
          <p:cNvPr id="7"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b="42339"/>
          <a:stretch/>
        </p:blipFill>
        <p:spPr bwMode="auto">
          <a:xfrm>
            <a:off x="4568481" y="3730745"/>
            <a:ext cx="4361116" cy="2200852"/>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pic>
      <p:pic>
        <p:nvPicPr>
          <p:cNvPr id="4" name="Picture 3" descr="Screen Shot 2015-10-01 at 12.34.29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8774" y="4950825"/>
            <a:ext cx="4045815" cy="936483"/>
          </a:xfrm>
          <a:prstGeom prst="rect">
            <a:avLst/>
          </a:prstGeom>
        </p:spPr>
      </p:pic>
      <p:sp>
        <p:nvSpPr>
          <p:cNvPr id="8" name="Rectangle 7"/>
          <p:cNvSpPr/>
          <p:nvPr/>
        </p:nvSpPr>
        <p:spPr>
          <a:xfrm>
            <a:off x="148253" y="5909310"/>
            <a:ext cx="4160103" cy="276995"/>
          </a:xfrm>
          <a:prstGeom prst="rect">
            <a:avLst/>
          </a:prstGeom>
        </p:spPr>
        <p:txBody>
          <a:bodyPr wrap="none" lIns="91435" tIns="45718" rIns="91435" bIns="45718">
            <a:spAutoFit/>
          </a:bodyPr>
          <a:lstStyle/>
          <a:p>
            <a:r>
              <a:rPr lang="en-US" b="0" dirty="0">
                <a:cs typeface="Arial" charset="0"/>
              </a:rPr>
              <a:t>Identifying </a:t>
            </a:r>
            <a:r>
              <a:rPr lang="en-US" b="0" dirty="0" err="1">
                <a:cs typeface="Arial" charset="0"/>
              </a:rPr>
              <a:t>anonymized</a:t>
            </a:r>
            <a:r>
              <a:rPr lang="en-US" b="0" dirty="0">
                <a:cs typeface="Arial" charset="0"/>
              </a:rPr>
              <a:t> 1000G individuals through DB </a:t>
            </a:r>
            <a:r>
              <a:rPr lang="en-US" b="0" dirty="0" err="1">
                <a:cs typeface="Arial" charset="0"/>
              </a:rPr>
              <a:t>xref</a:t>
            </a:r>
            <a:endParaRPr lang="en-US" dirty="0"/>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18465" name="Object 2"/>
          <p:cNvGraphicFramePr>
            <a:graphicFrameLocks noGrp="1" noChangeAspect="1"/>
          </p:cNvGraphicFramePr>
          <p:nvPr>
            <p:ph idx="4294967295"/>
          </p:nvPr>
        </p:nvGraphicFramePr>
        <p:xfrm>
          <a:off x="1295400" y="1524008"/>
          <a:ext cx="7086600" cy="4202113"/>
        </p:xfrm>
        <a:graphic>
          <a:graphicData uri="http://schemas.openxmlformats.org/presentationml/2006/ole">
            <mc:AlternateContent xmlns:mc="http://schemas.openxmlformats.org/markup-compatibility/2006">
              <mc:Choice xmlns:v="urn:schemas-microsoft-com:vml" Requires="v">
                <p:oleObj spid="_x0000_s318609" name="Image" r:id="rId3" imgW="12850794" imgH="7619048" progId="">
                  <p:embed/>
                </p:oleObj>
              </mc:Choice>
              <mc:Fallback>
                <p:oleObj name="Image" r:id="rId3" imgW="12850794" imgH="7619048" progId="">
                  <p:embed/>
                  <p:pic>
                    <p:nvPicPr>
                      <p:cNvPr id="0" name="Object 2"/>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5400" y="1524008"/>
                        <a:ext cx="7086600" cy="4202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pic>
        <p:nvPicPr>
          <p:cNvPr id="318466" name="Picture 5" descr="ANd9GcR6klzF2d7r8xG6x06kjxW4TtA0tdKYtXvSluUlUkPRNptrDcw59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4" y="381010"/>
            <a:ext cx="2733675" cy="166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8467" name="Picture 7" descr="bbdance69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43404" y="304809"/>
            <a:ext cx="4391025" cy="171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8468" name="Text Box 8"/>
          <p:cNvSpPr txBox="1">
            <a:spLocks noChangeArrowheads="1"/>
          </p:cNvSpPr>
          <p:nvPr/>
        </p:nvSpPr>
        <p:spPr bwMode="auto">
          <a:xfrm>
            <a:off x="685800" y="6019809"/>
            <a:ext cx="7467600" cy="4616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a:cs typeface="Arial" charset="0"/>
              </a:rPr>
              <a:t>Cross correlated small set of identifiable IMDB movie database rating </a:t>
            </a:r>
          </a:p>
          <a:p>
            <a:pPr eaLnBrk="1" hangingPunct="1"/>
            <a:r>
              <a:rPr lang="en-US">
                <a:cs typeface="Arial" charset="0"/>
              </a:rPr>
              <a:t>records with large set of “anonymized” Netflix customer ratings</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89" name="Title 1"/>
          <p:cNvSpPr>
            <a:spLocks noGrp="1"/>
          </p:cNvSpPr>
          <p:nvPr>
            <p:ph type="title"/>
          </p:nvPr>
        </p:nvSpPr>
        <p:spPr>
          <a:xfrm>
            <a:off x="685800" y="254570"/>
            <a:ext cx="7772400" cy="1143000"/>
          </a:xfrm>
        </p:spPr>
        <p:txBody>
          <a:bodyPr/>
          <a:lstStyle/>
          <a:p>
            <a:r>
              <a:rPr lang="en-US" sz="3200" dirty="0">
                <a:latin typeface="Arial" charset="0"/>
                <a:ea typeface="ＭＳ Ｐゴシック" charset="0"/>
                <a:cs typeface="ＭＳ Ｐゴシック" charset="0"/>
              </a:rPr>
              <a:t>RNA-</a:t>
            </a:r>
            <a:r>
              <a:rPr lang="en-US" sz="3200" dirty="0" err="1">
                <a:latin typeface="Arial" charset="0"/>
                <a:ea typeface="ＭＳ Ｐゴシック" charset="0"/>
                <a:cs typeface="ＭＳ Ｐゴシック" charset="0"/>
              </a:rPr>
              <a:t>seq</a:t>
            </a:r>
            <a:endParaRPr lang="en-US" sz="3200" dirty="0">
              <a:latin typeface="Arial" charset="0"/>
              <a:ea typeface="ＭＳ Ｐゴシック" charset="0"/>
              <a:cs typeface="ＭＳ Ｐゴシック" charset="0"/>
            </a:endParaRPr>
          </a:p>
        </p:txBody>
      </p:sp>
      <p:sp>
        <p:nvSpPr>
          <p:cNvPr id="311298" name="Content Placeholder 2"/>
          <p:cNvSpPr>
            <a:spLocks noGrp="1"/>
          </p:cNvSpPr>
          <p:nvPr>
            <p:ph idx="1"/>
          </p:nvPr>
        </p:nvSpPr>
        <p:spPr>
          <a:xfrm>
            <a:off x="685800" y="1219456"/>
            <a:ext cx="7772400" cy="4638675"/>
          </a:xfrm>
        </p:spPr>
        <p:txBody>
          <a:bodyPr/>
          <a:lstStyle/>
          <a:p>
            <a:pPr>
              <a:defRPr/>
            </a:pPr>
            <a:r>
              <a:rPr lang="en-US" dirty="0" smtClean="0">
                <a:latin typeface="Arial" charset="0"/>
                <a:ea typeface="ＭＳ Ｐゴシック" charset="0"/>
                <a:cs typeface="ＭＳ Ｐゴシック" charset="0"/>
              </a:rPr>
              <a:t>Genome-wide transcription</a:t>
            </a:r>
          </a:p>
          <a:p>
            <a:pPr lvl="1">
              <a:defRPr/>
            </a:pPr>
            <a:r>
              <a:rPr lang="en-US" dirty="0" smtClean="0">
                <a:latin typeface="Arial" charset="0"/>
                <a:ea typeface="ＭＳ Ｐゴシック" charset="0"/>
                <a:cs typeface="ＭＳ Ｐゴシック" charset="0"/>
              </a:rPr>
              <a:t>Gene transcription and non-canonical transcription</a:t>
            </a:r>
          </a:p>
          <a:p>
            <a:pPr lvl="1">
              <a:defRPr/>
            </a:pPr>
            <a:r>
              <a:rPr lang="en-US" dirty="0" smtClean="0">
                <a:latin typeface="Arial" charset="0"/>
                <a:ea typeface="ＭＳ Ｐゴシック" charset="0"/>
                <a:cs typeface="ＭＳ Ｐゴシック" charset="0"/>
              </a:rPr>
              <a:t>Fusion transcripts</a:t>
            </a:r>
          </a:p>
          <a:p>
            <a:pPr lvl="1">
              <a:defRPr/>
            </a:pPr>
            <a:r>
              <a:rPr lang="en-US" dirty="0" smtClean="0">
                <a:latin typeface="Arial" charset="0"/>
                <a:ea typeface="ＭＳ Ｐゴシック" charset="0"/>
                <a:cs typeface="ＭＳ Ｐゴシック" charset="0"/>
              </a:rPr>
              <a:t>Alternative splicing</a:t>
            </a:r>
          </a:p>
          <a:p>
            <a:pPr lvl="1">
              <a:defRPr/>
            </a:pPr>
            <a:r>
              <a:rPr lang="en-US" dirty="0">
                <a:latin typeface="Arial" charset="0"/>
                <a:ea typeface="ＭＳ Ｐゴシック" charset="0"/>
                <a:cs typeface="ＭＳ Ｐゴシック" charset="0"/>
              </a:rPr>
              <a:t>Allele specific </a:t>
            </a:r>
            <a:r>
              <a:rPr lang="en-US" dirty="0" smtClean="0">
                <a:latin typeface="Arial" charset="0"/>
                <a:ea typeface="ＭＳ Ｐゴシック" charset="0"/>
                <a:cs typeface="ＭＳ Ｐゴシック" charset="0"/>
              </a:rPr>
              <a:t>expression</a:t>
            </a:r>
          </a:p>
          <a:p>
            <a:pPr>
              <a:defRPr/>
            </a:pPr>
            <a:r>
              <a:rPr lang="en-US" dirty="0" smtClean="0">
                <a:latin typeface="Arial" charset="0"/>
                <a:ea typeface="ＭＳ Ｐゴシック" charset="0"/>
                <a:cs typeface="ＭＳ Ｐゴシック" charset="0"/>
              </a:rPr>
              <a:t>Large magnitude of RNA-</a:t>
            </a:r>
            <a:r>
              <a:rPr lang="en-US" dirty="0" err="1" smtClean="0">
                <a:latin typeface="Arial" charset="0"/>
                <a:ea typeface="ＭＳ Ｐゴシック" charset="0"/>
                <a:cs typeface="ＭＳ Ｐゴシック" charset="0"/>
              </a:rPr>
              <a:t>seq</a:t>
            </a:r>
            <a:r>
              <a:rPr lang="en-US" dirty="0" smtClean="0">
                <a:latin typeface="Arial" charset="0"/>
                <a:ea typeface="ＭＳ Ｐゴシック" charset="0"/>
                <a:cs typeface="ＭＳ Ｐゴシック" charset="0"/>
              </a:rPr>
              <a:t> data generated</a:t>
            </a:r>
            <a:endParaRPr lang="en-US" dirty="0">
              <a:latin typeface="Arial" charset="0"/>
              <a:ea typeface="ＭＳ Ｐゴシック" charset="0"/>
              <a:cs typeface="ＭＳ Ｐゴシック" charset="0"/>
            </a:endParaRPr>
          </a:p>
          <a:p>
            <a:pPr lvl="1">
              <a:defRPr/>
            </a:pPr>
            <a:r>
              <a:rPr lang="en-US" dirty="0" smtClean="0">
                <a:latin typeface="Arial" charset="0"/>
                <a:ea typeface="ＭＳ Ｐゴシック" charset="0"/>
              </a:rPr>
              <a:t>ENCODE, </a:t>
            </a:r>
            <a:r>
              <a:rPr lang="en-US" dirty="0" err="1" smtClean="0">
                <a:latin typeface="Arial" charset="0"/>
                <a:ea typeface="ＭＳ Ｐゴシック" charset="0"/>
              </a:rPr>
              <a:t>modENCODE</a:t>
            </a:r>
            <a:r>
              <a:rPr lang="en-US" dirty="0" smtClean="0">
                <a:latin typeface="Arial" charset="0"/>
                <a:ea typeface="ＭＳ Ｐゴシック" charset="0"/>
              </a:rPr>
              <a:t>, TCGA, </a:t>
            </a:r>
            <a:r>
              <a:rPr lang="en-US" dirty="0" err="1" smtClean="0">
                <a:latin typeface="Arial" charset="0"/>
                <a:ea typeface="ＭＳ Ｐゴシック" charset="0"/>
              </a:rPr>
              <a:t>GTEx</a:t>
            </a:r>
            <a:r>
              <a:rPr lang="en-US" dirty="0" smtClean="0">
                <a:latin typeface="Arial" charset="0"/>
                <a:ea typeface="ＭＳ Ｐゴシック" charset="0"/>
              </a:rPr>
              <a:t>, Roadmap, </a:t>
            </a:r>
            <a:r>
              <a:rPr lang="en-US" dirty="0" err="1" smtClean="0">
                <a:latin typeface="Arial" charset="0"/>
                <a:ea typeface="ＭＳ Ｐゴシック" charset="0"/>
              </a:rPr>
              <a:t>psychENCODE</a:t>
            </a:r>
            <a:r>
              <a:rPr lang="en-US" dirty="0" smtClean="0">
                <a:latin typeface="Arial" charset="0"/>
                <a:ea typeface="ＭＳ Ｐゴシック" charset="0"/>
              </a:rPr>
              <a:t>, etc.</a:t>
            </a:r>
            <a:endParaRPr lang="en-US" dirty="0">
              <a:latin typeface="Arial" charset="0"/>
              <a:ea typeface="ＭＳ Ｐゴシック" charset="0"/>
            </a:endParaRPr>
          </a:p>
          <a:p>
            <a:pPr lvl="1">
              <a:defRPr/>
            </a:pPr>
            <a:r>
              <a:rPr lang="en-US" dirty="0" smtClean="0">
                <a:latin typeface="Arial" charset="0"/>
                <a:ea typeface="ＭＳ Ｐゴシック" charset="0"/>
              </a:rPr>
              <a:t>Mostly the data is about the phenotype (e.g., cancer gene expression), but the individual information often comes along as collateral</a:t>
            </a:r>
          </a:p>
          <a:p>
            <a:pPr lvl="1">
              <a:defRPr/>
            </a:pPr>
            <a:r>
              <a:rPr lang="en-US" dirty="0" smtClean="0">
                <a:latin typeface="Arial" charset="0"/>
                <a:ea typeface="ＭＳ Ｐゴシック" charset="0"/>
              </a:rPr>
              <a:t>Maybe we can separate private info but couple it with the public presentation?</a:t>
            </a:r>
          </a:p>
          <a:p>
            <a:pPr marL="0" indent="0">
              <a:buNone/>
              <a:defRPr/>
            </a:pPr>
            <a:endParaRPr lang="en-US" dirty="0">
              <a:latin typeface="Arial" charset="0"/>
              <a:ea typeface="ＭＳ Ｐゴシック" charset="0"/>
            </a:endParaRPr>
          </a:p>
          <a:p>
            <a:pPr>
              <a:defRPr/>
            </a:pPr>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313047196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89" name="Title 1"/>
          <p:cNvSpPr>
            <a:spLocks noGrp="1"/>
          </p:cNvSpPr>
          <p:nvPr>
            <p:ph type="title"/>
          </p:nvPr>
        </p:nvSpPr>
        <p:spPr/>
        <p:txBody>
          <a:bodyPr/>
          <a:lstStyle/>
          <a:p>
            <a:r>
              <a:rPr lang="en-US" dirty="0" err="1">
                <a:latin typeface="Arial" charset="0"/>
                <a:ea typeface="ＭＳ Ｐゴシック" charset="0"/>
                <a:cs typeface="ＭＳ Ｐゴシック" charset="0"/>
              </a:rPr>
              <a:t>Strawman</a:t>
            </a:r>
            <a:r>
              <a:rPr lang="en-US" dirty="0">
                <a:latin typeface="Arial" charset="0"/>
                <a:ea typeface="ＭＳ Ｐゴシック" charset="0"/>
                <a:cs typeface="ＭＳ Ｐゴシック" charset="0"/>
              </a:rPr>
              <a:t> Hybrid Social &amp; Tech </a:t>
            </a:r>
            <a:r>
              <a:rPr lang="en-US" dirty="0" smtClean="0">
                <a:latin typeface="Arial" charset="0"/>
                <a:ea typeface="ＭＳ Ｐゴシック" charset="0"/>
                <a:cs typeface="ＭＳ Ｐゴシック" charset="0"/>
              </a:rPr>
              <a:t>Proposed Solution</a:t>
            </a:r>
            <a:r>
              <a:rPr lang="en-US" dirty="0">
                <a:latin typeface="Arial" charset="0"/>
                <a:ea typeface="ＭＳ Ｐゴシック" charset="0"/>
                <a:cs typeface="ＭＳ Ｐゴシック" charset="0"/>
              </a:rPr>
              <a:t>?</a:t>
            </a:r>
          </a:p>
        </p:txBody>
      </p:sp>
      <p:sp>
        <p:nvSpPr>
          <p:cNvPr id="311298" name="Content Placeholder 2"/>
          <p:cNvSpPr>
            <a:spLocks noGrp="1"/>
          </p:cNvSpPr>
          <p:nvPr>
            <p:ph sz="half" idx="1"/>
          </p:nvPr>
        </p:nvSpPr>
        <p:spPr>
          <a:xfrm>
            <a:off x="685800" y="1653493"/>
            <a:ext cx="3611880" cy="4638675"/>
          </a:xfrm>
        </p:spPr>
        <p:txBody>
          <a:bodyPr/>
          <a:lstStyle/>
          <a:p>
            <a:pPr>
              <a:defRPr/>
            </a:pPr>
            <a:r>
              <a:rPr lang="en-US" dirty="0" smtClean="0">
                <a:latin typeface="Arial" charset="0"/>
                <a:ea typeface="ＭＳ Ｐゴシック" charset="0"/>
                <a:cs typeface="ＭＳ Ｐゴシック" charset="0"/>
              </a:rPr>
              <a:t>Fundamentally, </a:t>
            </a:r>
            <a:r>
              <a:rPr lang="en-US" dirty="0">
                <a:latin typeface="Arial" charset="0"/>
                <a:ea typeface="ＭＳ Ｐゴシック" charset="0"/>
                <a:cs typeface="ＭＳ Ｐゴシック" charset="0"/>
              </a:rPr>
              <a:t>researchers have to keep genetic secrets</a:t>
            </a:r>
          </a:p>
          <a:p>
            <a:pPr lvl="1">
              <a:defRPr/>
            </a:pPr>
            <a:r>
              <a:rPr lang="en-US" dirty="0">
                <a:latin typeface="Arial" charset="0"/>
                <a:ea typeface="ＭＳ Ｐゴシック" charset="0"/>
                <a:cs typeface="ＭＳ Ｐゴシック" charset="0"/>
              </a:rPr>
              <a:t>Genetic </a:t>
            </a:r>
            <a:r>
              <a:rPr lang="en-US" dirty="0" smtClean="0">
                <a:latin typeface="Arial" charset="0"/>
                <a:ea typeface="ＭＳ Ｐゴシック" charset="0"/>
                <a:cs typeface="ＭＳ Ｐゴシック" charset="0"/>
              </a:rPr>
              <a:t>Licensure &amp; training for individuals </a:t>
            </a:r>
            <a:br>
              <a:rPr lang="en-US" dirty="0" smtClean="0">
                <a:latin typeface="Arial" charset="0"/>
                <a:ea typeface="ＭＳ Ｐゴシック" charset="0"/>
                <a:cs typeface="ＭＳ Ｐゴシック" charset="0"/>
              </a:rPr>
            </a:br>
            <a:r>
              <a:rPr lang="en-US" dirty="0" smtClean="0">
                <a:latin typeface="Arial" charset="0"/>
                <a:ea typeface="ＭＳ Ｐゴシック" charset="0"/>
                <a:cs typeface="ＭＳ Ｐゴシック" charset="0"/>
              </a:rPr>
              <a:t>(similar to medical license, drivers license)</a:t>
            </a:r>
            <a:endParaRPr lang="en-US" dirty="0">
              <a:latin typeface="Arial" charset="0"/>
              <a:ea typeface="ＭＳ Ｐゴシック" charset="0"/>
              <a:cs typeface="ＭＳ Ｐゴシック" charset="0"/>
            </a:endParaRPr>
          </a:p>
          <a:p>
            <a:pPr>
              <a:defRPr/>
            </a:pPr>
            <a:r>
              <a:rPr lang="en-US" dirty="0" smtClean="0">
                <a:latin typeface="Arial" charset="0"/>
                <a:ea typeface="ＭＳ Ｐゴシック" charset="0"/>
                <a:cs typeface="ＭＳ Ｐゴシック" charset="0"/>
              </a:rPr>
              <a:t>Technology </a:t>
            </a:r>
            <a:r>
              <a:rPr lang="en-US" dirty="0">
                <a:latin typeface="Arial" charset="0"/>
                <a:ea typeface="ＭＳ Ｐゴシック" charset="0"/>
                <a:cs typeface="ＭＳ Ｐゴシック" charset="0"/>
              </a:rPr>
              <a:t>to make </a:t>
            </a:r>
            <a:r>
              <a:rPr lang="en-US" dirty="0" smtClean="0">
                <a:latin typeface="Arial" charset="0"/>
                <a:ea typeface="ＭＳ Ｐゴシック" charset="0"/>
                <a:cs typeface="ＭＳ Ｐゴシック" charset="0"/>
              </a:rPr>
              <a:t>things easier</a:t>
            </a:r>
            <a:endParaRPr lang="en-US" dirty="0">
              <a:latin typeface="Arial" charset="0"/>
              <a:ea typeface="ＭＳ Ｐゴシック" charset="0"/>
              <a:cs typeface="ＭＳ Ｐゴシック" charset="0"/>
            </a:endParaRPr>
          </a:p>
          <a:p>
            <a:pPr lvl="1">
              <a:defRPr/>
            </a:pPr>
            <a:r>
              <a:rPr lang="en-US" dirty="0" smtClean="0">
                <a:latin typeface="Arial" charset="0"/>
                <a:ea typeface="ＭＳ Ｐゴシック" charset="0"/>
              </a:rPr>
              <a:t>Cloud </a:t>
            </a:r>
            <a:r>
              <a:rPr lang="en-US" dirty="0">
                <a:latin typeface="Arial" charset="0"/>
                <a:ea typeface="ＭＳ Ｐゴシック" charset="0"/>
              </a:rPr>
              <a:t>computing &amp; </a:t>
            </a:r>
            <a:r>
              <a:rPr lang="en-US" dirty="0" smtClean="0">
                <a:latin typeface="Arial" charset="0"/>
                <a:ea typeface="ＭＳ Ｐゴシック" charset="0"/>
              </a:rPr>
              <a:t>enclaves (</a:t>
            </a:r>
            <a:r>
              <a:rPr lang="en-US" dirty="0" err="1" smtClean="0">
                <a:latin typeface="Arial" charset="0"/>
                <a:ea typeface="ＭＳ Ｐゴシック" charset="0"/>
              </a:rPr>
              <a:t>eg</a:t>
            </a:r>
            <a:r>
              <a:rPr lang="en-US" dirty="0" smtClean="0">
                <a:latin typeface="Arial" charset="0"/>
                <a:ea typeface="ＭＳ Ｐゴシック" charset="0"/>
              </a:rPr>
              <a:t> solution of Genomics England)</a:t>
            </a:r>
            <a:endParaRPr lang="en-US" dirty="0">
              <a:latin typeface="Arial" charset="0"/>
              <a:ea typeface="ＭＳ Ｐゴシック" charset="0"/>
            </a:endParaRPr>
          </a:p>
          <a:p>
            <a:pPr>
              <a:defRPr/>
            </a:pPr>
            <a:r>
              <a:rPr lang="en-US" dirty="0" smtClean="0">
                <a:latin typeface="Arial" charset="0"/>
                <a:ea typeface="ＭＳ Ｐゴシック" charset="0"/>
              </a:rPr>
              <a:t>Technological barriers shouldn't create a social incentive for “hacking”</a:t>
            </a:r>
          </a:p>
          <a:p>
            <a:pPr marL="0" indent="0">
              <a:buNone/>
              <a:defRPr/>
            </a:pPr>
            <a:endParaRPr lang="en-US" dirty="0">
              <a:latin typeface="Arial" charset="0"/>
              <a:ea typeface="ＭＳ Ｐゴシック" charset="0"/>
            </a:endParaRPr>
          </a:p>
          <a:p>
            <a:pPr>
              <a:defRPr/>
            </a:pPr>
            <a:endParaRPr lang="en-US" dirty="0">
              <a:latin typeface="Arial" charset="0"/>
              <a:ea typeface="ＭＳ Ｐゴシック" charset="0"/>
              <a:cs typeface="ＭＳ Ｐゴシック" charset="0"/>
            </a:endParaRPr>
          </a:p>
        </p:txBody>
      </p:sp>
      <p:sp>
        <p:nvSpPr>
          <p:cNvPr id="2" name="Content Placeholder 1"/>
          <p:cNvSpPr>
            <a:spLocks noGrp="1"/>
          </p:cNvSpPr>
          <p:nvPr>
            <p:ph sz="half" idx="2"/>
          </p:nvPr>
        </p:nvSpPr>
        <p:spPr>
          <a:xfrm>
            <a:off x="4419600" y="1653493"/>
            <a:ext cx="4038601" cy="4638675"/>
          </a:xfrm>
        </p:spPr>
        <p:txBody>
          <a:bodyPr/>
          <a:lstStyle/>
          <a:p>
            <a:pPr>
              <a:defRPr/>
            </a:pPr>
            <a:r>
              <a:rPr lang="en-US" b="1" dirty="0" smtClean="0">
                <a:solidFill>
                  <a:srgbClr val="FF0000"/>
                </a:solidFill>
                <a:latin typeface="Arial" charset="0"/>
                <a:ea typeface="ＭＳ Ｐゴシック" charset="0"/>
              </a:rPr>
              <a:t>Quantifying Leakage &amp; allowing a small amounts of it (</a:t>
            </a:r>
            <a:r>
              <a:rPr lang="en-US" b="1" dirty="0" err="1" smtClean="0">
                <a:solidFill>
                  <a:srgbClr val="FF0000"/>
                </a:solidFill>
                <a:latin typeface="Arial" charset="0"/>
                <a:ea typeface="ＭＳ Ｐゴシック" charset="0"/>
              </a:rPr>
              <a:t>eg</a:t>
            </a:r>
            <a:r>
              <a:rPr lang="en-US" b="1" dirty="0" smtClean="0">
                <a:solidFill>
                  <a:srgbClr val="FF0000"/>
                </a:solidFill>
                <a:latin typeface="Arial" charset="0"/>
                <a:ea typeface="ＭＳ Ｐゴシック" charset="0"/>
              </a:rPr>
              <a:t> photos of eye color)</a:t>
            </a:r>
          </a:p>
          <a:p>
            <a:pPr>
              <a:defRPr/>
            </a:pPr>
            <a:r>
              <a:rPr lang="en-US" b="1" dirty="0" smtClean="0">
                <a:solidFill>
                  <a:srgbClr val="FF0000"/>
                </a:solidFill>
                <a:latin typeface="Arial" charset="0"/>
                <a:ea typeface="ＭＳ Ｐゴシック" charset="0"/>
              </a:rPr>
              <a:t>Careful </a:t>
            </a:r>
            <a:r>
              <a:rPr lang="en-US" b="1" dirty="0">
                <a:solidFill>
                  <a:srgbClr val="FF0000"/>
                </a:solidFill>
                <a:latin typeface="Arial" charset="0"/>
                <a:ea typeface="ＭＳ Ｐゴシック" charset="0"/>
              </a:rPr>
              <a:t>separation &amp; coupling of private &amp; public data </a:t>
            </a:r>
          </a:p>
          <a:p>
            <a:pPr lvl="1">
              <a:defRPr/>
            </a:pPr>
            <a:r>
              <a:rPr lang="en-US" b="1" dirty="0">
                <a:solidFill>
                  <a:srgbClr val="FF0000"/>
                </a:solidFill>
                <a:latin typeface="Arial" charset="0"/>
                <a:ea typeface="ＭＳ Ｐゴシック" charset="0"/>
              </a:rPr>
              <a:t>Lightweight, freely accessible secondary </a:t>
            </a:r>
            <a:r>
              <a:rPr lang="en-US" b="1" dirty="0" smtClean="0">
                <a:solidFill>
                  <a:srgbClr val="FF0000"/>
                </a:solidFill>
                <a:latin typeface="Arial" charset="0"/>
                <a:ea typeface="ＭＳ Ｐゴシック" charset="0"/>
              </a:rPr>
              <a:t>datasets coupled to underlying variants </a:t>
            </a:r>
          </a:p>
          <a:p>
            <a:pPr lvl="1">
              <a:defRPr/>
            </a:pPr>
            <a:r>
              <a:rPr lang="en-US" dirty="0">
                <a:latin typeface="Arial" charset="0"/>
                <a:ea typeface="ＭＳ Ｐゴシック" charset="0"/>
              </a:rPr>
              <a:t>Selection of stub &amp; "test pilot" datasets for benchmarking</a:t>
            </a:r>
          </a:p>
          <a:p>
            <a:pPr lvl="1">
              <a:defRPr/>
            </a:pPr>
            <a:r>
              <a:rPr lang="en-US" dirty="0">
                <a:latin typeface="Arial" charset="0"/>
                <a:ea typeface="ＭＳ Ｐゴシック" charset="0"/>
              </a:rPr>
              <a:t>Develop programs on public stubs on your laptop, then move the program to the cloud for </a:t>
            </a:r>
            <a:r>
              <a:rPr lang="en-US" dirty="0" smtClean="0">
                <a:latin typeface="Arial" charset="0"/>
                <a:ea typeface="ＭＳ Ｐゴシック" charset="0"/>
              </a:rPr>
              <a:t>private production </a:t>
            </a:r>
            <a:r>
              <a:rPr lang="en-US" dirty="0">
                <a:latin typeface="Arial" charset="0"/>
                <a:ea typeface="ＭＳ Ｐゴシック" charset="0"/>
              </a:rPr>
              <a:t>run</a:t>
            </a:r>
          </a:p>
          <a:p>
            <a:pPr lvl="1">
              <a:defRPr/>
            </a:pPr>
            <a:endParaRPr lang="en-US" b="1" dirty="0" smtClean="0">
              <a:solidFill>
                <a:srgbClr val="FF0000"/>
              </a:solidFill>
              <a:latin typeface="Arial" charset="0"/>
              <a:ea typeface="ＭＳ Ｐゴシック" charset="0"/>
            </a:endParaRPr>
          </a:p>
          <a:p>
            <a:endParaRPr lang="en-US" dirty="0"/>
          </a:p>
        </p:txBody>
      </p:sp>
      <p:sp>
        <p:nvSpPr>
          <p:cNvPr id="319491" name="TextBox 1"/>
          <p:cNvSpPr txBox="1">
            <a:spLocks noChangeArrowheads="1"/>
          </p:cNvSpPr>
          <p:nvPr/>
        </p:nvSpPr>
        <p:spPr bwMode="auto">
          <a:xfrm>
            <a:off x="31751" y="6560265"/>
            <a:ext cx="6722954" cy="276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5" tIns="45718" rIns="91435" bIns="45718">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b="0" dirty="0">
                <a:solidFill>
                  <a:srgbClr val="7F7F7F"/>
                </a:solidFill>
              </a:rPr>
              <a:t>[D </a:t>
            </a:r>
            <a:r>
              <a:rPr lang="en-US" b="0" dirty="0" err="1">
                <a:solidFill>
                  <a:srgbClr val="7F7F7F"/>
                </a:solidFill>
              </a:rPr>
              <a:t>Greenbaum</a:t>
            </a:r>
            <a:r>
              <a:rPr lang="en-US" b="0" dirty="0">
                <a:solidFill>
                  <a:srgbClr val="7F7F7F"/>
                </a:solidFill>
              </a:rPr>
              <a:t>, M Gerstein (‘11). Am J </a:t>
            </a:r>
            <a:r>
              <a:rPr lang="en-US" b="0" dirty="0" err="1">
                <a:solidFill>
                  <a:srgbClr val="7F7F7F"/>
                </a:solidFill>
              </a:rPr>
              <a:t>Bioeth</a:t>
            </a:r>
            <a:r>
              <a:rPr lang="en-US" b="0" dirty="0">
                <a:solidFill>
                  <a:srgbClr val="7F7F7F"/>
                </a:solidFill>
              </a:rPr>
              <a:t> 11:39. </a:t>
            </a:r>
            <a:r>
              <a:rPr lang="en-US" b="0" dirty="0" err="1">
                <a:solidFill>
                  <a:srgbClr val="7F7F7F"/>
                </a:solidFill>
              </a:rPr>
              <a:t>Greenbaum</a:t>
            </a:r>
            <a:r>
              <a:rPr lang="en-US" b="0" dirty="0">
                <a:solidFill>
                  <a:srgbClr val="7F7F7F"/>
                </a:solidFill>
              </a:rPr>
              <a:t> &amp; Gerstein, The Scientist ('13)]</a:t>
            </a:r>
          </a:p>
        </p:txBody>
      </p:sp>
    </p:spTree>
    <p:extLst>
      <p:ext uri="{BB962C8B-B14F-4D97-AF65-F5344CB8AC3E}">
        <p14:creationId xmlns:p14="http://schemas.microsoft.com/office/powerpoint/2010/main" val="111351650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07553" name="Title 1"/>
          <p:cNvSpPr>
            <a:spLocks noGrp="1"/>
          </p:cNvSpPr>
          <p:nvPr>
            <p:ph type="title"/>
            <p:custDataLst>
              <p:tags r:id="rId3"/>
            </p:custDataLst>
          </p:nvPr>
        </p:nvSpPr>
        <p:spPr>
          <a:xfrm>
            <a:off x="5717801" y="-98777"/>
            <a:ext cx="2973218" cy="1862667"/>
          </a:xfrm>
        </p:spPr>
        <p:txBody>
          <a:bodyPr/>
          <a:lstStyle/>
          <a:p>
            <a:pPr>
              <a:defRPr/>
            </a:pPr>
            <a:r>
              <a:rPr lang="en-US" dirty="0">
                <a:solidFill>
                  <a:schemeClr val="tx1">
                    <a:lumMod val="50000"/>
                    <a:lumOff val="50000"/>
                  </a:schemeClr>
                </a:solidFill>
              </a:rPr>
              <a:t> </a:t>
            </a:r>
            <a:r>
              <a:rPr lang="en-US" dirty="0" smtClean="0">
                <a:solidFill>
                  <a:schemeClr val="tx1">
                    <a:lumMod val="50000"/>
                    <a:lumOff val="50000"/>
                  </a:schemeClr>
                </a:solidFill>
              </a:rPr>
              <a:t>Genomic Privacy: Intertwined Social &amp; Technical Issues</a:t>
            </a:r>
            <a:endParaRPr lang="en-US" sz="1800" dirty="0">
              <a:solidFill>
                <a:schemeClr val="tx1">
                  <a:lumMod val="50000"/>
                  <a:lumOff val="50000"/>
                </a:schemeClr>
              </a:solidFill>
            </a:endParaRPr>
          </a:p>
        </p:txBody>
      </p:sp>
      <p:sp>
        <p:nvSpPr>
          <p:cNvPr id="327683" name="Content Placeholder 2"/>
          <p:cNvSpPr>
            <a:spLocks noGrp="1"/>
          </p:cNvSpPr>
          <p:nvPr>
            <p:ph sz="half" idx="1"/>
            <p:custDataLst>
              <p:tags r:id="rId4"/>
            </p:custDataLst>
          </p:nvPr>
        </p:nvSpPr>
        <p:spPr>
          <a:xfrm>
            <a:off x="14113" y="114300"/>
            <a:ext cx="5418667" cy="3767138"/>
          </a:xfrm>
        </p:spPr>
        <p:txBody>
          <a:bodyPr/>
          <a:lstStyle/>
          <a:p>
            <a:r>
              <a:rPr lang="en-US" sz="2400" dirty="0">
                <a:solidFill>
                  <a:schemeClr val="bg1">
                    <a:lumMod val="50000"/>
                  </a:schemeClr>
                </a:solidFill>
                <a:latin typeface="Arial" charset="0"/>
                <a:ea typeface="ＭＳ Ｐゴシック" charset="0"/>
                <a:cs typeface="ＭＳ Ｐゴシック" charset="0"/>
              </a:rPr>
              <a:t>Setting the Stage: the Advent of Personal Genomics</a:t>
            </a:r>
          </a:p>
          <a:p>
            <a:r>
              <a:rPr lang="en-US" sz="2400" b="1" dirty="0">
                <a:solidFill>
                  <a:schemeClr val="bg1"/>
                </a:solidFill>
                <a:latin typeface="Arial" charset="0"/>
                <a:ea typeface="ＭＳ Ｐゴシック" charset="0"/>
                <a:cs typeface="ＭＳ Ｐゴシック" charset="0"/>
              </a:rPr>
              <a:t>The Dilemma of Genomic Privacy</a:t>
            </a:r>
          </a:p>
          <a:p>
            <a:pPr lvl="1"/>
            <a:r>
              <a:rPr lang="en-US" sz="2200" dirty="0">
                <a:solidFill>
                  <a:schemeClr val="bg1">
                    <a:lumMod val="50000"/>
                  </a:schemeClr>
                </a:solidFill>
                <a:latin typeface="Arial" charset="0"/>
                <a:ea typeface="ＭＳ Ｐゴシック" charset="0"/>
                <a:cs typeface="ＭＳ Ｐゴシック" charset="0"/>
              </a:rPr>
              <a:t>Fundamental, inherited info that’s very private </a:t>
            </a:r>
            <a:r>
              <a:rPr lang="en-US" sz="2200" dirty="0" err="1">
                <a:solidFill>
                  <a:schemeClr val="bg1">
                    <a:lumMod val="50000"/>
                  </a:schemeClr>
                </a:solidFill>
                <a:latin typeface="Arial" charset="0"/>
                <a:ea typeface="ＭＳ Ｐゴシック" charset="0"/>
                <a:cs typeface="ＭＳ Ｐゴシック" charset="0"/>
              </a:rPr>
              <a:t>vs</a:t>
            </a:r>
            <a:r>
              <a:rPr lang="en-US" sz="2200" dirty="0">
                <a:solidFill>
                  <a:schemeClr val="bg1">
                    <a:lumMod val="50000"/>
                  </a:schemeClr>
                </a:solidFill>
                <a:latin typeface="Arial" charset="0"/>
                <a:ea typeface="ＭＳ Ｐゴシック" charset="0"/>
                <a:cs typeface="ＭＳ Ｐゴシック" charset="0"/>
              </a:rPr>
              <a:t> the need for large-scale data-sharing to enable med. research</a:t>
            </a:r>
          </a:p>
          <a:p>
            <a:r>
              <a:rPr lang="en-US" sz="2400" dirty="0">
                <a:solidFill>
                  <a:srgbClr val="FFFFFF"/>
                </a:solidFill>
                <a:latin typeface="Arial" charset="0"/>
                <a:ea typeface="ＭＳ Ｐゴシック" charset="0"/>
                <a:cs typeface="ＭＳ Ｐゴシック" charset="0"/>
              </a:rPr>
              <a:t>Current Social &amp; Tech Approaches</a:t>
            </a:r>
          </a:p>
          <a:p>
            <a:pPr lvl="1"/>
            <a:r>
              <a:rPr lang="en-US" sz="2200" dirty="0">
                <a:solidFill>
                  <a:schemeClr val="bg1">
                    <a:lumMod val="50000"/>
                  </a:schemeClr>
                </a:solidFill>
                <a:latin typeface="Arial" charset="0"/>
                <a:ea typeface="ＭＳ Ｐゴシック" charset="0"/>
                <a:cs typeface="ＭＳ Ｐゴシック" charset="0"/>
              </a:rPr>
              <a:t>GINA, Consents &amp; </a:t>
            </a:r>
            <a:br>
              <a:rPr lang="en-US" sz="2200" dirty="0">
                <a:solidFill>
                  <a:schemeClr val="bg1">
                    <a:lumMod val="50000"/>
                  </a:schemeClr>
                </a:solidFill>
                <a:latin typeface="Arial" charset="0"/>
                <a:ea typeface="ＭＳ Ｐゴシック" charset="0"/>
                <a:cs typeface="ＭＳ Ｐゴシック" charset="0"/>
              </a:rPr>
            </a:br>
            <a:r>
              <a:rPr lang="en-US" sz="2200" b="1" dirty="0">
                <a:solidFill>
                  <a:schemeClr val="bg1">
                    <a:lumMod val="50000"/>
                  </a:schemeClr>
                </a:solidFill>
                <a:latin typeface="Arial" charset="0"/>
                <a:ea typeface="ＭＳ Ｐゴシック" charset="0"/>
                <a:cs typeface="ＭＳ Ｐゴシック" charset="0"/>
              </a:rPr>
              <a:t>"Secure" use of </a:t>
            </a:r>
            <a:r>
              <a:rPr lang="en-US" sz="2200" b="1" dirty="0" err="1">
                <a:solidFill>
                  <a:schemeClr val="bg1">
                    <a:lumMod val="50000"/>
                  </a:schemeClr>
                </a:solidFill>
                <a:latin typeface="Arial" charset="0"/>
                <a:ea typeface="ＭＳ Ｐゴシック" charset="0"/>
                <a:cs typeface="ＭＳ Ｐゴシック" charset="0"/>
              </a:rPr>
              <a:t>dbGAP</a:t>
            </a:r>
            <a:endParaRPr lang="en-US" sz="2200" b="1" dirty="0">
              <a:solidFill>
                <a:schemeClr val="bg1">
                  <a:lumMod val="50000"/>
                </a:schemeClr>
              </a:solidFill>
              <a:latin typeface="Arial" charset="0"/>
              <a:ea typeface="ＭＳ Ｐゴシック" charset="0"/>
              <a:cs typeface="ＭＳ Ｐゴシック" charset="0"/>
            </a:endParaRPr>
          </a:p>
          <a:p>
            <a:pPr lvl="1"/>
            <a:r>
              <a:rPr lang="en-US" sz="2200" dirty="0">
                <a:solidFill>
                  <a:schemeClr val="bg1">
                    <a:lumMod val="50000"/>
                  </a:schemeClr>
                </a:solidFill>
                <a:latin typeface="Arial" charset="0"/>
                <a:ea typeface="ＭＳ Ｐゴシック" charset="0"/>
                <a:cs typeface="ＭＳ Ｐゴシック" charset="0"/>
              </a:rPr>
              <a:t>Issues: burdensome security, inconsistencies + ways the solutions have been partially </a:t>
            </a:r>
            <a:r>
              <a:rPr lang="en-US" sz="2200" b="1" dirty="0">
                <a:solidFill>
                  <a:schemeClr val="bg1">
                    <a:lumMod val="50000"/>
                  </a:schemeClr>
                </a:solidFill>
                <a:latin typeface="Arial" charset="0"/>
                <a:ea typeface="ＭＳ Ｐゴシック" charset="0"/>
                <a:cs typeface="ＭＳ Ｐゴシック" charset="0"/>
              </a:rPr>
              <a:t>"hacked”</a:t>
            </a:r>
          </a:p>
          <a:p>
            <a:pPr lvl="1"/>
            <a:r>
              <a:rPr lang="en-US" sz="2200" dirty="0" err="1">
                <a:solidFill>
                  <a:schemeClr val="bg1">
                    <a:lumMod val="50000"/>
                  </a:schemeClr>
                </a:solidFill>
                <a:latin typeface="Arial" charset="0"/>
                <a:ea typeface="ＭＳ Ｐゴシック" charset="0"/>
                <a:cs typeface="ＭＳ Ｐゴシック" charset="0"/>
              </a:rPr>
              <a:t>Strawman</a:t>
            </a:r>
            <a:r>
              <a:rPr lang="en-US" sz="2200" dirty="0">
                <a:solidFill>
                  <a:schemeClr val="bg1">
                    <a:lumMod val="50000"/>
                  </a:schemeClr>
                </a:solidFill>
                <a:latin typeface="Arial" charset="0"/>
                <a:ea typeface="ＭＳ Ｐゴシック" charset="0"/>
                <a:cs typeface="ＭＳ Ｐゴシック" charset="0"/>
              </a:rPr>
              <a:t> </a:t>
            </a:r>
            <a:r>
              <a:rPr lang="en-US" sz="2200" b="1" dirty="0">
                <a:solidFill>
                  <a:schemeClr val="bg1">
                    <a:lumMod val="50000"/>
                  </a:schemeClr>
                </a:solidFill>
                <a:latin typeface="Arial" charset="0"/>
                <a:ea typeface="ＭＳ Ｐゴシック" charset="0"/>
                <a:cs typeface="ＭＳ Ｐゴシック" charset="0"/>
              </a:rPr>
              <a:t>Hybrid </a:t>
            </a:r>
            <a:r>
              <a:rPr lang="en-US" sz="2200" b="1" dirty="0" err="1">
                <a:solidFill>
                  <a:schemeClr val="bg1">
                    <a:lumMod val="50000"/>
                  </a:schemeClr>
                </a:solidFill>
                <a:latin typeface="Arial" charset="0"/>
                <a:ea typeface="ＭＳ Ｐゴシック" charset="0"/>
                <a:cs typeface="ＭＳ Ｐゴシック" charset="0"/>
              </a:rPr>
              <a:t>Soc</a:t>
            </a:r>
            <a:r>
              <a:rPr lang="en-US" sz="2200" b="1" dirty="0">
                <a:solidFill>
                  <a:schemeClr val="bg1">
                    <a:lumMod val="50000"/>
                  </a:schemeClr>
                </a:solidFill>
                <a:latin typeface="Arial" charset="0"/>
                <a:ea typeface="ＭＳ Ｐゴシック" charset="0"/>
                <a:cs typeface="ＭＳ Ｐゴシック" charset="0"/>
              </a:rPr>
              <a:t>-Tech Proposal </a:t>
            </a:r>
            <a:r>
              <a:rPr lang="en-US" sz="2200" dirty="0">
                <a:solidFill>
                  <a:schemeClr val="bg1">
                    <a:lumMod val="50000"/>
                  </a:schemeClr>
                </a:solidFill>
                <a:latin typeface="Arial" charset="0"/>
                <a:ea typeface="ＭＳ Ｐゴシック" charset="0"/>
                <a:cs typeface="ＭＳ Ｐゴシック" charset="0"/>
              </a:rPr>
              <a:t>(Licensure, Cloud Enclaves. </a:t>
            </a:r>
            <a:r>
              <a:rPr lang="en-US" sz="2200" b="1" dirty="0">
                <a:solidFill>
                  <a:schemeClr val="bg1">
                    <a:lumMod val="50000"/>
                  </a:schemeClr>
                </a:solidFill>
                <a:latin typeface="Arial" charset="0"/>
                <a:ea typeface="ＭＳ Ｐゴシック" charset="0"/>
                <a:cs typeface="ＭＳ Ｐゴシック" charset="0"/>
              </a:rPr>
              <a:t>Quantifying Leaks, &amp; Closely Coupled priv.-public data</a:t>
            </a:r>
            <a:r>
              <a:rPr lang="en-US" sz="2200" dirty="0">
                <a:solidFill>
                  <a:schemeClr val="bg1">
                    <a:lumMod val="50000"/>
                  </a:schemeClr>
                </a:solidFill>
                <a:latin typeface="Arial" charset="0"/>
                <a:ea typeface="ＭＳ Ｐゴシック" charset="0"/>
                <a:cs typeface="ＭＳ Ｐゴシック" charset="0"/>
              </a:rPr>
              <a:t>)</a:t>
            </a:r>
          </a:p>
          <a:p>
            <a:pPr lvl="1"/>
            <a:endParaRPr lang="en-US" sz="2200" dirty="0">
              <a:solidFill>
                <a:schemeClr val="bg1">
                  <a:lumMod val="50000"/>
                </a:schemeClr>
              </a:solidFill>
              <a:latin typeface="Arial" charset="0"/>
              <a:ea typeface="ＭＳ Ｐゴシック" charset="0"/>
              <a:cs typeface="ＭＳ Ｐゴシック" charset="0"/>
            </a:endParaRPr>
          </a:p>
        </p:txBody>
      </p:sp>
      <p:sp>
        <p:nvSpPr>
          <p:cNvPr id="327684" name="Content Placeholder 3"/>
          <p:cNvSpPr>
            <a:spLocks noGrp="1"/>
          </p:cNvSpPr>
          <p:nvPr>
            <p:ph sz="half" idx="2"/>
            <p:custDataLst>
              <p:tags r:id="rId5"/>
            </p:custDataLst>
          </p:nvPr>
        </p:nvSpPr>
        <p:spPr>
          <a:xfrm>
            <a:off x="5393885" y="1689102"/>
            <a:ext cx="3621051" cy="4684713"/>
          </a:xfrm>
        </p:spPr>
        <p:txBody>
          <a:bodyPr/>
          <a:lstStyle/>
          <a:p>
            <a:r>
              <a:rPr lang="en-US" sz="2400" b="1" dirty="0">
                <a:solidFill>
                  <a:srgbClr val="FFFFFF"/>
                </a:solidFill>
                <a:latin typeface="Arial" charset="0"/>
                <a:ea typeface="ＭＳ Ｐゴシック" charset="0"/>
                <a:cs typeface="ＭＳ Ｐゴシック" charset="0"/>
              </a:rPr>
              <a:t>RNA-</a:t>
            </a:r>
            <a:r>
              <a:rPr lang="en-US" sz="2400" b="1" dirty="0" err="1">
                <a:solidFill>
                  <a:srgbClr val="FFFFFF"/>
                </a:solidFill>
                <a:latin typeface="Arial" charset="0"/>
                <a:ea typeface="ＭＳ Ｐゴシック" charset="0"/>
                <a:cs typeface="ＭＳ Ｐゴシック" charset="0"/>
              </a:rPr>
              <a:t>seq</a:t>
            </a:r>
            <a:r>
              <a:rPr lang="en-US" sz="2400" b="1" dirty="0">
                <a:solidFill>
                  <a:schemeClr val="bg1">
                    <a:lumMod val="50000"/>
                  </a:schemeClr>
                </a:solidFill>
                <a:latin typeface="Arial" charset="0"/>
                <a:ea typeface="ＭＳ Ｐゴシック" charset="0"/>
                <a:cs typeface="ＭＳ Ｐゴシック" charset="0"/>
              </a:rPr>
              <a:t> – practical problem of publicly sharing some of the info</a:t>
            </a:r>
          </a:p>
          <a:p>
            <a:pPr lvl="1"/>
            <a:r>
              <a:rPr lang="en-US" sz="2200" dirty="0">
                <a:solidFill>
                  <a:schemeClr val="bg1">
                    <a:lumMod val="50000"/>
                  </a:schemeClr>
                </a:solidFill>
                <a:latin typeface="Arial" charset="0"/>
                <a:ea typeface="ＭＳ Ｐゴシック" charset="0"/>
                <a:cs typeface="ＭＳ Ｐゴシック" charset="0"/>
              </a:rPr>
              <a:t>Removing SNVs in reads using </a:t>
            </a:r>
            <a:r>
              <a:rPr lang="en-US" sz="2200" b="1" dirty="0">
                <a:solidFill>
                  <a:srgbClr val="FFFFFF"/>
                </a:solidFill>
                <a:latin typeface="Arial" charset="0"/>
                <a:ea typeface="ＭＳ Ｐゴシック" charset="0"/>
                <a:cs typeface="ＭＳ Ｐゴシック" charset="0"/>
              </a:rPr>
              <a:t>MRF</a:t>
            </a:r>
          </a:p>
          <a:p>
            <a:pPr lvl="1"/>
            <a:r>
              <a:rPr lang="en-US" sz="2200" dirty="0">
                <a:solidFill>
                  <a:schemeClr val="bg1">
                    <a:lumMod val="50000"/>
                  </a:schemeClr>
                </a:solidFill>
                <a:latin typeface="Arial" charset="0"/>
                <a:ea typeface="ＭＳ Ｐゴシック" charset="0"/>
                <a:cs typeface="ＭＳ Ｐゴシック" charset="0"/>
              </a:rPr>
              <a:t>Quantifying &amp; removing variant info from </a:t>
            </a:r>
            <a:r>
              <a:rPr lang="en-US" sz="2200" dirty="0">
                <a:solidFill>
                  <a:srgbClr val="FFFFFF"/>
                </a:solidFill>
                <a:latin typeface="Arial" charset="0"/>
                <a:ea typeface="ＭＳ Ｐゴシック" charset="0"/>
                <a:cs typeface="ＭＳ Ｐゴシック" charset="0"/>
              </a:rPr>
              <a:t>expression levels + </a:t>
            </a:r>
            <a:r>
              <a:rPr lang="en-US" sz="2200" b="1" dirty="0" err="1">
                <a:solidFill>
                  <a:srgbClr val="FFFFFF"/>
                </a:solidFill>
                <a:latin typeface="Arial" charset="0"/>
                <a:ea typeface="ＭＳ Ｐゴシック" charset="0"/>
                <a:cs typeface="ＭＳ Ｐゴシック" charset="0"/>
              </a:rPr>
              <a:t>eQTLs</a:t>
            </a:r>
            <a:endParaRPr lang="en-US" sz="2200" b="1" dirty="0">
              <a:solidFill>
                <a:srgbClr val="FFFFFF"/>
              </a:solidFill>
              <a:latin typeface="Arial" charset="0"/>
              <a:ea typeface="ＭＳ Ｐゴシック" charset="0"/>
              <a:cs typeface="ＭＳ Ｐゴシック" charset="0"/>
            </a:endParaRPr>
          </a:p>
          <a:p>
            <a:pPr lvl="1"/>
            <a:r>
              <a:rPr lang="en-US" sz="2200" dirty="0">
                <a:solidFill>
                  <a:schemeClr val="bg1">
                    <a:lumMod val="50000"/>
                  </a:schemeClr>
                </a:solidFill>
                <a:latin typeface="Arial" charset="0"/>
                <a:ea typeface="ＭＳ Ｐゴシック" charset="0"/>
                <a:cs typeface="ＭＳ Ｐゴシック" charset="0"/>
              </a:rPr>
              <a:t>Further complications: </a:t>
            </a:r>
            <a:r>
              <a:rPr lang="en-US" sz="2200" dirty="0">
                <a:solidFill>
                  <a:srgbClr val="FFFFFF"/>
                </a:solidFill>
                <a:latin typeface="Arial" charset="0"/>
                <a:ea typeface="ＭＳ Ｐゴシック" charset="0"/>
                <a:cs typeface="ＭＳ Ｐゴシック" charset="0"/>
              </a:rPr>
              <a:t>SVs in pervasive transcription?</a:t>
            </a:r>
          </a:p>
          <a:p>
            <a:pPr lvl="2"/>
            <a:endParaRPr lang="en-US" sz="2200" dirty="0">
              <a:solidFill>
                <a:schemeClr val="bg1">
                  <a:lumMod val="50000"/>
                </a:schemeClr>
              </a:solidFill>
              <a:latin typeface="Arial" charset="0"/>
              <a:ea typeface="ＭＳ Ｐゴシック" charset="0"/>
              <a:cs typeface="ＭＳ Ｐゴシック" charset="0"/>
            </a:endParaRPr>
          </a:p>
          <a:p>
            <a:pPr lvl="1"/>
            <a:endParaRPr lang="en-US" sz="2200" dirty="0">
              <a:solidFill>
                <a:schemeClr val="bg1">
                  <a:lumMod val="50000"/>
                </a:schemeClr>
              </a:solidFill>
              <a:latin typeface="Arial" charset="0"/>
              <a:ea typeface="ＭＳ Ｐゴシック" charset="0"/>
              <a:cs typeface="ＭＳ Ｐゴシック" charset="0"/>
            </a:endParaRPr>
          </a:p>
        </p:txBody>
      </p:sp>
    </p:spTree>
    <p:custDataLst>
      <p:tags r:id="rId2"/>
    </p:custDataLst>
    <p:extLst>
      <p:ext uri="{BB962C8B-B14F-4D97-AF65-F5344CB8AC3E}">
        <p14:creationId xmlns:p14="http://schemas.microsoft.com/office/powerpoint/2010/main" val="477247395"/>
      </p:ext>
    </p:extLst>
  </p:cSld>
  <p:clrMapOvr>
    <a:overrideClrMapping bg1="lt1" tx1="dk1" bg2="lt2" tx2="dk2" accent1="accent1" accent2="accent2" accent3="accent3" accent4="accent4" accent5="accent5" accent6="accent6" hlink="hlink" folHlink="folHlink"/>
  </p:clrMapOvr>
  <p:transition xmlns:p14="http://schemas.microsoft.com/office/powerpoint/2010/main" advTm="110555"/>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37" name="Title 1"/>
          <p:cNvSpPr>
            <a:spLocks noGrp="1"/>
          </p:cNvSpPr>
          <p:nvPr>
            <p:ph type="title"/>
          </p:nvPr>
        </p:nvSpPr>
        <p:spPr>
          <a:xfrm>
            <a:off x="457200" y="238125"/>
            <a:ext cx="8229600" cy="717550"/>
          </a:xfrm>
        </p:spPr>
        <p:txBody>
          <a:bodyPr/>
          <a:lstStyle/>
          <a:p>
            <a:r>
              <a:rPr lang="en-US" sz="3200" dirty="0">
                <a:latin typeface="Arial" charset="0"/>
                <a:ea typeface="ＭＳ Ｐゴシック" charset="0"/>
                <a:cs typeface="ＭＳ Ｐゴシック" charset="0"/>
              </a:rPr>
              <a:t>RNA-</a:t>
            </a:r>
            <a:r>
              <a:rPr lang="en-US" sz="3200" dirty="0" err="1">
                <a:latin typeface="Arial" charset="0"/>
                <a:ea typeface="ＭＳ Ｐゴシック" charset="0"/>
                <a:cs typeface="ＭＳ Ｐゴシック" charset="0"/>
              </a:rPr>
              <a:t>seq</a:t>
            </a:r>
            <a:endParaRPr lang="en-US" sz="3200" dirty="0">
              <a:latin typeface="Arial" charset="0"/>
              <a:ea typeface="ＭＳ Ｐゴシック" charset="0"/>
              <a:cs typeface="ＭＳ Ｐゴシック" charset="0"/>
            </a:endParaRPr>
          </a:p>
        </p:txBody>
      </p:sp>
      <p:pic>
        <p:nvPicPr>
          <p:cNvPr id="321539" name="Picture 2"/>
          <p:cNvPicPr>
            <a:picLocks noChangeAspect="1" noChangeArrowheads="1"/>
          </p:cNvPicPr>
          <p:nvPr/>
        </p:nvPicPr>
        <p:blipFill>
          <a:blip r:embed="rId2">
            <a:extLst>
              <a:ext uri="{28A0092B-C50C-407E-A947-70E740481C1C}">
                <a14:useLocalDpi xmlns:a14="http://schemas.microsoft.com/office/drawing/2010/main" val="0"/>
              </a:ext>
            </a:extLst>
          </a:blip>
          <a:srcRect l="75133" t="17796" r="6596" b="5090"/>
          <a:stretch>
            <a:fillRect/>
          </a:stretch>
        </p:blipFill>
        <p:spPr bwMode="auto">
          <a:xfrm>
            <a:off x="6127644" y="1626672"/>
            <a:ext cx="2345884" cy="4632277"/>
          </a:xfrm>
          <a:prstGeom prst="rect">
            <a:avLst/>
          </a:prstGeom>
          <a:noFill/>
          <a:ln w="12700">
            <a:solidFill>
              <a:srgbClr val="00000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pic>
      <p:cxnSp>
        <p:nvCxnSpPr>
          <p:cNvPr id="4" name="Straight Arrow Connector 3"/>
          <p:cNvCxnSpPr/>
          <p:nvPr/>
        </p:nvCxnSpPr>
        <p:spPr>
          <a:xfrm>
            <a:off x="5291907" y="2191897"/>
            <a:ext cx="725488" cy="0"/>
          </a:xfrm>
          <a:prstGeom prst="straightConnector1">
            <a:avLst/>
          </a:prstGeom>
          <a:ln w="12700"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
        <p:nvSpPr>
          <p:cNvPr id="321542" name="TextBox 8"/>
          <p:cNvSpPr txBox="1">
            <a:spLocks noChangeArrowheads="1"/>
          </p:cNvSpPr>
          <p:nvPr/>
        </p:nvSpPr>
        <p:spPr bwMode="auto">
          <a:xfrm>
            <a:off x="5346726" y="6638025"/>
            <a:ext cx="3613081" cy="246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74" tIns="45690" rIns="91374" bIns="45690">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000" dirty="0">
                <a:solidFill>
                  <a:srgbClr val="7F7F7F"/>
                </a:solidFill>
              </a:rPr>
              <a:t>[</a:t>
            </a:r>
            <a:r>
              <a:rPr lang="en-US" sz="1000" i="1" dirty="0">
                <a:solidFill>
                  <a:srgbClr val="7F7F7F"/>
                </a:solidFill>
              </a:rPr>
              <a:t>PLOS CB</a:t>
            </a:r>
            <a:r>
              <a:rPr lang="en-US" sz="1000" dirty="0">
                <a:solidFill>
                  <a:srgbClr val="7F7F7F"/>
                </a:solidFill>
              </a:rPr>
              <a:t>  4:e1000158; </a:t>
            </a:r>
            <a:r>
              <a:rPr lang="en-US" sz="1000" i="1" dirty="0">
                <a:solidFill>
                  <a:srgbClr val="7F7F7F"/>
                </a:solidFill>
              </a:rPr>
              <a:t>PNAS</a:t>
            </a:r>
            <a:r>
              <a:rPr lang="en-US" sz="1000" dirty="0">
                <a:solidFill>
                  <a:srgbClr val="7F7F7F"/>
                </a:solidFill>
              </a:rPr>
              <a:t> 4:107: 5254 ; </a:t>
            </a:r>
            <a:r>
              <a:rPr lang="en-US" sz="1000" i="1" dirty="0">
                <a:solidFill>
                  <a:srgbClr val="7F7F7F"/>
                </a:solidFill>
              </a:rPr>
              <a:t>IJC </a:t>
            </a:r>
            <a:r>
              <a:rPr lang="en-US" sz="1000" dirty="0">
                <a:solidFill>
                  <a:srgbClr val="7F7F7F"/>
                </a:solidFill>
              </a:rPr>
              <a:t>123:569 ]</a:t>
            </a:r>
          </a:p>
        </p:txBody>
      </p:sp>
      <p:grpSp>
        <p:nvGrpSpPr>
          <p:cNvPr id="10" name="Group 9"/>
          <p:cNvGrpSpPr/>
          <p:nvPr/>
        </p:nvGrpSpPr>
        <p:grpSpPr>
          <a:xfrm>
            <a:off x="602320" y="1623658"/>
            <a:ext cx="4609766" cy="1217746"/>
            <a:chOff x="458297" y="1060617"/>
            <a:chExt cx="4163654" cy="1099898"/>
          </a:xfrm>
        </p:grpSpPr>
        <p:sp>
          <p:nvSpPr>
            <p:cNvPr id="3" name="TextBox 2"/>
            <p:cNvSpPr txBox="1"/>
            <p:nvPr/>
          </p:nvSpPr>
          <p:spPr>
            <a:xfrm>
              <a:off x="484448" y="1073712"/>
              <a:ext cx="3734350" cy="972970"/>
            </a:xfrm>
            <a:prstGeom prst="rect">
              <a:avLst/>
            </a:prstGeom>
            <a:noFill/>
          </p:spPr>
          <p:txBody>
            <a:bodyPr wrap="none" rtlCol="0">
              <a:spAutoFit/>
            </a:bodyPr>
            <a:lstStyle/>
            <a:p>
              <a:r>
                <a:rPr lang="en-US" sz="1600" b="0" dirty="0">
                  <a:latin typeface="Courier"/>
                  <a:cs typeface="Courier"/>
                </a:rPr>
                <a:t>ATACAAGCAAGTATAAGTTCGTATGCCGTCTT</a:t>
              </a:r>
            </a:p>
            <a:p>
              <a:r>
                <a:rPr lang="en-US" sz="1600" b="0" dirty="0">
                  <a:latin typeface="Courier"/>
                  <a:cs typeface="Courier"/>
                </a:rPr>
                <a:t>GGAGGCTGGAGTTGGGGACGTATGCGGCATAG</a:t>
              </a:r>
            </a:p>
            <a:p>
              <a:r>
                <a:rPr lang="en-US" sz="1600" b="0" dirty="0">
                  <a:latin typeface="Courier"/>
                  <a:cs typeface="Courier"/>
                </a:rPr>
                <a:t>TACCGATCGAGTCGACTGTAAACGTAGGCATA</a:t>
              </a:r>
            </a:p>
            <a:p>
              <a:r>
                <a:rPr lang="en-US" sz="1600" b="0" dirty="0">
                  <a:latin typeface="Courier"/>
                  <a:cs typeface="Courier"/>
                </a:rPr>
                <a:t>ATTCTGACTGGTGTCATGCTGATGTACTTAAA</a:t>
              </a:r>
              <a:endParaRPr lang="en-US" b="0" dirty="0" smtClean="0">
                <a:latin typeface="Helvetica"/>
                <a:cs typeface="Helvetica"/>
              </a:endParaRPr>
            </a:p>
          </p:txBody>
        </p:sp>
        <p:sp>
          <p:nvSpPr>
            <p:cNvPr id="5" name="Rectangle 4"/>
            <p:cNvSpPr/>
            <p:nvPr/>
          </p:nvSpPr>
          <p:spPr bwMode="auto">
            <a:xfrm>
              <a:off x="458297" y="1060617"/>
              <a:ext cx="4163654" cy="1099898"/>
            </a:xfrm>
            <a:prstGeom prst="rect">
              <a:avLst/>
            </a:prstGeom>
            <a:noFill/>
            <a:ln w="12700" cap="flat" cmpd="sng" algn="ctr">
              <a:solidFill>
                <a:schemeClr val="tx1"/>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algn="ctr" defTabSz="912762"/>
              <a:endParaRPr lang="en-US">
                <a:latin typeface="Arial" pitchFamily="-65" charset="0"/>
              </a:endParaRPr>
            </a:p>
          </p:txBody>
        </p:sp>
      </p:grpSp>
      <p:grpSp>
        <p:nvGrpSpPr>
          <p:cNvPr id="8" name="Group 7"/>
          <p:cNvGrpSpPr/>
          <p:nvPr/>
        </p:nvGrpSpPr>
        <p:grpSpPr>
          <a:xfrm>
            <a:off x="571415" y="3884202"/>
            <a:ext cx="4614951" cy="2378361"/>
            <a:chOff x="427391" y="3792543"/>
            <a:chExt cx="4168337" cy="2148194"/>
          </a:xfrm>
        </p:grpSpPr>
        <p:pic>
          <p:nvPicPr>
            <p:cNvPr id="9" name="Picture 2" descr="F4.large.jpg"/>
            <p:cNvPicPr>
              <a:picLocks noChangeAspect="1"/>
            </p:cNvPicPr>
            <p:nvPr/>
          </p:nvPicPr>
          <p:blipFill>
            <a:blip r:embed="rId3">
              <a:extLst>
                <a:ext uri="{28A0092B-C50C-407E-A947-70E740481C1C}">
                  <a14:useLocalDpi xmlns:a14="http://schemas.microsoft.com/office/drawing/2010/main" val="0"/>
                </a:ext>
              </a:extLst>
            </a:blip>
            <a:srcRect t="1900" r="32362" b="59163"/>
            <a:stretch>
              <a:fillRect/>
            </a:stretch>
          </p:blipFill>
          <p:spPr bwMode="auto">
            <a:xfrm>
              <a:off x="467218" y="3797270"/>
              <a:ext cx="4115419" cy="2143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p:cNvSpPr/>
            <p:nvPr/>
          </p:nvSpPr>
          <p:spPr bwMode="auto">
            <a:xfrm>
              <a:off x="427391" y="3792543"/>
              <a:ext cx="4168337" cy="2138376"/>
            </a:xfrm>
            <a:prstGeom prst="rect">
              <a:avLst/>
            </a:prstGeom>
            <a:noFill/>
            <a:ln w="12700" cap="flat" cmpd="sng" algn="ctr">
              <a:solidFill>
                <a:schemeClr val="tx1"/>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algn="ctr" defTabSz="912762"/>
              <a:endParaRPr lang="en-US">
                <a:latin typeface="Arial" pitchFamily="-65" charset="0"/>
              </a:endParaRPr>
            </a:p>
          </p:txBody>
        </p:sp>
      </p:grpSp>
      <p:cxnSp>
        <p:nvCxnSpPr>
          <p:cNvPr id="13" name="Straight Arrow Connector 12"/>
          <p:cNvCxnSpPr/>
          <p:nvPr/>
        </p:nvCxnSpPr>
        <p:spPr>
          <a:xfrm flipH="1" flipV="1">
            <a:off x="5289670" y="5132861"/>
            <a:ext cx="704555" cy="466"/>
          </a:xfrm>
          <a:prstGeom prst="straightConnector1">
            <a:avLst/>
          </a:prstGeom>
          <a:ln w="12700"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
        <p:nvSpPr>
          <p:cNvPr id="7" name="Rectangle 6"/>
          <p:cNvSpPr/>
          <p:nvPr/>
        </p:nvSpPr>
        <p:spPr>
          <a:xfrm>
            <a:off x="596969" y="2856373"/>
            <a:ext cx="4182067" cy="830993"/>
          </a:xfrm>
          <a:prstGeom prst="rect">
            <a:avLst/>
          </a:prstGeom>
        </p:spPr>
        <p:txBody>
          <a:bodyPr wrap="square" lIns="91435" tIns="45718" rIns="91435" bIns="45718">
            <a:spAutoFit/>
          </a:bodyPr>
          <a:lstStyle/>
          <a:p>
            <a:pPr>
              <a:defRPr/>
            </a:pPr>
            <a:r>
              <a:rPr lang="en-US" b="0" dirty="0" smtClean="0">
                <a:latin typeface="Helvetica"/>
                <a:cs typeface="Helvetica"/>
              </a:rPr>
              <a:t>Reads (</a:t>
            </a:r>
            <a:r>
              <a:rPr lang="en-US" b="0" dirty="0" err="1">
                <a:latin typeface="Helvetica"/>
                <a:cs typeface="Helvetica"/>
              </a:rPr>
              <a:t>fasta</a:t>
            </a:r>
            <a:r>
              <a:rPr lang="en-US" b="0" dirty="0" smtClean="0">
                <a:latin typeface="Helvetica"/>
                <a:cs typeface="Helvetica"/>
              </a:rPr>
              <a:t>)</a:t>
            </a:r>
          </a:p>
          <a:p>
            <a:pPr>
              <a:defRPr/>
            </a:pPr>
            <a:r>
              <a:rPr lang="zh-CN" altLang="en-US" b="0" dirty="0" smtClean="0">
                <a:latin typeface="Helvetica"/>
                <a:cs typeface="Helvetica"/>
              </a:rPr>
              <a:t>－</a:t>
            </a:r>
            <a:r>
              <a:rPr lang="en-US" altLang="zh-CN" b="0" dirty="0" smtClean="0">
                <a:latin typeface="Helvetica"/>
                <a:cs typeface="Helvetica"/>
              </a:rPr>
              <a:t> </a:t>
            </a:r>
            <a:r>
              <a:rPr lang="en-US" b="0" dirty="0" smtClean="0">
                <a:latin typeface="Helvetica"/>
                <a:cs typeface="Helvetica"/>
              </a:rPr>
              <a:t>Quality </a:t>
            </a:r>
            <a:r>
              <a:rPr lang="en-US" b="0" dirty="0">
                <a:latin typeface="Helvetica"/>
                <a:cs typeface="Helvetica"/>
              </a:rPr>
              <a:t>scores (</a:t>
            </a:r>
            <a:r>
              <a:rPr lang="en-US" b="0" dirty="0" err="1">
                <a:latin typeface="Helvetica"/>
                <a:cs typeface="Helvetica"/>
              </a:rPr>
              <a:t>fastq</a:t>
            </a:r>
            <a:r>
              <a:rPr lang="en-US" b="0" dirty="0" smtClean="0">
                <a:latin typeface="Helvetica"/>
                <a:cs typeface="Helvetica"/>
              </a:rPr>
              <a:t>)</a:t>
            </a:r>
          </a:p>
          <a:p>
            <a:pPr>
              <a:defRPr/>
            </a:pPr>
            <a:r>
              <a:rPr lang="zh-CN" altLang="en-US" b="0" dirty="0" smtClean="0">
                <a:latin typeface="Helvetica"/>
                <a:cs typeface="Helvetica"/>
              </a:rPr>
              <a:t>－</a:t>
            </a:r>
            <a:r>
              <a:rPr lang="en-US" altLang="zh-CN" b="0" dirty="0" smtClean="0">
                <a:latin typeface="Helvetica"/>
                <a:cs typeface="Helvetica"/>
              </a:rPr>
              <a:t> </a:t>
            </a:r>
            <a:r>
              <a:rPr lang="en-US" b="0" dirty="0">
                <a:latin typeface="Helvetica"/>
                <a:cs typeface="Helvetica"/>
              </a:rPr>
              <a:t>Mapping (BAM)</a:t>
            </a:r>
          </a:p>
          <a:p>
            <a:pPr>
              <a:defRPr/>
            </a:pPr>
            <a:r>
              <a:rPr lang="zh-CN" altLang="en-US" b="0" dirty="0" smtClean="0">
                <a:latin typeface="Helvetica"/>
                <a:cs typeface="Helvetica"/>
              </a:rPr>
              <a:t>－</a:t>
            </a:r>
            <a:r>
              <a:rPr lang="en-US" altLang="zh-CN" b="0" dirty="0" smtClean="0">
                <a:latin typeface="Helvetica"/>
                <a:cs typeface="Helvetica"/>
              </a:rPr>
              <a:t> </a:t>
            </a:r>
            <a:r>
              <a:rPr lang="en-US" b="0" dirty="0">
                <a:latin typeface="Helvetica"/>
                <a:cs typeface="Helvetica"/>
              </a:rPr>
              <a:t>Contain variant information in transcribed </a:t>
            </a:r>
            <a:r>
              <a:rPr lang="en-US" b="0" dirty="0" smtClean="0">
                <a:latin typeface="Helvetica"/>
                <a:cs typeface="Helvetica"/>
              </a:rPr>
              <a:t>regions</a:t>
            </a:r>
          </a:p>
        </p:txBody>
      </p:sp>
      <p:sp>
        <p:nvSpPr>
          <p:cNvPr id="17" name="Rectangle 16"/>
          <p:cNvSpPr/>
          <p:nvPr/>
        </p:nvSpPr>
        <p:spPr>
          <a:xfrm>
            <a:off x="552970" y="6269189"/>
            <a:ext cx="4182067" cy="461661"/>
          </a:xfrm>
          <a:prstGeom prst="rect">
            <a:avLst/>
          </a:prstGeom>
        </p:spPr>
        <p:txBody>
          <a:bodyPr wrap="square" lIns="91435" tIns="45718" rIns="91435" bIns="45718">
            <a:spAutoFit/>
          </a:bodyPr>
          <a:lstStyle/>
          <a:p>
            <a:pPr>
              <a:defRPr/>
            </a:pPr>
            <a:r>
              <a:rPr lang="en-US" b="0" dirty="0" smtClean="0">
                <a:latin typeface="Helvetica"/>
                <a:cs typeface="Helvetica"/>
              </a:rPr>
              <a:t>Quantitative information from RNA-</a:t>
            </a:r>
            <a:r>
              <a:rPr lang="en-US" b="0" dirty="0" err="1" smtClean="0">
                <a:latin typeface="Helvetica"/>
                <a:cs typeface="Helvetica"/>
              </a:rPr>
              <a:t>seq</a:t>
            </a:r>
            <a:r>
              <a:rPr lang="en-US" b="0" dirty="0" smtClean="0">
                <a:latin typeface="Helvetica"/>
                <a:cs typeface="Helvetica"/>
              </a:rPr>
              <a:t> signal: average signals at exon level (RPKMs)</a:t>
            </a:r>
            <a:endParaRPr lang="en-US" b="0" dirty="0">
              <a:latin typeface="Helvetica"/>
              <a:cs typeface="Helvetica"/>
            </a:endParaRPr>
          </a:p>
        </p:txBody>
      </p:sp>
      <p:sp>
        <p:nvSpPr>
          <p:cNvPr id="22" name="Rectangle 21"/>
          <p:cNvSpPr/>
          <p:nvPr/>
        </p:nvSpPr>
        <p:spPr>
          <a:xfrm>
            <a:off x="6139072" y="6303742"/>
            <a:ext cx="1743067" cy="276995"/>
          </a:xfrm>
          <a:prstGeom prst="rect">
            <a:avLst/>
          </a:prstGeom>
        </p:spPr>
        <p:txBody>
          <a:bodyPr wrap="square" lIns="91435" tIns="45718" rIns="91435" bIns="45718">
            <a:spAutoFit/>
          </a:bodyPr>
          <a:lstStyle/>
          <a:p>
            <a:pPr>
              <a:defRPr/>
            </a:pPr>
            <a:r>
              <a:rPr lang="en-US" b="0" dirty="0" smtClean="0">
                <a:latin typeface="Helvetica"/>
                <a:cs typeface="Helvetica"/>
              </a:rPr>
              <a:t>Reads =&gt; Signal</a:t>
            </a:r>
            <a:endParaRPr lang="en-US" b="0" dirty="0">
              <a:latin typeface="Helvetica"/>
              <a:cs typeface="Helvetica"/>
            </a:endParaRPr>
          </a:p>
        </p:txBody>
      </p:sp>
      <p:sp>
        <p:nvSpPr>
          <p:cNvPr id="16" name="Rectangle 15"/>
          <p:cNvSpPr/>
          <p:nvPr/>
        </p:nvSpPr>
        <p:spPr>
          <a:xfrm>
            <a:off x="466036" y="828149"/>
            <a:ext cx="8424281" cy="646327"/>
          </a:xfrm>
          <a:prstGeom prst="rect">
            <a:avLst/>
          </a:prstGeom>
        </p:spPr>
        <p:txBody>
          <a:bodyPr wrap="square" lIns="91435" tIns="45718" rIns="91435" bIns="45718">
            <a:spAutoFit/>
          </a:bodyPr>
          <a:lstStyle/>
          <a:p>
            <a:r>
              <a:rPr lang="en-US" sz="1800" b="0" dirty="0">
                <a:latin typeface="Helvetica"/>
                <a:cs typeface="Helvetica"/>
              </a:rPr>
              <a:t>RNA-</a:t>
            </a:r>
            <a:r>
              <a:rPr lang="en-US" sz="1800" b="0" dirty="0" err="1">
                <a:latin typeface="Helvetica"/>
                <a:cs typeface="Helvetica"/>
              </a:rPr>
              <a:t>seq</a:t>
            </a:r>
            <a:r>
              <a:rPr lang="en-US" sz="1800" b="0" dirty="0">
                <a:latin typeface="Helvetica"/>
                <a:cs typeface="Helvetica"/>
              </a:rPr>
              <a:t> uses next-generation sequencing technologies to reveal RNA presence and quantity within a biological sample.</a:t>
            </a:r>
            <a:endParaRPr lang="en-US" sz="1800" dirty="0"/>
          </a:p>
        </p:txBody>
      </p:sp>
    </p:spTree>
    <p:extLst>
      <p:ext uri="{BB962C8B-B14F-4D97-AF65-F5344CB8AC3E}">
        <p14:creationId xmlns:p14="http://schemas.microsoft.com/office/powerpoint/2010/main" val="1382934915"/>
      </p:ext>
    </p:extLst>
  </p:cSld>
  <p:clrMapOvr>
    <a:masterClrMapping/>
  </p:clrMapOvr>
  <p:transition xmlns:p14="http://schemas.microsoft.com/office/powerpoint/2010/main" advTm="47231"/>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5" name="Rectangle 2"/>
          <p:cNvSpPr>
            <a:spLocks noGrp="1" noChangeArrowheads="1"/>
          </p:cNvSpPr>
          <p:nvPr>
            <p:ph type="title"/>
          </p:nvPr>
        </p:nvSpPr>
        <p:spPr>
          <a:xfrm>
            <a:off x="685800" y="358775"/>
            <a:ext cx="7772400" cy="800100"/>
          </a:xfrm>
        </p:spPr>
        <p:txBody>
          <a:bodyPr/>
          <a:lstStyle/>
          <a:p>
            <a:pPr eaLnBrk="1" hangingPunct="1"/>
            <a:r>
              <a:rPr lang="en-US" sz="3600">
                <a:latin typeface="Arial" charset="0"/>
                <a:ea typeface="ＭＳ Ｐゴシック" charset="0"/>
                <a:cs typeface="ＭＳ Ｐゴシック" charset="0"/>
              </a:rPr>
              <a:t>Light-weight formats</a:t>
            </a:r>
          </a:p>
        </p:txBody>
      </p:sp>
      <p:pic>
        <p:nvPicPr>
          <p:cNvPr id="323586" name="Picture 4" descr="Screen shot 2010-06-23 at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8013" y="3254385"/>
            <a:ext cx="7796212" cy="2030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23587" name="Group 14"/>
          <p:cNvGrpSpPr>
            <a:grpSpLocks/>
          </p:cNvGrpSpPr>
          <p:nvPr/>
        </p:nvGrpSpPr>
        <p:grpSpPr bwMode="auto">
          <a:xfrm>
            <a:off x="3101981" y="5480060"/>
            <a:ext cx="2117725" cy="619125"/>
            <a:chOff x="1028700" y="4082858"/>
            <a:chExt cx="3657600" cy="1069975"/>
          </a:xfrm>
        </p:grpSpPr>
        <p:sp>
          <p:nvSpPr>
            <p:cNvPr id="323592" name="Line 6"/>
            <p:cNvSpPr>
              <a:spLocks noChangeShapeType="1"/>
            </p:cNvSpPr>
            <p:nvPr/>
          </p:nvSpPr>
          <p:spPr bwMode="auto">
            <a:xfrm>
              <a:off x="1028700" y="4235258"/>
              <a:ext cx="3657600" cy="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3593" name="Rectangle 7"/>
            <p:cNvSpPr>
              <a:spLocks noChangeArrowheads="1"/>
            </p:cNvSpPr>
            <p:nvPr/>
          </p:nvSpPr>
          <p:spPr bwMode="auto">
            <a:xfrm>
              <a:off x="1333500" y="4159058"/>
              <a:ext cx="990600" cy="1524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323594" name="Rectangle 8"/>
            <p:cNvSpPr>
              <a:spLocks noChangeArrowheads="1"/>
            </p:cNvSpPr>
            <p:nvPr/>
          </p:nvSpPr>
          <p:spPr bwMode="auto">
            <a:xfrm>
              <a:off x="2705100" y="4997258"/>
              <a:ext cx="533400" cy="152400"/>
            </a:xfrm>
            <a:prstGeom prst="rect">
              <a:avLst/>
            </a:prstGeom>
            <a:solidFill>
              <a:srgbClr val="FF9900"/>
            </a:solidFill>
            <a:ln w="9525">
              <a:solidFill>
                <a:schemeClr val="tx1"/>
              </a:solidFill>
              <a:miter lim="800000"/>
              <a:headEnd/>
              <a:tailEnd/>
            </a:ln>
          </p:spPr>
          <p:txBody>
            <a:bodyPr wrap="none" anchor="ctr"/>
            <a:lstStyle/>
            <a:p>
              <a:endParaRPr lang="en-US"/>
            </a:p>
          </p:txBody>
        </p:sp>
        <p:sp>
          <p:nvSpPr>
            <p:cNvPr id="323595" name="Line 9"/>
            <p:cNvSpPr>
              <a:spLocks noChangeShapeType="1"/>
            </p:cNvSpPr>
            <p:nvPr/>
          </p:nvSpPr>
          <p:spPr bwMode="auto">
            <a:xfrm flipH="1" flipV="1">
              <a:off x="2019300" y="4311458"/>
              <a:ext cx="685800" cy="685800"/>
            </a:xfrm>
            <a:prstGeom prst="line">
              <a:avLst/>
            </a:prstGeom>
            <a:noFill/>
            <a:ln w="9525" cap="rnd">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3596" name="Line 10"/>
            <p:cNvSpPr>
              <a:spLocks noChangeShapeType="1"/>
            </p:cNvSpPr>
            <p:nvPr/>
          </p:nvSpPr>
          <p:spPr bwMode="auto">
            <a:xfrm flipH="1" flipV="1">
              <a:off x="2324100" y="4311458"/>
              <a:ext cx="685800" cy="685800"/>
            </a:xfrm>
            <a:prstGeom prst="line">
              <a:avLst/>
            </a:prstGeom>
            <a:noFill/>
            <a:ln w="9525" cap="rnd">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3597" name="Line 11"/>
            <p:cNvSpPr>
              <a:spLocks noChangeShapeType="1"/>
            </p:cNvSpPr>
            <p:nvPr/>
          </p:nvSpPr>
          <p:spPr bwMode="auto">
            <a:xfrm flipH="1">
              <a:off x="3009900" y="4311458"/>
              <a:ext cx="304800" cy="685800"/>
            </a:xfrm>
            <a:prstGeom prst="line">
              <a:avLst/>
            </a:prstGeom>
            <a:noFill/>
            <a:ln w="9525" cap="rnd">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3598" name="Line 12"/>
            <p:cNvSpPr>
              <a:spLocks noChangeShapeType="1"/>
            </p:cNvSpPr>
            <p:nvPr/>
          </p:nvSpPr>
          <p:spPr bwMode="auto">
            <a:xfrm flipH="1">
              <a:off x="3238500" y="4311458"/>
              <a:ext cx="304800" cy="685800"/>
            </a:xfrm>
            <a:prstGeom prst="line">
              <a:avLst/>
            </a:prstGeom>
            <a:noFill/>
            <a:ln w="9525" cap="rnd">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3599" name="Rectangle 15"/>
            <p:cNvSpPr>
              <a:spLocks noChangeArrowheads="1"/>
            </p:cNvSpPr>
            <p:nvPr/>
          </p:nvSpPr>
          <p:spPr bwMode="auto">
            <a:xfrm>
              <a:off x="4305300" y="4159058"/>
              <a:ext cx="152400" cy="1524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323600" name="Rectangle 16"/>
            <p:cNvSpPr>
              <a:spLocks noChangeArrowheads="1"/>
            </p:cNvSpPr>
            <p:nvPr/>
          </p:nvSpPr>
          <p:spPr bwMode="auto">
            <a:xfrm>
              <a:off x="3314700" y="4159058"/>
              <a:ext cx="685800" cy="1524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323601" name="Line 22"/>
            <p:cNvSpPr>
              <a:spLocks noChangeShapeType="1"/>
            </p:cNvSpPr>
            <p:nvPr/>
          </p:nvSpPr>
          <p:spPr bwMode="auto">
            <a:xfrm flipV="1">
              <a:off x="2019300" y="4082858"/>
              <a:ext cx="0" cy="228600"/>
            </a:xfrm>
            <a:prstGeom prst="line">
              <a:avLst/>
            </a:prstGeom>
            <a:noFill/>
            <a:ln w="6350" cap="rnd">
              <a:solidFill>
                <a:schemeClr val="bg2"/>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3602" name="Line 23"/>
            <p:cNvSpPr>
              <a:spLocks noChangeShapeType="1"/>
            </p:cNvSpPr>
            <p:nvPr/>
          </p:nvSpPr>
          <p:spPr bwMode="auto">
            <a:xfrm flipV="1">
              <a:off x="2324100" y="4082858"/>
              <a:ext cx="0" cy="228600"/>
            </a:xfrm>
            <a:prstGeom prst="line">
              <a:avLst/>
            </a:prstGeom>
            <a:noFill/>
            <a:ln w="6350" cap="rnd">
              <a:solidFill>
                <a:schemeClr val="bg2"/>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3603" name="Line 24"/>
            <p:cNvSpPr>
              <a:spLocks noChangeShapeType="1"/>
            </p:cNvSpPr>
            <p:nvPr/>
          </p:nvSpPr>
          <p:spPr bwMode="auto">
            <a:xfrm flipV="1">
              <a:off x="3314700" y="4082858"/>
              <a:ext cx="0" cy="228600"/>
            </a:xfrm>
            <a:prstGeom prst="line">
              <a:avLst/>
            </a:prstGeom>
            <a:noFill/>
            <a:ln w="6350" cap="rnd">
              <a:solidFill>
                <a:schemeClr val="bg2"/>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3604" name="Line 25"/>
            <p:cNvSpPr>
              <a:spLocks noChangeShapeType="1"/>
            </p:cNvSpPr>
            <p:nvPr/>
          </p:nvSpPr>
          <p:spPr bwMode="auto">
            <a:xfrm flipV="1">
              <a:off x="3543300" y="4082858"/>
              <a:ext cx="0" cy="228600"/>
            </a:xfrm>
            <a:prstGeom prst="line">
              <a:avLst/>
            </a:prstGeom>
            <a:noFill/>
            <a:ln w="6350" cap="rnd">
              <a:solidFill>
                <a:schemeClr val="bg2"/>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3605" name="Line 33"/>
            <p:cNvSpPr>
              <a:spLocks noChangeShapeType="1"/>
            </p:cNvSpPr>
            <p:nvPr/>
          </p:nvSpPr>
          <p:spPr bwMode="auto">
            <a:xfrm>
              <a:off x="3009900" y="5013133"/>
              <a:ext cx="0" cy="139700"/>
            </a:xfrm>
            <a:prstGeom prst="line">
              <a:avLst/>
            </a:prstGeom>
            <a:noFill/>
            <a:ln w="9525" cap="rnd">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323588" name="TextBox 2"/>
          <p:cNvSpPr txBox="1">
            <a:spLocks noChangeArrowheads="1"/>
          </p:cNvSpPr>
          <p:nvPr/>
        </p:nvSpPr>
        <p:spPr bwMode="auto">
          <a:xfrm>
            <a:off x="2879729" y="6192838"/>
            <a:ext cx="2663825" cy="646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74" tIns="45690" rIns="91374" bIns="45690">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800"/>
              <a:t>Mapping coordinates without variants (MRF)</a:t>
            </a:r>
          </a:p>
        </p:txBody>
      </p:sp>
      <p:sp>
        <p:nvSpPr>
          <p:cNvPr id="323589" name="TextBox 31"/>
          <p:cNvSpPr txBox="1">
            <a:spLocks noChangeArrowheads="1"/>
          </p:cNvSpPr>
          <p:nvPr/>
        </p:nvSpPr>
        <p:spPr bwMode="auto">
          <a:xfrm>
            <a:off x="6242055" y="5494339"/>
            <a:ext cx="1992645" cy="1200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74" tIns="45690" rIns="91374" bIns="45690">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800"/>
              <a:t>Reads </a:t>
            </a:r>
            <a:br>
              <a:rPr lang="en-US" sz="1800"/>
            </a:br>
            <a:r>
              <a:rPr lang="en-US" sz="1800"/>
              <a:t>(linked via ID, </a:t>
            </a:r>
            <a:br>
              <a:rPr lang="en-US" sz="1800"/>
            </a:br>
            <a:r>
              <a:rPr lang="en-US" sz="1800"/>
              <a:t>10X larger than </a:t>
            </a:r>
            <a:br>
              <a:rPr lang="en-US" sz="1800"/>
            </a:br>
            <a:r>
              <a:rPr lang="en-US" sz="1800"/>
              <a:t>mapping coord.)</a:t>
            </a:r>
          </a:p>
        </p:txBody>
      </p:sp>
      <p:sp>
        <p:nvSpPr>
          <p:cNvPr id="323590" name="Content Placeholder 25"/>
          <p:cNvSpPr>
            <a:spLocks noGrp="1"/>
          </p:cNvSpPr>
          <p:nvPr>
            <p:ph idx="1"/>
          </p:nvPr>
        </p:nvSpPr>
        <p:spPr>
          <a:xfrm>
            <a:off x="608013" y="1174760"/>
            <a:ext cx="7796212" cy="2530549"/>
          </a:xfrm>
        </p:spPr>
        <p:txBody>
          <a:bodyPr>
            <a:spAutoFit/>
          </a:bodyPr>
          <a:lstStyle/>
          <a:p>
            <a:r>
              <a:rPr lang="en-US" dirty="0">
                <a:latin typeface="Arial" charset="0"/>
                <a:ea typeface="ＭＳ Ｐゴシック" charset="0"/>
                <a:cs typeface="ＭＳ Ｐゴシック" charset="0"/>
              </a:rPr>
              <a:t>Some lightweight format clearly separate public &amp; private info., aiding exchange</a:t>
            </a:r>
          </a:p>
          <a:p>
            <a:r>
              <a:rPr lang="en-US" dirty="0">
                <a:latin typeface="Arial" charset="0"/>
                <a:ea typeface="ＭＳ Ｐゴシック" charset="0"/>
                <a:cs typeface="ＭＳ Ｐゴシック" charset="0"/>
              </a:rPr>
              <a:t>Files become much smaller</a:t>
            </a:r>
          </a:p>
          <a:p>
            <a:r>
              <a:rPr lang="en-US" dirty="0">
                <a:latin typeface="Arial" charset="0"/>
                <a:ea typeface="ＭＳ Ｐゴシック" charset="0"/>
                <a:cs typeface="ＭＳ Ｐゴシック" charset="0"/>
              </a:rPr>
              <a:t>Distinction between formats to compute on and those to archive with – become sharper with big data</a:t>
            </a:r>
          </a:p>
          <a:p>
            <a:endParaRPr lang="en-US" dirty="0">
              <a:latin typeface="Arial" charset="0"/>
              <a:ea typeface="ＭＳ Ｐゴシック" charset="0"/>
              <a:cs typeface="ＭＳ Ｐゴシック" charset="0"/>
            </a:endParaRPr>
          </a:p>
        </p:txBody>
      </p:sp>
      <p:sp>
        <p:nvSpPr>
          <p:cNvPr id="2" name="TextBox 1"/>
          <p:cNvSpPr txBox="1"/>
          <p:nvPr/>
        </p:nvSpPr>
        <p:spPr>
          <a:xfrm>
            <a:off x="238130" y="6477010"/>
            <a:ext cx="1638319" cy="246161"/>
          </a:xfrm>
          <a:prstGeom prst="rect">
            <a:avLst/>
          </a:prstGeom>
          <a:noFill/>
        </p:spPr>
        <p:txBody>
          <a:bodyPr wrap="none" lIns="91374" tIns="45690" rIns="91374" bIns="45690">
            <a:spAutoFit/>
          </a:bodyPr>
          <a:lstStyle/>
          <a:p>
            <a:pPr>
              <a:defRPr/>
            </a:pPr>
            <a:r>
              <a:rPr lang="en-US" sz="1000" dirty="0">
                <a:solidFill>
                  <a:schemeClr val="bg1">
                    <a:lumMod val="50000"/>
                  </a:schemeClr>
                </a:solidFill>
              </a:rPr>
              <a:t>[</a:t>
            </a:r>
            <a:r>
              <a:rPr lang="en-US" sz="1000" i="1" dirty="0">
                <a:solidFill>
                  <a:schemeClr val="bg1">
                    <a:lumMod val="50000"/>
                  </a:schemeClr>
                </a:solidFill>
              </a:rPr>
              <a:t>Bioinformatics</a:t>
            </a:r>
            <a:r>
              <a:rPr lang="en-US" sz="1000" dirty="0">
                <a:solidFill>
                  <a:schemeClr val="bg1">
                    <a:lumMod val="50000"/>
                  </a:schemeClr>
                </a:solidFill>
              </a:rPr>
              <a:t> 27: 281]</a:t>
            </a:r>
          </a:p>
        </p:txBody>
      </p:sp>
    </p:spTree>
  </p:cSld>
  <p:clrMapOvr>
    <a:masterClrMapping/>
  </p:clrMapOvr>
  <p:transition xmlns:p14="http://schemas.microsoft.com/office/powerpoint/2010/main" spd="slow" advTm="40724"/>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3" name="Rectangle 2"/>
          <p:cNvSpPr>
            <a:spLocks noGrp="1" noChangeArrowheads="1"/>
          </p:cNvSpPr>
          <p:nvPr>
            <p:ph type="title"/>
          </p:nvPr>
        </p:nvSpPr>
        <p:spPr>
          <a:xfrm>
            <a:off x="514350" y="300038"/>
            <a:ext cx="1708150" cy="1143000"/>
          </a:xfrm>
        </p:spPr>
        <p:txBody>
          <a:bodyPr/>
          <a:lstStyle/>
          <a:p>
            <a:pPr eaLnBrk="1" hangingPunct="1"/>
            <a:r>
              <a:rPr lang="en-US">
                <a:latin typeface="Arial" charset="0"/>
                <a:ea typeface="ＭＳ Ｐゴシック" charset="0"/>
                <a:cs typeface="ＭＳ Ｐゴシック" charset="0"/>
              </a:rPr>
              <a:t>MRF Examples</a:t>
            </a:r>
          </a:p>
        </p:txBody>
      </p:sp>
      <p:grpSp>
        <p:nvGrpSpPr>
          <p:cNvPr id="325634" name="Group 4"/>
          <p:cNvGrpSpPr>
            <a:grpSpLocks/>
          </p:cNvGrpSpPr>
          <p:nvPr/>
        </p:nvGrpSpPr>
        <p:grpSpPr bwMode="auto">
          <a:xfrm>
            <a:off x="2633664" y="763588"/>
            <a:ext cx="5967412" cy="1928812"/>
            <a:chOff x="2352" y="1923"/>
            <a:chExt cx="3360" cy="1086"/>
          </a:xfrm>
        </p:grpSpPr>
        <p:sp>
          <p:nvSpPr>
            <p:cNvPr id="325675" name="Text Box 5"/>
            <p:cNvSpPr txBox="1">
              <a:spLocks noChangeArrowheads="1"/>
            </p:cNvSpPr>
            <p:nvPr/>
          </p:nvSpPr>
          <p:spPr bwMode="auto">
            <a:xfrm>
              <a:off x="2352" y="2294"/>
              <a:ext cx="912" cy="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pPr>
              <a:r>
                <a:rPr lang="en-US"/>
                <a:t>AlignmentBlock 1</a:t>
              </a:r>
              <a:endParaRPr lang="en-US" sz="1600"/>
            </a:p>
          </p:txBody>
        </p:sp>
        <p:sp>
          <p:nvSpPr>
            <p:cNvPr id="325676" name="Line 6"/>
            <p:cNvSpPr>
              <a:spLocks noChangeShapeType="1"/>
            </p:cNvSpPr>
            <p:nvPr/>
          </p:nvSpPr>
          <p:spPr bwMode="auto">
            <a:xfrm>
              <a:off x="2448" y="2102"/>
              <a:ext cx="2304" cy="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5677" name="Rectangle 7"/>
            <p:cNvSpPr>
              <a:spLocks noChangeArrowheads="1"/>
            </p:cNvSpPr>
            <p:nvPr/>
          </p:nvSpPr>
          <p:spPr bwMode="auto">
            <a:xfrm>
              <a:off x="2640" y="2054"/>
              <a:ext cx="624" cy="96"/>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325678" name="Rectangle 8"/>
            <p:cNvSpPr>
              <a:spLocks noChangeArrowheads="1"/>
            </p:cNvSpPr>
            <p:nvPr/>
          </p:nvSpPr>
          <p:spPr bwMode="auto">
            <a:xfrm>
              <a:off x="3504" y="2582"/>
              <a:ext cx="336" cy="96"/>
            </a:xfrm>
            <a:prstGeom prst="rect">
              <a:avLst/>
            </a:prstGeom>
            <a:solidFill>
              <a:srgbClr val="FF9900"/>
            </a:solidFill>
            <a:ln w="9525">
              <a:solidFill>
                <a:schemeClr val="tx1"/>
              </a:solidFill>
              <a:miter lim="800000"/>
              <a:headEnd/>
              <a:tailEnd/>
            </a:ln>
          </p:spPr>
          <p:txBody>
            <a:bodyPr wrap="none" anchor="ctr"/>
            <a:lstStyle/>
            <a:p>
              <a:endParaRPr lang="en-US"/>
            </a:p>
          </p:txBody>
        </p:sp>
        <p:sp>
          <p:nvSpPr>
            <p:cNvPr id="325679" name="Line 9"/>
            <p:cNvSpPr>
              <a:spLocks noChangeShapeType="1"/>
            </p:cNvSpPr>
            <p:nvPr/>
          </p:nvSpPr>
          <p:spPr bwMode="auto">
            <a:xfrm flipH="1" flipV="1">
              <a:off x="3072" y="2150"/>
              <a:ext cx="432" cy="432"/>
            </a:xfrm>
            <a:prstGeom prst="line">
              <a:avLst/>
            </a:prstGeom>
            <a:noFill/>
            <a:ln w="9525" cap="rnd">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5680" name="Line 10"/>
            <p:cNvSpPr>
              <a:spLocks noChangeShapeType="1"/>
            </p:cNvSpPr>
            <p:nvPr/>
          </p:nvSpPr>
          <p:spPr bwMode="auto">
            <a:xfrm flipH="1" flipV="1">
              <a:off x="3264" y="2150"/>
              <a:ext cx="432" cy="432"/>
            </a:xfrm>
            <a:prstGeom prst="line">
              <a:avLst/>
            </a:prstGeom>
            <a:noFill/>
            <a:ln w="9525" cap="rnd">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5681" name="Line 11"/>
            <p:cNvSpPr>
              <a:spLocks noChangeShapeType="1"/>
            </p:cNvSpPr>
            <p:nvPr/>
          </p:nvSpPr>
          <p:spPr bwMode="auto">
            <a:xfrm flipH="1">
              <a:off x="3696" y="2150"/>
              <a:ext cx="192" cy="432"/>
            </a:xfrm>
            <a:prstGeom prst="line">
              <a:avLst/>
            </a:prstGeom>
            <a:noFill/>
            <a:ln w="9525" cap="rnd">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5682" name="Line 12"/>
            <p:cNvSpPr>
              <a:spLocks noChangeShapeType="1"/>
            </p:cNvSpPr>
            <p:nvPr/>
          </p:nvSpPr>
          <p:spPr bwMode="auto">
            <a:xfrm flipH="1">
              <a:off x="3840" y="2150"/>
              <a:ext cx="192" cy="432"/>
            </a:xfrm>
            <a:prstGeom prst="line">
              <a:avLst/>
            </a:prstGeom>
            <a:noFill/>
            <a:ln w="9525" cap="rnd">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5683" name="Text Box 13"/>
            <p:cNvSpPr txBox="1">
              <a:spLocks noChangeArrowheads="1"/>
            </p:cNvSpPr>
            <p:nvPr/>
          </p:nvSpPr>
          <p:spPr bwMode="auto">
            <a:xfrm>
              <a:off x="4800" y="1986"/>
              <a:ext cx="912" cy="1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pPr>
              <a:r>
                <a:rPr lang="en-US" sz="1600"/>
                <a:t>Reference</a:t>
              </a:r>
            </a:p>
          </p:txBody>
        </p:sp>
        <p:sp>
          <p:nvSpPr>
            <p:cNvPr id="325684" name="Text Box 14"/>
            <p:cNvSpPr txBox="1">
              <a:spLocks noChangeArrowheads="1"/>
            </p:cNvSpPr>
            <p:nvPr/>
          </p:nvSpPr>
          <p:spPr bwMode="auto">
            <a:xfrm>
              <a:off x="4224" y="2534"/>
              <a:ext cx="1344" cy="1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pPr>
              <a:r>
                <a:rPr lang="en-US" sz="1600"/>
                <a:t>Splice junction Read</a:t>
              </a:r>
            </a:p>
          </p:txBody>
        </p:sp>
        <p:sp>
          <p:nvSpPr>
            <p:cNvPr id="325685" name="Rectangle 15"/>
            <p:cNvSpPr>
              <a:spLocks noChangeArrowheads="1"/>
            </p:cNvSpPr>
            <p:nvPr/>
          </p:nvSpPr>
          <p:spPr bwMode="auto">
            <a:xfrm>
              <a:off x="4512" y="2054"/>
              <a:ext cx="96" cy="96"/>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325686" name="Rectangle 16"/>
            <p:cNvSpPr>
              <a:spLocks noChangeArrowheads="1"/>
            </p:cNvSpPr>
            <p:nvPr/>
          </p:nvSpPr>
          <p:spPr bwMode="auto">
            <a:xfrm>
              <a:off x="3888" y="2054"/>
              <a:ext cx="432" cy="96"/>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325687" name="Text Box 17"/>
            <p:cNvSpPr txBox="1">
              <a:spLocks noChangeArrowheads="1"/>
            </p:cNvSpPr>
            <p:nvPr/>
          </p:nvSpPr>
          <p:spPr bwMode="auto">
            <a:xfrm>
              <a:off x="4032" y="2294"/>
              <a:ext cx="912" cy="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pPr>
              <a:r>
                <a:rPr lang="en-US"/>
                <a:t>AlignmentBlock 2</a:t>
              </a:r>
              <a:endParaRPr lang="en-US" sz="1600"/>
            </a:p>
          </p:txBody>
        </p:sp>
        <p:sp>
          <p:nvSpPr>
            <p:cNvPr id="325688" name="Text Box 18"/>
            <p:cNvSpPr txBox="1">
              <a:spLocks noChangeArrowheads="1"/>
            </p:cNvSpPr>
            <p:nvPr/>
          </p:nvSpPr>
          <p:spPr bwMode="auto">
            <a:xfrm>
              <a:off x="3847" y="1926"/>
              <a:ext cx="144" cy="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pPr>
              <a:r>
                <a:rPr lang="en-US" sz="800"/>
                <a:t>TS</a:t>
              </a:r>
            </a:p>
          </p:txBody>
        </p:sp>
        <p:sp>
          <p:nvSpPr>
            <p:cNvPr id="325689" name="Text Box 19"/>
            <p:cNvSpPr txBox="1">
              <a:spLocks noChangeArrowheads="1"/>
            </p:cNvSpPr>
            <p:nvPr/>
          </p:nvSpPr>
          <p:spPr bwMode="auto">
            <a:xfrm>
              <a:off x="3027" y="1923"/>
              <a:ext cx="144" cy="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pPr>
              <a:r>
                <a:rPr lang="en-US" sz="800"/>
                <a:t>TS</a:t>
              </a:r>
            </a:p>
          </p:txBody>
        </p:sp>
        <p:sp>
          <p:nvSpPr>
            <p:cNvPr id="325690" name="Text Box 20"/>
            <p:cNvSpPr txBox="1">
              <a:spLocks noChangeArrowheads="1"/>
            </p:cNvSpPr>
            <p:nvPr/>
          </p:nvSpPr>
          <p:spPr bwMode="auto">
            <a:xfrm>
              <a:off x="3995" y="1926"/>
              <a:ext cx="144" cy="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pPr>
              <a:r>
                <a:rPr lang="en-US" sz="800"/>
                <a:t>TE</a:t>
              </a:r>
            </a:p>
          </p:txBody>
        </p:sp>
        <p:sp>
          <p:nvSpPr>
            <p:cNvPr id="325691" name="Text Box 21"/>
            <p:cNvSpPr txBox="1">
              <a:spLocks noChangeArrowheads="1"/>
            </p:cNvSpPr>
            <p:nvPr/>
          </p:nvSpPr>
          <p:spPr bwMode="auto">
            <a:xfrm>
              <a:off x="3216" y="1924"/>
              <a:ext cx="144" cy="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pPr>
              <a:r>
                <a:rPr lang="en-US" sz="800"/>
                <a:t>TE</a:t>
              </a:r>
            </a:p>
          </p:txBody>
        </p:sp>
        <p:sp>
          <p:nvSpPr>
            <p:cNvPr id="325692" name="Line 22"/>
            <p:cNvSpPr>
              <a:spLocks noChangeShapeType="1"/>
            </p:cNvSpPr>
            <p:nvPr/>
          </p:nvSpPr>
          <p:spPr bwMode="auto">
            <a:xfrm flipV="1">
              <a:off x="3072" y="2006"/>
              <a:ext cx="0" cy="144"/>
            </a:xfrm>
            <a:prstGeom prst="line">
              <a:avLst/>
            </a:prstGeom>
            <a:noFill/>
            <a:ln w="6350" cap="rnd">
              <a:solidFill>
                <a:schemeClr val="bg2"/>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5693" name="Line 23"/>
            <p:cNvSpPr>
              <a:spLocks noChangeShapeType="1"/>
            </p:cNvSpPr>
            <p:nvPr/>
          </p:nvSpPr>
          <p:spPr bwMode="auto">
            <a:xfrm flipV="1">
              <a:off x="3264" y="2006"/>
              <a:ext cx="0" cy="144"/>
            </a:xfrm>
            <a:prstGeom prst="line">
              <a:avLst/>
            </a:prstGeom>
            <a:noFill/>
            <a:ln w="6350" cap="rnd">
              <a:solidFill>
                <a:schemeClr val="bg2"/>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5694" name="Line 24"/>
            <p:cNvSpPr>
              <a:spLocks noChangeShapeType="1"/>
            </p:cNvSpPr>
            <p:nvPr/>
          </p:nvSpPr>
          <p:spPr bwMode="auto">
            <a:xfrm flipV="1">
              <a:off x="3888" y="2006"/>
              <a:ext cx="0" cy="144"/>
            </a:xfrm>
            <a:prstGeom prst="line">
              <a:avLst/>
            </a:prstGeom>
            <a:noFill/>
            <a:ln w="6350" cap="rnd">
              <a:solidFill>
                <a:schemeClr val="bg2"/>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5695" name="Line 25"/>
            <p:cNvSpPr>
              <a:spLocks noChangeShapeType="1"/>
            </p:cNvSpPr>
            <p:nvPr/>
          </p:nvSpPr>
          <p:spPr bwMode="auto">
            <a:xfrm flipV="1">
              <a:off x="4032" y="2006"/>
              <a:ext cx="0" cy="144"/>
            </a:xfrm>
            <a:prstGeom prst="line">
              <a:avLst/>
            </a:prstGeom>
            <a:noFill/>
            <a:ln w="6350" cap="rnd">
              <a:solidFill>
                <a:schemeClr val="bg2"/>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5696" name="Text Box 26"/>
            <p:cNvSpPr txBox="1">
              <a:spLocks noChangeArrowheads="1"/>
            </p:cNvSpPr>
            <p:nvPr/>
          </p:nvSpPr>
          <p:spPr bwMode="auto">
            <a:xfrm>
              <a:off x="3445" y="2742"/>
              <a:ext cx="144" cy="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pPr>
              <a:r>
                <a:rPr lang="en-US" sz="800"/>
                <a:t>QS</a:t>
              </a:r>
            </a:p>
          </p:txBody>
        </p:sp>
        <p:sp>
          <p:nvSpPr>
            <p:cNvPr id="325697" name="Line 27"/>
            <p:cNvSpPr>
              <a:spLocks noChangeShapeType="1"/>
            </p:cNvSpPr>
            <p:nvPr/>
          </p:nvSpPr>
          <p:spPr bwMode="auto">
            <a:xfrm flipV="1">
              <a:off x="3504" y="2582"/>
              <a:ext cx="0" cy="144"/>
            </a:xfrm>
            <a:prstGeom prst="line">
              <a:avLst/>
            </a:prstGeom>
            <a:noFill/>
            <a:ln w="6350" cap="rnd">
              <a:solidFill>
                <a:schemeClr val="bg2"/>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5698" name="Line 28"/>
            <p:cNvSpPr>
              <a:spLocks noChangeShapeType="1"/>
            </p:cNvSpPr>
            <p:nvPr/>
          </p:nvSpPr>
          <p:spPr bwMode="auto">
            <a:xfrm flipV="1">
              <a:off x="3696" y="2582"/>
              <a:ext cx="0" cy="144"/>
            </a:xfrm>
            <a:prstGeom prst="line">
              <a:avLst/>
            </a:prstGeom>
            <a:noFill/>
            <a:ln w="6350" cap="rnd">
              <a:solidFill>
                <a:schemeClr val="bg2"/>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5699" name="Line 29"/>
            <p:cNvSpPr>
              <a:spLocks noChangeShapeType="1"/>
            </p:cNvSpPr>
            <p:nvPr/>
          </p:nvSpPr>
          <p:spPr bwMode="auto">
            <a:xfrm flipV="1">
              <a:off x="3840" y="2582"/>
              <a:ext cx="0" cy="144"/>
            </a:xfrm>
            <a:prstGeom prst="line">
              <a:avLst/>
            </a:prstGeom>
            <a:noFill/>
            <a:ln w="6350" cap="rnd">
              <a:solidFill>
                <a:schemeClr val="bg2"/>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5700" name="Text Box 30"/>
            <p:cNvSpPr txBox="1">
              <a:spLocks noChangeArrowheads="1"/>
            </p:cNvSpPr>
            <p:nvPr/>
          </p:nvSpPr>
          <p:spPr bwMode="auto">
            <a:xfrm>
              <a:off x="3806" y="2740"/>
              <a:ext cx="144" cy="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pPr>
              <a:r>
                <a:rPr lang="en-US" sz="800"/>
                <a:t>QE</a:t>
              </a:r>
            </a:p>
          </p:txBody>
        </p:sp>
        <p:sp>
          <p:nvSpPr>
            <p:cNvPr id="325701" name="Text Box 31"/>
            <p:cNvSpPr txBox="1">
              <a:spLocks noChangeArrowheads="1"/>
            </p:cNvSpPr>
            <p:nvPr/>
          </p:nvSpPr>
          <p:spPr bwMode="auto">
            <a:xfrm>
              <a:off x="3576" y="2740"/>
              <a:ext cx="203" cy="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pPr>
              <a:r>
                <a:rPr lang="en-US" sz="800"/>
                <a:t>QE/QS</a:t>
              </a:r>
            </a:p>
          </p:txBody>
        </p:sp>
        <p:sp>
          <p:nvSpPr>
            <p:cNvPr id="325702" name="Text Box 32"/>
            <p:cNvSpPr txBox="1">
              <a:spLocks noChangeArrowheads="1"/>
            </p:cNvSpPr>
            <p:nvPr/>
          </p:nvSpPr>
          <p:spPr bwMode="auto">
            <a:xfrm>
              <a:off x="2448" y="2870"/>
              <a:ext cx="2976" cy="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pPr>
              <a:r>
                <a:rPr lang="en-US" sz="1000"/>
                <a:t>Legend: TS = TargetStart, TE = TargetEnd, QS = QueryStart, QE = QueryEnd</a:t>
              </a:r>
            </a:p>
          </p:txBody>
        </p:sp>
        <p:sp>
          <p:nvSpPr>
            <p:cNvPr id="325703" name="Line 33"/>
            <p:cNvSpPr>
              <a:spLocks noChangeShapeType="1"/>
            </p:cNvSpPr>
            <p:nvPr/>
          </p:nvSpPr>
          <p:spPr bwMode="auto">
            <a:xfrm>
              <a:off x="3696" y="2592"/>
              <a:ext cx="0" cy="88"/>
            </a:xfrm>
            <a:prstGeom prst="line">
              <a:avLst/>
            </a:prstGeom>
            <a:noFill/>
            <a:ln w="9525" cap="rnd">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325635" name="Text Box 34"/>
          <p:cNvSpPr txBox="1">
            <a:spLocks noChangeArrowheads="1"/>
          </p:cNvSpPr>
          <p:nvPr/>
        </p:nvSpPr>
        <p:spPr bwMode="auto">
          <a:xfrm>
            <a:off x="3482975" y="196859"/>
            <a:ext cx="4267200" cy="199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74" tIns="45690" rIns="91374" bIns="45690">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lnSpc>
                <a:spcPct val="50000"/>
              </a:lnSpc>
              <a:spcBef>
                <a:spcPts val="600"/>
              </a:spcBef>
              <a:spcAft>
                <a:spcPts val="600"/>
              </a:spcAft>
            </a:pPr>
            <a:r>
              <a:rPr lang="en-US">
                <a:latin typeface="Courier New" charset="0"/>
              </a:rPr>
              <a:t>chr2:+:601:630:1:30,chr2:+:921:940:31:50</a:t>
            </a:r>
            <a:endParaRPr lang="en-US"/>
          </a:p>
        </p:txBody>
      </p:sp>
      <p:sp>
        <p:nvSpPr>
          <p:cNvPr id="325636" name="TextBox 35"/>
          <p:cNvSpPr txBox="1">
            <a:spLocks noChangeArrowheads="1"/>
          </p:cNvSpPr>
          <p:nvPr/>
        </p:nvSpPr>
        <p:spPr bwMode="auto">
          <a:xfrm>
            <a:off x="204794" y="6424622"/>
            <a:ext cx="3805237" cy="276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74" tIns="45690" rIns="91374" bIns="45690">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a:solidFill>
                  <a:srgbClr val="B3B3B3"/>
                </a:solidFill>
              </a:rPr>
              <a:t>[Habegger et al., Bioinformatics (‘11)]</a:t>
            </a:r>
          </a:p>
        </p:txBody>
      </p:sp>
      <p:sp>
        <p:nvSpPr>
          <p:cNvPr id="325637" name="Text Box 4"/>
          <p:cNvSpPr txBox="1">
            <a:spLocks noChangeArrowheads="1"/>
          </p:cNvSpPr>
          <p:nvPr/>
        </p:nvSpPr>
        <p:spPr bwMode="auto">
          <a:xfrm>
            <a:off x="3482975" y="3676658"/>
            <a:ext cx="4267200" cy="199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74" tIns="45690" rIns="91374" bIns="45690">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lnSpc>
                <a:spcPct val="50000"/>
              </a:lnSpc>
              <a:spcBef>
                <a:spcPts val="600"/>
              </a:spcBef>
              <a:spcAft>
                <a:spcPts val="600"/>
              </a:spcAft>
            </a:pPr>
            <a:r>
              <a:rPr lang="en-US">
                <a:latin typeface="Courier New" charset="0"/>
              </a:rPr>
              <a:t>chr9:+:431:480:1:50|chr9:+:945:994:1:50</a:t>
            </a:r>
          </a:p>
        </p:txBody>
      </p:sp>
      <p:grpSp>
        <p:nvGrpSpPr>
          <p:cNvPr id="325638" name="Group 5"/>
          <p:cNvGrpSpPr>
            <a:grpSpLocks/>
          </p:cNvGrpSpPr>
          <p:nvPr/>
        </p:nvGrpSpPr>
        <p:grpSpPr bwMode="auto">
          <a:xfrm>
            <a:off x="2682875" y="4170365"/>
            <a:ext cx="5867400" cy="1835150"/>
            <a:chOff x="2016" y="2058"/>
            <a:chExt cx="3696" cy="1156"/>
          </a:xfrm>
        </p:grpSpPr>
        <p:sp>
          <p:nvSpPr>
            <p:cNvPr id="325641" name="Text Box 6"/>
            <p:cNvSpPr txBox="1">
              <a:spLocks noChangeArrowheads="1"/>
            </p:cNvSpPr>
            <p:nvPr/>
          </p:nvSpPr>
          <p:spPr bwMode="auto">
            <a:xfrm>
              <a:off x="4848" y="2127"/>
              <a:ext cx="816"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pPr>
              <a:r>
                <a:rPr lang="en-US" sz="1600"/>
                <a:t>Reference</a:t>
              </a:r>
            </a:p>
          </p:txBody>
        </p:sp>
        <p:sp>
          <p:nvSpPr>
            <p:cNvPr id="325642" name="Text Box 7"/>
            <p:cNvSpPr txBox="1">
              <a:spLocks noChangeArrowheads="1"/>
            </p:cNvSpPr>
            <p:nvPr/>
          </p:nvSpPr>
          <p:spPr bwMode="auto">
            <a:xfrm>
              <a:off x="4464" y="2675"/>
              <a:ext cx="1248"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pPr>
              <a:r>
                <a:rPr lang="en-US" sz="1600"/>
                <a:t>Paired-end Read</a:t>
              </a:r>
            </a:p>
          </p:txBody>
        </p:sp>
        <p:grpSp>
          <p:nvGrpSpPr>
            <p:cNvPr id="325643" name="Group 8"/>
            <p:cNvGrpSpPr>
              <a:grpSpLocks/>
            </p:cNvGrpSpPr>
            <p:nvPr/>
          </p:nvGrpSpPr>
          <p:grpSpPr bwMode="auto">
            <a:xfrm>
              <a:off x="2016" y="2058"/>
              <a:ext cx="3510" cy="1156"/>
              <a:chOff x="2016" y="2058"/>
              <a:chExt cx="3510" cy="1156"/>
            </a:xfrm>
          </p:grpSpPr>
          <p:sp>
            <p:nvSpPr>
              <p:cNvPr id="325644" name="Line 9"/>
              <p:cNvSpPr>
                <a:spLocks noChangeShapeType="1"/>
              </p:cNvSpPr>
              <p:nvPr/>
            </p:nvSpPr>
            <p:spPr bwMode="auto">
              <a:xfrm>
                <a:off x="2448" y="2243"/>
                <a:ext cx="2304" cy="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5645" name="Rectangle 10"/>
              <p:cNvSpPr>
                <a:spLocks noChangeArrowheads="1"/>
              </p:cNvSpPr>
              <p:nvPr/>
            </p:nvSpPr>
            <p:spPr bwMode="auto">
              <a:xfrm>
                <a:off x="2640" y="2195"/>
                <a:ext cx="624" cy="96"/>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325646" name="Rectangle 11"/>
              <p:cNvSpPr>
                <a:spLocks noChangeArrowheads="1"/>
              </p:cNvSpPr>
              <p:nvPr/>
            </p:nvSpPr>
            <p:spPr bwMode="auto">
              <a:xfrm>
                <a:off x="4512" y="2195"/>
                <a:ext cx="96" cy="96"/>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325647" name="Rectangle 12"/>
              <p:cNvSpPr>
                <a:spLocks noChangeArrowheads="1"/>
              </p:cNvSpPr>
              <p:nvPr/>
            </p:nvSpPr>
            <p:spPr bwMode="auto">
              <a:xfrm>
                <a:off x="3888" y="2195"/>
                <a:ext cx="432" cy="96"/>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325648" name="Text Box 13"/>
              <p:cNvSpPr txBox="1">
                <a:spLocks noChangeArrowheads="1"/>
              </p:cNvSpPr>
              <p:nvPr/>
            </p:nvSpPr>
            <p:spPr bwMode="auto">
              <a:xfrm>
                <a:off x="4176" y="2435"/>
                <a:ext cx="912"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pPr>
                <a:r>
                  <a:rPr lang="en-US"/>
                  <a:t>AlignmentBlock 2</a:t>
                </a:r>
                <a:endParaRPr lang="en-US" sz="1600"/>
              </a:p>
            </p:txBody>
          </p:sp>
          <p:sp>
            <p:nvSpPr>
              <p:cNvPr id="325649" name="Text Box 14"/>
              <p:cNvSpPr txBox="1">
                <a:spLocks noChangeArrowheads="1"/>
              </p:cNvSpPr>
              <p:nvPr/>
            </p:nvSpPr>
            <p:spPr bwMode="auto">
              <a:xfrm>
                <a:off x="2016" y="2448"/>
                <a:ext cx="912"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pPr>
                <a:r>
                  <a:rPr lang="en-US"/>
                  <a:t>AlignmentBlock 1</a:t>
                </a:r>
                <a:endParaRPr lang="en-US" sz="1600"/>
              </a:p>
            </p:txBody>
          </p:sp>
          <p:sp>
            <p:nvSpPr>
              <p:cNvPr id="325650" name="Text Box 15"/>
              <p:cNvSpPr txBox="1">
                <a:spLocks noChangeArrowheads="1"/>
              </p:cNvSpPr>
              <p:nvPr/>
            </p:nvSpPr>
            <p:spPr bwMode="auto">
              <a:xfrm>
                <a:off x="3878" y="2071"/>
                <a:ext cx="144" cy="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pPr>
                <a:r>
                  <a:rPr lang="en-US" sz="800"/>
                  <a:t>TS</a:t>
                </a:r>
              </a:p>
            </p:txBody>
          </p:sp>
          <p:sp>
            <p:nvSpPr>
              <p:cNvPr id="325651" name="Text Box 16"/>
              <p:cNvSpPr txBox="1">
                <a:spLocks noChangeArrowheads="1"/>
              </p:cNvSpPr>
              <p:nvPr/>
            </p:nvSpPr>
            <p:spPr bwMode="auto">
              <a:xfrm>
                <a:off x="2733" y="2058"/>
                <a:ext cx="144" cy="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pPr>
                <a:r>
                  <a:rPr lang="en-US" sz="800"/>
                  <a:t>TS</a:t>
                </a:r>
              </a:p>
            </p:txBody>
          </p:sp>
          <p:sp>
            <p:nvSpPr>
              <p:cNvPr id="325652" name="Text Box 17"/>
              <p:cNvSpPr txBox="1">
                <a:spLocks noChangeArrowheads="1"/>
              </p:cNvSpPr>
              <p:nvPr/>
            </p:nvSpPr>
            <p:spPr bwMode="auto">
              <a:xfrm>
                <a:off x="4212" y="2067"/>
                <a:ext cx="144" cy="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pPr>
                <a:r>
                  <a:rPr lang="en-US" sz="800"/>
                  <a:t>TE</a:t>
                </a:r>
              </a:p>
            </p:txBody>
          </p:sp>
          <p:sp>
            <p:nvSpPr>
              <p:cNvPr id="325653" name="Text Box 18"/>
              <p:cNvSpPr txBox="1">
                <a:spLocks noChangeArrowheads="1"/>
              </p:cNvSpPr>
              <p:nvPr/>
            </p:nvSpPr>
            <p:spPr bwMode="auto">
              <a:xfrm>
                <a:off x="3072" y="2065"/>
                <a:ext cx="144" cy="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pPr>
                <a:r>
                  <a:rPr lang="en-US" sz="800"/>
                  <a:t>TE</a:t>
                </a:r>
              </a:p>
            </p:txBody>
          </p:sp>
          <p:sp>
            <p:nvSpPr>
              <p:cNvPr id="325654" name="Line 19"/>
              <p:cNvSpPr>
                <a:spLocks noChangeShapeType="1"/>
              </p:cNvSpPr>
              <p:nvPr/>
            </p:nvSpPr>
            <p:spPr bwMode="auto">
              <a:xfrm flipV="1">
                <a:off x="2778" y="2141"/>
                <a:ext cx="0" cy="144"/>
              </a:xfrm>
              <a:prstGeom prst="line">
                <a:avLst/>
              </a:prstGeom>
              <a:noFill/>
              <a:ln w="6350" cap="rnd">
                <a:solidFill>
                  <a:schemeClr val="bg2"/>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5655" name="Line 20"/>
              <p:cNvSpPr>
                <a:spLocks noChangeShapeType="1"/>
              </p:cNvSpPr>
              <p:nvPr/>
            </p:nvSpPr>
            <p:spPr bwMode="auto">
              <a:xfrm flipV="1">
                <a:off x="3116" y="2149"/>
                <a:ext cx="0" cy="144"/>
              </a:xfrm>
              <a:prstGeom prst="line">
                <a:avLst/>
              </a:prstGeom>
              <a:noFill/>
              <a:ln w="6350" cap="rnd">
                <a:solidFill>
                  <a:schemeClr val="bg2"/>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5656" name="Line 21"/>
              <p:cNvSpPr>
                <a:spLocks noChangeShapeType="1"/>
              </p:cNvSpPr>
              <p:nvPr/>
            </p:nvSpPr>
            <p:spPr bwMode="auto">
              <a:xfrm flipV="1">
                <a:off x="3931" y="2157"/>
                <a:ext cx="0" cy="144"/>
              </a:xfrm>
              <a:prstGeom prst="line">
                <a:avLst/>
              </a:prstGeom>
              <a:noFill/>
              <a:ln w="6350" cap="rnd">
                <a:solidFill>
                  <a:schemeClr val="bg2"/>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5657" name="Line 22"/>
              <p:cNvSpPr>
                <a:spLocks noChangeShapeType="1"/>
              </p:cNvSpPr>
              <p:nvPr/>
            </p:nvSpPr>
            <p:spPr bwMode="auto">
              <a:xfrm flipV="1">
                <a:off x="4259" y="2145"/>
                <a:ext cx="0" cy="144"/>
              </a:xfrm>
              <a:prstGeom prst="line">
                <a:avLst/>
              </a:prstGeom>
              <a:noFill/>
              <a:ln w="6350" cap="rnd">
                <a:solidFill>
                  <a:schemeClr val="bg2"/>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5658" name="Text Box 23"/>
              <p:cNvSpPr txBox="1">
                <a:spLocks noChangeArrowheads="1"/>
              </p:cNvSpPr>
              <p:nvPr/>
            </p:nvSpPr>
            <p:spPr bwMode="auto">
              <a:xfrm>
                <a:off x="3007" y="2881"/>
                <a:ext cx="144" cy="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pPr>
                <a:r>
                  <a:rPr lang="en-US" sz="800"/>
                  <a:t>QS</a:t>
                </a:r>
              </a:p>
            </p:txBody>
          </p:sp>
          <p:sp>
            <p:nvSpPr>
              <p:cNvPr id="325659" name="Line 24"/>
              <p:cNvSpPr>
                <a:spLocks noChangeShapeType="1"/>
              </p:cNvSpPr>
              <p:nvPr/>
            </p:nvSpPr>
            <p:spPr bwMode="auto">
              <a:xfrm flipV="1">
                <a:off x="3062" y="2726"/>
                <a:ext cx="0" cy="144"/>
              </a:xfrm>
              <a:prstGeom prst="line">
                <a:avLst/>
              </a:prstGeom>
              <a:noFill/>
              <a:ln w="6350" cap="rnd">
                <a:solidFill>
                  <a:schemeClr val="bg2"/>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5660" name="Line 25"/>
              <p:cNvSpPr>
                <a:spLocks noChangeShapeType="1"/>
              </p:cNvSpPr>
              <p:nvPr/>
            </p:nvSpPr>
            <p:spPr bwMode="auto">
              <a:xfrm flipV="1">
                <a:off x="3395" y="2731"/>
                <a:ext cx="0" cy="144"/>
              </a:xfrm>
              <a:prstGeom prst="line">
                <a:avLst/>
              </a:prstGeom>
              <a:noFill/>
              <a:ln w="6350" cap="rnd">
                <a:solidFill>
                  <a:schemeClr val="bg2"/>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5661" name="Line 26"/>
              <p:cNvSpPr>
                <a:spLocks noChangeShapeType="1"/>
              </p:cNvSpPr>
              <p:nvPr/>
            </p:nvSpPr>
            <p:spPr bwMode="auto">
              <a:xfrm flipV="1">
                <a:off x="3741" y="2725"/>
                <a:ext cx="0" cy="144"/>
              </a:xfrm>
              <a:prstGeom prst="line">
                <a:avLst/>
              </a:prstGeom>
              <a:noFill/>
              <a:ln w="6350" cap="rnd">
                <a:solidFill>
                  <a:schemeClr val="bg2"/>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5662" name="Text Box 27"/>
              <p:cNvSpPr txBox="1">
                <a:spLocks noChangeArrowheads="1"/>
              </p:cNvSpPr>
              <p:nvPr/>
            </p:nvSpPr>
            <p:spPr bwMode="auto">
              <a:xfrm>
                <a:off x="3701" y="2881"/>
                <a:ext cx="144" cy="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pPr>
                <a:r>
                  <a:rPr lang="en-US" sz="800"/>
                  <a:t>QS</a:t>
                </a:r>
              </a:p>
            </p:txBody>
          </p:sp>
          <p:sp>
            <p:nvSpPr>
              <p:cNvPr id="325663" name="Text Box 28"/>
              <p:cNvSpPr txBox="1">
                <a:spLocks noChangeArrowheads="1"/>
              </p:cNvSpPr>
              <p:nvPr/>
            </p:nvSpPr>
            <p:spPr bwMode="auto">
              <a:xfrm>
                <a:off x="3351" y="2881"/>
                <a:ext cx="203" cy="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pPr>
                <a:r>
                  <a:rPr lang="en-US" sz="800"/>
                  <a:t>QE</a:t>
                </a:r>
              </a:p>
            </p:txBody>
          </p:sp>
          <p:sp>
            <p:nvSpPr>
              <p:cNvPr id="325664" name="Text Box 29"/>
              <p:cNvSpPr txBox="1">
                <a:spLocks noChangeArrowheads="1"/>
              </p:cNvSpPr>
              <p:nvPr/>
            </p:nvSpPr>
            <p:spPr bwMode="auto">
              <a:xfrm>
                <a:off x="2304" y="3059"/>
                <a:ext cx="3222"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pPr>
                <a:r>
                  <a:rPr lang="en-US" sz="1000"/>
                  <a:t>Legend: TS = TargetStart, TE = TargetEnd, QS = QueryStart, QE = QueryEnd</a:t>
                </a:r>
              </a:p>
            </p:txBody>
          </p:sp>
          <p:sp>
            <p:nvSpPr>
              <p:cNvPr id="325665" name="Line 30"/>
              <p:cNvSpPr>
                <a:spLocks noChangeShapeType="1"/>
              </p:cNvSpPr>
              <p:nvPr/>
            </p:nvSpPr>
            <p:spPr bwMode="auto">
              <a:xfrm flipV="1">
                <a:off x="4073" y="2723"/>
                <a:ext cx="0" cy="144"/>
              </a:xfrm>
              <a:prstGeom prst="line">
                <a:avLst/>
              </a:prstGeom>
              <a:noFill/>
              <a:ln w="6350" cap="rnd">
                <a:solidFill>
                  <a:schemeClr val="bg2"/>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5666" name="Line 31"/>
              <p:cNvSpPr>
                <a:spLocks noChangeShapeType="1"/>
              </p:cNvSpPr>
              <p:nvPr/>
            </p:nvSpPr>
            <p:spPr bwMode="auto">
              <a:xfrm flipV="1">
                <a:off x="3399" y="2627"/>
                <a:ext cx="144"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5667" name="Line 32"/>
              <p:cNvSpPr>
                <a:spLocks noChangeShapeType="1"/>
              </p:cNvSpPr>
              <p:nvPr/>
            </p:nvSpPr>
            <p:spPr bwMode="auto">
              <a:xfrm>
                <a:off x="3543" y="2627"/>
                <a:ext cx="192"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5668" name="Text Box 33"/>
              <p:cNvSpPr txBox="1">
                <a:spLocks noChangeArrowheads="1"/>
              </p:cNvSpPr>
              <p:nvPr/>
            </p:nvSpPr>
            <p:spPr bwMode="auto">
              <a:xfrm>
                <a:off x="4026" y="2873"/>
                <a:ext cx="144" cy="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pPr>
                <a:r>
                  <a:rPr lang="en-US" sz="800"/>
                  <a:t>QE</a:t>
                </a:r>
              </a:p>
            </p:txBody>
          </p:sp>
          <p:sp>
            <p:nvSpPr>
              <p:cNvPr id="325669" name="Line 34"/>
              <p:cNvSpPr>
                <a:spLocks noChangeShapeType="1"/>
              </p:cNvSpPr>
              <p:nvPr/>
            </p:nvSpPr>
            <p:spPr bwMode="auto">
              <a:xfrm>
                <a:off x="2772" y="2291"/>
                <a:ext cx="288" cy="432"/>
              </a:xfrm>
              <a:prstGeom prst="line">
                <a:avLst/>
              </a:prstGeom>
              <a:noFill/>
              <a:ln w="9525" cap="rnd">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5670" name="Line 35"/>
              <p:cNvSpPr>
                <a:spLocks noChangeShapeType="1"/>
              </p:cNvSpPr>
              <p:nvPr/>
            </p:nvSpPr>
            <p:spPr bwMode="auto">
              <a:xfrm>
                <a:off x="3112" y="2291"/>
                <a:ext cx="288" cy="432"/>
              </a:xfrm>
              <a:prstGeom prst="line">
                <a:avLst/>
              </a:prstGeom>
              <a:noFill/>
              <a:ln w="9525" cap="rnd">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5671" name="Line 36"/>
              <p:cNvSpPr>
                <a:spLocks noChangeShapeType="1"/>
              </p:cNvSpPr>
              <p:nvPr/>
            </p:nvSpPr>
            <p:spPr bwMode="auto">
              <a:xfrm flipH="1">
                <a:off x="4074" y="2295"/>
                <a:ext cx="189" cy="421"/>
              </a:xfrm>
              <a:prstGeom prst="line">
                <a:avLst/>
              </a:prstGeom>
              <a:noFill/>
              <a:ln w="9525" cap="rnd">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5672" name="Rectangle 37"/>
              <p:cNvSpPr>
                <a:spLocks noChangeArrowheads="1"/>
              </p:cNvSpPr>
              <p:nvPr/>
            </p:nvSpPr>
            <p:spPr bwMode="auto">
              <a:xfrm>
                <a:off x="3060" y="2726"/>
                <a:ext cx="336" cy="96"/>
              </a:xfrm>
              <a:prstGeom prst="rect">
                <a:avLst/>
              </a:prstGeom>
              <a:solidFill>
                <a:srgbClr val="FF9900"/>
              </a:solidFill>
              <a:ln w="9525">
                <a:solidFill>
                  <a:schemeClr val="tx1"/>
                </a:solidFill>
                <a:miter lim="800000"/>
                <a:headEnd/>
                <a:tailEnd/>
              </a:ln>
            </p:spPr>
            <p:txBody>
              <a:bodyPr wrap="none" anchor="ctr"/>
              <a:lstStyle/>
              <a:p>
                <a:endParaRPr lang="en-US"/>
              </a:p>
            </p:txBody>
          </p:sp>
          <p:sp>
            <p:nvSpPr>
              <p:cNvPr id="325673" name="Rectangle 38"/>
              <p:cNvSpPr>
                <a:spLocks noChangeArrowheads="1"/>
              </p:cNvSpPr>
              <p:nvPr/>
            </p:nvSpPr>
            <p:spPr bwMode="auto">
              <a:xfrm>
                <a:off x="3740" y="2722"/>
                <a:ext cx="336" cy="96"/>
              </a:xfrm>
              <a:prstGeom prst="rect">
                <a:avLst/>
              </a:prstGeom>
              <a:solidFill>
                <a:srgbClr val="FF9900"/>
              </a:solidFill>
              <a:ln w="9525">
                <a:solidFill>
                  <a:schemeClr val="tx1"/>
                </a:solidFill>
                <a:miter lim="800000"/>
                <a:headEnd/>
                <a:tailEnd/>
              </a:ln>
            </p:spPr>
            <p:txBody>
              <a:bodyPr wrap="none" anchor="ctr"/>
              <a:lstStyle/>
              <a:p>
                <a:endParaRPr lang="en-US"/>
              </a:p>
            </p:txBody>
          </p:sp>
          <p:sp>
            <p:nvSpPr>
              <p:cNvPr id="325674" name="Line 39"/>
              <p:cNvSpPr>
                <a:spLocks noChangeShapeType="1"/>
              </p:cNvSpPr>
              <p:nvPr/>
            </p:nvSpPr>
            <p:spPr bwMode="auto">
              <a:xfrm flipH="1">
                <a:off x="3744" y="2297"/>
                <a:ext cx="189" cy="421"/>
              </a:xfrm>
              <a:prstGeom prst="line">
                <a:avLst/>
              </a:prstGeom>
              <a:noFill/>
              <a:ln w="9525" cap="rnd">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sp>
        <p:nvSpPr>
          <p:cNvPr id="325639" name="TextBox 2"/>
          <p:cNvSpPr txBox="1">
            <a:spLocks noChangeArrowheads="1"/>
          </p:cNvSpPr>
          <p:nvPr/>
        </p:nvSpPr>
        <p:spPr bwMode="auto">
          <a:xfrm>
            <a:off x="333376" y="4957764"/>
            <a:ext cx="1766888" cy="1200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74" tIns="45690" rIns="91374" bIns="45690">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b="0"/>
              <a:t>Reference based compression (ie CRAM) is similar but it stores actual variant beyond just position of alignment block</a:t>
            </a:r>
          </a:p>
        </p:txBody>
      </p:sp>
      <p:sp>
        <p:nvSpPr>
          <p:cNvPr id="325640" name="Rectangle 3"/>
          <p:cNvSpPr>
            <a:spLocks noChangeArrowheads="1"/>
          </p:cNvSpPr>
          <p:nvPr/>
        </p:nvSpPr>
        <p:spPr bwMode="auto">
          <a:xfrm>
            <a:off x="304804" y="1681172"/>
            <a:ext cx="2124075" cy="30469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74" tIns="45690" rIns="91374" bIns="45690">
            <a:spAutoFit/>
          </a:bodyPr>
          <a:lstStyle/>
          <a:p>
            <a:r>
              <a:rPr lang="en-US"/>
              <a:t>10X Compression Ex.</a:t>
            </a:r>
          </a:p>
          <a:p>
            <a:endParaRPr lang="en-US"/>
          </a:p>
          <a:p>
            <a:r>
              <a:rPr lang="en-US"/>
              <a:t>Raw ELAND</a:t>
            </a:r>
            <a:r>
              <a:rPr lang="en-US" b="0"/>
              <a:t> export file has uncompressed file size: ∼4 GB; total number of reads: ∼20 million; number of mapped reads: ∼12 million .  </a:t>
            </a:r>
          </a:p>
          <a:p>
            <a:endParaRPr lang="en-US"/>
          </a:p>
          <a:p>
            <a:r>
              <a:rPr lang="en-US"/>
              <a:t>MRF file</a:t>
            </a:r>
            <a:r>
              <a:rPr lang="en-US" b="0"/>
              <a:t> is significantly smaller (∼400 MB uncompressed, ∼130 MB compressed with gzip). </a:t>
            </a:r>
          </a:p>
          <a:p>
            <a:endParaRPr lang="en-US"/>
          </a:p>
          <a:p>
            <a:r>
              <a:rPr lang="en-US"/>
              <a:t>BAM file</a:t>
            </a:r>
            <a:r>
              <a:rPr lang="en-US" b="0"/>
              <a:t> </a:t>
            </a:r>
            <a:br>
              <a:rPr lang="en-US" b="0"/>
            </a:br>
            <a:r>
              <a:rPr lang="en-US" b="0"/>
              <a:t>has a size of ∼1.2 GB. </a:t>
            </a:r>
          </a:p>
          <a:p>
            <a:endParaRPr lang="en-US" b="0"/>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07553" name="Title 1"/>
          <p:cNvSpPr>
            <a:spLocks noGrp="1"/>
          </p:cNvSpPr>
          <p:nvPr>
            <p:ph type="title"/>
            <p:custDataLst>
              <p:tags r:id="rId3"/>
            </p:custDataLst>
          </p:nvPr>
        </p:nvSpPr>
        <p:spPr>
          <a:xfrm>
            <a:off x="5717801" y="-98777"/>
            <a:ext cx="2973218" cy="1862667"/>
          </a:xfrm>
        </p:spPr>
        <p:txBody>
          <a:bodyPr/>
          <a:lstStyle/>
          <a:p>
            <a:pPr>
              <a:defRPr/>
            </a:pPr>
            <a:r>
              <a:rPr lang="en-US" dirty="0">
                <a:solidFill>
                  <a:schemeClr val="tx1">
                    <a:lumMod val="50000"/>
                    <a:lumOff val="50000"/>
                  </a:schemeClr>
                </a:solidFill>
              </a:rPr>
              <a:t> </a:t>
            </a:r>
            <a:r>
              <a:rPr lang="en-US" dirty="0" smtClean="0">
                <a:solidFill>
                  <a:schemeClr val="tx1">
                    <a:lumMod val="50000"/>
                    <a:lumOff val="50000"/>
                  </a:schemeClr>
                </a:solidFill>
              </a:rPr>
              <a:t>Genomic Privacy: Intertwined Social &amp; Technical Issues</a:t>
            </a:r>
            <a:endParaRPr lang="en-US" sz="1800" dirty="0">
              <a:solidFill>
                <a:schemeClr val="tx1">
                  <a:lumMod val="50000"/>
                  <a:lumOff val="50000"/>
                </a:schemeClr>
              </a:solidFill>
            </a:endParaRPr>
          </a:p>
        </p:txBody>
      </p:sp>
      <p:sp>
        <p:nvSpPr>
          <p:cNvPr id="327683" name="Content Placeholder 2"/>
          <p:cNvSpPr>
            <a:spLocks noGrp="1"/>
          </p:cNvSpPr>
          <p:nvPr>
            <p:ph sz="half" idx="1"/>
            <p:custDataLst>
              <p:tags r:id="rId4"/>
            </p:custDataLst>
          </p:nvPr>
        </p:nvSpPr>
        <p:spPr>
          <a:xfrm>
            <a:off x="14113" y="114300"/>
            <a:ext cx="5418667" cy="3767138"/>
          </a:xfrm>
        </p:spPr>
        <p:txBody>
          <a:bodyPr/>
          <a:lstStyle/>
          <a:p>
            <a:r>
              <a:rPr lang="en-US" sz="2400" dirty="0">
                <a:solidFill>
                  <a:schemeClr val="bg1">
                    <a:lumMod val="50000"/>
                  </a:schemeClr>
                </a:solidFill>
                <a:latin typeface="Arial" charset="0"/>
                <a:ea typeface="ＭＳ Ｐゴシック" charset="0"/>
                <a:cs typeface="ＭＳ Ｐゴシック" charset="0"/>
              </a:rPr>
              <a:t>Setting the Stage: the Advent of Personal Genomics</a:t>
            </a:r>
          </a:p>
          <a:p>
            <a:r>
              <a:rPr lang="en-US" sz="2400" b="1" dirty="0">
                <a:solidFill>
                  <a:schemeClr val="bg1"/>
                </a:solidFill>
                <a:latin typeface="Arial" charset="0"/>
                <a:ea typeface="ＭＳ Ｐゴシック" charset="0"/>
                <a:cs typeface="ＭＳ Ｐゴシック" charset="0"/>
              </a:rPr>
              <a:t>The Dilemma of Genomic Privacy</a:t>
            </a:r>
          </a:p>
          <a:p>
            <a:pPr lvl="1"/>
            <a:r>
              <a:rPr lang="en-US" sz="2200" dirty="0">
                <a:solidFill>
                  <a:schemeClr val="bg1">
                    <a:lumMod val="50000"/>
                  </a:schemeClr>
                </a:solidFill>
                <a:latin typeface="Arial" charset="0"/>
                <a:ea typeface="ＭＳ Ｐゴシック" charset="0"/>
                <a:cs typeface="ＭＳ Ｐゴシック" charset="0"/>
              </a:rPr>
              <a:t>Fundamental, inherited info that’s very private </a:t>
            </a:r>
            <a:r>
              <a:rPr lang="en-US" sz="2200" dirty="0" err="1">
                <a:solidFill>
                  <a:schemeClr val="bg1">
                    <a:lumMod val="50000"/>
                  </a:schemeClr>
                </a:solidFill>
                <a:latin typeface="Arial" charset="0"/>
                <a:ea typeface="ＭＳ Ｐゴシック" charset="0"/>
                <a:cs typeface="ＭＳ Ｐゴシック" charset="0"/>
              </a:rPr>
              <a:t>vs</a:t>
            </a:r>
            <a:r>
              <a:rPr lang="en-US" sz="2200" dirty="0">
                <a:solidFill>
                  <a:schemeClr val="bg1">
                    <a:lumMod val="50000"/>
                  </a:schemeClr>
                </a:solidFill>
                <a:latin typeface="Arial" charset="0"/>
                <a:ea typeface="ＭＳ Ｐゴシック" charset="0"/>
                <a:cs typeface="ＭＳ Ｐゴシック" charset="0"/>
              </a:rPr>
              <a:t> the need for large-scale data-sharing to enable med. research</a:t>
            </a:r>
          </a:p>
          <a:p>
            <a:r>
              <a:rPr lang="en-US" sz="2400" dirty="0">
                <a:solidFill>
                  <a:srgbClr val="FFFFFF"/>
                </a:solidFill>
                <a:latin typeface="Arial" charset="0"/>
                <a:ea typeface="ＭＳ Ｐゴシック" charset="0"/>
                <a:cs typeface="ＭＳ Ｐゴシック" charset="0"/>
              </a:rPr>
              <a:t>Current Social &amp; Tech Approaches</a:t>
            </a:r>
          </a:p>
          <a:p>
            <a:pPr lvl="1"/>
            <a:r>
              <a:rPr lang="en-US" sz="2200" dirty="0">
                <a:solidFill>
                  <a:schemeClr val="bg1">
                    <a:lumMod val="50000"/>
                  </a:schemeClr>
                </a:solidFill>
                <a:latin typeface="Arial" charset="0"/>
                <a:ea typeface="ＭＳ Ｐゴシック" charset="0"/>
                <a:cs typeface="ＭＳ Ｐゴシック" charset="0"/>
              </a:rPr>
              <a:t>GINA, Consents &amp; </a:t>
            </a:r>
            <a:br>
              <a:rPr lang="en-US" sz="2200" dirty="0">
                <a:solidFill>
                  <a:schemeClr val="bg1">
                    <a:lumMod val="50000"/>
                  </a:schemeClr>
                </a:solidFill>
                <a:latin typeface="Arial" charset="0"/>
                <a:ea typeface="ＭＳ Ｐゴシック" charset="0"/>
                <a:cs typeface="ＭＳ Ｐゴシック" charset="0"/>
              </a:rPr>
            </a:br>
            <a:r>
              <a:rPr lang="en-US" sz="2200" b="1" dirty="0">
                <a:solidFill>
                  <a:schemeClr val="bg1">
                    <a:lumMod val="50000"/>
                  </a:schemeClr>
                </a:solidFill>
                <a:latin typeface="Arial" charset="0"/>
                <a:ea typeface="ＭＳ Ｐゴシック" charset="0"/>
                <a:cs typeface="ＭＳ Ｐゴシック" charset="0"/>
              </a:rPr>
              <a:t>"Secure" use of </a:t>
            </a:r>
            <a:r>
              <a:rPr lang="en-US" sz="2200" b="1" dirty="0" err="1">
                <a:solidFill>
                  <a:schemeClr val="bg1">
                    <a:lumMod val="50000"/>
                  </a:schemeClr>
                </a:solidFill>
                <a:latin typeface="Arial" charset="0"/>
                <a:ea typeface="ＭＳ Ｐゴシック" charset="0"/>
                <a:cs typeface="ＭＳ Ｐゴシック" charset="0"/>
              </a:rPr>
              <a:t>dbGAP</a:t>
            </a:r>
            <a:endParaRPr lang="en-US" sz="2200" b="1" dirty="0">
              <a:solidFill>
                <a:schemeClr val="bg1">
                  <a:lumMod val="50000"/>
                </a:schemeClr>
              </a:solidFill>
              <a:latin typeface="Arial" charset="0"/>
              <a:ea typeface="ＭＳ Ｐゴシック" charset="0"/>
              <a:cs typeface="ＭＳ Ｐゴシック" charset="0"/>
            </a:endParaRPr>
          </a:p>
          <a:p>
            <a:pPr lvl="1"/>
            <a:r>
              <a:rPr lang="en-US" sz="2200" dirty="0">
                <a:solidFill>
                  <a:schemeClr val="bg1">
                    <a:lumMod val="50000"/>
                  </a:schemeClr>
                </a:solidFill>
                <a:latin typeface="Arial" charset="0"/>
                <a:ea typeface="ＭＳ Ｐゴシック" charset="0"/>
                <a:cs typeface="ＭＳ Ｐゴシック" charset="0"/>
              </a:rPr>
              <a:t>Issues: burdensome security, inconsistencies + ways the solutions have been partially </a:t>
            </a:r>
            <a:r>
              <a:rPr lang="en-US" sz="2200" b="1" dirty="0">
                <a:solidFill>
                  <a:schemeClr val="bg1">
                    <a:lumMod val="50000"/>
                  </a:schemeClr>
                </a:solidFill>
                <a:latin typeface="Arial" charset="0"/>
                <a:ea typeface="ＭＳ Ｐゴシック" charset="0"/>
                <a:cs typeface="ＭＳ Ｐゴシック" charset="0"/>
              </a:rPr>
              <a:t>"hacked”</a:t>
            </a:r>
          </a:p>
          <a:p>
            <a:pPr lvl="1"/>
            <a:r>
              <a:rPr lang="en-US" sz="2200" dirty="0" err="1">
                <a:solidFill>
                  <a:schemeClr val="bg1">
                    <a:lumMod val="50000"/>
                  </a:schemeClr>
                </a:solidFill>
                <a:latin typeface="Arial" charset="0"/>
                <a:ea typeface="ＭＳ Ｐゴシック" charset="0"/>
                <a:cs typeface="ＭＳ Ｐゴシック" charset="0"/>
              </a:rPr>
              <a:t>Strawman</a:t>
            </a:r>
            <a:r>
              <a:rPr lang="en-US" sz="2200" dirty="0">
                <a:solidFill>
                  <a:schemeClr val="bg1">
                    <a:lumMod val="50000"/>
                  </a:schemeClr>
                </a:solidFill>
                <a:latin typeface="Arial" charset="0"/>
                <a:ea typeface="ＭＳ Ｐゴシック" charset="0"/>
                <a:cs typeface="ＭＳ Ｐゴシック" charset="0"/>
              </a:rPr>
              <a:t> </a:t>
            </a:r>
            <a:r>
              <a:rPr lang="en-US" sz="2200" b="1" dirty="0">
                <a:solidFill>
                  <a:schemeClr val="bg1">
                    <a:lumMod val="50000"/>
                  </a:schemeClr>
                </a:solidFill>
                <a:latin typeface="Arial" charset="0"/>
                <a:ea typeface="ＭＳ Ｐゴシック" charset="0"/>
                <a:cs typeface="ＭＳ Ｐゴシック" charset="0"/>
              </a:rPr>
              <a:t>Hybrid </a:t>
            </a:r>
            <a:r>
              <a:rPr lang="en-US" sz="2200" b="1" dirty="0" err="1">
                <a:solidFill>
                  <a:schemeClr val="bg1">
                    <a:lumMod val="50000"/>
                  </a:schemeClr>
                </a:solidFill>
                <a:latin typeface="Arial" charset="0"/>
                <a:ea typeface="ＭＳ Ｐゴシック" charset="0"/>
                <a:cs typeface="ＭＳ Ｐゴシック" charset="0"/>
              </a:rPr>
              <a:t>Soc</a:t>
            </a:r>
            <a:r>
              <a:rPr lang="en-US" sz="2200" b="1" dirty="0">
                <a:solidFill>
                  <a:schemeClr val="bg1">
                    <a:lumMod val="50000"/>
                  </a:schemeClr>
                </a:solidFill>
                <a:latin typeface="Arial" charset="0"/>
                <a:ea typeface="ＭＳ Ｐゴシック" charset="0"/>
                <a:cs typeface="ＭＳ Ｐゴシック" charset="0"/>
              </a:rPr>
              <a:t>-Tech Proposal </a:t>
            </a:r>
            <a:r>
              <a:rPr lang="en-US" sz="2200" dirty="0">
                <a:solidFill>
                  <a:schemeClr val="bg1">
                    <a:lumMod val="50000"/>
                  </a:schemeClr>
                </a:solidFill>
                <a:latin typeface="Arial" charset="0"/>
                <a:ea typeface="ＭＳ Ｐゴシック" charset="0"/>
                <a:cs typeface="ＭＳ Ｐゴシック" charset="0"/>
              </a:rPr>
              <a:t>(Licensure, Cloud Enclaves. </a:t>
            </a:r>
            <a:r>
              <a:rPr lang="en-US" sz="2200" b="1" dirty="0">
                <a:solidFill>
                  <a:schemeClr val="bg1">
                    <a:lumMod val="50000"/>
                  </a:schemeClr>
                </a:solidFill>
                <a:latin typeface="Arial" charset="0"/>
                <a:ea typeface="ＭＳ Ｐゴシック" charset="0"/>
                <a:cs typeface="ＭＳ Ｐゴシック" charset="0"/>
              </a:rPr>
              <a:t>Quantifying Leaks, &amp; Closely Coupled priv.-public data</a:t>
            </a:r>
            <a:r>
              <a:rPr lang="en-US" sz="2200" dirty="0">
                <a:solidFill>
                  <a:schemeClr val="bg1">
                    <a:lumMod val="50000"/>
                  </a:schemeClr>
                </a:solidFill>
                <a:latin typeface="Arial" charset="0"/>
                <a:ea typeface="ＭＳ Ｐゴシック" charset="0"/>
                <a:cs typeface="ＭＳ Ｐゴシック" charset="0"/>
              </a:rPr>
              <a:t>)</a:t>
            </a:r>
          </a:p>
          <a:p>
            <a:pPr lvl="1"/>
            <a:endParaRPr lang="en-US" sz="2200" dirty="0">
              <a:solidFill>
                <a:schemeClr val="bg1">
                  <a:lumMod val="50000"/>
                </a:schemeClr>
              </a:solidFill>
              <a:latin typeface="Arial" charset="0"/>
              <a:ea typeface="ＭＳ Ｐゴシック" charset="0"/>
              <a:cs typeface="ＭＳ Ｐゴシック" charset="0"/>
            </a:endParaRPr>
          </a:p>
        </p:txBody>
      </p:sp>
      <p:sp>
        <p:nvSpPr>
          <p:cNvPr id="327684" name="Content Placeholder 3"/>
          <p:cNvSpPr>
            <a:spLocks noGrp="1"/>
          </p:cNvSpPr>
          <p:nvPr>
            <p:ph sz="half" idx="2"/>
            <p:custDataLst>
              <p:tags r:id="rId5"/>
            </p:custDataLst>
          </p:nvPr>
        </p:nvSpPr>
        <p:spPr>
          <a:xfrm>
            <a:off x="5393885" y="1689102"/>
            <a:ext cx="3621051" cy="4684713"/>
          </a:xfrm>
        </p:spPr>
        <p:txBody>
          <a:bodyPr/>
          <a:lstStyle/>
          <a:p>
            <a:r>
              <a:rPr lang="en-US" sz="2400" b="1" dirty="0">
                <a:solidFill>
                  <a:srgbClr val="FFFFFF"/>
                </a:solidFill>
                <a:latin typeface="Arial" charset="0"/>
                <a:ea typeface="ＭＳ Ｐゴシック" charset="0"/>
                <a:cs typeface="ＭＳ Ｐゴシック" charset="0"/>
              </a:rPr>
              <a:t>RNA-</a:t>
            </a:r>
            <a:r>
              <a:rPr lang="en-US" sz="2400" b="1" dirty="0" err="1">
                <a:solidFill>
                  <a:srgbClr val="FFFFFF"/>
                </a:solidFill>
                <a:latin typeface="Arial" charset="0"/>
                <a:ea typeface="ＭＳ Ｐゴシック" charset="0"/>
                <a:cs typeface="ＭＳ Ｐゴシック" charset="0"/>
              </a:rPr>
              <a:t>seq</a:t>
            </a:r>
            <a:r>
              <a:rPr lang="en-US" sz="2400" b="1" dirty="0">
                <a:solidFill>
                  <a:schemeClr val="bg1">
                    <a:lumMod val="50000"/>
                  </a:schemeClr>
                </a:solidFill>
                <a:latin typeface="Arial" charset="0"/>
                <a:ea typeface="ＭＳ Ｐゴシック" charset="0"/>
                <a:cs typeface="ＭＳ Ｐゴシック" charset="0"/>
              </a:rPr>
              <a:t> – practical problem of publicly sharing some of the info</a:t>
            </a:r>
          </a:p>
          <a:p>
            <a:pPr lvl="1"/>
            <a:r>
              <a:rPr lang="en-US" sz="2200" dirty="0">
                <a:solidFill>
                  <a:schemeClr val="bg1">
                    <a:lumMod val="50000"/>
                  </a:schemeClr>
                </a:solidFill>
                <a:latin typeface="Arial" charset="0"/>
                <a:ea typeface="ＭＳ Ｐゴシック" charset="0"/>
                <a:cs typeface="ＭＳ Ｐゴシック" charset="0"/>
              </a:rPr>
              <a:t>Removing SNVs in reads using </a:t>
            </a:r>
            <a:r>
              <a:rPr lang="en-US" sz="2200" b="1" dirty="0">
                <a:solidFill>
                  <a:srgbClr val="FFFFFF"/>
                </a:solidFill>
                <a:latin typeface="Arial" charset="0"/>
                <a:ea typeface="ＭＳ Ｐゴシック" charset="0"/>
                <a:cs typeface="ＭＳ Ｐゴシック" charset="0"/>
              </a:rPr>
              <a:t>MRF</a:t>
            </a:r>
          </a:p>
          <a:p>
            <a:pPr lvl="1"/>
            <a:r>
              <a:rPr lang="en-US" sz="2200" dirty="0">
                <a:solidFill>
                  <a:schemeClr val="bg1">
                    <a:lumMod val="50000"/>
                  </a:schemeClr>
                </a:solidFill>
                <a:latin typeface="Arial" charset="0"/>
                <a:ea typeface="ＭＳ Ｐゴシック" charset="0"/>
                <a:cs typeface="ＭＳ Ｐゴシック" charset="0"/>
              </a:rPr>
              <a:t>Quantifying &amp; removing variant info from </a:t>
            </a:r>
            <a:r>
              <a:rPr lang="en-US" sz="2200" dirty="0">
                <a:solidFill>
                  <a:srgbClr val="FFFFFF"/>
                </a:solidFill>
                <a:latin typeface="Arial" charset="0"/>
                <a:ea typeface="ＭＳ Ｐゴシック" charset="0"/>
                <a:cs typeface="ＭＳ Ｐゴシック" charset="0"/>
              </a:rPr>
              <a:t>expression levels + </a:t>
            </a:r>
            <a:r>
              <a:rPr lang="en-US" sz="2200" b="1" dirty="0" err="1">
                <a:solidFill>
                  <a:srgbClr val="FFFFFF"/>
                </a:solidFill>
                <a:latin typeface="Arial" charset="0"/>
                <a:ea typeface="ＭＳ Ｐゴシック" charset="0"/>
                <a:cs typeface="ＭＳ Ｐゴシック" charset="0"/>
              </a:rPr>
              <a:t>eQTLs</a:t>
            </a:r>
            <a:endParaRPr lang="en-US" sz="2200" b="1" dirty="0">
              <a:solidFill>
                <a:srgbClr val="FFFFFF"/>
              </a:solidFill>
              <a:latin typeface="Arial" charset="0"/>
              <a:ea typeface="ＭＳ Ｐゴシック" charset="0"/>
              <a:cs typeface="ＭＳ Ｐゴシック" charset="0"/>
            </a:endParaRPr>
          </a:p>
          <a:p>
            <a:pPr lvl="1"/>
            <a:r>
              <a:rPr lang="en-US" sz="2200" dirty="0">
                <a:solidFill>
                  <a:schemeClr val="bg1">
                    <a:lumMod val="50000"/>
                  </a:schemeClr>
                </a:solidFill>
                <a:latin typeface="Arial" charset="0"/>
                <a:ea typeface="ＭＳ Ｐゴシック" charset="0"/>
                <a:cs typeface="ＭＳ Ｐゴシック" charset="0"/>
              </a:rPr>
              <a:t>Further complications: </a:t>
            </a:r>
            <a:r>
              <a:rPr lang="en-US" sz="2200" dirty="0">
                <a:solidFill>
                  <a:srgbClr val="FFFFFF"/>
                </a:solidFill>
                <a:latin typeface="Arial" charset="0"/>
                <a:ea typeface="ＭＳ Ｐゴシック" charset="0"/>
                <a:cs typeface="ＭＳ Ｐゴシック" charset="0"/>
              </a:rPr>
              <a:t>SVs in pervasive transcription?</a:t>
            </a:r>
          </a:p>
          <a:p>
            <a:pPr lvl="2"/>
            <a:endParaRPr lang="en-US" sz="2200" dirty="0">
              <a:solidFill>
                <a:schemeClr val="bg1">
                  <a:lumMod val="50000"/>
                </a:schemeClr>
              </a:solidFill>
              <a:latin typeface="Arial" charset="0"/>
              <a:ea typeface="ＭＳ Ｐゴシック" charset="0"/>
              <a:cs typeface="ＭＳ Ｐゴシック" charset="0"/>
            </a:endParaRPr>
          </a:p>
          <a:p>
            <a:pPr lvl="1"/>
            <a:endParaRPr lang="en-US" sz="2200" dirty="0">
              <a:solidFill>
                <a:schemeClr val="bg1">
                  <a:lumMod val="50000"/>
                </a:schemeClr>
              </a:solidFill>
              <a:latin typeface="Arial" charset="0"/>
              <a:ea typeface="ＭＳ Ｐゴシック" charset="0"/>
              <a:cs typeface="ＭＳ Ｐゴシック" charset="0"/>
            </a:endParaRPr>
          </a:p>
        </p:txBody>
      </p:sp>
    </p:spTree>
    <p:custDataLst>
      <p:tags r:id="rId2"/>
    </p:custDataLst>
    <p:extLst>
      <p:ext uri="{BB962C8B-B14F-4D97-AF65-F5344CB8AC3E}">
        <p14:creationId xmlns:p14="http://schemas.microsoft.com/office/powerpoint/2010/main" val="3951197421"/>
      </p:ext>
    </p:extLst>
  </p:cSld>
  <p:clrMapOvr>
    <a:overrideClrMapping bg1="lt1" tx1="dk1" bg2="lt2" tx2="dk2" accent1="accent1" accent2="accent2" accent3="accent3" accent4="accent4" accent5="accent5" accent6="accent6" hlink="hlink" folHlink="folHlink"/>
  </p:clrMapOvr>
  <p:transition xmlns:p14="http://schemas.microsoft.com/office/powerpoint/2010/main" advTm="110555"/>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870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6688" y="1309698"/>
            <a:ext cx="5286375" cy="3481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32870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328707" name="Title 1"/>
          <p:cNvSpPr txBox="1">
            <a:spLocks/>
          </p:cNvSpPr>
          <p:nvPr/>
        </p:nvSpPr>
        <p:spPr bwMode="auto">
          <a:xfrm>
            <a:off x="457200" y="238125"/>
            <a:ext cx="8229600" cy="71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lIns="92001" tIns="46002" rIns="92001" bIns="46002" anchor="ctr"/>
          <a:lstStyle>
            <a:lvl1pPr defTabSz="908050" eaLnBrk="0" hangingPunct="0">
              <a:defRPr sz="1200" b="1">
                <a:solidFill>
                  <a:schemeClr val="tx1"/>
                </a:solidFill>
                <a:latin typeface="Arial" charset="0"/>
                <a:ea typeface="ＭＳ Ｐゴシック" charset="0"/>
                <a:cs typeface="ＭＳ Ｐゴシック" charset="0"/>
              </a:defRPr>
            </a:lvl1pPr>
            <a:lvl2pPr marL="742950" indent="-285750" defTabSz="908050" eaLnBrk="0" hangingPunct="0">
              <a:defRPr sz="1200" b="1">
                <a:solidFill>
                  <a:schemeClr val="tx1"/>
                </a:solidFill>
                <a:latin typeface="Arial" charset="0"/>
                <a:ea typeface="ＭＳ Ｐゴシック" charset="0"/>
              </a:defRPr>
            </a:lvl2pPr>
            <a:lvl3pPr marL="1143000" indent="-228600" defTabSz="908050" eaLnBrk="0" hangingPunct="0">
              <a:defRPr sz="1200" b="1">
                <a:solidFill>
                  <a:schemeClr val="tx1"/>
                </a:solidFill>
                <a:latin typeface="Arial" charset="0"/>
                <a:ea typeface="ＭＳ Ｐゴシック" charset="0"/>
              </a:defRPr>
            </a:lvl3pPr>
            <a:lvl4pPr marL="1600200" indent="-228600" defTabSz="908050" eaLnBrk="0" hangingPunct="0">
              <a:defRPr sz="1200" b="1">
                <a:solidFill>
                  <a:schemeClr val="tx1"/>
                </a:solidFill>
                <a:latin typeface="Arial" charset="0"/>
                <a:ea typeface="ＭＳ Ｐゴシック" charset="0"/>
              </a:defRPr>
            </a:lvl4pPr>
            <a:lvl5pPr marL="2057400" indent="-228600" defTabSz="908050" eaLnBrk="0" hangingPunct="0">
              <a:defRPr sz="1200" b="1">
                <a:solidFill>
                  <a:schemeClr val="tx1"/>
                </a:solidFill>
                <a:latin typeface="Arial" charset="0"/>
                <a:ea typeface="ＭＳ Ｐゴシック" charset="0"/>
              </a:defRPr>
            </a:lvl5pPr>
            <a:lvl6pPr marL="2514600" indent="-228600" defTabSz="908050"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908050"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908050"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908050" eaLnBrk="0" fontAlgn="base" hangingPunct="0">
              <a:spcBef>
                <a:spcPct val="0"/>
              </a:spcBef>
              <a:spcAft>
                <a:spcPct val="0"/>
              </a:spcAft>
              <a:defRPr sz="1200" b="1">
                <a:solidFill>
                  <a:schemeClr val="tx1"/>
                </a:solidFill>
                <a:latin typeface="Arial" charset="0"/>
                <a:ea typeface="ＭＳ Ｐゴシック" charset="0"/>
              </a:defRPr>
            </a:lvl9pPr>
          </a:lstStyle>
          <a:p>
            <a:pPr algn="ctr"/>
            <a:r>
              <a:rPr lang="en-US" sz="3200">
                <a:solidFill>
                  <a:srgbClr val="22228B"/>
                </a:solidFill>
              </a:rPr>
              <a:t>eQTL Mapping Using RNA-Seq Data</a:t>
            </a:r>
          </a:p>
        </p:txBody>
      </p:sp>
      <p:sp>
        <p:nvSpPr>
          <p:cNvPr id="328708" name="TextBox 10"/>
          <p:cNvSpPr txBox="1">
            <a:spLocks noChangeArrowheads="1"/>
          </p:cNvSpPr>
          <p:nvPr/>
        </p:nvSpPr>
        <p:spPr bwMode="auto">
          <a:xfrm>
            <a:off x="690779" y="6365884"/>
            <a:ext cx="1579145" cy="246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74" tIns="45690" rIns="91374" bIns="45690">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algn="ctr" eaLnBrk="1" hangingPunct="1"/>
            <a:r>
              <a:rPr lang="en-US" sz="1000">
                <a:solidFill>
                  <a:srgbClr val="7F7F7F"/>
                </a:solidFill>
              </a:rPr>
              <a:t>[</a:t>
            </a:r>
            <a:r>
              <a:rPr lang="en-US" sz="1000" i="1">
                <a:solidFill>
                  <a:srgbClr val="7F7F7F"/>
                </a:solidFill>
              </a:rPr>
              <a:t>Biometrics 68(1) 1–11</a:t>
            </a:r>
            <a:r>
              <a:rPr lang="en-US" sz="1000">
                <a:solidFill>
                  <a:srgbClr val="7F7F7F"/>
                </a:solidFill>
              </a:rPr>
              <a:t>]</a:t>
            </a:r>
          </a:p>
        </p:txBody>
      </p:sp>
      <p:sp>
        <p:nvSpPr>
          <p:cNvPr id="328709" name="Text Placeholder 10"/>
          <p:cNvSpPr>
            <a:spLocks noGrp="1"/>
          </p:cNvSpPr>
          <p:nvPr>
            <p:ph sz="half" idx="1"/>
          </p:nvPr>
        </p:nvSpPr>
        <p:spPr>
          <a:xfrm>
            <a:off x="5710239" y="1319218"/>
            <a:ext cx="3289300" cy="4638675"/>
          </a:xfrm>
        </p:spPr>
        <p:txBody>
          <a:bodyPr/>
          <a:lstStyle/>
          <a:p>
            <a:pPr eaLnBrk="1" hangingPunct="1"/>
            <a:r>
              <a:rPr lang="en-US" sz="1800">
                <a:latin typeface="Arial" charset="0"/>
                <a:ea typeface="ＭＳ Ｐゴシック" charset="0"/>
                <a:cs typeface="ＭＳ Ｐゴシック" charset="0"/>
              </a:rPr>
              <a:t>eQTLs are genomic loci that contribute to variation in mRNA expression levels</a:t>
            </a:r>
          </a:p>
          <a:p>
            <a:pPr eaLnBrk="1" hangingPunct="1"/>
            <a:endParaRPr lang="en-US" sz="1800">
              <a:latin typeface="Arial" charset="0"/>
              <a:ea typeface="ＭＳ Ｐゴシック" charset="0"/>
              <a:cs typeface="ＭＳ Ｐゴシック" charset="0"/>
            </a:endParaRPr>
          </a:p>
          <a:p>
            <a:pPr eaLnBrk="1" hangingPunct="1"/>
            <a:r>
              <a:rPr lang="en-US" sz="1800">
                <a:latin typeface="Arial" charset="0"/>
                <a:ea typeface="ＭＳ Ｐゴシック" charset="0"/>
                <a:cs typeface="ＭＳ Ｐゴシック" charset="0"/>
              </a:rPr>
              <a:t>eQTLs provide insights on transcription regulation, and the molecular basis of phenotypic outcomes</a:t>
            </a:r>
          </a:p>
          <a:p>
            <a:pPr eaLnBrk="1" hangingPunct="1"/>
            <a:endParaRPr lang="en-US" sz="1800">
              <a:latin typeface="Arial" charset="0"/>
              <a:ea typeface="ＭＳ Ｐゴシック" charset="0"/>
              <a:cs typeface="ＭＳ Ｐゴシック" charset="0"/>
            </a:endParaRPr>
          </a:p>
          <a:p>
            <a:pPr eaLnBrk="1" hangingPunct="1"/>
            <a:r>
              <a:rPr lang="en-US" sz="1800">
                <a:latin typeface="Arial" charset="0"/>
                <a:ea typeface="ＭＳ Ｐゴシック" charset="0"/>
                <a:cs typeface="ＭＳ Ｐゴシック" charset="0"/>
              </a:rPr>
              <a:t>eQTL mapping can be done with RNA-Seq data</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a:t> Large scale molecular </a:t>
            </a:r>
            <a:r>
              <a:rPr lang="en-US" dirty="0" err="1"/>
              <a:t>phenotyping</a:t>
            </a:r>
            <a:r>
              <a:rPr lang="en-US" dirty="0"/>
              <a:t> </a:t>
            </a:r>
            <a:r>
              <a:rPr lang="en-US" dirty="0" smtClean="0"/>
              <a:t>are becoming more and more available</a:t>
            </a:r>
          </a:p>
          <a:p>
            <a:r>
              <a:rPr lang="en-US" dirty="0" smtClean="0"/>
              <a:t>An important aspect that will be practical in near future is genomic privacy</a:t>
            </a:r>
          </a:p>
          <a:p>
            <a:r>
              <a:rPr lang="en-US" dirty="0" smtClean="0"/>
              <a:t>Protection of variants (MRF), then protection of implicit genotypic information that can lead to linking attacks (</a:t>
            </a:r>
            <a:r>
              <a:rPr lang="en-US" dirty="0" err="1" smtClean="0"/>
              <a:t>PrivaSeq</a:t>
            </a:r>
            <a:r>
              <a:rPr lang="en-US" dirty="0" smtClean="0"/>
              <a:t>)</a:t>
            </a:r>
          </a:p>
          <a:p>
            <a:endParaRPr lang="en-US" dirty="0" smtClean="0"/>
          </a:p>
          <a:p>
            <a:endParaRPr lang="en-US" dirty="0"/>
          </a:p>
        </p:txBody>
      </p:sp>
      <p:sp>
        <p:nvSpPr>
          <p:cNvPr id="4" name="TextBox 3"/>
          <p:cNvSpPr txBox="1"/>
          <p:nvPr/>
        </p:nvSpPr>
        <p:spPr>
          <a:xfrm>
            <a:off x="3765280" y="413070"/>
            <a:ext cx="1502417" cy="217903"/>
          </a:xfrm>
          <a:prstGeom prst="rect">
            <a:avLst/>
          </a:prstGeom>
          <a:noFill/>
        </p:spPr>
        <p:txBody>
          <a:bodyPr wrap="none" lIns="32917" tIns="16458" rIns="32917" bIns="16458" rtlCol="0">
            <a:spAutoFit/>
          </a:bodyPr>
          <a:lstStyle/>
          <a:p>
            <a:pPr defTabSz="329175" fontAlgn="auto">
              <a:spcBef>
                <a:spcPts val="0"/>
              </a:spcBef>
              <a:spcAft>
                <a:spcPts val="0"/>
              </a:spcAft>
            </a:pPr>
            <a:r>
              <a:rPr lang="en-US" b="0" dirty="0">
                <a:solidFill>
                  <a:prstClr val="black"/>
                </a:solidFill>
                <a:latin typeface="Calibri"/>
                <a:ea typeface="+mn-ea"/>
                <a:cs typeface="+mn-cs"/>
              </a:rPr>
              <a:t>2 slides of introduction</a:t>
            </a:r>
          </a:p>
        </p:txBody>
      </p:sp>
    </p:spTree>
    <p:extLst>
      <p:ext uri="{BB962C8B-B14F-4D97-AF65-F5344CB8AC3E}">
        <p14:creationId xmlns:p14="http://schemas.microsoft.com/office/powerpoint/2010/main" val="3522887601"/>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rot="16200000">
            <a:off x="-1824719" y="2954706"/>
            <a:ext cx="5344886" cy="994172"/>
          </a:xfrm>
        </p:spPr>
        <p:txBody>
          <a:bodyPr/>
          <a:lstStyle/>
          <a:p>
            <a:r>
              <a:rPr lang="en-US" dirty="0" smtClean="0"/>
              <a:t>Linking Attack Scenario</a:t>
            </a:r>
            <a:endParaRPr lang="en-US" dirty="0"/>
          </a:p>
        </p:txBody>
      </p:sp>
      <p:pic>
        <p:nvPicPr>
          <p:cNvPr id="228" name="Content Placeholder 227"/>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113315" y="127257"/>
            <a:ext cx="4538526" cy="8705776"/>
          </a:xfrm>
        </p:spPr>
      </p:pic>
      <p:sp>
        <p:nvSpPr>
          <p:cNvPr id="229" name="Slide Number Placeholder 228"/>
          <p:cNvSpPr>
            <a:spLocks noGrp="1"/>
          </p:cNvSpPr>
          <p:nvPr>
            <p:ph type="sldNum" sz="quarter" idx="4294967295"/>
          </p:nvPr>
        </p:nvSpPr>
        <p:spPr>
          <a:xfrm>
            <a:off x="6457950" y="6356361"/>
            <a:ext cx="2057400" cy="365125"/>
          </a:xfrm>
          <a:prstGeom prst="rect">
            <a:avLst/>
          </a:prstGeom>
        </p:spPr>
        <p:txBody>
          <a:bodyPr lIns="91435" tIns="45718" rIns="91435" bIns="45718"/>
          <a:lstStyle/>
          <a:p>
            <a:fld id="{1E55FECB-13F1-4529-914E-4E64DD0A29E7}" type="slidenum">
              <a:rPr lang="en-US" smtClean="0"/>
              <a:t>58</a:t>
            </a:fld>
            <a:endParaRPr lang="en-US"/>
          </a:p>
        </p:txBody>
      </p:sp>
      <p:sp>
        <p:nvSpPr>
          <p:cNvPr id="5" name="Rectangle 4"/>
          <p:cNvSpPr/>
          <p:nvPr/>
        </p:nvSpPr>
        <p:spPr>
          <a:xfrm>
            <a:off x="2" y="6581001"/>
            <a:ext cx="2794827" cy="261606"/>
          </a:xfrm>
          <a:prstGeom prst="rect">
            <a:avLst/>
          </a:prstGeom>
        </p:spPr>
        <p:txBody>
          <a:bodyPr wrap="none" lIns="91435" tIns="45718" rIns="91435" bIns="45718">
            <a:spAutoFit/>
          </a:bodyPr>
          <a:lstStyle/>
          <a:p>
            <a:pPr defTabSz="912762"/>
            <a:r>
              <a:rPr lang="en-US" sz="1100" dirty="0">
                <a:solidFill>
                  <a:srgbClr val="A6A6A6"/>
                </a:solidFill>
              </a:rPr>
              <a:t>[</a:t>
            </a:r>
            <a:r>
              <a:rPr lang="en-US" sz="1100" dirty="0" err="1">
                <a:solidFill>
                  <a:srgbClr val="A6A6A6"/>
                </a:solidFill>
              </a:rPr>
              <a:t>Harmanciet</a:t>
            </a:r>
            <a:r>
              <a:rPr lang="en-US" sz="1100" dirty="0">
                <a:solidFill>
                  <a:srgbClr val="A6A6A6"/>
                </a:solidFill>
              </a:rPr>
              <a:t> al. Nat. Meth. (in revision)</a:t>
            </a:r>
            <a:r>
              <a:rPr lang="en-US" altLang="ja-JP" sz="1100" dirty="0">
                <a:solidFill>
                  <a:srgbClr val="A6A6A6"/>
                </a:solidFill>
              </a:rPr>
              <a:t>]</a:t>
            </a:r>
            <a:endParaRPr lang="en-US" sz="1100" dirty="0">
              <a:solidFill>
                <a:srgbClr val="A6A6A6"/>
              </a:solidFill>
            </a:endParaRPr>
          </a:p>
        </p:txBody>
      </p:sp>
    </p:spTree>
    <p:extLst>
      <p:ext uri="{BB962C8B-B14F-4D97-AF65-F5344CB8AC3E}">
        <p14:creationId xmlns:p14="http://schemas.microsoft.com/office/powerpoint/2010/main" val="139490267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rot="16200000">
            <a:off x="-1824719" y="2954706"/>
            <a:ext cx="5344886" cy="994172"/>
          </a:xfrm>
        </p:spPr>
        <p:txBody>
          <a:bodyPr/>
          <a:lstStyle/>
          <a:p>
            <a:r>
              <a:rPr lang="en-US" dirty="0" smtClean="0"/>
              <a:t>Linking Attack Scenario</a:t>
            </a:r>
            <a:endParaRPr lang="en-US" dirty="0"/>
          </a:p>
        </p:txBody>
      </p:sp>
      <p:pic>
        <p:nvPicPr>
          <p:cNvPr id="228" name="Content Placeholder 227"/>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113315" y="-1832178"/>
            <a:ext cx="4538526" cy="8705776"/>
          </a:xfrm>
        </p:spPr>
      </p:pic>
      <p:sp>
        <p:nvSpPr>
          <p:cNvPr id="3" name="Slide Number Placeholder 2"/>
          <p:cNvSpPr>
            <a:spLocks noGrp="1"/>
          </p:cNvSpPr>
          <p:nvPr>
            <p:ph type="sldNum" sz="quarter" idx="4294967295"/>
          </p:nvPr>
        </p:nvSpPr>
        <p:spPr>
          <a:xfrm>
            <a:off x="6457950" y="6356361"/>
            <a:ext cx="2057400" cy="365125"/>
          </a:xfrm>
          <a:prstGeom prst="rect">
            <a:avLst/>
          </a:prstGeom>
        </p:spPr>
        <p:txBody>
          <a:bodyPr lIns="91435" tIns="45718" rIns="91435" bIns="45718"/>
          <a:lstStyle/>
          <a:p>
            <a:fld id="{1E55FECB-13F1-4529-914E-4E64DD0A29E7}" type="slidenum">
              <a:rPr lang="en-US" smtClean="0"/>
              <a:t>59</a:t>
            </a:fld>
            <a:endParaRPr lang="en-US"/>
          </a:p>
        </p:txBody>
      </p:sp>
      <p:sp>
        <p:nvSpPr>
          <p:cNvPr id="6" name="Rectangle 5"/>
          <p:cNvSpPr/>
          <p:nvPr/>
        </p:nvSpPr>
        <p:spPr>
          <a:xfrm>
            <a:off x="2" y="6581001"/>
            <a:ext cx="2794827" cy="261606"/>
          </a:xfrm>
          <a:prstGeom prst="rect">
            <a:avLst/>
          </a:prstGeom>
        </p:spPr>
        <p:txBody>
          <a:bodyPr wrap="none" lIns="91435" tIns="45718" rIns="91435" bIns="45718">
            <a:spAutoFit/>
          </a:bodyPr>
          <a:lstStyle/>
          <a:p>
            <a:pPr defTabSz="912762"/>
            <a:r>
              <a:rPr lang="en-US" sz="1100" dirty="0">
                <a:solidFill>
                  <a:srgbClr val="A6A6A6"/>
                </a:solidFill>
              </a:rPr>
              <a:t>[</a:t>
            </a:r>
            <a:r>
              <a:rPr lang="en-US" sz="1100" dirty="0" err="1">
                <a:solidFill>
                  <a:srgbClr val="A6A6A6"/>
                </a:solidFill>
              </a:rPr>
              <a:t>Harmanciet</a:t>
            </a:r>
            <a:r>
              <a:rPr lang="en-US" sz="1100" dirty="0">
                <a:solidFill>
                  <a:srgbClr val="A6A6A6"/>
                </a:solidFill>
              </a:rPr>
              <a:t> al. Nat. Meth. (in revision)</a:t>
            </a:r>
            <a:r>
              <a:rPr lang="en-US" altLang="ja-JP" sz="1100" dirty="0">
                <a:solidFill>
                  <a:srgbClr val="A6A6A6"/>
                </a:solidFill>
              </a:rPr>
              <a:t>]</a:t>
            </a:r>
            <a:endParaRPr lang="en-US" sz="1100" dirty="0">
              <a:solidFill>
                <a:srgbClr val="A6A6A6"/>
              </a:solidFill>
            </a:endParaRPr>
          </a:p>
        </p:txBody>
      </p:sp>
    </p:spTree>
    <p:extLst>
      <p:ext uri="{BB962C8B-B14F-4D97-AF65-F5344CB8AC3E}">
        <p14:creationId xmlns:p14="http://schemas.microsoft.com/office/powerpoint/2010/main" val="360801550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07553" name="Title 1"/>
          <p:cNvSpPr>
            <a:spLocks noGrp="1"/>
          </p:cNvSpPr>
          <p:nvPr>
            <p:ph type="title"/>
            <p:custDataLst>
              <p:tags r:id="rId3"/>
            </p:custDataLst>
          </p:nvPr>
        </p:nvSpPr>
        <p:spPr>
          <a:xfrm>
            <a:off x="5717801" y="-98777"/>
            <a:ext cx="2973218" cy="1862667"/>
          </a:xfrm>
        </p:spPr>
        <p:txBody>
          <a:bodyPr/>
          <a:lstStyle/>
          <a:p>
            <a:pPr>
              <a:defRPr/>
            </a:pPr>
            <a:r>
              <a:rPr lang="en-US" dirty="0">
                <a:solidFill>
                  <a:schemeClr val="tx1">
                    <a:lumMod val="50000"/>
                    <a:lumOff val="50000"/>
                  </a:schemeClr>
                </a:solidFill>
              </a:rPr>
              <a:t> </a:t>
            </a:r>
            <a:r>
              <a:rPr lang="en-US" dirty="0" smtClean="0">
                <a:solidFill>
                  <a:schemeClr val="tx1">
                    <a:lumMod val="50000"/>
                    <a:lumOff val="50000"/>
                  </a:schemeClr>
                </a:solidFill>
              </a:rPr>
              <a:t>Genomic Privacy: Intertwined Social &amp; Technical Issues</a:t>
            </a:r>
            <a:endParaRPr lang="en-US" sz="1800" dirty="0">
              <a:solidFill>
                <a:schemeClr val="tx1">
                  <a:lumMod val="50000"/>
                  <a:lumOff val="50000"/>
                </a:schemeClr>
              </a:solidFill>
            </a:endParaRPr>
          </a:p>
        </p:txBody>
      </p:sp>
      <p:sp>
        <p:nvSpPr>
          <p:cNvPr id="327683" name="Content Placeholder 2"/>
          <p:cNvSpPr>
            <a:spLocks noGrp="1"/>
          </p:cNvSpPr>
          <p:nvPr>
            <p:ph sz="half" idx="1"/>
            <p:custDataLst>
              <p:tags r:id="rId4"/>
            </p:custDataLst>
          </p:nvPr>
        </p:nvSpPr>
        <p:spPr>
          <a:xfrm>
            <a:off x="14113" y="114300"/>
            <a:ext cx="5418667" cy="3767138"/>
          </a:xfrm>
        </p:spPr>
        <p:txBody>
          <a:bodyPr/>
          <a:lstStyle/>
          <a:p>
            <a:r>
              <a:rPr lang="en-US" sz="2400" dirty="0">
                <a:solidFill>
                  <a:schemeClr val="bg1"/>
                </a:solidFill>
                <a:latin typeface="Arial" charset="0"/>
                <a:ea typeface="ＭＳ Ｐゴシック" charset="0"/>
                <a:cs typeface="ＭＳ Ｐゴシック" charset="0"/>
              </a:rPr>
              <a:t>Setting the Stage: the Advent of Personal Genomics</a:t>
            </a:r>
          </a:p>
          <a:p>
            <a:r>
              <a:rPr lang="en-US" sz="2400" b="1" dirty="0">
                <a:solidFill>
                  <a:srgbClr val="FFFF00"/>
                </a:solidFill>
                <a:latin typeface="Arial" charset="0"/>
                <a:ea typeface="ＭＳ Ｐゴシック" charset="0"/>
                <a:cs typeface="ＭＳ Ｐゴシック" charset="0"/>
              </a:rPr>
              <a:t>The Dilemma of Genomic Privacy</a:t>
            </a:r>
          </a:p>
          <a:p>
            <a:pPr lvl="1"/>
            <a:r>
              <a:rPr lang="en-US" sz="2200" dirty="0">
                <a:solidFill>
                  <a:schemeClr val="bg1"/>
                </a:solidFill>
                <a:latin typeface="Arial" charset="0"/>
                <a:ea typeface="ＭＳ Ｐゴシック" charset="0"/>
                <a:cs typeface="ＭＳ Ｐゴシック" charset="0"/>
              </a:rPr>
              <a:t>Fundamental, inherited info that’s very private </a:t>
            </a:r>
            <a:r>
              <a:rPr lang="en-US" sz="2200" dirty="0" err="1">
                <a:solidFill>
                  <a:schemeClr val="bg1"/>
                </a:solidFill>
                <a:latin typeface="Arial" charset="0"/>
                <a:ea typeface="ＭＳ Ｐゴシック" charset="0"/>
                <a:cs typeface="ＭＳ Ｐゴシック" charset="0"/>
              </a:rPr>
              <a:t>vs</a:t>
            </a:r>
            <a:r>
              <a:rPr lang="en-US" sz="2200" dirty="0">
                <a:solidFill>
                  <a:schemeClr val="bg1"/>
                </a:solidFill>
                <a:latin typeface="Arial" charset="0"/>
                <a:ea typeface="ＭＳ Ｐゴシック" charset="0"/>
                <a:cs typeface="ＭＳ Ｐゴシック" charset="0"/>
              </a:rPr>
              <a:t> the need for large-scale data-sharing to enable med. research</a:t>
            </a:r>
          </a:p>
          <a:p>
            <a:r>
              <a:rPr lang="en-US" sz="2400" dirty="0">
                <a:solidFill>
                  <a:schemeClr val="bg1"/>
                </a:solidFill>
                <a:latin typeface="Arial" charset="0"/>
                <a:ea typeface="ＭＳ Ｐゴシック" charset="0"/>
                <a:cs typeface="ＭＳ Ｐゴシック" charset="0"/>
              </a:rPr>
              <a:t>Current Social &amp; Tech Approaches</a:t>
            </a:r>
          </a:p>
          <a:p>
            <a:pPr lvl="1"/>
            <a:r>
              <a:rPr lang="en-US" sz="2200" dirty="0">
                <a:solidFill>
                  <a:schemeClr val="bg1"/>
                </a:solidFill>
                <a:latin typeface="Arial" charset="0"/>
                <a:ea typeface="ＭＳ Ｐゴシック" charset="0"/>
                <a:cs typeface="ＭＳ Ｐゴシック" charset="0"/>
              </a:rPr>
              <a:t>GINA, Consents &amp; </a:t>
            </a:r>
            <a:br>
              <a:rPr lang="en-US" sz="2200" dirty="0">
                <a:solidFill>
                  <a:schemeClr val="bg1"/>
                </a:solidFill>
                <a:latin typeface="Arial" charset="0"/>
                <a:ea typeface="ＭＳ Ｐゴシック" charset="0"/>
                <a:cs typeface="ＭＳ Ｐゴシック" charset="0"/>
              </a:rPr>
            </a:br>
            <a:r>
              <a:rPr lang="en-US" sz="2200" b="1" dirty="0">
                <a:solidFill>
                  <a:srgbClr val="FFFF00"/>
                </a:solidFill>
                <a:latin typeface="Arial" charset="0"/>
                <a:ea typeface="ＭＳ Ｐゴシック" charset="0"/>
                <a:cs typeface="ＭＳ Ｐゴシック" charset="0"/>
              </a:rPr>
              <a:t>"Secure" use of </a:t>
            </a:r>
            <a:r>
              <a:rPr lang="en-US" sz="2200" b="1" dirty="0" err="1">
                <a:solidFill>
                  <a:srgbClr val="FFFF00"/>
                </a:solidFill>
                <a:latin typeface="Arial" charset="0"/>
                <a:ea typeface="ＭＳ Ｐゴシック" charset="0"/>
                <a:cs typeface="ＭＳ Ｐゴシック" charset="0"/>
              </a:rPr>
              <a:t>dbGAP</a:t>
            </a:r>
            <a:endParaRPr lang="en-US" sz="2200" b="1" dirty="0">
              <a:solidFill>
                <a:srgbClr val="FFFF00"/>
              </a:solidFill>
              <a:latin typeface="Arial" charset="0"/>
              <a:ea typeface="ＭＳ Ｐゴシック" charset="0"/>
              <a:cs typeface="ＭＳ Ｐゴシック" charset="0"/>
            </a:endParaRPr>
          </a:p>
          <a:p>
            <a:pPr lvl="1"/>
            <a:r>
              <a:rPr lang="en-US" sz="2200" dirty="0">
                <a:solidFill>
                  <a:schemeClr val="bg1"/>
                </a:solidFill>
                <a:latin typeface="Arial" charset="0"/>
                <a:ea typeface="ＭＳ Ｐゴシック" charset="0"/>
                <a:cs typeface="ＭＳ Ｐゴシック" charset="0"/>
              </a:rPr>
              <a:t>Issues: burdensome security, inconsistencies + ways the solutions have been partially </a:t>
            </a:r>
            <a:r>
              <a:rPr lang="en-US" sz="2200" b="1" dirty="0">
                <a:solidFill>
                  <a:srgbClr val="FFFF00"/>
                </a:solidFill>
                <a:latin typeface="Arial" charset="0"/>
                <a:ea typeface="ＭＳ Ｐゴシック" charset="0"/>
                <a:cs typeface="ＭＳ Ｐゴシック" charset="0"/>
              </a:rPr>
              <a:t>"hacked”</a:t>
            </a:r>
          </a:p>
          <a:p>
            <a:pPr lvl="1"/>
            <a:r>
              <a:rPr lang="en-US" sz="2200" dirty="0" err="1">
                <a:solidFill>
                  <a:schemeClr val="bg1"/>
                </a:solidFill>
                <a:latin typeface="Arial" charset="0"/>
                <a:ea typeface="ＭＳ Ｐゴシック" charset="0"/>
                <a:cs typeface="ＭＳ Ｐゴシック" charset="0"/>
              </a:rPr>
              <a:t>Strawman</a:t>
            </a:r>
            <a:r>
              <a:rPr lang="en-US" sz="2200" dirty="0">
                <a:solidFill>
                  <a:schemeClr val="bg1"/>
                </a:solidFill>
                <a:latin typeface="Arial" charset="0"/>
                <a:ea typeface="ＭＳ Ｐゴシック" charset="0"/>
                <a:cs typeface="ＭＳ Ｐゴシック" charset="0"/>
              </a:rPr>
              <a:t> </a:t>
            </a:r>
            <a:r>
              <a:rPr lang="en-US" sz="2200" b="1" dirty="0">
                <a:solidFill>
                  <a:srgbClr val="FFFF00"/>
                </a:solidFill>
                <a:latin typeface="Arial" charset="0"/>
                <a:ea typeface="ＭＳ Ｐゴシック" charset="0"/>
                <a:cs typeface="ＭＳ Ｐゴシック" charset="0"/>
              </a:rPr>
              <a:t>Hybrid </a:t>
            </a:r>
            <a:r>
              <a:rPr lang="en-US" sz="2200" b="1" dirty="0" err="1">
                <a:solidFill>
                  <a:srgbClr val="FFFF00"/>
                </a:solidFill>
                <a:latin typeface="Arial" charset="0"/>
                <a:ea typeface="ＭＳ Ｐゴシック" charset="0"/>
                <a:cs typeface="ＭＳ Ｐゴシック" charset="0"/>
              </a:rPr>
              <a:t>Soc</a:t>
            </a:r>
            <a:r>
              <a:rPr lang="en-US" sz="2200" b="1" dirty="0">
                <a:solidFill>
                  <a:srgbClr val="FFFF00"/>
                </a:solidFill>
                <a:latin typeface="Arial" charset="0"/>
                <a:ea typeface="ＭＳ Ｐゴシック" charset="0"/>
                <a:cs typeface="ＭＳ Ｐゴシック" charset="0"/>
              </a:rPr>
              <a:t>-Tech Proposal </a:t>
            </a:r>
            <a:r>
              <a:rPr lang="en-US" sz="2200" dirty="0">
                <a:solidFill>
                  <a:schemeClr val="bg1"/>
                </a:solidFill>
                <a:latin typeface="Arial" charset="0"/>
                <a:ea typeface="ＭＳ Ｐゴシック" charset="0"/>
                <a:cs typeface="ＭＳ Ｐゴシック" charset="0"/>
              </a:rPr>
              <a:t>(Licensure, Cloud Enclaves. </a:t>
            </a:r>
            <a:r>
              <a:rPr lang="en-US" sz="2200" b="1" dirty="0">
                <a:solidFill>
                  <a:srgbClr val="FF0000"/>
                </a:solidFill>
                <a:latin typeface="Arial" charset="0"/>
                <a:ea typeface="ＭＳ Ｐゴシック" charset="0"/>
                <a:cs typeface="ＭＳ Ｐゴシック" charset="0"/>
              </a:rPr>
              <a:t>Quantifying Leaks, &amp; Closely Coupled priv.-public data</a:t>
            </a:r>
            <a:r>
              <a:rPr lang="en-US" sz="2200" dirty="0">
                <a:solidFill>
                  <a:schemeClr val="bg1"/>
                </a:solidFill>
                <a:latin typeface="Arial" charset="0"/>
                <a:ea typeface="ＭＳ Ｐゴシック" charset="0"/>
                <a:cs typeface="ＭＳ Ｐゴシック" charset="0"/>
              </a:rPr>
              <a:t>)</a:t>
            </a:r>
          </a:p>
          <a:p>
            <a:pPr lvl="1"/>
            <a:endParaRPr lang="en-US" sz="2200" dirty="0">
              <a:solidFill>
                <a:schemeClr val="bg1"/>
              </a:solidFill>
              <a:latin typeface="Arial" charset="0"/>
              <a:ea typeface="ＭＳ Ｐゴシック" charset="0"/>
              <a:cs typeface="ＭＳ Ｐゴシック" charset="0"/>
            </a:endParaRPr>
          </a:p>
        </p:txBody>
      </p:sp>
      <p:sp>
        <p:nvSpPr>
          <p:cNvPr id="327684" name="Content Placeholder 3"/>
          <p:cNvSpPr>
            <a:spLocks noGrp="1"/>
          </p:cNvSpPr>
          <p:nvPr>
            <p:ph sz="half" idx="2"/>
            <p:custDataLst>
              <p:tags r:id="rId5"/>
            </p:custDataLst>
          </p:nvPr>
        </p:nvSpPr>
        <p:spPr>
          <a:xfrm>
            <a:off x="5393885" y="1689102"/>
            <a:ext cx="3621051" cy="4684713"/>
          </a:xfrm>
        </p:spPr>
        <p:txBody>
          <a:bodyPr/>
          <a:lstStyle/>
          <a:p>
            <a:r>
              <a:rPr lang="en-US" sz="2400" b="1" dirty="0">
                <a:solidFill>
                  <a:srgbClr val="FF0000"/>
                </a:solidFill>
                <a:latin typeface="Arial" charset="0"/>
                <a:ea typeface="ＭＳ Ｐゴシック" charset="0"/>
                <a:cs typeface="ＭＳ Ｐゴシック" charset="0"/>
              </a:rPr>
              <a:t>RNA-</a:t>
            </a:r>
            <a:r>
              <a:rPr lang="en-US" sz="2400" b="1" dirty="0" err="1">
                <a:solidFill>
                  <a:srgbClr val="FF0000"/>
                </a:solidFill>
                <a:latin typeface="Arial" charset="0"/>
                <a:ea typeface="ＭＳ Ｐゴシック" charset="0"/>
                <a:cs typeface="ＭＳ Ｐゴシック" charset="0"/>
              </a:rPr>
              <a:t>seq</a:t>
            </a:r>
            <a:r>
              <a:rPr lang="en-US" sz="2400" b="1" dirty="0">
                <a:solidFill>
                  <a:srgbClr val="FF0000"/>
                </a:solidFill>
                <a:latin typeface="Arial" charset="0"/>
                <a:ea typeface="ＭＳ Ｐゴシック" charset="0"/>
                <a:cs typeface="ＭＳ Ｐゴシック" charset="0"/>
              </a:rPr>
              <a:t> – practical problem of publicly sharing some of the info</a:t>
            </a:r>
          </a:p>
          <a:p>
            <a:pPr lvl="1"/>
            <a:r>
              <a:rPr lang="en-US" sz="2200" dirty="0">
                <a:solidFill>
                  <a:schemeClr val="bg1"/>
                </a:solidFill>
                <a:latin typeface="Arial" charset="0"/>
                <a:ea typeface="ＭＳ Ｐゴシック" charset="0"/>
                <a:cs typeface="ＭＳ Ｐゴシック" charset="0"/>
              </a:rPr>
              <a:t>Removing SNVs in reads using </a:t>
            </a:r>
            <a:r>
              <a:rPr lang="en-US" sz="2200" b="1" dirty="0">
                <a:solidFill>
                  <a:srgbClr val="FFFF00"/>
                </a:solidFill>
                <a:latin typeface="Arial" charset="0"/>
                <a:ea typeface="ＭＳ Ｐゴシック" charset="0"/>
                <a:cs typeface="ＭＳ Ｐゴシック" charset="0"/>
              </a:rPr>
              <a:t>MRF</a:t>
            </a:r>
          </a:p>
          <a:p>
            <a:pPr lvl="1"/>
            <a:r>
              <a:rPr lang="en-US" sz="2200" dirty="0">
                <a:solidFill>
                  <a:schemeClr val="bg1"/>
                </a:solidFill>
                <a:latin typeface="Arial" charset="0"/>
                <a:ea typeface="ＭＳ Ｐゴシック" charset="0"/>
                <a:cs typeface="ＭＳ Ｐゴシック" charset="0"/>
              </a:rPr>
              <a:t>Quantifying &amp; removing variant info from expression levels + </a:t>
            </a:r>
            <a:r>
              <a:rPr lang="en-US" sz="2200" b="1" dirty="0" err="1">
                <a:solidFill>
                  <a:srgbClr val="FFFF00"/>
                </a:solidFill>
                <a:latin typeface="Arial" charset="0"/>
                <a:ea typeface="ＭＳ Ｐゴシック" charset="0"/>
                <a:cs typeface="ＭＳ Ｐゴシック" charset="0"/>
              </a:rPr>
              <a:t>eQTLs</a:t>
            </a:r>
            <a:endParaRPr lang="en-US" sz="2200" b="1" dirty="0">
              <a:solidFill>
                <a:srgbClr val="FFFF00"/>
              </a:solidFill>
              <a:latin typeface="Arial" charset="0"/>
              <a:ea typeface="ＭＳ Ｐゴシック" charset="0"/>
              <a:cs typeface="ＭＳ Ｐゴシック" charset="0"/>
            </a:endParaRPr>
          </a:p>
          <a:p>
            <a:pPr lvl="1"/>
            <a:r>
              <a:rPr lang="en-US" sz="2200" dirty="0">
                <a:solidFill>
                  <a:schemeClr val="bg1"/>
                </a:solidFill>
                <a:latin typeface="Arial" charset="0"/>
                <a:ea typeface="ＭＳ Ｐゴシック" charset="0"/>
                <a:cs typeface="ＭＳ Ｐゴシック" charset="0"/>
              </a:rPr>
              <a:t>Further complications: SVs in pervasive transcription?</a:t>
            </a:r>
          </a:p>
          <a:p>
            <a:pPr lvl="2"/>
            <a:endParaRPr lang="en-US" sz="2200" dirty="0">
              <a:solidFill>
                <a:schemeClr val="bg1"/>
              </a:solidFill>
              <a:latin typeface="Arial" charset="0"/>
              <a:ea typeface="ＭＳ Ｐゴシック" charset="0"/>
              <a:cs typeface="ＭＳ Ｐゴシック" charset="0"/>
            </a:endParaRPr>
          </a:p>
          <a:p>
            <a:pPr lvl="1"/>
            <a:endParaRPr lang="en-US" sz="2200" dirty="0">
              <a:solidFill>
                <a:schemeClr val="bg1"/>
              </a:solidFill>
              <a:latin typeface="Arial" charset="0"/>
              <a:ea typeface="ＭＳ Ｐゴシック" charset="0"/>
              <a:cs typeface="ＭＳ Ｐゴシック" charset="0"/>
            </a:endParaRPr>
          </a:p>
        </p:txBody>
      </p:sp>
    </p:spTree>
    <p:custDataLst>
      <p:tags r:id="rId2"/>
    </p:custDataLst>
    <p:extLst>
      <p:ext uri="{BB962C8B-B14F-4D97-AF65-F5344CB8AC3E}">
        <p14:creationId xmlns:p14="http://schemas.microsoft.com/office/powerpoint/2010/main" val="1168127144"/>
      </p:ext>
    </p:extLst>
  </p:cSld>
  <p:clrMapOvr>
    <a:overrideClrMapping bg1="lt1" tx1="dk1" bg2="lt2" tx2="dk2" accent1="accent1" accent2="accent2" accent3="accent3" accent4="accent4" accent5="accent5" accent6="accent6" hlink="hlink" folHlink="folHlink"/>
  </p:clrMapOvr>
  <p:transition xmlns:p14="http://schemas.microsoft.com/office/powerpoint/2010/main" advTm="110555"/>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78017" y="262736"/>
            <a:ext cx="2499383" cy="528034"/>
          </a:xfrm>
        </p:spPr>
        <p:txBody>
          <a:bodyPr>
            <a:noAutofit/>
          </a:bodyPr>
          <a:lstStyle/>
          <a:p>
            <a:r>
              <a:rPr lang="en-US" sz="1400" dirty="0"/>
              <a:t>Linking Attack Scenario (3)</a:t>
            </a:r>
          </a:p>
        </p:txBody>
      </p:sp>
      <p:sp>
        <p:nvSpPr>
          <p:cNvPr id="219" name="Rectangle 218"/>
          <p:cNvSpPr/>
          <p:nvPr/>
        </p:nvSpPr>
        <p:spPr>
          <a:xfrm>
            <a:off x="4279286" y="3793431"/>
            <a:ext cx="223055" cy="1132656"/>
          </a:xfrm>
          <a:prstGeom prst="rect">
            <a:avLst/>
          </a:prstGeom>
          <a:solidFill>
            <a:srgbClr val="92D050"/>
          </a:solidFill>
          <a:ln w="41275">
            <a:noFill/>
          </a:ln>
        </p:spPr>
        <p:style>
          <a:lnRef idx="2">
            <a:schemeClr val="accent1">
              <a:shade val="50000"/>
            </a:schemeClr>
          </a:lnRef>
          <a:fillRef idx="1">
            <a:schemeClr val="accent1"/>
          </a:fillRef>
          <a:effectRef idx="0">
            <a:schemeClr val="accent1"/>
          </a:effectRef>
          <a:fontRef idx="minor">
            <a:schemeClr val="lt1"/>
          </a:fontRef>
        </p:style>
        <p:txBody>
          <a:bodyPr lIns="32917" tIns="16458" rIns="32917" bIns="16458" rtlCol="0" anchor="ctr"/>
          <a:lstStyle/>
          <a:p>
            <a:pPr algn="ctr" defTabSz="329175" fontAlgn="auto">
              <a:spcBef>
                <a:spcPts val="0"/>
              </a:spcBef>
              <a:spcAft>
                <a:spcPts val="0"/>
              </a:spcAft>
            </a:pPr>
            <a:endParaRPr lang="en-US" sz="600" b="0">
              <a:solidFill>
                <a:prstClr val="white"/>
              </a:solidFill>
              <a:latin typeface="Calibri"/>
            </a:endParaRPr>
          </a:p>
        </p:txBody>
      </p:sp>
      <p:sp>
        <p:nvSpPr>
          <p:cNvPr id="222" name="Rectangle 221"/>
          <p:cNvSpPr/>
          <p:nvPr/>
        </p:nvSpPr>
        <p:spPr>
          <a:xfrm>
            <a:off x="3225796" y="2825953"/>
            <a:ext cx="234729" cy="855786"/>
          </a:xfrm>
          <a:prstGeom prst="rect">
            <a:avLst/>
          </a:prstGeom>
          <a:solidFill>
            <a:srgbClr val="FFC000"/>
          </a:solidFill>
          <a:ln w="41275">
            <a:noFill/>
          </a:ln>
        </p:spPr>
        <p:style>
          <a:lnRef idx="2">
            <a:schemeClr val="accent1">
              <a:shade val="50000"/>
            </a:schemeClr>
          </a:lnRef>
          <a:fillRef idx="1">
            <a:schemeClr val="accent1"/>
          </a:fillRef>
          <a:effectRef idx="0">
            <a:schemeClr val="accent1"/>
          </a:effectRef>
          <a:fontRef idx="minor">
            <a:schemeClr val="lt1"/>
          </a:fontRef>
        </p:style>
        <p:txBody>
          <a:bodyPr lIns="32917" tIns="16458" rIns="32917" bIns="16458" rtlCol="0" anchor="ctr"/>
          <a:lstStyle/>
          <a:p>
            <a:pPr algn="ctr" defTabSz="329175" fontAlgn="auto">
              <a:spcBef>
                <a:spcPts val="0"/>
              </a:spcBef>
              <a:spcAft>
                <a:spcPts val="0"/>
              </a:spcAft>
            </a:pPr>
            <a:endParaRPr lang="en-US" sz="600" b="0">
              <a:solidFill>
                <a:prstClr val="white"/>
              </a:solidFill>
              <a:latin typeface="Calibri"/>
            </a:endParaRPr>
          </a:p>
        </p:txBody>
      </p:sp>
      <p:sp>
        <p:nvSpPr>
          <p:cNvPr id="223" name="Rectangle 222"/>
          <p:cNvSpPr/>
          <p:nvPr/>
        </p:nvSpPr>
        <p:spPr>
          <a:xfrm>
            <a:off x="3459133" y="2830637"/>
            <a:ext cx="158143" cy="852291"/>
          </a:xfrm>
          <a:prstGeom prst="rect">
            <a:avLst/>
          </a:prstGeom>
          <a:solidFill>
            <a:srgbClr val="FFFF00"/>
          </a:solidFill>
          <a:ln w="41275">
            <a:noFill/>
          </a:ln>
        </p:spPr>
        <p:style>
          <a:lnRef idx="2">
            <a:schemeClr val="accent1">
              <a:shade val="50000"/>
            </a:schemeClr>
          </a:lnRef>
          <a:fillRef idx="1">
            <a:schemeClr val="accent1"/>
          </a:fillRef>
          <a:effectRef idx="0">
            <a:schemeClr val="accent1"/>
          </a:effectRef>
          <a:fontRef idx="minor">
            <a:schemeClr val="lt1"/>
          </a:fontRef>
        </p:style>
        <p:txBody>
          <a:bodyPr lIns="32917" tIns="16458" rIns="32917" bIns="16458" rtlCol="0" anchor="ctr"/>
          <a:lstStyle/>
          <a:p>
            <a:pPr algn="ctr" defTabSz="329175" fontAlgn="auto">
              <a:spcBef>
                <a:spcPts val="0"/>
              </a:spcBef>
              <a:spcAft>
                <a:spcPts val="0"/>
              </a:spcAft>
            </a:pPr>
            <a:endParaRPr lang="en-US" sz="600" b="0">
              <a:solidFill>
                <a:prstClr val="white"/>
              </a:solidFill>
              <a:latin typeface="Calibri"/>
            </a:endParaRPr>
          </a:p>
        </p:txBody>
      </p:sp>
      <p:sp>
        <p:nvSpPr>
          <p:cNvPr id="224" name="Rectangle 223"/>
          <p:cNvSpPr/>
          <p:nvPr/>
        </p:nvSpPr>
        <p:spPr>
          <a:xfrm>
            <a:off x="3472080" y="1531734"/>
            <a:ext cx="146702" cy="536148"/>
          </a:xfrm>
          <a:prstGeom prst="rect">
            <a:avLst/>
          </a:prstGeom>
          <a:solidFill>
            <a:srgbClr val="FFFF00"/>
          </a:solidFill>
          <a:ln w="41275">
            <a:noFill/>
          </a:ln>
        </p:spPr>
        <p:style>
          <a:lnRef idx="2">
            <a:schemeClr val="accent1">
              <a:shade val="50000"/>
            </a:schemeClr>
          </a:lnRef>
          <a:fillRef idx="1">
            <a:schemeClr val="accent1"/>
          </a:fillRef>
          <a:effectRef idx="0">
            <a:schemeClr val="accent1"/>
          </a:effectRef>
          <a:fontRef idx="minor">
            <a:schemeClr val="lt1"/>
          </a:fontRef>
        </p:style>
        <p:txBody>
          <a:bodyPr lIns="32917" tIns="16458" rIns="32917" bIns="16458" rtlCol="0" anchor="ctr"/>
          <a:lstStyle/>
          <a:p>
            <a:pPr algn="ctr" defTabSz="329175" fontAlgn="auto">
              <a:spcBef>
                <a:spcPts val="0"/>
              </a:spcBef>
              <a:spcAft>
                <a:spcPts val="0"/>
              </a:spcAft>
            </a:pPr>
            <a:endParaRPr lang="en-US" sz="600" b="0">
              <a:solidFill>
                <a:prstClr val="white"/>
              </a:solidFill>
              <a:latin typeface="Calibri"/>
            </a:endParaRPr>
          </a:p>
        </p:txBody>
      </p:sp>
      <p:sp>
        <p:nvSpPr>
          <p:cNvPr id="306" name="Rectangle 305"/>
          <p:cNvSpPr/>
          <p:nvPr/>
        </p:nvSpPr>
        <p:spPr>
          <a:xfrm>
            <a:off x="3262725" y="1269107"/>
            <a:ext cx="209354" cy="797588"/>
          </a:xfrm>
          <a:prstGeom prst="rect">
            <a:avLst/>
          </a:prstGeom>
          <a:solidFill>
            <a:srgbClr val="FFC000"/>
          </a:solidFill>
          <a:ln w="41275">
            <a:noFill/>
          </a:ln>
        </p:spPr>
        <p:style>
          <a:lnRef idx="2">
            <a:schemeClr val="accent1">
              <a:shade val="50000"/>
            </a:schemeClr>
          </a:lnRef>
          <a:fillRef idx="1">
            <a:schemeClr val="accent1"/>
          </a:fillRef>
          <a:effectRef idx="0">
            <a:schemeClr val="accent1"/>
          </a:effectRef>
          <a:fontRef idx="minor">
            <a:schemeClr val="lt1"/>
          </a:fontRef>
        </p:style>
        <p:txBody>
          <a:bodyPr lIns="32917" tIns="16458" rIns="32917" bIns="16458" rtlCol="0" anchor="ctr"/>
          <a:lstStyle/>
          <a:p>
            <a:pPr algn="ctr" defTabSz="329175" fontAlgn="auto">
              <a:spcBef>
                <a:spcPts val="0"/>
              </a:spcBef>
              <a:spcAft>
                <a:spcPts val="0"/>
              </a:spcAft>
            </a:pPr>
            <a:endParaRPr lang="en-US" sz="600" b="0">
              <a:solidFill>
                <a:prstClr val="white"/>
              </a:solidFill>
              <a:latin typeface="Calibri"/>
            </a:endParaRPr>
          </a:p>
        </p:txBody>
      </p:sp>
      <p:sp>
        <p:nvSpPr>
          <p:cNvPr id="307" name="Rounded Rectangle 306"/>
          <p:cNvSpPr/>
          <p:nvPr/>
        </p:nvSpPr>
        <p:spPr>
          <a:xfrm>
            <a:off x="3691677" y="2385352"/>
            <a:ext cx="356371" cy="222663"/>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lIns="32917" tIns="16458" rIns="32917" bIns="16458" rtlCol="0" anchor="ctr"/>
          <a:lstStyle/>
          <a:p>
            <a:pPr algn="ctr" defTabSz="329175" fontAlgn="auto">
              <a:spcBef>
                <a:spcPts val="0"/>
              </a:spcBef>
              <a:spcAft>
                <a:spcPts val="0"/>
              </a:spcAft>
            </a:pPr>
            <a:endParaRPr lang="en-US" sz="600" b="0">
              <a:solidFill>
                <a:prstClr val="white"/>
              </a:solidFill>
              <a:latin typeface="Calibri"/>
            </a:endParaRPr>
          </a:p>
        </p:txBody>
      </p:sp>
      <p:sp>
        <p:nvSpPr>
          <p:cNvPr id="308" name="TextBox 307"/>
          <p:cNvSpPr txBox="1"/>
          <p:nvPr/>
        </p:nvSpPr>
        <p:spPr>
          <a:xfrm>
            <a:off x="4442135" y="3145043"/>
            <a:ext cx="674576" cy="187126"/>
          </a:xfrm>
          <a:prstGeom prst="rect">
            <a:avLst/>
          </a:prstGeom>
          <a:noFill/>
        </p:spPr>
        <p:txBody>
          <a:bodyPr wrap="square" lIns="32917" tIns="16458" rIns="32917" bIns="16458" rtlCol="0">
            <a:spAutoFit/>
          </a:bodyPr>
          <a:lstStyle/>
          <a:p>
            <a:pPr algn="ctr" defTabSz="329175" fontAlgn="auto">
              <a:spcBef>
                <a:spcPts val="0"/>
              </a:spcBef>
              <a:spcAft>
                <a:spcPts val="0"/>
              </a:spcAft>
            </a:pPr>
            <a:r>
              <a:rPr lang="en-US" sz="500" b="0" dirty="0">
                <a:solidFill>
                  <a:prstClr val="black"/>
                </a:solidFill>
                <a:latin typeface="Calibri"/>
                <a:ea typeface="+mn-ea"/>
                <a:cs typeface="+mn-cs"/>
              </a:rPr>
              <a:t>Genotype comparison </a:t>
            </a:r>
          </a:p>
          <a:p>
            <a:pPr algn="ctr" defTabSz="329175" fontAlgn="auto">
              <a:spcBef>
                <a:spcPts val="0"/>
              </a:spcBef>
              <a:spcAft>
                <a:spcPts val="0"/>
              </a:spcAft>
            </a:pPr>
            <a:r>
              <a:rPr lang="en-US" sz="500" b="0" dirty="0">
                <a:solidFill>
                  <a:prstClr val="black"/>
                </a:solidFill>
                <a:latin typeface="Calibri"/>
                <a:ea typeface="+mn-ea"/>
                <a:cs typeface="+mn-cs"/>
              </a:rPr>
              <a:t>and matching</a:t>
            </a:r>
          </a:p>
        </p:txBody>
      </p:sp>
      <p:sp>
        <p:nvSpPr>
          <p:cNvPr id="325" name="Right Brace 324"/>
          <p:cNvSpPr/>
          <p:nvPr/>
        </p:nvSpPr>
        <p:spPr>
          <a:xfrm rot="5400000">
            <a:off x="3818549" y="1868806"/>
            <a:ext cx="99071" cy="499834"/>
          </a:xfrm>
          <a:prstGeom prst="rightBrace">
            <a:avLst>
              <a:gd name="adj1" fmla="val 0"/>
              <a:gd name="adj2" fmla="val 50000"/>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lIns="32917" tIns="16458" rIns="32917" bIns="16458" rtlCol="0" anchor="ctr"/>
          <a:lstStyle/>
          <a:p>
            <a:pPr algn="ctr" defTabSz="329175" fontAlgn="auto">
              <a:spcBef>
                <a:spcPts val="0"/>
              </a:spcBef>
              <a:spcAft>
                <a:spcPts val="0"/>
              </a:spcAft>
            </a:pPr>
            <a:endParaRPr lang="en-US" sz="600" b="0">
              <a:solidFill>
                <a:prstClr val="black"/>
              </a:solidFill>
              <a:latin typeface="Calibri"/>
            </a:endParaRPr>
          </a:p>
        </p:txBody>
      </p:sp>
      <p:sp>
        <p:nvSpPr>
          <p:cNvPr id="326" name="TextBox 325"/>
          <p:cNvSpPr txBox="1"/>
          <p:nvPr/>
        </p:nvSpPr>
        <p:spPr>
          <a:xfrm>
            <a:off x="4243973" y="1226952"/>
            <a:ext cx="735944" cy="217903"/>
          </a:xfrm>
          <a:prstGeom prst="rect">
            <a:avLst/>
          </a:prstGeom>
          <a:noFill/>
        </p:spPr>
        <p:txBody>
          <a:bodyPr wrap="none" lIns="32917" tIns="16458" rIns="32917" bIns="16458" rtlCol="0">
            <a:spAutoFit/>
          </a:bodyPr>
          <a:lstStyle/>
          <a:p>
            <a:pPr algn="ctr" defTabSz="329175" fontAlgn="auto">
              <a:spcBef>
                <a:spcPts val="0"/>
              </a:spcBef>
              <a:spcAft>
                <a:spcPts val="0"/>
              </a:spcAft>
            </a:pPr>
            <a:r>
              <a:rPr lang="en-US" sz="600" b="0" dirty="0">
                <a:solidFill>
                  <a:prstClr val="black"/>
                </a:solidFill>
                <a:latin typeface="Calibri"/>
                <a:ea typeface="+mn-ea"/>
                <a:cs typeface="+mn-cs"/>
              </a:rPr>
              <a:t>Phenotype-Genotype </a:t>
            </a:r>
          </a:p>
          <a:p>
            <a:pPr algn="ctr" defTabSz="329175" fontAlgn="auto">
              <a:spcBef>
                <a:spcPts val="0"/>
              </a:spcBef>
              <a:spcAft>
                <a:spcPts val="0"/>
              </a:spcAft>
            </a:pPr>
            <a:r>
              <a:rPr lang="en-US" sz="600" b="0" dirty="0">
                <a:solidFill>
                  <a:prstClr val="black"/>
                </a:solidFill>
                <a:latin typeface="Calibri"/>
                <a:ea typeface="+mn-ea"/>
                <a:cs typeface="+mn-cs"/>
              </a:rPr>
              <a:t>correlation dataset</a:t>
            </a:r>
          </a:p>
        </p:txBody>
      </p:sp>
      <mc:AlternateContent xmlns:mc="http://schemas.openxmlformats.org/markup-compatibility/2006" xmlns:a14="http://schemas.microsoft.com/office/drawing/2010/main">
        <mc:Choice Requires="a14">
          <p:sp>
            <p:nvSpPr>
              <p:cNvPr id="327" name="TextBox 326"/>
              <p:cNvSpPr txBox="1"/>
              <p:nvPr/>
            </p:nvSpPr>
            <p:spPr>
              <a:xfrm>
                <a:off x="4259652" y="1498359"/>
                <a:ext cx="689594" cy="310236"/>
              </a:xfrm>
              <a:prstGeom prst="rect">
                <a:avLst/>
              </a:prstGeom>
              <a:noFill/>
            </p:spPr>
            <p:txBody>
              <a:bodyPr wrap="none" lIns="32917" tIns="16458" rIns="32917" bIns="16458" rtlCol="0">
                <a:spAutoFit/>
              </a:bodyPr>
              <a:lstStyle/>
              <a:p>
                <a:pPr algn="ctr" defTabSz="329175" fontAlgn="auto">
                  <a:spcBef>
                    <a:spcPts val="0"/>
                  </a:spcBef>
                  <a:spcAft>
                    <a:spcPts val="0"/>
                  </a:spcAft>
                </a:pPr>
                <a:r>
                  <a:rPr lang="en-US" sz="400" b="0" dirty="0">
                    <a:solidFill>
                      <a:prstClr val="black"/>
                    </a:solidFill>
                    <a:latin typeface="Calibri"/>
                    <a:ea typeface="+mn-ea"/>
                    <a:cs typeface="+mn-cs"/>
                  </a:rPr>
                  <a:t>Phenotype 1             Variant 1 </a:t>
                </a:r>
              </a:p>
              <a:p>
                <a:pPr algn="ctr" defTabSz="329175" fontAlgn="auto">
                  <a:spcBef>
                    <a:spcPts val="0"/>
                  </a:spcBef>
                  <a:spcAft>
                    <a:spcPts val="0"/>
                  </a:spcAft>
                </a:pPr>
                <a:r>
                  <a:rPr lang="en-US" sz="400" b="0" dirty="0">
                    <a:solidFill>
                      <a:prstClr val="black"/>
                    </a:solidFill>
                    <a:latin typeface="Calibri"/>
                    <a:ea typeface="+mn-ea"/>
                    <a:cs typeface="+mn-cs"/>
                  </a:rPr>
                  <a:t>Phenotype 2             Variant 2 </a:t>
                </a:r>
              </a:p>
              <a:p>
                <a:pPr algn="ctr" defTabSz="329175" fontAlgn="auto">
                  <a:spcBef>
                    <a:spcPts val="0"/>
                  </a:spcBef>
                  <a:spcAft>
                    <a:spcPts val="0"/>
                  </a:spcAft>
                </a:pPr>
                <a:endParaRPr lang="en-US" sz="400" b="0" dirty="0">
                  <a:solidFill>
                    <a:prstClr val="black"/>
                  </a:solidFill>
                  <a:latin typeface="Calibri"/>
                  <a:ea typeface="+mn-ea"/>
                  <a:cs typeface="+mn-cs"/>
                </a:endParaRPr>
              </a:p>
              <a:p>
                <a:pPr algn="ctr" defTabSz="329175" fontAlgn="auto">
                  <a:spcBef>
                    <a:spcPts val="0"/>
                  </a:spcBef>
                  <a:spcAft>
                    <a:spcPts val="0"/>
                  </a:spcAft>
                </a:pPr>
                <a:r>
                  <a:rPr lang="en-US" sz="400" b="0" dirty="0">
                    <a:solidFill>
                      <a:prstClr val="black"/>
                    </a:solidFill>
                    <a:latin typeface="Calibri"/>
                    <a:ea typeface="+mn-ea"/>
                    <a:cs typeface="+mn-cs"/>
                  </a:rPr>
                  <a:t>Phenotype             Variant  </a:t>
                </a:r>
              </a:p>
            </p:txBody>
          </p:sp>
        </mc:Choice>
        <mc:Fallback xmlns="">
          <p:sp>
            <p:nvSpPr>
              <p:cNvPr id="327" name="TextBox 326"/>
              <p:cNvSpPr txBox="1">
                <a:spLocks noRot="1" noChangeAspect="1" noMove="1" noResize="1" noEditPoints="1" noAdjustHandles="1" noChangeArrowheads="1" noChangeShapeType="1" noTextEdit="1"/>
              </p:cNvSpPr>
              <p:nvPr/>
            </p:nvSpPr>
            <p:spPr>
              <a:xfrm>
                <a:off x="13311886" y="3496171"/>
                <a:ext cx="2026132" cy="830997"/>
              </a:xfrm>
              <a:prstGeom prst="rect">
                <a:avLst/>
              </a:prstGeom>
              <a:blipFill rotWithShape="0">
                <a:blip r:embed="rId3"/>
                <a:stretch>
                  <a:fillRect t="-735" b="-5147"/>
                </a:stretch>
              </a:blipFill>
            </p:spPr>
            <p:txBody>
              <a:bodyPr/>
              <a:lstStyle/>
              <a:p>
                <a:r>
                  <a:rPr lang="en-US">
                    <a:noFill/>
                  </a:rPr>
                  <a:t> </a:t>
                </a:r>
              </a:p>
            </p:txBody>
          </p:sp>
        </mc:Fallback>
      </mc:AlternateContent>
      <p:sp>
        <p:nvSpPr>
          <p:cNvPr id="328" name="TextBox 327"/>
          <p:cNvSpPr txBox="1"/>
          <p:nvPr/>
        </p:nvSpPr>
        <p:spPr>
          <a:xfrm>
            <a:off x="3465062" y="1533405"/>
            <a:ext cx="194717" cy="110182"/>
          </a:xfrm>
          <a:prstGeom prst="rect">
            <a:avLst/>
          </a:prstGeom>
          <a:noFill/>
        </p:spPr>
        <p:txBody>
          <a:bodyPr wrap="none" lIns="32917" tIns="16458" rIns="32917" bIns="16458" rtlCol="0">
            <a:spAutoFit/>
          </a:bodyPr>
          <a:lstStyle/>
          <a:p>
            <a:pPr defTabSz="329175" fontAlgn="auto">
              <a:spcBef>
                <a:spcPts val="0"/>
              </a:spcBef>
              <a:spcAft>
                <a:spcPts val="0"/>
              </a:spcAft>
            </a:pPr>
            <a:r>
              <a:rPr lang="en-US" sz="500" b="0" dirty="0">
                <a:solidFill>
                  <a:prstClr val="black"/>
                </a:solidFill>
                <a:latin typeface="Calibri"/>
                <a:ea typeface="+mn-ea"/>
                <a:cs typeface="+mn-cs"/>
              </a:rPr>
              <a:t>HIV+</a:t>
            </a:r>
          </a:p>
        </p:txBody>
      </p:sp>
      <p:sp>
        <p:nvSpPr>
          <p:cNvPr id="329" name="TextBox 328"/>
          <p:cNvSpPr txBox="1"/>
          <p:nvPr/>
        </p:nvSpPr>
        <p:spPr>
          <a:xfrm>
            <a:off x="3466149" y="1647040"/>
            <a:ext cx="181893" cy="110182"/>
          </a:xfrm>
          <a:prstGeom prst="rect">
            <a:avLst/>
          </a:prstGeom>
          <a:noFill/>
        </p:spPr>
        <p:txBody>
          <a:bodyPr wrap="none" lIns="32917" tIns="16458" rIns="32917" bIns="16458" rtlCol="0">
            <a:spAutoFit/>
          </a:bodyPr>
          <a:lstStyle/>
          <a:p>
            <a:pPr defTabSz="329175" fontAlgn="auto">
              <a:spcBef>
                <a:spcPts val="0"/>
              </a:spcBef>
              <a:spcAft>
                <a:spcPts val="0"/>
              </a:spcAft>
            </a:pPr>
            <a:r>
              <a:rPr lang="en-US" sz="500" b="0" dirty="0">
                <a:solidFill>
                  <a:prstClr val="black"/>
                </a:solidFill>
                <a:latin typeface="Calibri"/>
                <a:ea typeface="+mn-ea"/>
                <a:cs typeface="+mn-cs"/>
              </a:rPr>
              <a:t>HIV-</a:t>
            </a:r>
          </a:p>
        </p:txBody>
      </p:sp>
      <p:cxnSp>
        <p:nvCxnSpPr>
          <p:cNvPr id="330" name="Straight Connector 329"/>
          <p:cNvCxnSpPr/>
          <p:nvPr/>
        </p:nvCxnSpPr>
        <p:spPr>
          <a:xfrm>
            <a:off x="3727683" y="1531861"/>
            <a:ext cx="0" cy="543472"/>
          </a:xfrm>
          <a:prstGeom prst="line">
            <a:avLst/>
          </a:prstGeom>
        </p:spPr>
        <p:style>
          <a:lnRef idx="1">
            <a:schemeClr val="accent1"/>
          </a:lnRef>
          <a:fillRef idx="0">
            <a:schemeClr val="accent1"/>
          </a:fillRef>
          <a:effectRef idx="0">
            <a:schemeClr val="accent1"/>
          </a:effectRef>
          <a:fontRef idx="minor">
            <a:schemeClr val="tx1"/>
          </a:fontRef>
        </p:style>
      </p:cxnSp>
      <p:cxnSp>
        <p:nvCxnSpPr>
          <p:cNvPr id="331" name="Straight Connector 330"/>
          <p:cNvCxnSpPr/>
          <p:nvPr/>
        </p:nvCxnSpPr>
        <p:spPr>
          <a:xfrm>
            <a:off x="3832118" y="1533726"/>
            <a:ext cx="0" cy="539802"/>
          </a:xfrm>
          <a:prstGeom prst="line">
            <a:avLst/>
          </a:prstGeom>
        </p:spPr>
        <p:style>
          <a:lnRef idx="1">
            <a:schemeClr val="accent1"/>
          </a:lnRef>
          <a:fillRef idx="0">
            <a:schemeClr val="accent1"/>
          </a:fillRef>
          <a:effectRef idx="0">
            <a:schemeClr val="accent1"/>
          </a:effectRef>
          <a:fontRef idx="minor">
            <a:schemeClr val="tx1"/>
          </a:fontRef>
        </p:style>
      </p:cxnSp>
      <p:sp>
        <p:nvSpPr>
          <p:cNvPr id="332" name="TextBox 331"/>
          <p:cNvSpPr txBox="1"/>
          <p:nvPr/>
        </p:nvSpPr>
        <p:spPr>
          <a:xfrm>
            <a:off x="3836439" y="1494018"/>
            <a:ext cx="119601" cy="125570"/>
          </a:xfrm>
          <a:prstGeom prst="rect">
            <a:avLst/>
          </a:prstGeom>
          <a:noFill/>
        </p:spPr>
        <p:txBody>
          <a:bodyPr wrap="none" lIns="32917" tIns="16458" rIns="32917" bIns="16458" rtlCol="0">
            <a:spAutoFit/>
          </a:bodyPr>
          <a:lstStyle/>
          <a:p>
            <a:pPr defTabSz="329175" fontAlgn="auto">
              <a:spcBef>
                <a:spcPts val="0"/>
              </a:spcBef>
              <a:spcAft>
                <a:spcPts val="0"/>
              </a:spcAft>
            </a:pPr>
            <a:r>
              <a:rPr lang="en-US" sz="600" b="0" dirty="0">
                <a:solidFill>
                  <a:prstClr val="black"/>
                </a:solidFill>
                <a:latin typeface="Calibri"/>
                <a:ea typeface="+mn-ea"/>
                <a:cs typeface="+mn-cs"/>
              </a:rPr>
              <a:t>…</a:t>
            </a:r>
          </a:p>
        </p:txBody>
      </p:sp>
      <p:sp>
        <p:nvSpPr>
          <p:cNvPr id="333" name="TextBox 332"/>
          <p:cNvSpPr txBox="1"/>
          <p:nvPr/>
        </p:nvSpPr>
        <p:spPr>
          <a:xfrm>
            <a:off x="3836439" y="1602195"/>
            <a:ext cx="119601" cy="125570"/>
          </a:xfrm>
          <a:prstGeom prst="rect">
            <a:avLst/>
          </a:prstGeom>
          <a:noFill/>
        </p:spPr>
        <p:txBody>
          <a:bodyPr wrap="none" lIns="32917" tIns="16458" rIns="32917" bIns="16458" rtlCol="0">
            <a:spAutoFit/>
          </a:bodyPr>
          <a:lstStyle/>
          <a:p>
            <a:pPr defTabSz="329175" fontAlgn="auto">
              <a:spcBef>
                <a:spcPts val="0"/>
              </a:spcBef>
              <a:spcAft>
                <a:spcPts val="0"/>
              </a:spcAft>
            </a:pPr>
            <a:r>
              <a:rPr lang="en-US" sz="600" b="0" dirty="0">
                <a:solidFill>
                  <a:prstClr val="black"/>
                </a:solidFill>
                <a:latin typeface="Calibri"/>
                <a:ea typeface="+mn-ea"/>
                <a:cs typeface="+mn-cs"/>
              </a:rPr>
              <a:t>…</a:t>
            </a:r>
          </a:p>
        </p:txBody>
      </p:sp>
      <p:cxnSp>
        <p:nvCxnSpPr>
          <p:cNvPr id="334" name="Straight Connector 333"/>
          <p:cNvCxnSpPr/>
          <p:nvPr/>
        </p:nvCxnSpPr>
        <p:spPr>
          <a:xfrm>
            <a:off x="3955214" y="1533729"/>
            <a:ext cx="0" cy="537301"/>
          </a:xfrm>
          <a:prstGeom prst="line">
            <a:avLst/>
          </a:prstGeom>
        </p:spPr>
        <p:style>
          <a:lnRef idx="1">
            <a:schemeClr val="accent1"/>
          </a:lnRef>
          <a:fillRef idx="0">
            <a:schemeClr val="accent1"/>
          </a:fillRef>
          <a:effectRef idx="0">
            <a:schemeClr val="accent1"/>
          </a:effectRef>
          <a:fontRef idx="minor">
            <a:schemeClr val="tx1"/>
          </a:fontRef>
        </p:style>
      </p:cxnSp>
      <p:sp>
        <p:nvSpPr>
          <p:cNvPr id="335" name="TextBox 334"/>
          <p:cNvSpPr txBox="1"/>
          <p:nvPr/>
        </p:nvSpPr>
        <p:spPr>
          <a:xfrm>
            <a:off x="3461670" y="1949251"/>
            <a:ext cx="181893" cy="110182"/>
          </a:xfrm>
          <a:prstGeom prst="rect">
            <a:avLst/>
          </a:prstGeom>
          <a:noFill/>
        </p:spPr>
        <p:txBody>
          <a:bodyPr wrap="none" lIns="32917" tIns="16458" rIns="32917" bIns="16458" rtlCol="0">
            <a:spAutoFit/>
          </a:bodyPr>
          <a:lstStyle/>
          <a:p>
            <a:pPr defTabSz="329175" fontAlgn="auto">
              <a:spcBef>
                <a:spcPts val="0"/>
              </a:spcBef>
              <a:spcAft>
                <a:spcPts val="0"/>
              </a:spcAft>
            </a:pPr>
            <a:r>
              <a:rPr lang="en-US" sz="500" b="0" dirty="0">
                <a:solidFill>
                  <a:prstClr val="black"/>
                </a:solidFill>
                <a:latin typeface="Calibri"/>
                <a:ea typeface="+mn-ea"/>
                <a:cs typeface="+mn-cs"/>
              </a:rPr>
              <a:t>HIV-</a:t>
            </a:r>
          </a:p>
        </p:txBody>
      </p:sp>
      <p:sp>
        <p:nvSpPr>
          <p:cNvPr id="336" name="TextBox 335"/>
          <p:cNvSpPr txBox="1"/>
          <p:nvPr/>
        </p:nvSpPr>
        <p:spPr>
          <a:xfrm rot="5400000">
            <a:off x="3854841" y="1806984"/>
            <a:ext cx="119601" cy="125570"/>
          </a:xfrm>
          <a:prstGeom prst="rect">
            <a:avLst/>
          </a:prstGeom>
          <a:noFill/>
        </p:spPr>
        <p:txBody>
          <a:bodyPr wrap="none" lIns="32917" tIns="16458" rIns="32917" bIns="16458" rtlCol="0">
            <a:spAutoFit/>
          </a:bodyPr>
          <a:lstStyle/>
          <a:p>
            <a:pPr defTabSz="329175" fontAlgn="auto">
              <a:spcBef>
                <a:spcPts val="0"/>
              </a:spcBef>
              <a:spcAft>
                <a:spcPts val="0"/>
              </a:spcAft>
            </a:pPr>
            <a:r>
              <a:rPr lang="en-US" sz="600" b="0" dirty="0">
                <a:solidFill>
                  <a:prstClr val="black"/>
                </a:solidFill>
                <a:latin typeface="Calibri"/>
                <a:ea typeface="+mn-ea"/>
                <a:cs typeface="+mn-cs"/>
              </a:rPr>
              <a:t>…</a:t>
            </a:r>
          </a:p>
        </p:txBody>
      </p:sp>
      <p:sp>
        <p:nvSpPr>
          <p:cNvPr id="337" name="TextBox 336"/>
          <p:cNvSpPr txBox="1"/>
          <p:nvPr/>
        </p:nvSpPr>
        <p:spPr>
          <a:xfrm rot="5400000">
            <a:off x="3503121" y="1806984"/>
            <a:ext cx="119601" cy="125570"/>
          </a:xfrm>
          <a:prstGeom prst="rect">
            <a:avLst/>
          </a:prstGeom>
          <a:noFill/>
        </p:spPr>
        <p:txBody>
          <a:bodyPr wrap="none" lIns="32917" tIns="16458" rIns="32917" bIns="16458" rtlCol="0">
            <a:spAutoFit/>
          </a:bodyPr>
          <a:lstStyle/>
          <a:p>
            <a:pPr defTabSz="329175" fontAlgn="auto">
              <a:spcBef>
                <a:spcPts val="0"/>
              </a:spcBef>
              <a:spcAft>
                <a:spcPts val="0"/>
              </a:spcAft>
            </a:pPr>
            <a:r>
              <a:rPr lang="en-US" sz="600" b="0" dirty="0">
                <a:solidFill>
                  <a:prstClr val="black"/>
                </a:solidFill>
                <a:latin typeface="Calibri"/>
                <a:ea typeface="+mn-ea"/>
                <a:cs typeface="+mn-cs"/>
              </a:rPr>
              <a:t>…</a:t>
            </a:r>
          </a:p>
        </p:txBody>
      </p:sp>
      <p:sp>
        <p:nvSpPr>
          <p:cNvPr id="338" name="Rectangle 337"/>
          <p:cNvSpPr/>
          <p:nvPr/>
        </p:nvSpPr>
        <p:spPr>
          <a:xfrm>
            <a:off x="3263716" y="1269922"/>
            <a:ext cx="854037" cy="80326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lIns="32917" tIns="16458" rIns="32917" bIns="16458" rtlCol="0" anchor="ctr"/>
          <a:lstStyle/>
          <a:p>
            <a:pPr algn="ctr" defTabSz="329175" fontAlgn="auto">
              <a:spcBef>
                <a:spcPts val="0"/>
              </a:spcBef>
              <a:spcAft>
                <a:spcPts val="0"/>
              </a:spcAft>
            </a:pPr>
            <a:endParaRPr lang="en-US" sz="600" b="0">
              <a:solidFill>
                <a:prstClr val="white"/>
              </a:solidFill>
              <a:latin typeface="Calibri"/>
            </a:endParaRPr>
          </a:p>
        </p:txBody>
      </p:sp>
      <p:grpSp>
        <p:nvGrpSpPr>
          <p:cNvPr id="339" name="Group 338"/>
          <p:cNvGrpSpPr/>
          <p:nvPr/>
        </p:nvGrpSpPr>
        <p:grpSpPr>
          <a:xfrm>
            <a:off x="3263689" y="1533728"/>
            <a:ext cx="854062" cy="417679"/>
            <a:chOff x="1066800" y="2010780"/>
            <a:chExt cx="1943880" cy="974584"/>
          </a:xfrm>
        </p:grpSpPr>
        <p:cxnSp>
          <p:nvCxnSpPr>
            <p:cNvPr id="340" name="Straight Connector 339"/>
            <p:cNvCxnSpPr/>
            <p:nvPr/>
          </p:nvCxnSpPr>
          <p:spPr>
            <a:xfrm>
              <a:off x="1077024" y="2010780"/>
              <a:ext cx="1933656" cy="0"/>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341" name="Straight Connector 340"/>
            <p:cNvCxnSpPr/>
            <p:nvPr/>
          </p:nvCxnSpPr>
          <p:spPr>
            <a:xfrm>
              <a:off x="1066800" y="2277088"/>
              <a:ext cx="193782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42" name="Straight Connector 341"/>
            <p:cNvCxnSpPr/>
            <p:nvPr/>
          </p:nvCxnSpPr>
          <p:spPr>
            <a:xfrm>
              <a:off x="1079870" y="2985364"/>
              <a:ext cx="191557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43" name="Straight Connector 342"/>
            <p:cNvCxnSpPr/>
            <p:nvPr/>
          </p:nvCxnSpPr>
          <p:spPr>
            <a:xfrm>
              <a:off x="1076113" y="2559028"/>
              <a:ext cx="1929488" cy="0"/>
            </a:xfrm>
            <a:prstGeom prst="line">
              <a:avLst/>
            </a:prstGeom>
          </p:spPr>
          <p:style>
            <a:lnRef idx="1">
              <a:schemeClr val="accent1"/>
            </a:lnRef>
            <a:fillRef idx="0">
              <a:schemeClr val="accent1"/>
            </a:fillRef>
            <a:effectRef idx="0">
              <a:schemeClr val="accent1"/>
            </a:effectRef>
            <a:fontRef idx="minor">
              <a:schemeClr val="tx1"/>
            </a:fontRef>
          </p:style>
        </p:cxnSp>
      </p:grpSp>
      <p:sp>
        <p:nvSpPr>
          <p:cNvPr id="344" name="TextBox 343"/>
          <p:cNvSpPr txBox="1"/>
          <p:nvPr/>
        </p:nvSpPr>
        <p:spPr>
          <a:xfrm rot="19489206">
            <a:off x="3560586" y="1363618"/>
            <a:ext cx="329920" cy="94793"/>
          </a:xfrm>
          <a:prstGeom prst="rect">
            <a:avLst/>
          </a:prstGeom>
          <a:noFill/>
        </p:spPr>
        <p:txBody>
          <a:bodyPr wrap="none" lIns="32917" tIns="16458" rIns="32917" bIns="16458" rtlCol="0">
            <a:spAutoFit/>
          </a:bodyPr>
          <a:lstStyle/>
          <a:p>
            <a:pPr defTabSz="329175" fontAlgn="auto">
              <a:spcBef>
                <a:spcPts val="0"/>
              </a:spcBef>
              <a:spcAft>
                <a:spcPts val="0"/>
              </a:spcAft>
            </a:pPr>
            <a:r>
              <a:rPr lang="en-US" sz="400" b="0" dirty="0">
                <a:solidFill>
                  <a:prstClr val="black"/>
                </a:solidFill>
                <a:latin typeface="Calibri"/>
                <a:ea typeface="+mn-ea"/>
                <a:cs typeface="+mn-cs"/>
              </a:rPr>
              <a:t>Phenotype 1</a:t>
            </a:r>
          </a:p>
        </p:txBody>
      </p:sp>
      <mc:AlternateContent xmlns:mc="http://schemas.openxmlformats.org/markup-compatibility/2006" xmlns:a14="http://schemas.microsoft.com/office/drawing/2010/main">
        <mc:Choice Requires="a14">
          <p:sp>
            <p:nvSpPr>
              <p:cNvPr id="345" name="TextBox 344"/>
              <p:cNvSpPr txBox="1"/>
              <p:nvPr/>
            </p:nvSpPr>
            <p:spPr>
              <a:xfrm rot="19577995">
                <a:off x="3889638" y="1358959"/>
                <a:ext cx="296599" cy="187126"/>
              </a:xfrm>
              <a:prstGeom prst="rect">
                <a:avLst/>
              </a:prstGeom>
              <a:noFill/>
            </p:spPr>
            <p:txBody>
              <a:bodyPr wrap="none" lIns="32917" tIns="16458" rIns="32917" bIns="16458" rtlCol="0">
                <a:spAutoFit/>
              </a:bodyPr>
              <a:lstStyle/>
              <a:p>
                <a:pPr defTabSz="329175" fontAlgn="auto">
                  <a:spcBef>
                    <a:spcPts val="0"/>
                  </a:spcBef>
                  <a:spcAft>
                    <a:spcPts val="0"/>
                  </a:spcAft>
                </a:pPr>
                <a:r>
                  <a:rPr lang="en-US" sz="400" b="0" dirty="0">
                    <a:solidFill>
                      <a:prstClr val="black"/>
                    </a:solidFill>
                    <a:latin typeface="Calibri"/>
                    <a:ea typeface="+mn-ea"/>
                    <a:cs typeface="+mn-cs"/>
                  </a:rPr>
                  <a:t>Phenotype </a:t>
                </a:r>
              </a:p>
              <a:p>
                <a:pPr defTabSz="329175" fontAlgn="auto">
                  <a:spcBef>
                    <a:spcPts val="0"/>
                  </a:spcBef>
                  <a:spcAft>
                    <a:spcPts val="0"/>
                  </a:spcAft>
                </a:pPr>
                <a:endParaRPr lang="en-US" sz="400" b="0" dirty="0">
                  <a:solidFill>
                    <a:prstClr val="black"/>
                  </a:solidFill>
                  <a:latin typeface="Calibri"/>
                  <a:ea typeface="+mn-ea"/>
                  <a:cs typeface="+mn-cs"/>
                </a:endParaRPr>
              </a:p>
            </p:txBody>
          </p:sp>
        </mc:Choice>
        <mc:Fallback xmlns="">
          <p:sp>
            <p:nvSpPr>
              <p:cNvPr id="345" name="TextBox 344"/>
              <p:cNvSpPr txBox="1">
                <a:spLocks noRot="1" noChangeAspect="1" noMove="1" noResize="1" noEditPoints="1" noAdjustHandles="1" noChangeArrowheads="1" noChangeShapeType="1" noTextEdit="1"/>
              </p:cNvSpPr>
              <p:nvPr/>
            </p:nvSpPr>
            <p:spPr>
              <a:xfrm rot="19577995">
                <a:off x="12114269" y="3158387"/>
                <a:ext cx="896399" cy="461665"/>
              </a:xfrm>
              <a:prstGeom prst="rect">
                <a:avLst/>
              </a:prstGeom>
              <a:blipFill rotWithShape="0">
                <a:blip r:embed="rId4"/>
                <a:stretch>
                  <a:fillRect/>
                </a:stretch>
              </a:blipFill>
            </p:spPr>
            <p:txBody>
              <a:bodyPr/>
              <a:lstStyle/>
              <a:p>
                <a:r>
                  <a:rPr lang="en-US">
                    <a:noFill/>
                  </a:rPr>
                  <a:t> </a:t>
                </a:r>
              </a:p>
            </p:txBody>
          </p:sp>
        </mc:Fallback>
      </mc:AlternateContent>
      <p:sp>
        <p:nvSpPr>
          <p:cNvPr id="346" name="TextBox 345"/>
          <p:cNvSpPr txBox="1"/>
          <p:nvPr/>
        </p:nvSpPr>
        <p:spPr>
          <a:xfrm>
            <a:off x="3837877" y="1906691"/>
            <a:ext cx="119601" cy="125570"/>
          </a:xfrm>
          <a:prstGeom prst="rect">
            <a:avLst/>
          </a:prstGeom>
          <a:noFill/>
        </p:spPr>
        <p:txBody>
          <a:bodyPr wrap="none" lIns="32917" tIns="16458" rIns="32917" bIns="16458" rtlCol="0">
            <a:spAutoFit/>
          </a:bodyPr>
          <a:lstStyle/>
          <a:p>
            <a:pPr defTabSz="329175" fontAlgn="auto">
              <a:spcBef>
                <a:spcPts val="0"/>
              </a:spcBef>
              <a:spcAft>
                <a:spcPts val="0"/>
              </a:spcAft>
            </a:pPr>
            <a:r>
              <a:rPr lang="en-US" sz="600" b="0" dirty="0">
                <a:solidFill>
                  <a:prstClr val="black"/>
                </a:solidFill>
                <a:latin typeface="Calibri"/>
                <a:ea typeface="+mn-ea"/>
                <a:cs typeface="+mn-cs"/>
              </a:rPr>
              <a:t>…</a:t>
            </a:r>
          </a:p>
        </p:txBody>
      </p:sp>
      <p:sp>
        <p:nvSpPr>
          <p:cNvPr id="347" name="TextBox 346"/>
          <p:cNvSpPr txBox="1"/>
          <p:nvPr/>
        </p:nvSpPr>
        <p:spPr>
          <a:xfrm>
            <a:off x="3361756" y="985443"/>
            <a:ext cx="656708" cy="217903"/>
          </a:xfrm>
          <a:prstGeom prst="rect">
            <a:avLst/>
          </a:prstGeom>
          <a:noFill/>
        </p:spPr>
        <p:txBody>
          <a:bodyPr wrap="none" lIns="32917" tIns="16458" rIns="32917" bIns="16458" rtlCol="0">
            <a:spAutoFit/>
          </a:bodyPr>
          <a:lstStyle/>
          <a:p>
            <a:pPr algn="ctr" defTabSz="329175" fontAlgn="auto">
              <a:spcBef>
                <a:spcPts val="0"/>
              </a:spcBef>
              <a:spcAft>
                <a:spcPts val="0"/>
              </a:spcAft>
            </a:pPr>
            <a:r>
              <a:rPr lang="en-US" sz="600" b="0" dirty="0">
                <a:solidFill>
                  <a:prstClr val="black"/>
                </a:solidFill>
                <a:latin typeface="Calibri"/>
                <a:ea typeface="+mn-ea"/>
                <a:cs typeface="+mn-cs"/>
              </a:rPr>
              <a:t>Phenotype dataset</a:t>
            </a:r>
          </a:p>
          <a:p>
            <a:pPr algn="ctr" defTabSz="329175" fontAlgn="auto">
              <a:spcBef>
                <a:spcPts val="0"/>
              </a:spcBef>
              <a:spcAft>
                <a:spcPts val="0"/>
              </a:spcAft>
            </a:pPr>
            <a:r>
              <a:rPr lang="en-US" sz="600" b="0" dirty="0">
                <a:solidFill>
                  <a:prstClr val="black"/>
                </a:solidFill>
                <a:latin typeface="Calibri"/>
                <a:ea typeface="+mn-ea"/>
                <a:cs typeface="+mn-cs"/>
              </a:rPr>
              <a:t>(Public)</a:t>
            </a:r>
          </a:p>
        </p:txBody>
      </p:sp>
      <p:sp>
        <p:nvSpPr>
          <p:cNvPr id="348" name="TextBox 347"/>
          <p:cNvSpPr txBox="1"/>
          <p:nvPr/>
        </p:nvSpPr>
        <p:spPr>
          <a:xfrm>
            <a:off x="3709550" y="2381205"/>
            <a:ext cx="335781" cy="187126"/>
          </a:xfrm>
          <a:prstGeom prst="rect">
            <a:avLst/>
          </a:prstGeom>
          <a:noFill/>
        </p:spPr>
        <p:txBody>
          <a:bodyPr wrap="none" lIns="32917" tIns="16458" rIns="32917" bIns="16458" rtlCol="0">
            <a:spAutoFit/>
          </a:bodyPr>
          <a:lstStyle/>
          <a:p>
            <a:pPr algn="ctr" defTabSz="329175" fontAlgn="auto">
              <a:spcBef>
                <a:spcPts val="0"/>
              </a:spcBef>
              <a:spcAft>
                <a:spcPts val="0"/>
              </a:spcAft>
            </a:pPr>
            <a:r>
              <a:rPr lang="en-US" sz="500" b="0" dirty="0">
                <a:solidFill>
                  <a:prstClr val="black"/>
                </a:solidFill>
                <a:latin typeface="Calibri"/>
                <a:ea typeface="+mn-ea"/>
                <a:cs typeface="+mn-cs"/>
              </a:rPr>
              <a:t>Genotype </a:t>
            </a:r>
          </a:p>
          <a:p>
            <a:pPr algn="ctr" defTabSz="329175" fontAlgn="auto">
              <a:spcBef>
                <a:spcPts val="0"/>
              </a:spcBef>
              <a:spcAft>
                <a:spcPts val="0"/>
              </a:spcAft>
            </a:pPr>
            <a:r>
              <a:rPr lang="en-US" sz="500" b="0" dirty="0">
                <a:solidFill>
                  <a:prstClr val="black"/>
                </a:solidFill>
                <a:latin typeface="Calibri"/>
                <a:ea typeface="+mn-ea"/>
                <a:cs typeface="+mn-cs"/>
              </a:rPr>
              <a:t>prediction</a:t>
            </a:r>
          </a:p>
        </p:txBody>
      </p:sp>
      <p:sp>
        <p:nvSpPr>
          <p:cNvPr id="349" name="TextBox 348"/>
          <p:cNvSpPr txBox="1"/>
          <p:nvPr/>
        </p:nvSpPr>
        <p:spPr>
          <a:xfrm>
            <a:off x="5012419" y="995610"/>
            <a:ext cx="861566" cy="217903"/>
          </a:xfrm>
          <a:prstGeom prst="rect">
            <a:avLst/>
          </a:prstGeom>
          <a:noFill/>
        </p:spPr>
        <p:txBody>
          <a:bodyPr wrap="none" lIns="32917" tIns="16458" rIns="32917" bIns="16458" rtlCol="0">
            <a:spAutoFit/>
          </a:bodyPr>
          <a:lstStyle/>
          <a:p>
            <a:pPr algn="ctr" defTabSz="329175" fontAlgn="auto">
              <a:spcBef>
                <a:spcPts val="0"/>
              </a:spcBef>
              <a:spcAft>
                <a:spcPts val="0"/>
              </a:spcAft>
            </a:pPr>
            <a:r>
              <a:rPr lang="en-US" sz="600" b="0" dirty="0">
                <a:solidFill>
                  <a:prstClr val="black"/>
                </a:solidFill>
                <a:latin typeface="Calibri"/>
                <a:ea typeface="+mn-ea"/>
                <a:cs typeface="+mn-cs"/>
              </a:rPr>
              <a:t>Genotype dataset</a:t>
            </a:r>
          </a:p>
          <a:p>
            <a:pPr algn="ctr" defTabSz="329175" fontAlgn="auto">
              <a:spcBef>
                <a:spcPts val="0"/>
              </a:spcBef>
              <a:spcAft>
                <a:spcPts val="0"/>
              </a:spcAft>
            </a:pPr>
            <a:r>
              <a:rPr lang="en-US" sz="600" b="0" dirty="0">
                <a:solidFill>
                  <a:prstClr val="black"/>
                </a:solidFill>
                <a:latin typeface="Calibri"/>
                <a:ea typeface="+mn-ea"/>
                <a:cs typeface="+mn-cs"/>
              </a:rPr>
              <a:t>(Stolen/Hacked/Queried)</a:t>
            </a:r>
          </a:p>
        </p:txBody>
      </p:sp>
      <p:sp>
        <p:nvSpPr>
          <p:cNvPr id="350" name="Rectangle 349"/>
          <p:cNvSpPr/>
          <p:nvPr/>
        </p:nvSpPr>
        <p:spPr>
          <a:xfrm>
            <a:off x="5122195" y="1286064"/>
            <a:ext cx="212664" cy="778873"/>
          </a:xfrm>
          <a:prstGeom prst="rect">
            <a:avLst/>
          </a:prstGeom>
          <a:solidFill>
            <a:srgbClr val="92D050"/>
          </a:solidFill>
          <a:ln w="41275">
            <a:noFill/>
          </a:ln>
        </p:spPr>
        <p:style>
          <a:lnRef idx="2">
            <a:schemeClr val="accent1">
              <a:shade val="50000"/>
            </a:schemeClr>
          </a:lnRef>
          <a:fillRef idx="1">
            <a:schemeClr val="accent1"/>
          </a:fillRef>
          <a:effectRef idx="0">
            <a:schemeClr val="accent1"/>
          </a:effectRef>
          <a:fontRef idx="minor">
            <a:schemeClr val="lt1"/>
          </a:fontRef>
        </p:style>
        <p:txBody>
          <a:bodyPr lIns="32917" tIns="16458" rIns="32917" bIns="16458" rtlCol="0" anchor="ctr"/>
          <a:lstStyle/>
          <a:p>
            <a:pPr algn="ctr" defTabSz="329175" fontAlgn="auto">
              <a:spcBef>
                <a:spcPts val="0"/>
              </a:spcBef>
              <a:spcAft>
                <a:spcPts val="0"/>
              </a:spcAft>
            </a:pPr>
            <a:endParaRPr lang="en-US" sz="600" b="0">
              <a:solidFill>
                <a:prstClr val="white"/>
              </a:solidFill>
              <a:latin typeface="Calibri"/>
            </a:endParaRPr>
          </a:p>
        </p:txBody>
      </p:sp>
      <p:sp>
        <p:nvSpPr>
          <p:cNvPr id="351" name="Rectangle 350"/>
          <p:cNvSpPr/>
          <p:nvPr/>
        </p:nvSpPr>
        <p:spPr>
          <a:xfrm>
            <a:off x="5335399" y="1288925"/>
            <a:ext cx="443618" cy="77765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lIns="32917" tIns="16458" rIns="32917" bIns="16458" rtlCol="0" anchor="ctr"/>
          <a:lstStyle/>
          <a:p>
            <a:pPr algn="ctr" defTabSz="329175" fontAlgn="auto">
              <a:spcBef>
                <a:spcPts val="0"/>
              </a:spcBef>
              <a:spcAft>
                <a:spcPts val="0"/>
              </a:spcAft>
            </a:pPr>
            <a:endParaRPr lang="en-US" sz="600" b="0">
              <a:solidFill>
                <a:prstClr val="white"/>
              </a:solidFill>
              <a:latin typeface="Calibri"/>
            </a:endParaRPr>
          </a:p>
        </p:txBody>
      </p:sp>
      <p:cxnSp>
        <p:nvCxnSpPr>
          <p:cNvPr id="352" name="Straight Connector 351"/>
          <p:cNvCxnSpPr/>
          <p:nvPr/>
        </p:nvCxnSpPr>
        <p:spPr>
          <a:xfrm>
            <a:off x="5444349" y="1520609"/>
            <a:ext cx="0" cy="543472"/>
          </a:xfrm>
          <a:prstGeom prst="line">
            <a:avLst/>
          </a:prstGeom>
        </p:spPr>
        <p:style>
          <a:lnRef idx="1">
            <a:schemeClr val="accent1"/>
          </a:lnRef>
          <a:fillRef idx="0">
            <a:schemeClr val="accent1"/>
          </a:fillRef>
          <a:effectRef idx="0">
            <a:schemeClr val="accent1"/>
          </a:effectRef>
          <a:fontRef idx="minor">
            <a:schemeClr val="tx1"/>
          </a:fontRef>
        </p:style>
      </p:cxnSp>
      <p:cxnSp>
        <p:nvCxnSpPr>
          <p:cNvPr id="353" name="Straight Connector 352"/>
          <p:cNvCxnSpPr/>
          <p:nvPr/>
        </p:nvCxnSpPr>
        <p:spPr>
          <a:xfrm>
            <a:off x="5541659" y="1522474"/>
            <a:ext cx="0" cy="539802"/>
          </a:xfrm>
          <a:prstGeom prst="line">
            <a:avLst/>
          </a:prstGeom>
        </p:spPr>
        <p:style>
          <a:lnRef idx="1">
            <a:schemeClr val="accent1"/>
          </a:lnRef>
          <a:fillRef idx="0">
            <a:schemeClr val="accent1"/>
          </a:fillRef>
          <a:effectRef idx="0">
            <a:schemeClr val="accent1"/>
          </a:effectRef>
          <a:fontRef idx="minor">
            <a:schemeClr val="tx1"/>
          </a:fontRef>
        </p:style>
      </p:cxnSp>
      <p:sp>
        <p:nvSpPr>
          <p:cNvPr id="354" name="TextBox 353"/>
          <p:cNvSpPr txBox="1"/>
          <p:nvPr/>
        </p:nvSpPr>
        <p:spPr>
          <a:xfrm>
            <a:off x="5545980" y="1482767"/>
            <a:ext cx="119601" cy="125570"/>
          </a:xfrm>
          <a:prstGeom prst="rect">
            <a:avLst/>
          </a:prstGeom>
          <a:noFill/>
        </p:spPr>
        <p:txBody>
          <a:bodyPr wrap="none" lIns="32917" tIns="16458" rIns="32917" bIns="16458" rtlCol="0">
            <a:spAutoFit/>
          </a:bodyPr>
          <a:lstStyle/>
          <a:p>
            <a:pPr defTabSz="329175" fontAlgn="auto">
              <a:spcBef>
                <a:spcPts val="0"/>
              </a:spcBef>
              <a:spcAft>
                <a:spcPts val="0"/>
              </a:spcAft>
            </a:pPr>
            <a:r>
              <a:rPr lang="en-US" sz="600" b="0" dirty="0">
                <a:solidFill>
                  <a:prstClr val="black"/>
                </a:solidFill>
                <a:latin typeface="Calibri"/>
                <a:ea typeface="+mn-ea"/>
                <a:cs typeface="+mn-cs"/>
              </a:rPr>
              <a:t>…</a:t>
            </a:r>
          </a:p>
        </p:txBody>
      </p:sp>
      <p:cxnSp>
        <p:nvCxnSpPr>
          <p:cNvPr id="355" name="Straight Connector 354"/>
          <p:cNvCxnSpPr/>
          <p:nvPr/>
        </p:nvCxnSpPr>
        <p:spPr>
          <a:xfrm>
            <a:off x="5662973" y="1522478"/>
            <a:ext cx="0" cy="537301"/>
          </a:xfrm>
          <a:prstGeom prst="line">
            <a:avLst/>
          </a:prstGeom>
        </p:spPr>
        <p:style>
          <a:lnRef idx="1">
            <a:schemeClr val="accent1"/>
          </a:lnRef>
          <a:fillRef idx="0">
            <a:schemeClr val="accent1"/>
          </a:fillRef>
          <a:effectRef idx="0">
            <a:schemeClr val="accent1"/>
          </a:effectRef>
          <a:fontRef idx="minor">
            <a:schemeClr val="tx1"/>
          </a:fontRef>
        </p:style>
      </p:cxnSp>
      <p:sp>
        <p:nvSpPr>
          <p:cNvPr id="356" name="TextBox 355"/>
          <p:cNvSpPr txBox="1"/>
          <p:nvPr/>
        </p:nvSpPr>
        <p:spPr>
          <a:xfrm rot="5400000">
            <a:off x="5565454" y="1786957"/>
            <a:ext cx="119601" cy="125570"/>
          </a:xfrm>
          <a:prstGeom prst="rect">
            <a:avLst/>
          </a:prstGeom>
          <a:noFill/>
        </p:spPr>
        <p:txBody>
          <a:bodyPr wrap="none" lIns="32917" tIns="16458" rIns="32917" bIns="16458" rtlCol="0">
            <a:spAutoFit/>
          </a:bodyPr>
          <a:lstStyle/>
          <a:p>
            <a:pPr defTabSz="329175" fontAlgn="auto">
              <a:spcBef>
                <a:spcPts val="0"/>
              </a:spcBef>
              <a:spcAft>
                <a:spcPts val="0"/>
              </a:spcAft>
            </a:pPr>
            <a:r>
              <a:rPr lang="en-US" sz="600" b="0" dirty="0">
                <a:solidFill>
                  <a:prstClr val="black"/>
                </a:solidFill>
                <a:latin typeface="Calibri"/>
                <a:ea typeface="+mn-ea"/>
                <a:cs typeface="+mn-cs"/>
              </a:rPr>
              <a:t>…</a:t>
            </a:r>
          </a:p>
        </p:txBody>
      </p:sp>
      <p:sp>
        <p:nvSpPr>
          <p:cNvPr id="357" name="TextBox 356"/>
          <p:cNvSpPr txBox="1"/>
          <p:nvPr/>
        </p:nvSpPr>
        <p:spPr>
          <a:xfrm rot="19489206">
            <a:off x="5295646" y="1375612"/>
            <a:ext cx="256107" cy="94793"/>
          </a:xfrm>
          <a:prstGeom prst="rect">
            <a:avLst/>
          </a:prstGeom>
          <a:noFill/>
        </p:spPr>
        <p:txBody>
          <a:bodyPr wrap="none" lIns="32917" tIns="16458" rIns="32917" bIns="16458" rtlCol="0">
            <a:spAutoFit/>
          </a:bodyPr>
          <a:lstStyle/>
          <a:p>
            <a:pPr defTabSz="329175" fontAlgn="auto">
              <a:spcBef>
                <a:spcPts val="0"/>
              </a:spcBef>
              <a:spcAft>
                <a:spcPts val="0"/>
              </a:spcAft>
            </a:pPr>
            <a:r>
              <a:rPr lang="en-US" sz="400" b="0" dirty="0">
                <a:solidFill>
                  <a:prstClr val="black"/>
                </a:solidFill>
                <a:latin typeface="Calibri"/>
                <a:ea typeface="+mn-ea"/>
                <a:cs typeface="+mn-cs"/>
              </a:rPr>
              <a:t>Variant 1</a:t>
            </a:r>
          </a:p>
        </p:txBody>
      </p:sp>
      <p:sp>
        <p:nvSpPr>
          <p:cNvPr id="358" name="TextBox 357"/>
          <p:cNvSpPr txBox="1"/>
          <p:nvPr/>
        </p:nvSpPr>
        <p:spPr>
          <a:xfrm rot="19386106">
            <a:off x="5394024" y="1378615"/>
            <a:ext cx="256107" cy="94793"/>
          </a:xfrm>
          <a:prstGeom prst="rect">
            <a:avLst/>
          </a:prstGeom>
          <a:noFill/>
        </p:spPr>
        <p:txBody>
          <a:bodyPr wrap="none" lIns="32917" tIns="16458" rIns="32917" bIns="16458" rtlCol="0">
            <a:spAutoFit/>
          </a:bodyPr>
          <a:lstStyle/>
          <a:p>
            <a:pPr defTabSz="329175" fontAlgn="auto">
              <a:spcBef>
                <a:spcPts val="0"/>
              </a:spcBef>
              <a:spcAft>
                <a:spcPts val="0"/>
              </a:spcAft>
            </a:pPr>
            <a:r>
              <a:rPr lang="en-US" sz="400" b="0" dirty="0">
                <a:solidFill>
                  <a:prstClr val="black"/>
                </a:solidFill>
                <a:latin typeface="Calibri"/>
                <a:ea typeface="+mn-ea"/>
                <a:cs typeface="+mn-cs"/>
              </a:rPr>
              <a:t>Variant 2</a:t>
            </a:r>
          </a:p>
        </p:txBody>
      </p:sp>
      <mc:AlternateContent xmlns:mc="http://schemas.openxmlformats.org/markup-compatibility/2006" xmlns:a14="http://schemas.microsoft.com/office/drawing/2010/main">
        <mc:Choice Requires="a14">
          <p:sp>
            <p:nvSpPr>
              <p:cNvPr id="359" name="TextBox 358"/>
              <p:cNvSpPr txBox="1"/>
              <p:nvPr/>
            </p:nvSpPr>
            <p:spPr>
              <a:xfrm rot="19577995">
                <a:off x="5617368" y="1349962"/>
                <a:ext cx="218512" cy="187126"/>
              </a:xfrm>
              <a:prstGeom prst="rect">
                <a:avLst/>
              </a:prstGeom>
              <a:noFill/>
            </p:spPr>
            <p:txBody>
              <a:bodyPr wrap="none" lIns="32917" tIns="16458" rIns="32917" bIns="16458" rtlCol="0">
                <a:spAutoFit/>
              </a:bodyPr>
              <a:lstStyle/>
              <a:p>
                <a:pPr algn="ctr" defTabSz="329175" fontAlgn="auto">
                  <a:spcBef>
                    <a:spcPts val="0"/>
                  </a:spcBef>
                  <a:spcAft>
                    <a:spcPts val="0"/>
                  </a:spcAft>
                </a:pPr>
                <a:r>
                  <a:rPr lang="en-US" sz="400" b="0" dirty="0">
                    <a:solidFill>
                      <a:prstClr val="black"/>
                    </a:solidFill>
                    <a:latin typeface="Calibri"/>
                    <a:ea typeface="+mn-ea"/>
                    <a:cs typeface="+mn-cs"/>
                  </a:rPr>
                  <a:t>Variant</a:t>
                </a:r>
              </a:p>
              <a:p>
                <a:pPr defTabSz="329175" fontAlgn="auto">
                  <a:spcBef>
                    <a:spcPts val="0"/>
                  </a:spcBef>
                  <a:spcAft>
                    <a:spcPts val="0"/>
                  </a:spcAft>
                </a:pPr>
                <a:endParaRPr lang="en-US" sz="400" b="0" dirty="0">
                  <a:solidFill>
                    <a:prstClr val="black"/>
                  </a:solidFill>
                  <a:latin typeface="Calibri"/>
                  <a:ea typeface="+mn-ea"/>
                  <a:cs typeface="+mn-cs"/>
                </a:endParaRPr>
              </a:p>
            </p:txBody>
          </p:sp>
        </mc:Choice>
        <mc:Fallback xmlns="">
          <p:sp>
            <p:nvSpPr>
              <p:cNvPr id="359" name="TextBox 358"/>
              <p:cNvSpPr txBox="1">
                <a:spLocks noRot="1" noChangeAspect="1" noMove="1" noResize="1" noEditPoints="1" noAdjustHandles="1" noChangeArrowheads="1" noChangeShapeType="1" noTextEdit="1"/>
              </p:cNvSpPr>
              <p:nvPr/>
            </p:nvSpPr>
            <p:spPr>
              <a:xfrm rot="19577995">
                <a:off x="17502007" y="3137395"/>
                <a:ext cx="628314" cy="461665"/>
              </a:xfrm>
              <a:prstGeom prst="rect">
                <a:avLst/>
              </a:prstGeom>
              <a:blipFill rotWithShape="0">
                <a:blip r:embed="rId5"/>
                <a:stretch>
                  <a:fillRect/>
                </a:stretch>
              </a:blipFill>
            </p:spPr>
            <p:txBody>
              <a:bodyPr/>
              <a:lstStyle/>
              <a:p>
                <a:r>
                  <a:rPr lang="en-US">
                    <a:noFill/>
                  </a:rPr>
                  <a:t> </a:t>
                </a:r>
              </a:p>
            </p:txBody>
          </p:sp>
        </mc:Fallback>
      </mc:AlternateContent>
      <p:sp>
        <p:nvSpPr>
          <p:cNvPr id="360" name="Rectangle 359"/>
          <p:cNvSpPr/>
          <p:nvPr/>
        </p:nvSpPr>
        <p:spPr>
          <a:xfrm>
            <a:off x="5120075" y="1289685"/>
            <a:ext cx="215322" cy="77771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lIns="32917" tIns="16458" rIns="32917" bIns="16458" rtlCol="0" anchor="ctr"/>
          <a:lstStyle/>
          <a:p>
            <a:pPr algn="ctr" defTabSz="329175" fontAlgn="auto">
              <a:spcBef>
                <a:spcPts val="0"/>
              </a:spcBef>
              <a:spcAft>
                <a:spcPts val="0"/>
              </a:spcAft>
            </a:pPr>
            <a:endParaRPr lang="en-US" sz="600" b="0">
              <a:solidFill>
                <a:prstClr val="white"/>
              </a:solidFill>
              <a:latin typeface="Calibri"/>
            </a:endParaRPr>
          </a:p>
        </p:txBody>
      </p:sp>
      <p:sp>
        <p:nvSpPr>
          <p:cNvPr id="361" name="TextBox 360"/>
          <p:cNvSpPr txBox="1"/>
          <p:nvPr/>
        </p:nvSpPr>
        <p:spPr>
          <a:xfrm>
            <a:off x="5095301" y="1320573"/>
            <a:ext cx="271235" cy="156348"/>
          </a:xfrm>
          <a:prstGeom prst="rect">
            <a:avLst/>
          </a:prstGeom>
          <a:noFill/>
        </p:spPr>
        <p:txBody>
          <a:bodyPr wrap="none" lIns="32917" tIns="16458" rIns="32917" bIns="16458" rtlCol="0">
            <a:spAutoFit/>
          </a:bodyPr>
          <a:lstStyle/>
          <a:p>
            <a:pPr algn="ctr" defTabSz="329175" fontAlgn="auto">
              <a:spcBef>
                <a:spcPts val="0"/>
              </a:spcBef>
              <a:spcAft>
                <a:spcPts val="0"/>
              </a:spcAft>
            </a:pPr>
            <a:r>
              <a:rPr lang="en-US" sz="400" b="0" dirty="0">
                <a:solidFill>
                  <a:prstClr val="black"/>
                </a:solidFill>
                <a:latin typeface="Calibri"/>
                <a:ea typeface="+mn-ea"/>
                <a:cs typeface="+mn-cs"/>
              </a:rPr>
              <a:t>Genotype</a:t>
            </a:r>
          </a:p>
          <a:p>
            <a:pPr algn="ctr" defTabSz="329175" fontAlgn="auto">
              <a:spcBef>
                <a:spcPts val="0"/>
              </a:spcBef>
              <a:spcAft>
                <a:spcPts val="0"/>
              </a:spcAft>
            </a:pPr>
            <a:r>
              <a:rPr lang="en-US" sz="400" b="0" dirty="0">
                <a:solidFill>
                  <a:prstClr val="black"/>
                </a:solidFill>
                <a:latin typeface="Calibri"/>
                <a:ea typeface="+mn-ea"/>
                <a:cs typeface="+mn-cs"/>
              </a:rPr>
              <a:t>ID</a:t>
            </a:r>
          </a:p>
        </p:txBody>
      </p:sp>
      <p:cxnSp>
        <p:nvCxnSpPr>
          <p:cNvPr id="362" name="Straight Connector 361"/>
          <p:cNvCxnSpPr/>
          <p:nvPr/>
        </p:nvCxnSpPr>
        <p:spPr>
          <a:xfrm>
            <a:off x="5120076" y="1757438"/>
            <a:ext cx="65911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63" name="Straight Connector 362"/>
          <p:cNvCxnSpPr/>
          <p:nvPr/>
        </p:nvCxnSpPr>
        <p:spPr>
          <a:xfrm>
            <a:off x="5121127" y="1943775"/>
            <a:ext cx="65933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64" name="Straight Connector 363"/>
          <p:cNvCxnSpPr/>
          <p:nvPr/>
        </p:nvCxnSpPr>
        <p:spPr>
          <a:xfrm>
            <a:off x="5123369" y="1522475"/>
            <a:ext cx="655342" cy="0"/>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365" name="Straight Connector 364"/>
          <p:cNvCxnSpPr/>
          <p:nvPr/>
        </p:nvCxnSpPr>
        <p:spPr>
          <a:xfrm>
            <a:off x="5121127" y="1639557"/>
            <a:ext cx="659114" cy="0"/>
          </a:xfrm>
          <a:prstGeom prst="line">
            <a:avLst/>
          </a:prstGeom>
        </p:spPr>
        <p:style>
          <a:lnRef idx="1">
            <a:schemeClr val="accent1"/>
          </a:lnRef>
          <a:fillRef idx="0">
            <a:schemeClr val="accent1"/>
          </a:fillRef>
          <a:effectRef idx="0">
            <a:schemeClr val="accent1"/>
          </a:effectRef>
          <a:fontRef idx="minor">
            <a:schemeClr val="tx1"/>
          </a:fontRef>
        </p:style>
      </p:cxnSp>
      <p:sp>
        <p:nvSpPr>
          <p:cNvPr id="366" name="TextBox 365"/>
          <p:cNvSpPr txBox="1"/>
          <p:nvPr/>
        </p:nvSpPr>
        <p:spPr>
          <a:xfrm>
            <a:off x="5140950" y="1516521"/>
            <a:ext cx="226883" cy="110182"/>
          </a:xfrm>
          <a:prstGeom prst="rect">
            <a:avLst/>
          </a:prstGeom>
          <a:noFill/>
        </p:spPr>
        <p:txBody>
          <a:bodyPr wrap="none" lIns="32917" tIns="16458" rIns="32917" bIns="16458" rtlCol="0">
            <a:spAutoFit/>
          </a:bodyPr>
          <a:lstStyle/>
          <a:p>
            <a:pPr defTabSz="329175" fontAlgn="auto">
              <a:spcBef>
                <a:spcPts val="0"/>
              </a:spcBef>
              <a:spcAft>
                <a:spcPts val="0"/>
              </a:spcAft>
            </a:pPr>
            <a:r>
              <a:rPr lang="en-US" sz="500" b="0" dirty="0">
                <a:solidFill>
                  <a:prstClr val="black"/>
                </a:solidFill>
                <a:latin typeface="Calibri"/>
                <a:ea typeface="+mn-ea"/>
                <a:cs typeface="+mn-cs"/>
              </a:rPr>
              <a:t>GID-</a:t>
            </a:r>
            <a:r>
              <a:rPr lang="en-US" sz="500" b="0" i="1" dirty="0">
                <a:solidFill>
                  <a:prstClr val="black"/>
                </a:solidFill>
                <a:latin typeface="Calibri"/>
                <a:ea typeface="+mn-ea"/>
                <a:cs typeface="+mn-cs"/>
              </a:rPr>
              <a:t>1</a:t>
            </a:r>
          </a:p>
        </p:txBody>
      </p:sp>
      <p:sp>
        <p:nvSpPr>
          <p:cNvPr id="367" name="Right Brace 366"/>
          <p:cNvSpPr/>
          <p:nvPr/>
        </p:nvSpPr>
        <p:spPr>
          <a:xfrm rot="5400000">
            <a:off x="3494860" y="2046983"/>
            <a:ext cx="98657" cy="144396"/>
          </a:xfrm>
          <a:prstGeom prst="rightBrace">
            <a:avLst>
              <a:gd name="adj1" fmla="val 0"/>
              <a:gd name="adj2" fmla="val 55038"/>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lIns="32917" tIns="16458" rIns="32917" bIns="16458" rtlCol="0" anchor="ctr"/>
          <a:lstStyle/>
          <a:p>
            <a:pPr algn="ctr" defTabSz="329175" fontAlgn="auto">
              <a:spcBef>
                <a:spcPts val="0"/>
              </a:spcBef>
              <a:spcAft>
                <a:spcPts val="0"/>
              </a:spcAft>
            </a:pPr>
            <a:endParaRPr lang="en-US" sz="600" b="0">
              <a:solidFill>
                <a:prstClr val="black"/>
              </a:solidFill>
              <a:latin typeface="Calibri"/>
            </a:endParaRPr>
          </a:p>
        </p:txBody>
      </p:sp>
      <p:sp>
        <p:nvSpPr>
          <p:cNvPr id="368" name="TextBox 367"/>
          <p:cNvSpPr txBox="1"/>
          <p:nvPr/>
        </p:nvSpPr>
        <p:spPr>
          <a:xfrm rot="5400000">
            <a:off x="5201933" y="1786957"/>
            <a:ext cx="119601" cy="125570"/>
          </a:xfrm>
          <a:prstGeom prst="rect">
            <a:avLst/>
          </a:prstGeom>
          <a:noFill/>
        </p:spPr>
        <p:txBody>
          <a:bodyPr wrap="none" lIns="32917" tIns="16458" rIns="32917" bIns="16458" rtlCol="0">
            <a:spAutoFit/>
          </a:bodyPr>
          <a:lstStyle/>
          <a:p>
            <a:pPr defTabSz="329175" fontAlgn="auto">
              <a:spcBef>
                <a:spcPts val="0"/>
              </a:spcBef>
              <a:spcAft>
                <a:spcPts val="0"/>
              </a:spcAft>
            </a:pPr>
            <a:r>
              <a:rPr lang="en-US" sz="600" b="0" dirty="0">
                <a:solidFill>
                  <a:prstClr val="black"/>
                </a:solidFill>
                <a:latin typeface="Calibri"/>
                <a:ea typeface="+mn-ea"/>
                <a:cs typeface="+mn-cs"/>
              </a:rPr>
              <a:t>…</a:t>
            </a:r>
          </a:p>
        </p:txBody>
      </p:sp>
      <p:sp>
        <p:nvSpPr>
          <p:cNvPr id="369" name="TextBox 368"/>
          <p:cNvSpPr txBox="1"/>
          <p:nvPr/>
        </p:nvSpPr>
        <p:spPr>
          <a:xfrm rot="19489206">
            <a:off x="3670130" y="1365460"/>
            <a:ext cx="329920" cy="94793"/>
          </a:xfrm>
          <a:prstGeom prst="rect">
            <a:avLst/>
          </a:prstGeom>
          <a:noFill/>
        </p:spPr>
        <p:txBody>
          <a:bodyPr wrap="none" lIns="32917" tIns="16458" rIns="32917" bIns="16458" rtlCol="0">
            <a:spAutoFit/>
          </a:bodyPr>
          <a:lstStyle/>
          <a:p>
            <a:pPr defTabSz="329175" fontAlgn="auto">
              <a:spcBef>
                <a:spcPts val="0"/>
              </a:spcBef>
              <a:spcAft>
                <a:spcPts val="0"/>
              </a:spcAft>
            </a:pPr>
            <a:r>
              <a:rPr lang="en-US" sz="400" b="0" dirty="0">
                <a:solidFill>
                  <a:prstClr val="black"/>
                </a:solidFill>
                <a:latin typeface="Calibri"/>
                <a:ea typeface="+mn-ea"/>
                <a:cs typeface="+mn-cs"/>
              </a:rPr>
              <a:t>Phenotype 2</a:t>
            </a:r>
          </a:p>
        </p:txBody>
      </p:sp>
      <p:sp>
        <p:nvSpPr>
          <p:cNvPr id="370" name="TextBox 369"/>
          <p:cNvSpPr txBox="1"/>
          <p:nvPr/>
        </p:nvSpPr>
        <p:spPr>
          <a:xfrm rot="19227532">
            <a:off x="3440224" y="1374840"/>
            <a:ext cx="281580" cy="94793"/>
          </a:xfrm>
          <a:prstGeom prst="rect">
            <a:avLst/>
          </a:prstGeom>
          <a:noFill/>
        </p:spPr>
        <p:txBody>
          <a:bodyPr wrap="none" lIns="32917" tIns="16458" rIns="32917" bIns="16458" rtlCol="0">
            <a:spAutoFit/>
          </a:bodyPr>
          <a:lstStyle/>
          <a:p>
            <a:pPr defTabSz="329175" fontAlgn="auto">
              <a:spcBef>
                <a:spcPts val="0"/>
              </a:spcBef>
              <a:spcAft>
                <a:spcPts val="0"/>
              </a:spcAft>
            </a:pPr>
            <a:r>
              <a:rPr lang="en-US" sz="400" b="0" dirty="0">
                <a:solidFill>
                  <a:prstClr val="black"/>
                </a:solidFill>
                <a:latin typeface="Calibri"/>
                <a:ea typeface="+mn-ea"/>
                <a:cs typeface="+mn-cs"/>
              </a:rPr>
              <a:t>HIV Status</a:t>
            </a:r>
          </a:p>
        </p:txBody>
      </p:sp>
      <p:cxnSp>
        <p:nvCxnSpPr>
          <p:cNvPr id="371" name="Straight Arrow Connector 370"/>
          <p:cNvCxnSpPr/>
          <p:nvPr/>
        </p:nvCxnSpPr>
        <p:spPr>
          <a:xfrm>
            <a:off x="4570205" y="1563007"/>
            <a:ext cx="136790"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72" name="Straight Arrow Connector 371"/>
          <p:cNvCxnSpPr/>
          <p:nvPr/>
        </p:nvCxnSpPr>
        <p:spPr>
          <a:xfrm>
            <a:off x="4568764" y="1636071"/>
            <a:ext cx="136790"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73" name="Straight Arrow Connector 372"/>
          <p:cNvCxnSpPr/>
          <p:nvPr/>
        </p:nvCxnSpPr>
        <p:spPr>
          <a:xfrm>
            <a:off x="4567620" y="1793285"/>
            <a:ext cx="136790"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74" name="Straight Connector 373"/>
          <p:cNvCxnSpPr/>
          <p:nvPr/>
        </p:nvCxnSpPr>
        <p:spPr>
          <a:xfrm>
            <a:off x="3616352" y="1530673"/>
            <a:ext cx="0" cy="543472"/>
          </a:xfrm>
          <a:prstGeom prst="line">
            <a:avLst/>
          </a:prstGeom>
        </p:spPr>
        <p:style>
          <a:lnRef idx="1">
            <a:schemeClr val="accent1"/>
          </a:lnRef>
          <a:fillRef idx="0">
            <a:schemeClr val="accent1"/>
          </a:fillRef>
          <a:effectRef idx="0">
            <a:schemeClr val="accent1"/>
          </a:effectRef>
          <a:fontRef idx="minor">
            <a:schemeClr val="tx1"/>
          </a:fontRef>
        </p:style>
      </p:cxnSp>
      <p:sp>
        <p:nvSpPr>
          <p:cNvPr id="375" name="TextBox 374"/>
          <p:cNvSpPr txBox="1"/>
          <p:nvPr/>
        </p:nvSpPr>
        <p:spPr>
          <a:xfrm>
            <a:off x="3463773" y="3142225"/>
            <a:ext cx="194717" cy="110182"/>
          </a:xfrm>
          <a:prstGeom prst="rect">
            <a:avLst/>
          </a:prstGeom>
          <a:noFill/>
        </p:spPr>
        <p:txBody>
          <a:bodyPr wrap="none" lIns="32917" tIns="16458" rIns="32917" bIns="16458" rtlCol="0">
            <a:spAutoFit/>
          </a:bodyPr>
          <a:lstStyle/>
          <a:p>
            <a:pPr defTabSz="329175" fontAlgn="auto">
              <a:spcBef>
                <a:spcPts val="0"/>
              </a:spcBef>
              <a:spcAft>
                <a:spcPts val="0"/>
              </a:spcAft>
            </a:pPr>
            <a:r>
              <a:rPr lang="en-US" sz="500" b="0" dirty="0">
                <a:solidFill>
                  <a:prstClr val="black"/>
                </a:solidFill>
                <a:latin typeface="Calibri"/>
                <a:ea typeface="+mn-ea"/>
                <a:cs typeface="+mn-cs"/>
              </a:rPr>
              <a:t>HIV+</a:t>
            </a:r>
          </a:p>
        </p:txBody>
      </p:sp>
      <p:sp>
        <p:nvSpPr>
          <p:cNvPr id="376" name="TextBox 375"/>
          <p:cNvSpPr txBox="1"/>
          <p:nvPr/>
        </p:nvSpPr>
        <p:spPr>
          <a:xfrm>
            <a:off x="3468477" y="3255909"/>
            <a:ext cx="181893" cy="110182"/>
          </a:xfrm>
          <a:prstGeom prst="rect">
            <a:avLst/>
          </a:prstGeom>
          <a:noFill/>
        </p:spPr>
        <p:txBody>
          <a:bodyPr wrap="none" lIns="32917" tIns="16458" rIns="32917" bIns="16458" rtlCol="0">
            <a:spAutoFit/>
          </a:bodyPr>
          <a:lstStyle/>
          <a:p>
            <a:pPr defTabSz="329175" fontAlgn="auto">
              <a:spcBef>
                <a:spcPts val="0"/>
              </a:spcBef>
              <a:spcAft>
                <a:spcPts val="0"/>
              </a:spcAft>
            </a:pPr>
            <a:r>
              <a:rPr lang="en-US" sz="500" b="0" dirty="0">
                <a:solidFill>
                  <a:prstClr val="black"/>
                </a:solidFill>
                <a:latin typeface="Calibri"/>
                <a:ea typeface="+mn-ea"/>
                <a:cs typeface="+mn-cs"/>
              </a:rPr>
              <a:t>HIV-</a:t>
            </a:r>
          </a:p>
        </p:txBody>
      </p:sp>
      <p:cxnSp>
        <p:nvCxnSpPr>
          <p:cNvPr id="377" name="Straight Connector 376"/>
          <p:cNvCxnSpPr/>
          <p:nvPr/>
        </p:nvCxnSpPr>
        <p:spPr>
          <a:xfrm>
            <a:off x="3729520" y="3145635"/>
            <a:ext cx="0" cy="543472"/>
          </a:xfrm>
          <a:prstGeom prst="line">
            <a:avLst/>
          </a:prstGeom>
        </p:spPr>
        <p:style>
          <a:lnRef idx="1">
            <a:schemeClr val="accent1"/>
          </a:lnRef>
          <a:fillRef idx="0">
            <a:schemeClr val="accent1"/>
          </a:fillRef>
          <a:effectRef idx="0">
            <a:schemeClr val="accent1"/>
          </a:effectRef>
          <a:fontRef idx="minor">
            <a:schemeClr val="tx1"/>
          </a:fontRef>
        </p:style>
      </p:cxnSp>
      <p:cxnSp>
        <p:nvCxnSpPr>
          <p:cNvPr id="378" name="Straight Connector 377"/>
          <p:cNvCxnSpPr/>
          <p:nvPr/>
        </p:nvCxnSpPr>
        <p:spPr>
          <a:xfrm>
            <a:off x="3833955" y="3147501"/>
            <a:ext cx="0" cy="539802"/>
          </a:xfrm>
          <a:prstGeom prst="line">
            <a:avLst/>
          </a:prstGeom>
        </p:spPr>
        <p:style>
          <a:lnRef idx="1">
            <a:schemeClr val="accent1"/>
          </a:lnRef>
          <a:fillRef idx="0">
            <a:schemeClr val="accent1"/>
          </a:fillRef>
          <a:effectRef idx="0">
            <a:schemeClr val="accent1"/>
          </a:effectRef>
          <a:fontRef idx="minor">
            <a:schemeClr val="tx1"/>
          </a:fontRef>
        </p:style>
      </p:cxnSp>
      <p:sp>
        <p:nvSpPr>
          <p:cNvPr id="379" name="TextBox 378"/>
          <p:cNvSpPr txBox="1"/>
          <p:nvPr/>
        </p:nvSpPr>
        <p:spPr>
          <a:xfrm>
            <a:off x="3864653" y="3107792"/>
            <a:ext cx="119601" cy="125570"/>
          </a:xfrm>
          <a:prstGeom prst="rect">
            <a:avLst/>
          </a:prstGeom>
          <a:noFill/>
        </p:spPr>
        <p:txBody>
          <a:bodyPr wrap="none" lIns="32917" tIns="16458" rIns="32917" bIns="16458" rtlCol="0">
            <a:spAutoFit/>
          </a:bodyPr>
          <a:lstStyle/>
          <a:p>
            <a:pPr defTabSz="329175" fontAlgn="auto">
              <a:spcBef>
                <a:spcPts val="0"/>
              </a:spcBef>
              <a:spcAft>
                <a:spcPts val="0"/>
              </a:spcAft>
            </a:pPr>
            <a:r>
              <a:rPr lang="en-US" sz="600" b="0" dirty="0">
                <a:solidFill>
                  <a:prstClr val="black"/>
                </a:solidFill>
                <a:latin typeface="Calibri"/>
                <a:ea typeface="+mn-ea"/>
                <a:cs typeface="+mn-cs"/>
              </a:rPr>
              <a:t>…</a:t>
            </a:r>
          </a:p>
        </p:txBody>
      </p:sp>
      <p:sp>
        <p:nvSpPr>
          <p:cNvPr id="380" name="TextBox 379"/>
          <p:cNvSpPr txBox="1"/>
          <p:nvPr/>
        </p:nvSpPr>
        <p:spPr>
          <a:xfrm>
            <a:off x="3864653" y="3215969"/>
            <a:ext cx="119601" cy="125570"/>
          </a:xfrm>
          <a:prstGeom prst="rect">
            <a:avLst/>
          </a:prstGeom>
          <a:noFill/>
        </p:spPr>
        <p:txBody>
          <a:bodyPr wrap="none" lIns="32917" tIns="16458" rIns="32917" bIns="16458" rtlCol="0">
            <a:spAutoFit/>
          </a:bodyPr>
          <a:lstStyle/>
          <a:p>
            <a:pPr defTabSz="329175" fontAlgn="auto">
              <a:spcBef>
                <a:spcPts val="0"/>
              </a:spcBef>
              <a:spcAft>
                <a:spcPts val="0"/>
              </a:spcAft>
            </a:pPr>
            <a:r>
              <a:rPr lang="en-US" sz="600" b="0" dirty="0">
                <a:solidFill>
                  <a:prstClr val="black"/>
                </a:solidFill>
                <a:latin typeface="Calibri"/>
                <a:ea typeface="+mn-ea"/>
                <a:cs typeface="+mn-cs"/>
              </a:rPr>
              <a:t>…</a:t>
            </a:r>
          </a:p>
        </p:txBody>
      </p:sp>
      <p:cxnSp>
        <p:nvCxnSpPr>
          <p:cNvPr id="381" name="Straight Connector 380"/>
          <p:cNvCxnSpPr/>
          <p:nvPr/>
        </p:nvCxnSpPr>
        <p:spPr>
          <a:xfrm>
            <a:off x="4009804" y="3147504"/>
            <a:ext cx="0" cy="537301"/>
          </a:xfrm>
          <a:prstGeom prst="line">
            <a:avLst/>
          </a:prstGeom>
        </p:spPr>
        <p:style>
          <a:lnRef idx="1">
            <a:schemeClr val="accent1"/>
          </a:lnRef>
          <a:fillRef idx="0">
            <a:schemeClr val="accent1"/>
          </a:fillRef>
          <a:effectRef idx="0">
            <a:schemeClr val="accent1"/>
          </a:effectRef>
          <a:fontRef idx="minor">
            <a:schemeClr val="tx1"/>
          </a:fontRef>
        </p:style>
      </p:cxnSp>
      <p:sp>
        <p:nvSpPr>
          <p:cNvPr id="382" name="TextBox 381"/>
          <p:cNvSpPr txBox="1"/>
          <p:nvPr/>
        </p:nvSpPr>
        <p:spPr>
          <a:xfrm>
            <a:off x="3463999" y="3562181"/>
            <a:ext cx="181893" cy="110182"/>
          </a:xfrm>
          <a:prstGeom prst="rect">
            <a:avLst/>
          </a:prstGeom>
          <a:noFill/>
        </p:spPr>
        <p:txBody>
          <a:bodyPr wrap="none" lIns="32917" tIns="16458" rIns="32917" bIns="16458" rtlCol="0">
            <a:spAutoFit/>
          </a:bodyPr>
          <a:lstStyle/>
          <a:p>
            <a:pPr defTabSz="329175" fontAlgn="auto">
              <a:spcBef>
                <a:spcPts val="0"/>
              </a:spcBef>
              <a:spcAft>
                <a:spcPts val="0"/>
              </a:spcAft>
            </a:pPr>
            <a:r>
              <a:rPr lang="en-US" sz="500" b="0" dirty="0">
                <a:solidFill>
                  <a:prstClr val="black"/>
                </a:solidFill>
                <a:latin typeface="Calibri"/>
                <a:ea typeface="+mn-ea"/>
                <a:cs typeface="+mn-cs"/>
              </a:rPr>
              <a:t>HIV-</a:t>
            </a:r>
          </a:p>
        </p:txBody>
      </p:sp>
      <p:sp>
        <p:nvSpPr>
          <p:cNvPr id="383" name="TextBox 382"/>
          <p:cNvSpPr txBox="1"/>
          <p:nvPr/>
        </p:nvSpPr>
        <p:spPr>
          <a:xfrm rot="5400000">
            <a:off x="3879928" y="3408251"/>
            <a:ext cx="119601" cy="125570"/>
          </a:xfrm>
          <a:prstGeom prst="rect">
            <a:avLst/>
          </a:prstGeom>
          <a:noFill/>
        </p:spPr>
        <p:txBody>
          <a:bodyPr wrap="none" lIns="32917" tIns="16458" rIns="32917" bIns="16458" rtlCol="0">
            <a:spAutoFit/>
          </a:bodyPr>
          <a:lstStyle/>
          <a:p>
            <a:pPr defTabSz="329175" fontAlgn="auto">
              <a:spcBef>
                <a:spcPts val="0"/>
              </a:spcBef>
              <a:spcAft>
                <a:spcPts val="0"/>
              </a:spcAft>
            </a:pPr>
            <a:r>
              <a:rPr lang="en-US" sz="600" b="0" dirty="0">
                <a:solidFill>
                  <a:prstClr val="black"/>
                </a:solidFill>
                <a:latin typeface="Calibri"/>
                <a:ea typeface="+mn-ea"/>
                <a:cs typeface="+mn-cs"/>
              </a:rPr>
              <a:t>…</a:t>
            </a:r>
          </a:p>
        </p:txBody>
      </p:sp>
      <p:sp>
        <p:nvSpPr>
          <p:cNvPr id="384" name="TextBox 383"/>
          <p:cNvSpPr txBox="1"/>
          <p:nvPr/>
        </p:nvSpPr>
        <p:spPr>
          <a:xfrm rot="5400000">
            <a:off x="3501831" y="3418495"/>
            <a:ext cx="119601" cy="125570"/>
          </a:xfrm>
          <a:prstGeom prst="rect">
            <a:avLst/>
          </a:prstGeom>
          <a:noFill/>
        </p:spPr>
        <p:txBody>
          <a:bodyPr wrap="none" lIns="32917" tIns="16458" rIns="32917" bIns="16458" rtlCol="0">
            <a:spAutoFit/>
          </a:bodyPr>
          <a:lstStyle/>
          <a:p>
            <a:pPr defTabSz="329175" fontAlgn="auto">
              <a:spcBef>
                <a:spcPts val="0"/>
              </a:spcBef>
              <a:spcAft>
                <a:spcPts val="0"/>
              </a:spcAft>
            </a:pPr>
            <a:r>
              <a:rPr lang="en-US" sz="600" b="0" dirty="0">
                <a:solidFill>
                  <a:prstClr val="black"/>
                </a:solidFill>
                <a:latin typeface="Calibri"/>
                <a:ea typeface="+mn-ea"/>
                <a:cs typeface="+mn-cs"/>
              </a:rPr>
              <a:t>…</a:t>
            </a:r>
          </a:p>
        </p:txBody>
      </p:sp>
      <p:grpSp>
        <p:nvGrpSpPr>
          <p:cNvPr id="385" name="Group 384"/>
          <p:cNvGrpSpPr/>
          <p:nvPr/>
        </p:nvGrpSpPr>
        <p:grpSpPr>
          <a:xfrm>
            <a:off x="3217169" y="2829011"/>
            <a:ext cx="930729" cy="857947"/>
            <a:chOff x="1072515" y="4664242"/>
            <a:chExt cx="1943880" cy="2001877"/>
          </a:xfrm>
        </p:grpSpPr>
        <p:sp>
          <p:nvSpPr>
            <p:cNvPr id="386" name="Rectangle 385"/>
            <p:cNvSpPr/>
            <p:nvPr/>
          </p:nvSpPr>
          <p:spPr>
            <a:xfrm>
              <a:off x="1088173" y="4664242"/>
              <a:ext cx="1923143" cy="200187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29175" fontAlgn="auto">
                <a:spcBef>
                  <a:spcPts val="0"/>
                </a:spcBef>
                <a:spcAft>
                  <a:spcPts val="0"/>
                </a:spcAft>
              </a:pPr>
              <a:endParaRPr lang="en-US" sz="600" b="0">
                <a:solidFill>
                  <a:prstClr val="white"/>
                </a:solidFill>
                <a:latin typeface="Calibri"/>
              </a:endParaRPr>
            </a:p>
          </p:txBody>
        </p:sp>
        <p:cxnSp>
          <p:nvCxnSpPr>
            <p:cNvPr id="387" name="Straight Connector 386"/>
            <p:cNvCxnSpPr/>
            <p:nvPr/>
          </p:nvCxnSpPr>
          <p:spPr>
            <a:xfrm>
              <a:off x="1082739" y="5407395"/>
              <a:ext cx="1933656" cy="0"/>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388" name="Straight Connector 387"/>
            <p:cNvCxnSpPr/>
            <p:nvPr/>
          </p:nvCxnSpPr>
          <p:spPr>
            <a:xfrm>
              <a:off x="1072515" y="5673703"/>
              <a:ext cx="193782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89" name="Straight Connector 388"/>
            <p:cNvCxnSpPr/>
            <p:nvPr/>
          </p:nvCxnSpPr>
          <p:spPr>
            <a:xfrm>
              <a:off x="1085585" y="6381979"/>
              <a:ext cx="191557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90" name="Straight Connector 389"/>
            <p:cNvCxnSpPr/>
            <p:nvPr/>
          </p:nvCxnSpPr>
          <p:spPr>
            <a:xfrm>
              <a:off x="1082842" y="5955632"/>
              <a:ext cx="1928474" cy="11"/>
            </a:xfrm>
            <a:prstGeom prst="line">
              <a:avLst/>
            </a:prstGeom>
          </p:spPr>
          <p:style>
            <a:lnRef idx="1">
              <a:schemeClr val="accent1"/>
            </a:lnRef>
            <a:fillRef idx="0">
              <a:schemeClr val="accent1"/>
            </a:fillRef>
            <a:effectRef idx="0">
              <a:schemeClr val="accent1"/>
            </a:effectRef>
            <a:fontRef idx="minor">
              <a:schemeClr val="tx1"/>
            </a:fontRef>
          </p:style>
        </p:cxnSp>
      </p:grpSp>
      <p:sp>
        <p:nvSpPr>
          <p:cNvPr id="391" name="TextBox 390"/>
          <p:cNvSpPr txBox="1"/>
          <p:nvPr/>
        </p:nvSpPr>
        <p:spPr>
          <a:xfrm rot="19489206">
            <a:off x="3590661" y="3016348"/>
            <a:ext cx="256107" cy="94793"/>
          </a:xfrm>
          <a:prstGeom prst="rect">
            <a:avLst/>
          </a:prstGeom>
          <a:noFill/>
        </p:spPr>
        <p:txBody>
          <a:bodyPr wrap="none" lIns="32917" tIns="16458" rIns="32917" bIns="16458" rtlCol="0">
            <a:spAutoFit/>
          </a:bodyPr>
          <a:lstStyle/>
          <a:p>
            <a:pPr defTabSz="329175" fontAlgn="auto">
              <a:spcBef>
                <a:spcPts val="0"/>
              </a:spcBef>
              <a:spcAft>
                <a:spcPts val="0"/>
              </a:spcAft>
            </a:pPr>
            <a:r>
              <a:rPr lang="en-US" sz="400" b="0" dirty="0">
                <a:solidFill>
                  <a:prstClr val="black"/>
                </a:solidFill>
                <a:latin typeface="Calibri"/>
                <a:ea typeface="+mn-ea"/>
                <a:cs typeface="+mn-cs"/>
              </a:rPr>
              <a:t>Variant 1</a:t>
            </a:r>
          </a:p>
        </p:txBody>
      </p:sp>
      <mc:AlternateContent xmlns:mc="http://schemas.openxmlformats.org/markup-compatibility/2006" xmlns:a14="http://schemas.microsoft.com/office/drawing/2010/main">
        <mc:Choice Requires="a14">
          <p:sp>
            <p:nvSpPr>
              <p:cNvPr id="392" name="TextBox 391"/>
              <p:cNvSpPr txBox="1"/>
              <p:nvPr/>
            </p:nvSpPr>
            <p:spPr>
              <a:xfrm rot="19577995">
                <a:off x="3971422" y="2975878"/>
                <a:ext cx="222785" cy="187126"/>
              </a:xfrm>
              <a:prstGeom prst="rect">
                <a:avLst/>
              </a:prstGeom>
              <a:noFill/>
            </p:spPr>
            <p:txBody>
              <a:bodyPr wrap="none" lIns="32917" tIns="16458" rIns="32917" bIns="16458" rtlCol="0">
                <a:spAutoFit/>
              </a:bodyPr>
              <a:lstStyle/>
              <a:p>
                <a:pPr defTabSz="329175" fontAlgn="auto">
                  <a:spcBef>
                    <a:spcPts val="0"/>
                  </a:spcBef>
                  <a:spcAft>
                    <a:spcPts val="0"/>
                  </a:spcAft>
                </a:pPr>
                <a:r>
                  <a:rPr lang="en-US" sz="400" b="0" dirty="0">
                    <a:solidFill>
                      <a:prstClr val="black"/>
                    </a:solidFill>
                    <a:latin typeface="Calibri"/>
                    <a:ea typeface="+mn-ea"/>
                    <a:cs typeface="+mn-cs"/>
                  </a:rPr>
                  <a:t>Variant</a:t>
                </a:r>
              </a:p>
              <a:p>
                <a:pPr defTabSz="329175" fontAlgn="auto">
                  <a:spcBef>
                    <a:spcPts val="0"/>
                  </a:spcBef>
                  <a:spcAft>
                    <a:spcPts val="0"/>
                  </a:spcAft>
                </a:pPr>
                <a:endParaRPr lang="en-US" sz="400" b="0" dirty="0">
                  <a:solidFill>
                    <a:prstClr val="black"/>
                  </a:solidFill>
                  <a:latin typeface="Calibri"/>
                  <a:ea typeface="+mn-ea"/>
                  <a:cs typeface="+mn-cs"/>
                </a:endParaRPr>
              </a:p>
            </p:txBody>
          </p:sp>
        </mc:Choice>
        <mc:Fallback xmlns="">
          <p:sp>
            <p:nvSpPr>
              <p:cNvPr id="392" name="TextBox 391"/>
              <p:cNvSpPr txBox="1">
                <a:spLocks noRot="1" noChangeAspect="1" noMove="1" noResize="1" noEditPoints="1" noAdjustHandles="1" noChangeArrowheads="1" noChangeShapeType="1" noTextEdit="1"/>
              </p:cNvSpPr>
              <p:nvPr/>
            </p:nvSpPr>
            <p:spPr>
              <a:xfrm rot="19577995">
                <a:off x="12387929" y="6931198"/>
                <a:ext cx="628314" cy="461665"/>
              </a:xfrm>
              <a:prstGeom prst="rect">
                <a:avLst/>
              </a:prstGeom>
              <a:blipFill rotWithShape="0">
                <a:blip r:embed="rId6"/>
                <a:stretch>
                  <a:fillRect/>
                </a:stretch>
              </a:blipFill>
            </p:spPr>
            <p:txBody>
              <a:bodyPr/>
              <a:lstStyle/>
              <a:p>
                <a:r>
                  <a:rPr lang="en-US">
                    <a:noFill/>
                  </a:rPr>
                  <a:t> </a:t>
                </a:r>
              </a:p>
            </p:txBody>
          </p:sp>
        </mc:Fallback>
      </mc:AlternateContent>
      <p:sp>
        <p:nvSpPr>
          <p:cNvPr id="393" name="TextBox 392"/>
          <p:cNvSpPr txBox="1"/>
          <p:nvPr/>
        </p:nvSpPr>
        <p:spPr>
          <a:xfrm>
            <a:off x="3866091" y="3520466"/>
            <a:ext cx="119601" cy="125570"/>
          </a:xfrm>
          <a:prstGeom prst="rect">
            <a:avLst/>
          </a:prstGeom>
          <a:noFill/>
        </p:spPr>
        <p:txBody>
          <a:bodyPr wrap="none" lIns="32917" tIns="16458" rIns="32917" bIns="16458" rtlCol="0">
            <a:spAutoFit/>
          </a:bodyPr>
          <a:lstStyle/>
          <a:p>
            <a:pPr defTabSz="329175" fontAlgn="auto">
              <a:spcBef>
                <a:spcPts val="0"/>
              </a:spcBef>
              <a:spcAft>
                <a:spcPts val="0"/>
              </a:spcAft>
            </a:pPr>
            <a:r>
              <a:rPr lang="en-US" sz="600" b="0" dirty="0">
                <a:solidFill>
                  <a:prstClr val="black"/>
                </a:solidFill>
                <a:latin typeface="Calibri"/>
                <a:ea typeface="+mn-ea"/>
                <a:cs typeface="+mn-cs"/>
              </a:rPr>
              <a:t>…</a:t>
            </a:r>
          </a:p>
        </p:txBody>
      </p:sp>
      <p:sp>
        <p:nvSpPr>
          <p:cNvPr id="394" name="TextBox 393"/>
          <p:cNvSpPr txBox="1"/>
          <p:nvPr/>
        </p:nvSpPr>
        <p:spPr>
          <a:xfrm rot="19489206">
            <a:off x="3707296" y="3013579"/>
            <a:ext cx="256107" cy="94793"/>
          </a:xfrm>
          <a:prstGeom prst="rect">
            <a:avLst/>
          </a:prstGeom>
          <a:noFill/>
        </p:spPr>
        <p:txBody>
          <a:bodyPr wrap="none" lIns="32917" tIns="16458" rIns="32917" bIns="16458" rtlCol="0">
            <a:spAutoFit/>
          </a:bodyPr>
          <a:lstStyle/>
          <a:p>
            <a:pPr defTabSz="329175" fontAlgn="auto">
              <a:spcBef>
                <a:spcPts val="0"/>
              </a:spcBef>
              <a:spcAft>
                <a:spcPts val="0"/>
              </a:spcAft>
            </a:pPr>
            <a:r>
              <a:rPr lang="en-US" sz="400" b="0" dirty="0">
                <a:solidFill>
                  <a:prstClr val="black"/>
                </a:solidFill>
                <a:latin typeface="Calibri"/>
                <a:ea typeface="+mn-ea"/>
                <a:cs typeface="+mn-cs"/>
              </a:rPr>
              <a:t>Variant 2</a:t>
            </a:r>
          </a:p>
        </p:txBody>
      </p:sp>
      <p:sp>
        <p:nvSpPr>
          <p:cNvPr id="395" name="TextBox 394"/>
          <p:cNvSpPr txBox="1"/>
          <p:nvPr/>
        </p:nvSpPr>
        <p:spPr>
          <a:xfrm>
            <a:off x="3442806" y="2921250"/>
            <a:ext cx="195995" cy="156348"/>
          </a:xfrm>
          <a:prstGeom prst="rect">
            <a:avLst/>
          </a:prstGeom>
          <a:noFill/>
        </p:spPr>
        <p:txBody>
          <a:bodyPr wrap="none" lIns="32917" tIns="16458" rIns="32917" bIns="16458" rtlCol="0">
            <a:spAutoFit/>
          </a:bodyPr>
          <a:lstStyle/>
          <a:p>
            <a:pPr algn="ctr" defTabSz="329175" fontAlgn="auto">
              <a:spcBef>
                <a:spcPts val="0"/>
              </a:spcBef>
              <a:spcAft>
                <a:spcPts val="0"/>
              </a:spcAft>
            </a:pPr>
            <a:r>
              <a:rPr lang="en-US" sz="400" b="0" dirty="0">
                <a:solidFill>
                  <a:prstClr val="black"/>
                </a:solidFill>
                <a:latin typeface="Calibri"/>
                <a:ea typeface="+mn-ea"/>
                <a:cs typeface="+mn-cs"/>
              </a:rPr>
              <a:t>HIV </a:t>
            </a:r>
          </a:p>
          <a:p>
            <a:pPr algn="ctr" defTabSz="329175" fontAlgn="auto">
              <a:spcBef>
                <a:spcPts val="0"/>
              </a:spcBef>
              <a:spcAft>
                <a:spcPts val="0"/>
              </a:spcAft>
            </a:pPr>
            <a:r>
              <a:rPr lang="en-US" sz="400" b="0" dirty="0">
                <a:solidFill>
                  <a:prstClr val="black"/>
                </a:solidFill>
                <a:latin typeface="Calibri"/>
                <a:ea typeface="+mn-ea"/>
                <a:cs typeface="+mn-cs"/>
              </a:rPr>
              <a:t>Status</a:t>
            </a:r>
          </a:p>
        </p:txBody>
      </p:sp>
      <p:cxnSp>
        <p:nvCxnSpPr>
          <p:cNvPr id="396" name="Straight Connector 395"/>
          <p:cNvCxnSpPr/>
          <p:nvPr/>
        </p:nvCxnSpPr>
        <p:spPr>
          <a:xfrm>
            <a:off x="3618189" y="3144448"/>
            <a:ext cx="0" cy="543472"/>
          </a:xfrm>
          <a:prstGeom prst="line">
            <a:avLst/>
          </a:prstGeom>
        </p:spPr>
        <p:style>
          <a:lnRef idx="1">
            <a:schemeClr val="accent1"/>
          </a:lnRef>
          <a:fillRef idx="0">
            <a:schemeClr val="accent1"/>
          </a:fillRef>
          <a:effectRef idx="0">
            <a:schemeClr val="accent1"/>
          </a:effectRef>
          <a:fontRef idx="minor">
            <a:schemeClr val="tx1"/>
          </a:fontRef>
        </p:style>
      </p:cxnSp>
      <p:sp>
        <p:nvSpPr>
          <p:cNvPr id="397" name="Right Brace 396"/>
          <p:cNvSpPr/>
          <p:nvPr/>
        </p:nvSpPr>
        <p:spPr>
          <a:xfrm rot="5400000" flipH="1">
            <a:off x="3829753" y="2519458"/>
            <a:ext cx="101387" cy="524757"/>
          </a:xfrm>
          <a:prstGeom prst="rightBrace">
            <a:avLst>
              <a:gd name="adj1" fmla="val 0"/>
              <a:gd name="adj2" fmla="val 53182"/>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lIns="32917" tIns="16458" rIns="32917" bIns="16458" rtlCol="0" anchor="ctr"/>
          <a:lstStyle/>
          <a:p>
            <a:pPr algn="ctr" defTabSz="329175" fontAlgn="auto">
              <a:spcBef>
                <a:spcPts val="0"/>
              </a:spcBef>
              <a:spcAft>
                <a:spcPts val="0"/>
              </a:spcAft>
            </a:pPr>
            <a:endParaRPr lang="en-US" sz="600" b="0">
              <a:solidFill>
                <a:prstClr val="black"/>
              </a:solidFill>
              <a:latin typeface="Calibri"/>
            </a:endParaRPr>
          </a:p>
        </p:txBody>
      </p:sp>
      <p:sp>
        <p:nvSpPr>
          <p:cNvPr id="398" name="Right Brace 397"/>
          <p:cNvSpPr/>
          <p:nvPr/>
        </p:nvSpPr>
        <p:spPr>
          <a:xfrm rot="5400000" flipH="1">
            <a:off x="3489657" y="2705197"/>
            <a:ext cx="95128" cy="156177"/>
          </a:xfrm>
          <a:prstGeom prst="rightBrace">
            <a:avLst>
              <a:gd name="adj1" fmla="val 0"/>
              <a:gd name="adj2" fmla="val 50000"/>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lIns="32917" tIns="16458" rIns="32917" bIns="16458" rtlCol="0" anchor="ctr"/>
          <a:lstStyle/>
          <a:p>
            <a:pPr algn="ctr" defTabSz="329175" fontAlgn="auto">
              <a:spcBef>
                <a:spcPts val="0"/>
              </a:spcBef>
              <a:spcAft>
                <a:spcPts val="0"/>
              </a:spcAft>
            </a:pPr>
            <a:endParaRPr lang="en-US" sz="600" b="0">
              <a:solidFill>
                <a:prstClr val="black"/>
              </a:solidFill>
              <a:latin typeface="Calibri"/>
            </a:endParaRPr>
          </a:p>
        </p:txBody>
      </p:sp>
      <p:sp>
        <p:nvSpPr>
          <p:cNvPr id="399" name="TextBox 398"/>
          <p:cNvSpPr txBox="1"/>
          <p:nvPr/>
        </p:nvSpPr>
        <p:spPr>
          <a:xfrm>
            <a:off x="3677745" y="2804330"/>
            <a:ext cx="424147" cy="156348"/>
          </a:xfrm>
          <a:prstGeom prst="rect">
            <a:avLst/>
          </a:prstGeom>
          <a:noFill/>
        </p:spPr>
        <p:txBody>
          <a:bodyPr wrap="none" lIns="32917" tIns="16458" rIns="32917" bIns="16458" rtlCol="0">
            <a:spAutoFit/>
          </a:bodyPr>
          <a:lstStyle/>
          <a:p>
            <a:pPr algn="ctr" defTabSz="329175" fontAlgn="auto">
              <a:spcBef>
                <a:spcPts val="0"/>
              </a:spcBef>
              <a:spcAft>
                <a:spcPts val="0"/>
              </a:spcAft>
            </a:pPr>
            <a:r>
              <a:rPr lang="en-US" sz="400" b="0" dirty="0">
                <a:solidFill>
                  <a:prstClr val="black"/>
                </a:solidFill>
                <a:latin typeface="Calibri"/>
                <a:ea typeface="+mn-ea"/>
                <a:cs typeface="+mn-cs"/>
              </a:rPr>
              <a:t>Predicted variant </a:t>
            </a:r>
          </a:p>
          <a:p>
            <a:pPr algn="ctr" defTabSz="329175" fontAlgn="auto">
              <a:spcBef>
                <a:spcPts val="0"/>
              </a:spcBef>
              <a:spcAft>
                <a:spcPts val="0"/>
              </a:spcAft>
            </a:pPr>
            <a:r>
              <a:rPr lang="en-US" sz="400" b="0" dirty="0">
                <a:solidFill>
                  <a:prstClr val="black"/>
                </a:solidFill>
                <a:latin typeface="Calibri"/>
                <a:ea typeface="+mn-ea"/>
                <a:cs typeface="+mn-cs"/>
              </a:rPr>
              <a:t>genotypes</a:t>
            </a:r>
          </a:p>
        </p:txBody>
      </p:sp>
      <p:cxnSp>
        <p:nvCxnSpPr>
          <p:cNvPr id="400" name="Straight Connector 399"/>
          <p:cNvCxnSpPr/>
          <p:nvPr/>
        </p:nvCxnSpPr>
        <p:spPr>
          <a:xfrm flipV="1">
            <a:off x="3616898" y="2829010"/>
            <a:ext cx="0" cy="319002"/>
          </a:xfrm>
          <a:prstGeom prst="line">
            <a:avLst/>
          </a:prstGeom>
          <a:ln w="22225">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401" name="TextBox 400"/>
          <p:cNvSpPr txBox="1"/>
          <p:nvPr/>
        </p:nvSpPr>
        <p:spPr>
          <a:xfrm>
            <a:off x="5546315" y="1899476"/>
            <a:ext cx="119601" cy="125570"/>
          </a:xfrm>
          <a:prstGeom prst="rect">
            <a:avLst/>
          </a:prstGeom>
          <a:noFill/>
        </p:spPr>
        <p:txBody>
          <a:bodyPr wrap="none" lIns="32917" tIns="16458" rIns="32917" bIns="16458" rtlCol="0">
            <a:spAutoFit/>
          </a:bodyPr>
          <a:lstStyle/>
          <a:p>
            <a:pPr defTabSz="329175" fontAlgn="auto">
              <a:spcBef>
                <a:spcPts val="0"/>
              </a:spcBef>
              <a:spcAft>
                <a:spcPts val="0"/>
              </a:spcAft>
            </a:pPr>
            <a:r>
              <a:rPr lang="en-US" sz="600" b="0" dirty="0">
                <a:solidFill>
                  <a:prstClr val="black"/>
                </a:solidFill>
                <a:latin typeface="Calibri"/>
                <a:ea typeface="+mn-ea"/>
                <a:cs typeface="+mn-cs"/>
              </a:rPr>
              <a:t>…</a:t>
            </a:r>
          </a:p>
        </p:txBody>
      </p:sp>
      <p:sp>
        <p:nvSpPr>
          <p:cNvPr id="402" name="TextBox 401"/>
          <p:cNvSpPr txBox="1"/>
          <p:nvPr/>
        </p:nvSpPr>
        <p:spPr>
          <a:xfrm>
            <a:off x="5546066" y="1598822"/>
            <a:ext cx="119601" cy="125570"/>
          </a:xfrm>
          <a:prstGeom prst="rect">
            <a:avLst/>
          </a:prstGeom>
          <a:noFill/>
        </p:spPr>
        <p:txBody>
          <a:bodyPr wrap="none" lIns="32917" tIns="16458" rIns="32917" bIns="16458" rtlCol="0">
            <a:spAutoFit/>
          </a:bodyPr>
          <a:lstStyle/>
          <a:p>
            <a:pPr defTabSz="329175" fontAlgn="auto">
              <a:spcBef>
                <a:spcPts val="0"/>
              </a:spcBef>
              <a:spcAft>
                <a:spcPts val="0"/>
              </a:spcAft>
            </a:pPr>
            <a:r>
              <a:rPr lang="en-US" sz="600" b="0" dirty="0">
                <a:solidFill>
                  <a:prstClr val="black"/>
                </a:solidFill>
                <a:latin typeface="Calibri"/>
                <a:ea typeface="+mn-ea"/>
                <a:cs typeface="+mn-cs"/>
              </a:rPr>
              <a:t>…</a:t>
            </a:r>
          </a:p>
        </p:txBody>
      </p:sp>
      <p:sp>
        <p:nvSpPr>
          <p:cNvPr id="403" name="TextBox 402"/>
          <p:cNvSpPr txBox="1"/>
          <p:nvPr/>
        </p:nvSpPr>
        <p:spPr>
          <a:xfrm>
            <a:off x="5140950" y="1634292"/>
            <a:ext cx="226883" cy="110182"/>
          </a:xfrm>
          <a:prstGeom prst="rect">
            <a:avLst/>
          </a:prstGeom>
          <a:noFill/>
        </p:spPr>
        <p:txBody>
          <a:bodyPr wrap="none" lIns="32917" tIns="16458" rIns="32917" bIns="16458" rtlCol="0">
            <a:spAutoFit/>
          </a:bodyPr>
          <a:lstStyle/>
          <a:p>
            <a:pPr defTabSz="329175" fontAlgn="auto">
              <a:spcBef>
                <a:spcPts val="0"/>
              </a:spcBef>
              <a:spcAft>
                <a:spcPts val="0"/>
              </a:spcAft>
            </a:pPr>
            <a:r>
              <a:rPr lang="en-US" sz="500" b="0" dirty="0">
                <a:solidFill>
                  <a:prstClr val="black"/>
                </a:solidFill>
                <a:latin typeface="Calibri"/>
                <a:ea typeface="+mn-ea"/>
                <a:cs typeface="+mn-cs"/>
              </a:rPr>
              <a:t>GID-</a:t>
            </a:r>
            <a:r>
              <a:rPr lang="en-US" sz="500" b="0" i="1" dirty="0">
                <a:solidFill>
                  <a:prstClr val="black"/>
                </a:solidFill>
                <a:latin typeface="Calibri"/>
                <a:ea typeface="+mn-ea"/>
                <a:cs typeface="+mn-cs"/>
              </a:rPr>
              <a:t>2</a:t>
            </a:r>
          </a:p>
        </p:txBody>
      </p:sp>
      <p:cxnSp>
        <p:nvCxnSpPr>
          <p:cNvPr id="404" name="Straight Connector 403"/>
          <p:cNvCxnSpPr/>
          <p:nvPr/>
        </p:nvCxnSpPr>
        <p:spPr>
          <a:xfrm>
            <a:off x="3471934" y="1274947"/>
            <a:ext cx="0" cy="799536"/>
          </a:xfrm>
          <a:prstGeom prst="line">
            <a:avLst/>
          </a:prstGeom>
        </p:spPr>
        <p:style>
          <a:lnRef idx="1">
            <a:schemeClr val="accent1"/>
          </a:lnRef>
          <a:fillRef idx="0">
            <a:schemeClr val="accent1"/>
          </a:fillRef>
          <a:effectRef idx="0">
            <a:schemeClr val="accent1"/>
          </a:effectRef>
          <a:fontRef idx="minor">
            <a:schemeClr val="tx1"/>
          </a:fontRef>
        </p:style>
      </p:cxnSp>
      <p:sp>
        <p:nvSpPr>
          <p:cNvPr id="405" name="TextBox 404"/>
          <p:cNvSpPr txBox="1"/>
          <p:nvPr/>
        </p:nvSpPr>
        <p:spPr>
          <a:xfrm>
            <a:off x="3227477" y="1347739"/>
            <a:ext cx="292325" cy="156348"/>
          </a:xfrm>
          <a:prstGeom prst="rect">
            <a:avLst/>
          </a:prstGeom>
          <a:noFill/>
        </p:spPr>
        <p:txBody>
          <a:bodyPr wrap="none" lIns="32917" tIns="16458" rIns="32917" bIns="16458" rtlCol="0">
            <a:spAutoFit/>
          </a:bodyPr>
          <a:lstStyle/>
          <a:p>
            <a:pPr algn="ctr" defTabSz="329175" fontAlgn="auto">
              <a:spcBef>
                <a:spcPts val="0"/>
              </a:spcBef>
              <a:spcAft>
                <a:spcPts val="0"/>
              </a:spcAft>
            </a:pPr>
            <a:r>
              <a:rPr lang="en-US" sz="400" b="0" dirty="0">
                <a:solidFill>
                  <a:prstClr val="black"/>
                </a:solidFill>
                <a:latin typeface="Calibri"/>
                <a:ea typeface="+mn-ea"/>
                <a:cs typeface="+mn-cs"/>
              </a:rPr>
              <a:t>Phenotype</a:t>
            </a:r>
          </a:p>
          <a:p>
            <a:pPr algn="ctr" defTabSz="329175" fontAlgn="auto">
              <a:spcBef>
                <a:spcPts val="0"/>
              </a:spcBef>
              <a:spcAft>
                <a:spcPts val="0"/>
              </a:spcAft>
            </a:pPr>
            <a:r>
              <a:rPr lang="en-US" sz="400" b="0" dirty="0">
                <a:solidFill>
                  <a:prstClr val="black"/>
                </a:solidFill>
                <a:latin typeface="Calibri"/>
                <a:ea typeface="+mn-ea"/>
                <a:cs typeface="+mn-cs"/>
              </a:rPr>
              <a:t>ID</a:t>
            </a:r>
          </a:p>
        </p:txBody>
      </p:sp>
      <p:sp>
        <p:nvSpPr>
          <p:cNvPr id="406" name="TextBox 405"/>
          <p:cNvSpPr txBox="1"/>
          <p:nvPr/>
        </p:nvSpPr>
        <p:spPr>
          <a:xfrm>
            <a:off x="3285990" y="1531170"/>
            <a:ext cx="219557" cy="110182"/>
          </a:xfrm>
          <a:prstGeom prst="rect">
            <a:avLst/>
          </a:prstGeom>
          <a:noFill/>
        </p:spPr>
        <p:txBody>
          <a:bodyPr wrap="none" lIns="32917" tIns="16458" rIns="32917" bIns="16458" rtlCol="0">
            <a:spAutoFit/>
          </a:bodyPr>
          <a:lstStyle/>
          <a:p>
            <a:pPr defTabSz="329175" fontAlgn="auto">
              <a:spcBef>
                <a:spcPts val="0"/>
              </a:spcBef>
              <a:spcAft>
                <a:spcPts val="0"/>
              </a:spcAft>
            </a:pPr>
            <a:r>
              <a:rPr lang="en-US" sz="500" b="0" dirty="0">
                <a:solidFill>
                  <a:prstClr val="black"/>
                </a:solidFill>
                <a:latin typeface="Calibri"/>
                <a:ea typeface="+mn-ea"/>
                <a:cs typeface="+mn-cs"/>
              </a:rPr>
              <a:t>PID-</a:t>
            </a:r>
            <a:r>
              <a:rPr lang="en-US" sz="500" b="0" i="1" dirty="0">
                <a:solidFill>
                  <a:prstClr val="black"/>
                </a:solidFill>
                <a:latin typeface="Calibri"/>
                <a:ea typeface="+mn-ea"/>
                <a:cs typeface="+mn-cs"/>
              </a:rPr>
              <a:t>1</a:t>
            </a:r>
          </a:p>
        </p:txBody>
      </p:sp>
      <p:sp>
        <p:nvSpPr>
          <p:cNvPr id="407" name="TextBox 406"/>
          <p:cNvSpPr txBox="1"/>
          <p:nvPr/>
        </p:nvSpPr>
        <p:spPr>
          <a:xfrm>
            <a:off x="3285095" y="1647360"/>
            <a:ext cx="219557" cy="110182"/>
          </a:xfrm>
          <a:prstGeom prst="rect">
            <a:avLst/>
          </a:prstGeom>
          <a:noFill/>
        </p:spPr>
        <p:txBody>
          <a:bodyPr wrap="none" lIns="32917" tIns="16458" rIns="32917" bIns="16458" rtlCol="0">
            <a:spAutoFit/>
          </a:bodyPr>
          <a:lstStyle/>
          <a:p>
            <a:pPr defTabSz="329175" fontAlgn="auto">
              <a:spcBef>
                <a:spcPts val="0"/>
              </a:spcBef>
              <a:spcAft>
                <a:spcPts val="0"/>
              </a:spcAft>
            </a:pPr>
            <a:r>
              <a:rPr lang="en-US" sz="500" b="0" dirty="0">
                <a:solidFill>
                  <a:prstClr val="black"/>
                </a:solidFill>
                <a:latin typeface="Calibri"/>
                <a:ea typeface="+mn-ea"/>
                <a:cs typeface="+mn-cs"/>
              </a:rPr>
              <a:t>PID-</a:t>
            </a:r>
            <a:r>
              <a:rPr lang="en-US" sz="500" b="0" i="1" dirty="0">
                <a:solidFill>
                  <a:prstClr val="black"/>
                </a:solidFill>
                <a:latin typeface="Calibri"/>
                <a:ea typeface="+mn-ea"/>
                <a:cs typeface="+mn-cs"/>
              </a:rPr>
              <a:t>2</a:t>
            </a:r>
          </a:p>
        </p:txBody>
      </p:sp>
      <mc:AlternateContent xmlns:mc="http://schemas.openxmlformats.org/markup-compatibility/2006" xmlns:a14="http://schemas.microsoft.com/office/drawing/2010/main">
        <mc:Choice Requires="a14">
          <p:sp>
            <p:nvSpPr>
              <p:cNvPr id="408" name="TextBox 407"/>
              <p:cNvSpPr txBox="1"/>
              <p:nvPr/>
            </p:nvSpPr>
            <p:spPr>
              <a:xfrm>
                <a:off x="3284176" y="1944434"/>
                <a:ext cx="220365" cy="125570"/>
              </a:xfrm>
              <a:prstGeom prst="rect">
                <a:avLst/>
              </a:prstGeom>
              <a:noFill/>
            </p:spPr>
            <p:txBody>
              <a:bodyPr wrap="none" lIns="32917" tIns="16458" rIns="32917" bIns="16458" rtlCol="0">
                <a:spAutoFit/>
              </a:bodyPr>
              <a:lstStyle/>
              <a:p>
                <a:pPr defTabSz="329175" fontAlgn="auto">
                  <a:spcBef>
                    <a:spcPts val="0"/>
                  </a:spcBef>
                  <a:spcAft>
                    <a:spcPts val="0"/>
                  </a:spcAft>
                </a:pPr>
                <a:r>
                  <a:rPr lang="en-US" sz="500" b="0" dirty="0">
                    <a:solidFill>
                      <a:prstClr val="black"/>
                    </a:solidFill>
                    <a:latin typeface="Calibri"/>
                    <a:ea typeface="+mn-ea"/>
                    <a:cs typeface="+mn-cs"/>
                  </a:rPr>
                  <a:t>PID-</a:t>
                </a:r>
              </a:p>
            </p:txBody>
          </p:sp>
        </mc:Choice>
        <mc:Fallback xmlns="">
          <p:sp>
            <p:nvSpPr>
              <p:cNvPr id="408" name="TextBox 407"/>
              <p:cNvSpPr txBox="1">
                <a:spLocks noRot="1" noChangeAspect="1" noMove="1" noResize="1" noEditPoints="1" noAdjustHandles="1" noChangeArrowheads="1" noChangeShapeType="1" noTextEdit="1"/>
              </p:cNvSpPr>
              <p:nvPr/>
            </p:nvSpPr>
            <p:spPr>
              <a:xfrm>
                <a:off x="10217432" y="4537011"/>
                <a:ext cx="593304" cy="307777"/>
              </a:xfrm>
              <a:prstGeom prst="rect">
                <a:avLst/>
              </a:prstGeom>
              <a:blipFill rotWithShape="0">
                <a:blip r:embed="rId7"/>
                <a:stretch>
                  <a:fillRect l="-3093" t="-1961" b="-19608"/>
                </a:stretch>
              </a:blipFill>
            </p:spPr>
            <p:txBody>
              <a:bodyPr/>
              <a:lstStyle/>
              <a:p>
                <a:r>
                  <a:rPr lang="en-US">
                    <a:noFill/>
                  </a:rPr>
                  <a:t> </a:t>
                </a:r>
              </a:p>
            </p:txBody>
          </p:sp>
        </mc:Fallback>
      </mc:AlternateContent>
      <p:sp>
        <p:nvSpPr>
          <p:cNvPr id="409" name="TextBox 408"/>
          <p:cNvSpPr txBox="1"/>
          <p:nvPr/>
        </p:nvSpPr>
        <p:spPr>
          <a:xfrm rot="5400000">
            <a:off x="3336571" y="1806984"/>
            <a:ext cx="119601" cy="125570"/>
          </a:xfrm>
          <a:prstGeom prst="rect">
            <a:avLst/>
          </a:prstGeom>
          <a:noFill/>
        </p:spPr>
        <p:txBody>
          <a:bodyPr wrap="none" lIns="32917" tIns="16458" rIns="32917" bIns="16458" rtlCol="0">
            <a:spAutoFit/>
          </a:bodyPr>
          <a:lstStyle/>
          <a:p>
            <a:pPr defTabSz="329175" fontAlgn="auto">
              <a:spcBef>
                <a:spcPts val="0"/>
              </a:spcBef>
              <a:spcAft>
                <a:spcPts val="0"/>
              </a:spcAft>
            </a:pPr>
            <a:r>
              <a:rPr lang="en-US" sz="600" b="0" dirty="0">
                <a:solidFill>
                  <a:prstClr val="black"/>
                </a:solidFill>
                <a:latin typeface="Calibri"/>
                <a:ea typeface="+mn-ea"/>
                <a:cs typeface="+mn-cs"/>
              </a:rPr>
              <a:t>…</a:t>
            </a:r>
          </a:p>
        </p:txBody>
      </p:sp>
      <p:cxnSp>
        <p:nvCxnSpPr>
          <p:cNvPr id="410" name="Straight Connector 409"/>
          <p:cNvCxnSpPr/>
          <p:nvPr/>
        </p:nvCxnSpPr>
        <p:spPr>
          <a:xfrm>
            <a:off x="3459340" y="2834695"/>
            <a:ext cx="0" cy="845100"/>
          </a:xfrm>
          <a:prstGeom prst="line">
            <a:avLst/>
          </a:prstGeom>
        </p:spPr>
        <p:style>
          <a:lnRef idx="1">
            <a:schemeClr val="accent1"/>
          </a:lnRef>
          <a:fillRef idx="0">
            <a:schemeClr val="accent1"/>
          </a:fillRef>
          <a:effectRef idx="0">
            <a:schemeClr val="accent1"/>
          </a:effectRef>
          <a:fontRef idx="minor">
            <a:schemeClr val="tx1"/>
          </a:fontRef>
        </p:style>
      </p:cxnSp>
      <p:sp>
        <p:nvSpPr>
          <p:cNvPr id="411" name="TextBox 410"/>
          <p:cNvSpPr txBox="1"/>
          <p:nvPr/>
        </p:nvSpPr>
        <p:spPr>
          <a:xfrm>
            <a:off x="3258201" y="3155202"/>
            <a:ext cx="219557" cy="110182"/>
          </a:xfrm>
          <a:prstGeom prst="rect">
            <a:avLst/>
          </a:prstGeom>
          <a:noFill/>
        </p:spPr>
        <p:txBody>
          <a:bodyPr wrap="none" lIns="32917" tIns="16458" rIns="32917" bIns="16458" rtlCol="0">
            <a:spAutoFit/>
          </a:bodyPr>
          <a:lstStyle/>
          <a:p>
            <a:pPr defTabSz="329175" fontAlgn="auto">
              <a:spcBef>
                <a:spcPts val="0"/>
              </a:spcBef>
              <a:spcAft>
                <a:spcPts val="0"/>
              </a:spcAft>
            </a:pPr>
            <a:r>
              <a:rPr lang="en-US" sz="500" b="0" dirty="0">
                <a:solidFill>
                  <a:prstClr val="black"/>
                </a:solidFill>
                <a:latin typeface="Calibri"/>
                <a:ea typeface="+mn-ea"/>
                <a:cs typeface="+mn-cs"/>
              </a:rPr>
              <a:t>PID-</a:t>
            </a:r>
            <a:r>
              <a:rPr lang="en-US" sz="500" b="0" i="1" dirty="0">
                <a:solidFill>
                  <a:prstClr val="black"/>
                </a:solidFill>
                <a:latin typeface="Calibri"/>
                <a:ea typeface="+mn-ea"/>
                <a:cs typeface="+mn-cs"/>
              </a:rPr>
              <a:t>1</a:t>
            </a:r>
          </a:p>
        </p:txBody>
      </p:sp>
      <p:sp>
        <p:nvSpPr>
          <p:cNvPr id="412" name="TextBox 411"/>
          <p:cNvSpPr txBox="1"/>
          <p:nvPr/>
        </p:nvSpPr>
        <p:spPr>
          <a:xfrm>
            <a:off x="3257311" y="3263268"/>
            <a:ext cx="219557" cy="110182"/>
          </a:xfrm>
          <a:prstGeom prst="rect">
            <a:avLst/>
          </a:prstGeom>
          <a:noFill/>
        </p:spPr>
        <p:txBody>
          <a:bodyPr wrap="none" lIns="32917" tIns="16458" rIns="32917" bIns="16458" rtlCol="0">
            <a:spAutoFit/>
          </a:bodyPr>
          <a:lstStyle/>
          <a:p>
            <a:pPr defTabSz="329175" fontAlgn="auto">
              <a:spcBef>
                <a:spcPts val="0"/>
              </a:spcBef>
              <a:spcAft>
                <a:spcPts val="0"/>
              </a:spcAft>
            </a:pPr>
            <a:r>
              <a:rPr lang="en-US" sz="500" b="0" dirty="0">
                <a:solidFill>
                  <a:prstClr val="black"/>
                </a:solidFill>
                <a:latin typeface="Calibri"/>
                <a:ea typeface="+mn-ea"/>
                <a:cs typeface="+mn-cs"/>
              </a:rPr>
              <a:t>PID-</a:t>
            </a:r>
            <a:r>
              <a:rPr lang="en-US" sz="500" b="0" i="1" dirty="0">
                <a:solidFill>
                  <a:prstClr val="black"/>
                </a:solidFill>
                <a:latin typeface="Calibri"/>
                <a:ea typeface="+mn-ea"/>
                <a:cs typeface="+mn-cs"/>
              </a:rPr>
              <a:t>2</a:t>
            </a:r>
          </a:p>
        </p:txBody>
      </p:sp>
      <mc:AlternateContent xmlns:mc="http://schemas.openxmlformats.org/markup-compatibility/2006" xmlns:a14="http://schemas.microsoft.com/office/drawing/2010/main">
        <mc:Choice Requires="a14">
          <p:sp>
            <p:nvSpPr>
              <p:cNvPr id="413" name="TextBox 412"/>
              <p:cNvSpPr txBox="1"/>
              <p:nvPr/>
            </p:nvSpPr>
            <p:spPr>
              <a:xfrm>
                <a:off x="3256356" y="3568466"/>
                <a:ext cx="220365" cy="125570"/>
              </a:xfrm>
              <a:prstGeom prst="rect">
                <a:avLst/>
              </a:prstGeom>
              <a:noFill/>
            </p:spPr>
            <p:txBody>
              <a:bodyPr wrap="none" lIns="32917" tIns="16458" rIns="32917" bIns="16458" rtlCol="0">
                <a:spAutoFit/>
              </a:bodyPr>
              <a:lstStyle/>
              <a:p>
                <a:pPr defTabSz="329175" fontAlgn="auto">
                  <a:spcBef>
                    <a:spcPts val="0"/>
                  </a:spcBef>
                  <a:spcAft>
                    <a:spcPts val="0"/>
                  </a:spcAft>
                </a:pPr>
                <a:r>
                  <a:rPr lang="en-US" sz="500" b="0" dirty="0">
                    <a:solidFill>
                      <a:prstClr val="black"/>
                    </a:solidFill>
                    <a:latin typeface="Calibri"/>
                    <a:ea typeface="+mn-ea"/>
                    <a:cs typeface="+mn-cs"/>
                  </a:rPr>
                  <a:t>PID-</a:t>
                </a:r>
              </a:p>
            </p:txBody>
          </p:sp>
        </mc:Choice>
        <mc:Fallback xmlns="">
          <p:sp>
            <p:nvSpPr>
              <p:cNvPr id="413" name="TextBox 412"/>
              <p:cNvSpPr txBox="1">
                <a:spLocks noRot="1" noChangeAspect="1" noMove="1" noResize="1" noEditPoints="1" noAdjustHandles="1" noChangeArrowheads="1" noChangeShapeType="1" noTextEdit="1"/>
              </p:cNvSpPr>
              <p:nvPr/>
            </p:nvSpPr>
            <p:spPr>
              <a:xfrm>
                <a:off x="10130881" y="8326417"/>
                <a:ext cx="593304" cy="307777"/>
              </a:xfrm>
              <a:prstGeom prst="rect">
                <a:avLst/>
              </a:prstGeom>
              <a:blipFill rotWithShape="0">
                <a:blip r:embed="rId7"/>
                <a:stretch>
                  <a:fillRect l="-3093" t="-4000" b="-20000"/>
                </a:stretch>
              </a:blipFill>
            </p:spPr>
            <p:txBody>
              <a:bodyPr/>
              <a:lstStyle/>
              <a:p>
                <a:r>
                  <a:rPr lang="en-US">
                    <a:noFill/>
                  </a:rPr>
                  <a:t> </a:t>
                </a:r>
              </a:p>
            </p:txBody>
          </p:sp>
        </mc:Fallback>
      </mc:AlternateContent>
      <p:sp>
        <p:nvSpPr>
          <p:cNvPr id="414" name="TextBox 413"/>
          <p:cNvSpPr txBox="1"/>
          <p:nvPr/>
        </p:nvSpPr>
        <p:spPr>
          <a:xfrm rot="5400000">
            <a:off x="3317776" y="3415275"/>
            <a:ext cx="119601" cy="125570"/>
          </a:xfrm>
          <a:prstGeom prst="rect">
            <a:avLst/>
          </a:prstGeom>
          <a:noFill/>
        </p:spPr>
        <p:txBody>
          <a:bodyPr wrap="none" lIns="32917" tIns="16458" rIns="32917" bIns="16458" rtlCol="0">
            <a:spAutoFit/>
          </a:bodyPr>
          <a:lstStyle/>
          <a:p>
            <a:pPr defTabSz="329175" fontAlgn="auto">
              <a:spcBef>
                <a:spcPts val="0"/>
              </a:spcBef>
              <a:spcAft>
                <a:spcPts val="0"/>
              </a:spcAft>
            </a:pPr>
            <a:r>
              <a:rPr lang="en-US" sz="600" b="0" dirty="0">
                <a:solidFill>
                  <a:prstClr val="black"/>
                </a:solidFill>
                <a:latin typeface="Calibri"/>
                <a:ea typeface="+mn-ea"/>
                <a:cs typeface="+mn-cs"/>
              </a:rPr>
              <a:t>…</a:t>
            </a:r>
          </a:p>
        </p:txBody>
      </p:sp>
      <p:sp>
        <p:nvSpPr>
          <p:cNvPr id="415" name="TextBox 414"/>
          <p:cNvSpPr txBox="1"/>
          <p:nvPr/>
        </p:nvSpPr>
        <p:spPr>
          <a:xfrm>
            <a:off x="3197331" y="2922640"/>
            <a:ext cx="292325" cy="156348"/>
          </a:xfrm>
          <a:prstGeom prst="rect">
            <a:avLst/>
          </a:prstGeom>
          <a:noFill/>
        </p:spPr>
        <p:txBody>
          <a:bodyPr wrap="none" lIns="32917" tIns="16458" rIns="32917" bIns="16458" rtlCol="0">
            <a:spAutoFit/>
          </a:bodyPr>
          <a:lstStyle/>
          <a:p>
            <a:pPr algn="ctr" defTabSz="329175" fontAlgn="auto">
              <a:spcBef>
                <a:spcPts val="0"/>
              </a:spcBef>
              <a:spcAft>
                <a:spcPts val="0"/>
              </a:spcAft>
            </a:pPr>
            <a:r>
              <a:rPr lang="en-US" sz="400" b="0" dirty="0">
                <a:solidFill>
                  <a:prstClr val="black"/>
                </a:solidFill>
                <a:latin typeface="Calibri"/>
                <a:ea typeface="+mn-ea"/>
                <a:cs typeface="+mn-cs"/>
              </a:rPr>
              <a:t>Phenotype</a:t>
            </a:r>
          </a:p>
          <a:p>
            <a:pPr algn="ctr" defTabSz="329175" fontAlgn="auto">
              <a:spcBef>
                <a:spcPts val="0"/>
              </a:spcBef>
              <a:spcAft>
                <a:spcPts val="0"/>
              </a:spcAft>
            </a:pPr>
            <a:r>
              <a:rPr lang="en-US" sz="400" b="0" dirty="0">
                <a:solidFill>
                  <a:prstClr val="black"/>
                </a:solidFill>
                <a:latin typeface="Calibri"/>
                <a:ea typeface="+mn-ea"/>
                <a:cs typeface="+mn-cs"/>
              </a:rPr>
              <a:t>ID</a:t>
            </a:r>
          </a:p>
        </p:txBody>
      </p:sp>
      <p:sp>
        <p:nvSpPr>
          <p:cNvPr id="416" name="Bent Arrow 415"/>
          <p:cNvSpPr/>
          <p:nvPr/>
        </p:nvSpPr>
        <p:spPr>
          <a:xfrm rot="10800000">
            <a:off x="4051139" y="1863856"/>
            <a:ext cx="570591" cy="656936"/>
          </a:xfrm>
          <a:prstGeom prst="bentArrow">
            <a:avLst>
              <a:gd name="adj1" fmla="val 4184"/>
              <a:gd name="adj2" fmla="val 4697"/>
              <a:gd name="adj3" fmla="val 12127"/>
              <a:gd name="adj4" fmla="val 61417"/>
            </a:avLst>
          </a:prstGeom>
          <a:solidFill>
            <a:schemeClr val="tx1">
              <a:lumMod val="50000"/>
              <a:lumOff val="50000"/>
            </a:schemeClr>
          </a:solidFill>
          <a:ln w="222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2917" tIns="16458" rIns="32917" bIns="16458" numCol="1" spcCol="0" rtlCol="0" fromWordArt="0" anchor="ctr" anchorCtr="0" forceAA="0" compatLnSpc="1">
            <a:prstTxWarp prst="textNoShape">
              <a:avLst/>
            </a:prstTxWarp>
            <a:noAutofit/>
          </a:bodyPr>
          <a:lstStyle/>
          <a:p>
            <a:pPr algn="ctr" defTabSz="329175" fontAlgn="auto">
              <a:spcBef>
                <a:spcPts val="0"/>
              </a:spcBef>
              <a:spcAft>
                <a:spcPts val="0"/>
              </a:spcAft>
            </a:pPr>
            <a:endParaRPr lang="en-US" sz="600" b="0">
              <a:solidFill>
                <a:prstClr val="black"/>
              </a:solidFill>
              <a:latin typeface="Calibri"/>
            </a:endParaRPr>
          </a:p>
        </p:txBody>
      </p:sp>
      <p:sp>
        <p:nvSpPr>
          <p:cNvPr id="417" name="Down Arrow 416"/>
          <p:cNvSpPr/>
          <p:nvPr/>
        </p:nvSpPr>
        <p:spPr>
          <a:xfrm>
            <a:off x="3513458" y="2117913"/>
            <a:ext cx="51133" cy="661518"/>
          </a:xfrm>
          <a:prstGeom prst="downArrow">
            <a:avLst>
              <a:gd name="adj1" fmla="val 50000"/>
              <a:gd name="adj2" fmla="val 93336"/>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2917" tIns="16458" rIns="32917" bIns="16458" numCol="1" spcCol="0" rtlCol="0" fromWordArt="0" anchor="ctr" anchorCtr="0" forceAA="0" compatLnSpc="1">
            <a:prstTxWarp prst="textNoShape">
              <a:avLst/>
            </a:prstTxWarp>
            <a:noAutofit/>
          </a:bodyPr>
          <a:lstStyle/>
          <a:p>
            <a:pPr algn="ctr" defTabSz="329175" fontAlgn="auto">
              <a:spcBef>
                <a:spcPts val="0"/>
              </a:spcBef>
              <a:spcAft>
                <a:spcPts val="0"/>
              </a:spcAft>
            </a:pPr>
            <a:endParaRPr lang="en-US" sz="600" b="0">
              <a:solidFill>
                <a:prstClr val="white"/>
              </a:solidFill>
              <a:latin typeface="Calibri"/>
            </a:endParaRPr>
          </a:p>
        </p:txBody>
      </p:sp>
      <p:sp>
        <p:nvSpPr>
          <p:cNvPr id="418" name="Down Arrow 417"/>
          <p:cNvSpPr/>
          <p:nvPr/>
        </p:nvSpPr>
        <p:spPr>
          <a:xfrm>
            <a:off x="3844980" y="2117914"/>
            <a:ext cx="41336" cy="266246"/>
          </a:xfrm>
          <a:prstGeom prst="downArrow">
            <a:avLst>
              <a:gd name="adj1" fmla="val 50000"/>
              <a:gd name="adj2" fmla="val 104777"/>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2917" tIns="16458" rIns="32917" bIns="16458" numCol="1" spcCol="0" rtlCol="0" fromWordArt="0" anchor="ctr" anchorCtr="0" forceAA="0" compatLnSpc="1">
            <a:prstTxWarp prst="textNoShape">
              <a:avLst/>
            </a:prstTxWarp>
            <a:noAutofit/>
          </a:bodyPr>
          <a:lstStyle/>
          <a:p>
            <a:pPr algn="ctr" defTabSz="329175" fontAlgn="auto">
              <a:spcBef>
                <a:spcPts val="0"/>
              </a:spcBef>
              <a:spcAft>
                <a:spcPts val="0"/>
              </a:spcAft>
            </a:pPr>
            <a:endParaRPr lang="en-US" sz="600" b="0">
              <a:solidFill>
                <a:prstClr val="white"/>
              </a:solidFill>
              <a:latin typeface="Calibri"/>
            </a:endParaRPr>
          </a:p>
        </p:txBody>
      </p:sp>
      <p:sp>
        <p:nvSpPr>
          <p:cNvPr id="419" name="Down Arrow 418"/>
          <p:cNvSpPr/>
          <p:nvPr/>
        </p:nvSpPr>
        <p:spPr>
          <a:xfrm>
            <a:off x="3841369" y="2609275"/>
            <a:ext cx="44188" cy="178484"/>
          </a:xfrm>
          <a:prstGeom prst="downArrow">
            <a:avLst>
              <a:gd name="adj1" fmla="val 50000"/>
              <a:gd name="adj2" fmla="val 97362"/>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2917" tIns="16458" rIns="32917" bIns="16458" numCol="1" spcCol="0" rtlCol="0" fromWordArt="0" anchor="ctr" anchorCtr="0" forceAA="0" compatLnSpc="1">
            <a:prstTxWarp prst="textNoShape">
              <a:avLst/>
            </a:prstTxWarp>
            <a:noAutofit/>
          </a:bodyPr>
          <a:lstStyle/>
          <a:p>
            <a:pPr algn="ctr" defTabSz="329175" fontAlgn="auto">
              <a:spcBef>
                <a:spcPts val="0"/>
              </a:spcBef>
              <a:spcAft>
                <a:spcPts val="0"/>
              </a:spcAft>
            </a:pPr>
            <a:endParaRPr lang="en-US" sz="600" b="0">
              <a:solidFill>
                <a:prstClr val="white"/>
              </a:solidFill>
              <a:latin typeface="Calibri"/>
            </a:endParaRPr>
          </a:p>
        </p:txBody>
      </p:sp>
      <p:sp>
        <p:nvSpPr>
          <p:cNvPr id="420" name="Right Arrow 419"/>
          <p:cNvSpPr/>
          <p:nvPr/>
        </p:nvSpPr>
        <p:spPr>
          <a:xfrm>
            <a:off x="4147897" y="3206593"/>
            <a:ext cx="344837" cy="72585"/>
          </a:xfrm>
          <a:prstGeom prst="rightArrow">
            <a:avLst>
              <a:gd name="adj1" fmla="val 50000"/>
              <a:gd name="adj2" fmla="val 119472"/>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2917" tIns="16458" rIns="32917" bIns="16458" numCol="1" spcCol="0" rtlCol="0" fromWordArt="0" anchor="ctr" anchorCtr="0" forceAA="0" compatLnSpc="1">
            <a:prstTxWarp prst="textNoShape">
              <a:avLst/>
            </a:prstTxWarp>
            <a:noAutofit/>
          </a:bodyPr>
          <a:lstStyle/>
          <a:p>
            <a:pPr algn="ctr" defTabSz="329175" fontAlgn="auto">
              <a:spcBef>
                <a:spcPts val="0"/>
              </a:spcBef>
              <a:spcAft>
                <a:spcPts val="0"/>
              </a:spcAft>
            </a:pPr>
            <a:endParaRPr lang="en-US" sz="600" b="0">
              <a:solidFill>
                <a:prstClr val="white"/>
              </a:solidFill>
              <a:latin typeface="Calibri"/>
            </a:endParaRPr>
          </a:p>
        </p:txBody>
      </p:sp>
      <p:sp>
        <p:nvSpPr>
          <p:cNvPr id="421" name="Down Arrow 420"/>
          <p:cNvSpPr/>
          <p:nvPr/>
        </p:nvSpPr>
        <p:spPr>
          <a:xfrm>
            <a:off x="4746514" y="3371613"/>
            <a:ext cx="65608" cy="411592"/>
          </a:xfrm>
          <a:prstGeom prst="downArrow">
            <a:avLst>
              <a:gd name="adj1" fmla="val 50000"/>
              <a:gd name="adj2" fmla="val 107237"/>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2917" tIns="16458" rIns="32917" bIns="16458" numCol="1" spcCol="0" rtlCol="0" fromWordArt="0" anchor="ctr" anchorCtr="0" forceAA="0" compatLnSpc="1">
            <a:prstTxWarp prst="textNoShape">
              <a:avLst/>
            </a:prstTxWarp>
            <a:noAutofit/>
          </a:bodyPr>
          <a:lstStyle/>
          <a:p>
            <a:pPr algn="ctr" defTabSz="329175" fontAlgn="auto">
              <a:spcBef>
                <a:spcPts val="0"/>
              </a:spcBef>
              <a:spcAft>
                <a:spcPts val="0"/>
              </a:spcAft>
            </a:pPr>
            <a:endParaRPr lang="en-US" sz="600" b="0">
              <a:solidFill>
                <a:prstClr val="white"/>
              </a:solidFill>
              <a:latin typeface="Calibri"/>
            </a:endParaRPr>
          </a:p>
        </p:txBody>
      </p:sp>
      <p:sp>
        <p:nvSpPr>
          <p:cNvPr id="422" name="Bent Arrow 421"/>
          <p:cNvSpPr/>
          <p:nvPr/>
        </p:nvSpPr>
        <p:spPr>
          <a:xfrm rot="10800000">
            <a:off x="5025871" y="2072330"/>
            <a:ext cx="512466" cy="571498"/>
          </a:xfrm>
          <a:prstGeom prst="bentArrow">
            <a:avLst>
              <a:gd name="adj1" fmla="val 6005"/>
              <a:gd name="adj2" fmla="val 18469"/>
              <a:gd name="adj3" fmla="val 0"/>
              <a:gd name="adj4" fmla="val 43750"/>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2917" tIns="16458" rIns="32917" bIns="16458" numCol="1" spcCol="0" rtlCol="0" fromWordArt="0" anchor="ctr" anchorCtr="0" forceAA="0" compatLnSpc="1">
            <a:prstTxWarp prst="textNoShape">
              <a:avLst/>
            </a:prstTxWarp>
            <a:noAutofit/>
          </a:bodyPr>
          <a:lstStyle/>
          <a:p>
            <a:pPr algn="ctr" defTabSz="329175" fontAlgn="auto">
              <a:spcBef>
                <a:spcPts val="0"/>
              </a:spcBef>
              <a:spcAft>
                <a:spcPts val="0"/>
              </a:spcAft>
            </a:pPr>
            <a:endParaRPr lang="en-US" sz="600" b="0">
              <a:solidFill>
                <a:prstClr val="black"/>
              </a:solidFill>
              <a:latin typeface="Calibri"/>
            </a:endParaRPr>
          </a:p>
        </p:txBody>
      </p:sp>
      <p:sp>
        <p:nvSpPr>
          <p:cNvPr id="423" name="Bent Arrow 422"/>
          <p:cNvSpPr/>
          <p:nvPr/>
        </p:nvSpPr>
        <p:spPr>
          <a:xfrm rot="5400000" flipV="1">
            <a:off x="4621547" y="2645987"/>
            <a:ext cx="629662" cy="378698"/>
          </a:xfrm>
          <a:prstGeom prst="bentArrow">
            <a:avLst>
              <a:gd name="adj1" fmla="val 6716"/>
              <a:gd name="adj2" fmla="val 8345"/>
              <a:gd name="adj3" fmla="val 19697"/>
              <a:gd name="adj4" fmla="val 43750"/>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2917" tIns="16458" rIns="32917" bIns="16458" numCol="1" spcCol="0" rtlCol="0" fromWordArt="0" anchor="ctr" anchorCtr="0" forceAA="0" compatLnSpc="1">
            <a:prstTxWarp prst="textNoShape">
              <a:avLst/>
            </a:prstTxWarp>
            <a:noAutofit/>
          </a:bodyPr>
          <a:lstStyle/>
          <a:p>
            <a:pPr algn="ctr" defTabSz="329175" fontAlgn="auto">
              <a:spcBef>
                <a:spcPts val="0"/>
              </a:spcBef>
              <a:spcAft>
                <a:spcPts val="0"/>
              </a:spcAft>
            </a:pPr>
            <a:endParaRPr lang="en-US" sz="600" b="0">
              <a:solidFill>
                <a:prstClr val="black"/>
              </a:solidFill>
              <a:latin typeface="Calibri"/>
            </a:endParaRPr>
          </a:p>
        </p:txBody>
      </p:sp>
      <p:sp>
        <p:nvSpPr>
          <p:cNvPr id="424" name="Rounded Rectangle 423"/>
          <p:cNvSpPr/>
          <p:nvPr/>
        </p:nvSpPr>
        <p:spPr>
          <a:xfrm>
            <a:off x="4283026" y="1486706"/>
            <a:ext cx="647811" cy="375891"/>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2917" tIns="16458" rIns="32917" bIns="16458" numCol="1" spcCol="0" rtlCol="0" fromWordArt="0" anchor="ctr" anchorCtr="0" forceAA="0" compatLnSpc="1">
            <a:prstTxWarp prst="textNoShape">
              <a:avLst/>
            </a:prstTxWarp>
            <a:noAutofit/>
          </a:bodyPr>
          <a:lstStyle/>
          <a:p>
            <a:pPr algn="ctr" defTabSz="329175" fontAlgn="auto">
              <a:spcBef>
                <a:spcPts val="0"/>
              </a:spcBef>
              <a:spcAft>
                <a:spcPts val="0"/>
              </a:spcAft>
            </a:pPr>
            <a:endParaRPr lang="en-US" sz="600" b="0">
              <a:solidFill>
                <a:prstClr val="white"/>
              </a:solidFill>
              <a:latin typeface="Calibri"/>
            </a:endParaRPr>
          </a:p>
        </p:txBody>
      </p:sp>
      <p:sp>
        <p:nvSpPr>
          <p:cNvPr id="425" name="TextBox 424"/>
          <p:cNvSpPr txBox="1"/>
          <p:nvPr/>
        </p:nvSpPr>
        <p:spPr>
          <a:xfrm>
            <a:off x="4578911" y="1605521"/>
            <a:ext cx="119601" cy="125570"/>
          </a:xfrm>
          <a:prstGeom prst="rect">
            <a:avLst/>
          </a:prstGeom>
          <a:noFill/>
        </p:spPr>
        <p:txBody>
          <a:bodyPr wrap="none" lIns="32917" tIns="16458" rIns="32917" bIns="16458" rtlCol="0">
            <a:spAutoFit/>
          </a:bodyPr>
          <a:lstStyle/>
          <a:p>
            <a:pPr defTabSz="329175" fontAlgn="auto">
              <a:spcBef>
                <a:spcPts val="0"/>
              </a:spcBef>
              <a:spcAft>
                <a:spcPts val="0"/>
              </a:spcAft>
            </a:pPr>
            <a:r>
              <a:rPr lang="en-US" sz="600" b="0" dirty="0">
                <a:solidFill>
                  <a:prstClr val="black"/>
                </a:solidFill>
                <a:latin typeface="Calibri"/>
                <a:ea typeface="+mn-ea"/>
                <a:cs typeface="+mn-cs"/>
              </a:rPr>
              <a:t>…</a:t>
            </a:r>
          </a:p>
        </p:txBody>
      </p:sp>
      <p:sp>
        <p:nvSpPr>
          <p:cNvPr id="426" name="Rounded Rectangle 425"/>
          <p:cNvSpPr/>
          <p:nvPr/>
        </p:nvSpPr>
        <p:spPr>
          <a:xfrm>
            <a:off x="4490112" y="3144630"/>
            <a:ext cx="569459" cy="222663"/>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lIns="32917" tIns="16458" rIns="32917" bIns="16458" rtlCol="0" anchor="ctr"/>
          <a:lstStyle/>
          <a:p>
            <a:pPr algn="ctr" defTabSz="329175" fontAlgn="auto">
              <a:spcBef>
                <a:spcPts val="0"/>
              </a:spcBef>
              <a:spcAft>
                <a:spcPts val="0"/>
              </a:spcAft>
            </a:pPr>
            <a:endParaRPr lang="en-US" sz="600" b="0">
              <a:solidFill>
                <a:prstClr val="white"/>
              </a:solidFill>
              <a:latin typeface="Calibri"/>
            </a:endParaRPr>
          </a:p>
        </p:txBody>
      </p:sp>
      <p:sp>
        <p:nvSpPr>
          <p:cNvPr id="427" name="TextBox 426"/>
          <p:cNvSpPr txBox="1"/>
          <p:nvPr/>
        </p:nvSpPr>
        <p:spPr>
          <a:xfrm>
            <a:off x="5132940" y="1938016"/>
            <a:ext cx="245105" cy="110182"/>
          </a:xfrm>
          <a:prstGeom prst="rect">
            <a:avLst/>
          </a:prstGeom>
          <a:noFill/>
        </p:spPr>
        <p:txBody>
          <a:bodyPr wrap="none" lIns="32917" tIns="16458" rIns="32917" bIns="16458" rtlCol="0">
            <a:spAutoFit/>
          </a:bodyPr>
          <a:lstStyle/>
          <a:p>
            <a:pPr defTabSz="329175" fontAlgn="auto">
              <a:spcBef>
                <a:spcPts val="0"/>
              </a:spcBef>
              <a:spcAft>
                <a:spcPts val="0"/>
              </a:spcAft>
            </a:pPr>
            <a:r>
              <a:rPr lang="en-US" sz="500" b="0" dirty="0">
                <a:solidFill>
                  <a:prstClr val="black"/>
                </a:solidFill>
                <a:latin typeface="Calibri"/>
                <a:ea typeface="+mn-ea"/>
                <a:cs typeface="+mn-cs"/>
              </a:rPr>
              <a:t>GID-</a:t>
            </a:r>
            <a:r>
              <a:rPr lang="en-US" sz="500" b="0" i="1" dirty="0">
                <a:solidFill>
                  <a:prstClr val="black"/>
                </a:solidFill>
                <a:latin typeface="Calibri"/>
                <a:ea typeface="+mn-ea"/>
                <a:cs typeface="+mn-cs"/>
              </a:rPr>
              <a:t>m</a:t>
            </a:r>
          </a:p>
        </p:txBody>
      </p:sp>
      <p:sp>
        <p:nvSpPr>
          <p:cNvPr id="428" name="Rectangle 427"/>
          <p:cNvSpPr/>
          <p:nvPr/>
        </p:nvSpPr>
        <p:spPr>
          <a:xfrm>
            <a:off x="4495641" y="3791603"/>
            <a:ext cx="235559" cy="1133925"/>
          </a:xfrm>
          <a:prstGeom prst="rect">
            <a:avLst/>
          </a:prstGeom>
          <a:solidFill>
            <a:srgbClr val="FFC000"/>
          </a:solidFill>
          <a:ln w="41275">
            <a:noFill/>
          </a:ln>
        </p:spPr>
        <p:style>
          <a:lnRef idx="2">
            <a:schemeClr val="accent1">
              <a:shade val="50000"/>
            </a:schemeClr>
          </a:lnRef>
          <a:fillRef idx="1">
            <a:schemeClr val="accent1"/>
          </a:fillRef>
          <a:effectRef idx="0">
            <a:schemeClr val="accent1"/>
          </a:effectRef>
          <a:fontRef idx="minor">
            <a:schemeClr val="lt1"/>
          </a:fontRef>
        </p:style>
        <p:txBody>
          <a:bodyPr lIns="32917" tIns="16458" rIns="32917" bIns="16458" rtlCol="0" anchor="ctr"/>
          <a:lstStyle/>
          <a:p>
            <a:pPr algn="ctr" defTabSz="329175" fontAlgn="auto">
              <a:spcBef>
                <a:spcPts val="0"/>
              </a:spcBef>
              <a:spcAft>
                <a:spcPts val="0"/>
              </a:spcAft>
            </a:pPr>
            <a:endParaRPr lang="en-US" sz="600" b="0">
              <a:solidFill>
                <a:prstClr val="white"/>
              </a:solidFill>
              <a:latin typeface="Calibri"/>
            </a:endParaRPr>
          </a:p>
        </p:txBody>
      </p:sp>
      <p:sp>
        <p:nvSpPr>
          <p:cNvPr id="429" name="Rectangle 428"/>
          <p:cNvSpPr/>
          <p:nvPr/>
        </p:nvSpPr>
        <p:spPr>
          <a:xfrm>
            <a:off x="4729154" y="3787643"/>
            <a:ext cx="161568" cy="1140206"/>
          </a:xfrm>
          <a:prstGeom prst="rect">
            <a:avLst/>
          </a:prstGeom>
          <a:solidFill>
            <a:srgbClr val="FFFF00"/>
          </a:solidFill>
          <a:ln w="41275">
            <a:noFill/>
          </a:ln>
        </p:spPr>
        <p:style>
          <a:lnRef idx="2">
            <a:schemeClr val="accent1">
              <a:shade val="50000"/>
            </a:schemeClr>
          </a:lnRef>
          <a:fillRef idx="1">
            <a:schemeClr val="accent1"/>
          </a:fillRef>
          <a:effectRef idx="0">
            <a:schemeClr val="accent1"/>
          </a:effectRef>
          <a:fontRef idx="minor">
            <a:schemeClr val="lt1"/>
          </a:fontRef>
        </p:style>
        <p:txBody>
          <a:bodyPr lIns="32917" tIns="16458" rIns="32917" bIns="16458" rtlCol="0" anchor="ctr"/>
          <a:lstStyle/>
          <a:p>
            <a:pPr algn="ctr" defTabSz="329175" fontAlgn="auto">
              <a:spcBef>
                <a:spcPts val="0"/>
              </a:spcBef>
              <a:spcAft>
                <a:spcPts val="0"/>
              </a:spcAft>
            </a:pPr>
            <a:endParaRPr lang="en-US" sz="600" b="0">
              <a:solidFill>
                <a:prstClr val="white"/>
              </a:solidFill>
              <a:latin typeface="Calibri"/>
            </a:endParaRPr>
          </a:p>
        </p:txBody>
      </p:sp>
      <p:sp>
        <p:nvSpPr>
          <p:cNvPr id="430" name="TextBox 429"/>
          <p:cNvSpPr txBox="1"/>
          <p:nvPr/>
        </p:nvSpPr>
        <p:spPr>
          <a:xfrm>
            <a:off x="5108005" y="4041434"/>
            <a:ext cx="119601" cy="125570"/>
          </a:xfrm>
          <a:prstGeom prst="rect">
            <a:avLst/>
          </a:prstGeom>
          <a:noFill/>
        </p:spPr>
        <p:txBody>
          <a:bodyPr wrap="none" lIns="32917" tIns="16458" rIns="32917" bIns="16458" rtlCol="0">
            <a:spAutoFit/>
          </a:bodyPr>
          <a:lstStyle/>
          <a:p>
            <a:pPr defTabSz="329175" fontAlgn="auto">
              <a:spcBef>
                <a:spcPts val="0"/>
              </a:spcBef>
              <a:spcAft>
                <a:spcPts val="0"/>
              </a:spcAft>
            </a:pPr>
            <a:r>
              <a:rPr lang="en-US" sz="600" b="0" dirty="0">
                <a:solidFill>
                  <a:prstClr val="black"/>
                </a:solidFill>
                <a:latin typeface="Calibri"/>
                <a:ea typeface="+mn-ea"/>
                <a:cs typeface="+mn-cs"/>
              </a:rPr>
              <a:t>…</a:t>
            </a:r>
          </a:p>
        </p:txBody>
      </p:sp>
      <p:sp>
        <p:nvSpPr>
          <p:cNvPr id="431" name="TextBox 430"/>
          <p:cNvSpPr txBox="1"/>
          <p:nvPr/>
        </p:nvSpPr>
        <p:spPr>
          <a:xfrm rot="5400000">
            <a:off x="5121669" y="4755951"/>
            <a:ext cx="119601" cy="125570"/>
          </a:xfrm>
          <a:prstGeom prst="rect">
            <a:avLst/>
          </a:prstGeom>
          <a:noFill/>
        </p:spPr>
        <p:txBody>
          <a:bodyPr wrap="none" lIns="32917" tIns="16458" rIns="32917" bIns="16458" rtlCol="0">
            <a:spAutoFit/>
          </a:bodyPr>
          <a:lstStyle/>
          <a:p>
            <a:pPr defTabSz="329175" fontAlgn="auto">
              <a:spcBef>
                <a:spcPts val="0"/>
              </a:spcBef>
              <a:spcAft>
                <a:spcPts val="0"/>
              </a:spcAft>
            </a:pPr>
            <a:r>
              <a:rPr lang="en-US" sz="600" b="0" dirty="0">
                <a:solidFill>
                  <a:prstClr val="black"/>
                </a:solidFill>
                <a:latin typeface="Calibri"/>
                <a:ea typeface="+mn-ea"/>
                <a:cs typeface="+mn-cs"/>
              </a:rPr>
              <a:t>…</a:t>
            </a:r>
          </a:p>
        </p:txBody>
      </p:sp>
      <p:sp>
        <p:nvSpPr>
          <p:cNvPr id="432" name="TextBox 431"/>
          <p:cNvSpPr txBox="1"/>
          <p:nvPr/>
        </p:nvSpPr>
        <p:spPr>
          <a:xfrm rot="19489206">
            <a:off x="4876852" y="3928666"/>
            <a:ext cx="256107" cy="94793"/>
          </a:xfrm>
          <a:prstGeom prst="rect">
            <a:avLst/>
          </a:prstGeom>
          <a:noFill/>
        </p:spPr>
        <p:txBody>
          <a:bodyPr wrap="none" lIns="32917" tIns="16458" rIns="32917" bIns="16458" rtlCol="0">
            <a:spAutoFit/>
          </a:bodyPr>
          <a:lstStyle/>
          <a:p>
            <a:pPr defTabSz="329175" fontAlgn="auto">
              <a:spcBef>
                <a:spcPts val="0"/>
              </a:spcBef>
              <a:spcAft>
                <a:spcPts val="0"/>
              </a:spcAft>
            </a:pPr>
            <a:r>
              <a:rPr lang="en-US" sz="400" b="0" dirty="0">
                <a:solidFill>
                  <a:prstClr val="black"/>
                </a:solidFill>
                <a:latin typeface="Calibri"/>
                <a:ea typeface="+mn-ea"/>
                <a:cs typeface="+mn-cs"/>
              </a:rPr>
              <a:t>Variant 1</a:t>
            </a:r>
          </a:p>
        </p:txBody>
      </p:sp>
      <p:sp>
        <p:nvSpPr>
          <p:cNvPr id="433" name="TextBox 432"/>
          <p:cNvSpPr txBox="1"/>
          <p:nvPr/>
        </p:nvSpPr>
        <p:spPr>
          <a:xfrm rot="19386106">
            <a:off x="4980264" y="3931311"/>
            <a:ext cx="256107" cy="94793"/>
          </a:xfrm>
          <a:prstGeom prst="rect">
            <a:avLst/>
          </a:prstGeom>
          <a:noFill/>
        </p:spPr>
        <p:txBody>
          <a:bodyPr wrap="none" lIns="32917" tIns="16458" rIns="32917" bIns="16458" rtlCol="0">
            <a:spAutoFit/>
          </a:bodyPr>
          <a:lstStyle/>
          <a:p>
            <a:pPr defTabSz="329175" fontAlgn="auto">
              <a:spcBef>
                <a:spcPts val="0"/>
              </a:spcBef>
              <a:spcAft>
                <a:spcPts val="0"/>
              </a:spcAft>
            </a:pPr>
            <a:r>
              <a:rPr lang="en-US" sz="400" b="0" dirty="0">
                <a:solidFill>
                  <a:prstClr val="black"/>
                </a:solidFill>
                <a:latin typeface="Calibri"/>
                <a:ea typeface="+mn-ea"/>
                <a:cs typeface="+mn-cs"/>
              </a:rPr>
              <a:t>Variant 2</a:t>
            </a:r>
          </a:p>
        </p:txBody>
      </p:sp>
      <mc:AlternateContent xmlns:mc="http://schemas.openxmlformats.org/markup-compatibility/2006" xmlns:a14="http://schemas.microsoft.com/office/drawing/2010/main">
        <mc:Choice Requires="a14">
          <p:sp>
            <p:nvSpPr>
              <p:cNvPr id="434" name="TextBox 433"/>
              <p:cNvSpPr txBox="1"/>
              <p:nvPr/>
            </p:nvSpPr>
            <p:spPr>
              <a:xfrm rot="19577995">
                <a:off x="5207741" y="3909829"/>
                <a:ext cx="222785" cy="187126"/>
              </a:xfrm>
              <a:prstGeom prst="rect">
                <a:avLst/>
              </a:prstGeom>
              <a:noFill/>
            </p:spPr>
            <p:txBody>
              <a:bodyPr wrap="none" lIns="32917" tIns="16458" rIns="32917" bIns="16458" rtlCol="0">
                <a:spAutoFit/>
              </a:bodyPr>
              <a:lstStyle/>
              <a:p>
                <a:pPr defTabSz="329175" fontAlgn="auto">
                  <a:spcBef>
                    <a:spcPts val="0"/>
                  </a:spcBef>
                  <a:spcAft>
                    <a:spcPts val="0"/>
                  </a:spcAft>
                </a:pPr>
                <a:r>
                  <a:rPr lang="en-US" sz="400" b="0" dirty="0">
                    <a:solidFill>
                      <a:prstClr val="black"/>
                    </a:solidFill>
                    <a:latin typeface="Calibri"/>
                    <a:ea typeface="+mn-ea"/>
                    <a:cs typeface="+mn-cs"/>
                  </a:rPr>
                  <a:t>Variant</a:t>
                </a:r>
              </a:p>
              <a:p>
                <a:pPr defTabSz="329175" fontAlgn="auto">
                  <a:spcBef>
                    <a:spcPts val="0"/>
                  </a:spcBef>
                  <a:spcAft>
                    <a:spcPts val="0"/>
                  </a:spcAft>
                </a:pPr>
                <a:endParaRPr lang="en-US" sz="400" b="0" dirty="0">
                  <a:solidFill>
                    <a:prstClr val="black"/>
                  </a:solidFill>
                  <a:latin typeface="Calibri"/>
                  <a:ea typeface="+mn-ea"/>
                  <a:cs typeface="+mn-cs"/>
                </a:endParaRPr>
              </a:p>
            </p:txBody>
          </p:sp>
        </mc:Choice>
        <mc:Fallback xmlns="">
          <p:sp>
            <p:nvSpPr>
              <p:cNvPr id="434" name="TextBox 433"/>
              <p:cNvSpPr txBox="1">
                <a:spLocks noRot="1" noChangeAspect="1" noMove="1" noResize="1" noEditPoints="1" noAdjustHandles="1" noChangeArrowheads="1" noChangeShapeType="1" noTextEdit="1"/>
              </p:cNvSpPr>
              <p:nvPr/>
            </p:nvSpPr>
            <p:spPr>
              <a:xfrm rot="19577995">
                <a:off x="16234254" y="9110418"/>
                <a:ext cx="628314" cy="461665"/>
              </a:xfrm>
              <a:prstGeom prst="rect">
                <a:avLst/>
              </a:prstGeom>
              <a:blipFill rotWithShape="0">
                <a:blip r:embed="rId8"/>
                <a:stretch>
                  <a:fillRect/>
                </a:stretch>
              </a:blipFill>
            </p:spPr>
            <p:txBody>
              <a:bodyPr/>
              <a:lstStyle/>
              <a:p>
                <a:r>
                  <a:rPr lang="en-US">
                    <a:noFill/>
                  </a:rPr>
                  <a:t> </a:t>
                </a:r>
              </a:p>
            </p:txBody>
          </p:sp>
        </mc:Fallback>
      </mc:AlternateContent>
      <p:sp>
        <p:nvSpPr>
          <p:cNvPr id="435" name="Rectangle 434"/>
          <p:cNvSpPr/>
          <p:nvPr/>
        </p:nvSpPr>
        <p:spPr>
          <a:xfrm>
            <a:off x="4279201" y="3788967"/>
            <a:ext cx="1091067" cy="113659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lIns="32917" tIns="16458" rIns="32917" bIns="16458" rtlCol="0" anchor="ctr"/>
          <a:lstStyle/>
          <a:p>
            <a:pPr algn="ctr" defTabSz="329175" fontAlgn="auto">
              <a:spcBef>
                <a:spcPts val="0"/>
              </a:spcBef>
              <a:spcAft>
                <a:spcPts val="0"/>
              </a:spcAft>
            </a:pPr>
            <a:endParaRPr lang="en-US" sz="600" b="0">
              <a:solidFill>
                <a:prstClr val="white"/>
              </a:solidFill>
              <a:latin typeface="Calibri"/>
            </a:endParaRPr>
          </a:p>
        </p:txBody>
      </p:sp>
      <p:sp>
        <p:nvSpPr>
          <p:cNvPr id="436" name="TextBox 435"/>
          <p:cNvSpPr txBox="1"/>
          <p:nvPr/>
        </p:nvSpPr>
        <p:spPr>
          <a:xfrm>
            <a:off x="4733709" y="4076632"/>
            <a:ext cx="194717" cy="110182"/>
          </a:xfrm>
          <a:prstGeom prst="rect">
            <a:avLst/>
          </a:prstGeom>
          <a:noFill/>
        </p:spPr>
        <p:txBody>
          <a:bodyPr wrap="none" lIns="32917" tIns="16458" rIns="32917" bIns="16458" rtlCol="0">
            <a:spAutoFit/>
          </a:bodyPr>
          <a:lstStyle/>
          <a:p>
            <a:pPr defTabSz="329175" fontAlgn="auto">
              <a:spcBef>
                <a:spcPts val="0"/>
              </a:spcBef>
              <a:spcAft>
                <a:spcPts val="0"/>
              </a:spcAft>
            </a:pPr>
            <a:r>
              <a:rPr lang="en-US" sz="500" b="0" dirty="0">
                <a:solidFill>
                  <a:prstClr val="black"/>
                </a:solidFill>
                <a:latin typeface="Calibri"/>
                <a:ea typeface="+mn-ea"/>
                <a:cs typeface="+mn-cs"/>
              </a:rPr>
              <a:t>HIV+</a:t>
            </a:r>
          </a:p>
        </p:txBody>
      </p:sp>
      <p:sp>
        <p:nvSpPr>
          <p:cNvPr id="437" name="TextBox 436"/>
          <p:cNvSpPr txBox="1"/>
          <p:nvPr/>
        </p:nvSpPr>
        <p:spPr>
          <a:xfrm>
            <a:off x="4733710" y="4197330"/>
            <a:ext cx="181893" cy="110182"/>
          </a:xfrm>
          <a:prstGeom prst="rect">
            <a:avLst/>
          </a:prstGeom>
          <a:noFill/>
        </p:spPr>
        <p:txBody>
          <a:bodyPr wrap="none" lIns="32917" tIns="16458" rIns="32917" bIns="16458" rtlCol="0">
            <a:spAutoFit/>
          </a:bodyPr>
          <a:lstStyle/>
          <a:p>
            <a:pPr defTabSz="329175" fontAlgn="auto">
              <a:spcBef>
                <a:spcPts val="0"/>
              </a:spcBef>
              <a:spcAft>
                <a:spcPts val="0"/>
              </a:spcAft>
            </a:pPr>
            <a:r>
              <a:rPr lang="en-US" sz="500" b="0" dirty="0">
                <a:solidFill>
                  <a:prstClr val="black"/>
                </a:solidFill>
                <a:latin typeface="Calibri"/>
                <a:ea typeface="+mn-ea"/>
                <a:cs typeface="+mn-cs"/>
              </a:rPr>
              <a:t>HIV-</a:t>
            </a:r>
          </a:p>
        </p:txBody>
      </p:sp>
      <p:sp>
        <p:nvSpPr>
          <p:cNvPr id="438" name="TextBox 437"/>
          <p:cNvSpPr txBox="1"/>
          <p:nvPr/>
        </p:nvSpPr>
        <p:spPr>
          <a:xfrm>
            <a:off x="4735924" y="4328184"/>
            <a:ext cx="181893" cy="110182"/>
          </a:xfrm>
          <a:prstGeom prst="rect">
            <a:avLst/>
          </a:prstGeom>
          <a:noFill/>
        </p:spPr>
        <p:txBody>
          <a:bodyPr wrap="none" lIns="32917" tIns="16458" rIns="32917" bIns="16458" rtlCol="0">
            <a:spAutoFit/>
          </a:bodyPr>
          <a:lstStyle/>
          <a:p>
            <a:pPr defTabSz="329175" fontAlgn="auto">
              <a:spcBef>
                <a:spcPts val="0"/>
              </a:spcBef>
              <a:spcAft>
                <a:spcPts val="0"/>
              </a:spcAft>
            </a:pPr>
            <a:r>
              <a:rPr lang="en-US" sz="500" b="0" dirty="0">
                <a:solidFill>
                  <a:prstClr val="black"/>
                </a:solidFill>
                <a:latin typeface="Calibri"/>
                <a:ea typeface="+mn-ea"/>
                <a:cs typeface="+mn-cs"/>
              </a:rPr>
              <a:t>HIV-</a:t>
            </a:r>
          </a:p>
        </p:txBody>
      </p:sp>
      <p:sp>
        <p:nvSpPr>
          <p:cNvPr id="439" name="TextBox 438"/>
          <p:cNvSpPr txBox="1"/>
          <p:nvPr/>
        </p:nvSpPr>
        <p:spPr>
          <a:xfrm rot="5400000">
            <a:off x="4766022" y="4755951"/>
            <a:ext cx="119601" cy="125570"/>
          </a:xfrm>
          <a:prstGeom prst="rect">
            <a:avLst/>
          </a:prstGeom>
          <a:noFill/>
        </p:spPr>
        <p:txBody>
          <a:bodyPr wrap="none" lIns="32917" tIns="16458" rIns="32917" bIns="16458" rtlCol="0">
            <a:spAutoFit/>
          </a:bodyPr>
          <a:lstStyle/>
          <a:p>
            <a:pPr defTabSz="329175" fontAlgn="auto">
              <a:spcBef>
                <a:spcPts val="0"/>
              </a:spcBef>
              <a:spcAft>
                <a:spcPts val="0"/>
              </a:spcAft>
            </a:pPr>
            <a:r>
              <a:rPr lang="en-US" sz="600" b="0" dirty="0">
                <a:solidFill>
                  <a:prstClr val="black"/>
                </a:solidFill>
                <a:latin typeface="Calibri"/>
                <a:ea typeface="+mn-ea"/>
                <a:cs typeface="+mn-cs"/>
              </a:rPr>
              <a:t>…</a:t>
            </a:r>
          </a:p>
        </p:txBody>
      </p:sp>
      <p:cxnSp>
        <p:nvCxnSpPr>
          <p:cNvPr id="440" name="Straight Connector 439"/>
          <p:cNvCxnSpPr/>
          <p:nvPr/>
        </p:nvCxnSpPr>
        <p:spPr>
          <a:xfrm>
            <a:off x="4281805" y="4081142"/>
            <a:ext cx="1088440" cy="0"/>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441" name="Straight Connector 440"/>
          <p:cNvCxnSpPr/>
          <p:nvPr/>
        </p:nvCxnSpPr>
        <p:spPr>
          <a:xfrm>
            <a:off x="4280780" y="4457513"/>
            <a:ext cx="108924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42" name="Straight Connector 441"/>
          <p:cNvCxnSpPr/>
          <p:nvPr/>
        </p:nvCxnSpPr>
        <p:spPr>
          <a:xfrm>
            <a:off x="4280780" y="4334874"/>
            <a:ext cx="109115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43" name="Straight Connector 442"/>
          <p:cNvCxnSpPr/>
          <p:nvPr/>
        </p:nvCxnSpPr>
        <p:spPr>
          <a:xfrm>
            <a:off x="4277708" y="4205941"/>
            <a:ext cx="1093444" cy="0"/>
          </a:xfrm>
          <a:prstGeom prst="line">
            <a:avLst/>
          </a:prstGeom>
        </p:spPr>
        <p:style>
          <a:lnRef idx="1">
            <a:schemeClr val="accent1"/>
          </a:lnRef>
          <a:fillRef idx="0">
            <a:schemeClr val="accent1"/>
          </a:fillRef>
          <a:effectRef idx="0">
            <a:schemeClr val="accent1"/>
          </a:effectRef>
          <a:fontRef idx="minor">
            <a:schemeClr val="tx1"/>
          </a:fontRef>
        </p:style>
      </p:cxnSp>
      <p:sp>
        <p:nvSpPr>
          <p:cNvPr id="444" name="TextBox 443"/>
          <p:cNvSpPr txBox="1"/>
          <p:nvPr/>
        </p:nvSpPr>
        <p:spPr>
          <a:xfrm>
            <a:off x="4715381" y="3842360"/>
            <a:ext cx="195995" cy="156348"/>
          </a:xfrm>
          <a:prstGeom prst="rect">
            <a:avLst/>
          </a:prstGeom>
          <a:noFill/>
        </p:spPr>
        <p:txBody>
          <a:bodyPr wrap="none" lIns="32917" tIns="16458" rIns="32917" bIns="16458" rtlCol="0">
            <a:spAutoFit/>
          </a:bodyPr>
          <a:lstStyle/>
          <a:p>
            <a:pPr algn="ctr" defTabSz="329175" fontAlgn="auto">
              <a:spcBef>
                <a:spcPts val="0"/>
              </a:spcBef>
              <a:spcAft>
                <a:spcPts val="0"/>
              </a:spcAft>
            </a:pPr>
            <a:r>
              <a:rPr lang="en-US" sz="400" b="0" dirty="0">
                <a:solidFill>
                  <a:prstClr val="black"/>
                </a:solidFill>
                <a:latin typeface="Calibri"/>
                <a:ea typeface="+mn-ea"/>
                <a:cs typeface="+mn-cs"/>
              </a:rPr>
              <a:t>HIV </a:t>
            </a:r>
          </a:p>
          <a:p>
            <a:pPr algn="ctr" defTabSz="329175" fontAlgn="auto">
              <a:spcBef>
                <a:spcPts val="0"/>
              </a:spcBef>
              <a:spcAft>
                <a:spcPts val="0"/>
              </a:spcAft>
            </a:pPr>
            <a:r>
              <a:rPr lang="en-US" sz="400" b="0" dirty="0">
                <a:solidFill>
                  <a:prstClr val="black"/>
                </a:solidFill>
                <a:latin typeface="Calibri"/>
                <a:ea typeface="+mn-ea"/>
                <a:cs typeface="+mn-cs"/>
              </a:rPr>
              <a:t>Status</a:t>
            </a:r>
          </a:p>
        </p:txBody>
      </p:sp>
      <p:sp>
        <p:nvSpPr>
          <p:cNvPr id="445" name="TextBox 444"/>
          <p:cNvSpPr txBox="1"/>
          <p:nvPr/>
        </p:nvSpPr>
        <p:spPr>
          <a:xfrm>
            <a:off x="5108005" y="4299506"/>
            <a:ext cx="119601" cy="125570"/>
          </a:xfrm>
          <a:prstGeom prst="rect">
            <a:avLst/>
          </a:prstGeom>
          <a:noFill/>
        </p:spPr>
        <p:txBody>
          <a:bodyPr wrap="none" lIns="32917" tIns="16458" rIns="32917" bIns="16458" rtlCol="0">
            <a:spAutoFit/>
          </a:bodyPr>
          <a:lstStyle/>
          <a:p>
            <a:pPr defTabSz="329175" fontAlgn="auto">
              <a:spcBef>
                <a:spcPts val="0"/>
              </a:spcBef>
              <a:spcAft>
                <a:spcPts val="0"/>
              </a:spcAft>
            </a:pPr>
            <a:r>
              <a:rPr lang="en-US" sz="600" b="0" dirty="0">
                <a:solidFill>
                  <a:prstClr val="black"/>
                </a:solidFill>
                <a:latin typeface="Calibri"/>
                <a:ea typeface="+mn-ea"/>
                <a:cs typeface="+mn-cs"/>
              </a:rPr>
              <a:t>…</a:t>
            </a:r>
          </a:p>
        </p:txBody>
      </p:sp>
      <p:sp>
        <p:nvSpPr>
          <p:cNvPr id="446" name="TextBox 445"/>
          <p:cNvSpPr txBox="1"/>
          <p:nvPr/>
        </p:nvSpPr>
        <p:spPr>
          <a:xfrm>
            <a:off x="5108005" y="4170470"/>
            <a:ext cx="119601" cy="125570"/>
          </a:xfrm>
          <a:prstGeom prst="rect">
            <a:avLst/>
          </a:prstGeom>
          <a:noFill/>
        </p:spPr>
        <p:txBody>
          <a:bodyPr wrap="none" lIns="32917" tIns="16458" rIns="32917" bIns="16458" rtlCol="0">
            <a:spAutoFit/>
          </a:bodyPr>
          <a:lstStyle/>
          <a:p>
            <a:pPr defTabSz="329175" fontAlgn="auto">
              <a:spcBef>
                <a:spcPts val="0"/>
              </a:spcBef>
              <a:spcAft>
                <a:spcPts val="0"/>
              </a:spcAft>
            </a:pPr>
            <a:r>
              <a:rPr lang="en-US" sz="600" b="0" dirty="0">
                <a:solidFill>
                  <a:prstClr val="black"/>
                </a:solidFill>
                <a:latin typeface="Calibri"/>
                <a:ea typeface="+mn-ea"/>
                <a:cs typeface="+mn-cs"/>
              </a:rPr>
              <a:t>…</a:t>
            </a:r>
          </a:p>
        </p:txBody>
      </p:sp>
      <p:sp>
        <p:nvSpPr>
          <p:cNvPr id="447" name="TextBox 446"/>
          <p:cNvSpPr txBox="1"/>
          <p:nvPr/>
        </p:nvSpPr>
        <p:spPr>
          <a:xfrm>
            <a:off x="4291803" y="4205871"/>
            <a:ext cx="226883" cy="110182"/>
          </a:xfrm>
          <a:prstGeom prst="rect">
            <a:avLst/>
          </a:prstGeom>
          <a:noFill/>
        </p:spPr>
        <p:txBody>
          <a:bodyPr wrap="none" lIns="32917" tIns="16458" rIns="32917" bIns="16458" rtlCol="0">
            <a:spAutoFit/>
          </a:bodyPr>
          <a:lstStyle/>
          <a:p>
            <a:pPr defTabSz="329175" fontAlgn="auto">
              <a:spcBef>
                <a:spcPts val="0"/>
              </a:spcBef>
              <a:spcAft>
                <a:spcPts val="0"/>
              </a:spcAft>
            </a:pPr>
            <a:r>
              <a:rPr lang="en-US" sz="500" b="0" dirty="0">
                <a:solidFill>
                  <a:prstClr val="black"/>
                </a:solidFill>
                <a:latin typeface="Calibri"/>
                <a:ea typeface="+mn-ea"/>
                <a:cs typeface="+mn-cs"/>
              </a:rPr>
              <a:t>GID-</a:t>
            </a:r>
            <a:r>
              <a:rPr lang="en-US" sz="500" b="0" i="1" dirty="0">
                <a:solidFill>
                  <a:prstClr val="black"/>
                </a:solidFill>
                <a:latin typeface="Calibri"/>
                <a:ea typeface="+mn-ea"/>
                <a:cs typeface="+mn-cs"/>
              </a:rPr>
              <a:t>2</a:t>
            </a:r>
          </a:p>
        </p:txBody>
      </p:sp>
      <p:sp>
        <p:nvSpPr>
          <p:cNvPr id="448" name="TextBox 447"/>
          <p:cNvSpPr txBox="1"/>
          <p:nvPr/>
        </p:nvSpPr>
        <p:spPr>
          <a:xfrm>
            <a:off x="4291803" y="4080069"/>
            <a:ext cx="226883" cy="110182"/>
          </a:xfrm>
          <a:prstGeom prst="rect">
            <a:avLst/>
          </a:prstGeom>
          <a:noFill/>
        </p:spPr>
        <p:txBody>
          <a:bodyPr wrap="none" lIns="32917" tIns="16458" rIns="32917" bIns="16458" rtlCol="0">
            <a:spAutoFit/>
          </a:bodyPr>
          <a:lstStyle/>
          <a:p>
            <a:pPr defTabSz="329175" fontAlgn="auto">
              <a:spcBef>
                <a:spcPts val="0"/>
              </a:spcBef>
              <a:spcAft>
                <a:spcPts val="0"/>
              </a:spcAft>
            </a:pPr>
            <a:r>
              <a:rPr lang="en-US" sz="500" b="0" dirty="0">
                <a:solidFill>
                  <a:prstClr val="black"/>
                </a:solidFill>
                <a:latin typeface="Calibri"/>
                <a:ea typeface="+mn-ea"/>
                <a:cs typeface="+mn-cs"/>
              </a:rPr>
              <a:t>GID-</a:t>
            </a:r>
            <a:r>
              <a:rPr lang="en-US" sz="500" b="0" i="1" dirty="0">
                <a:solidFill>
                  <a:prstClr val="black"/>
                </a:solidFill>
                <a:latin typeface="Calibri"/>
                <a:ea typeface="+mn-ea"/>
                <a:cs typeface="+mn-cs"/>
              </a:rPr>
              <a:t>1</a:t>
            </a:r>
          </a:p>
        </p:txBody>
      </p:sp>
      <p:sp>
        <p:nvSpPr>
          <p:cNvPr id="449" name="TextBox 448"/>
          <p:cNvSpPr txBox="1"/>
          <p:nvPr/>
        </p:nvSpPr>
        <p:spPr>
          <a:xfrm rot="5400000">
            <a:off x="4350308" y="4757219"/>
            <a:ext cx="119601" cy="125570"/>
          </a:xfrm>
          <a:prstGeom prst="rect">
            <a:avLst/>
          </a:prstGeom>
          <a:noFill/>
        </p:spPr>
        <p:txBody>
          <a:bodyPr wrap="none" lIns="32917" tIns="16458" rIns="32917" bIns="16458" rtlCol="0">
            <a:spAutoFit/>
          </a:bodyPr>
          <a:lstStyle/>
          <a:p>
            <a:pPr defTabSz="329175" fontAlgn="auto">
              <a:spcBef>
                <a:spcPts val="0"/>
              </a:spcBef>
              <a:spcAft>
                <a:spcPts val="0"/>
              </a:spcAft>
            </a:pPr>
            <a:r>
              <a:rPr lang="en-US" sz="600" b="0" dirty="0">
                <a:solidFill>
                  <a:prstClr val="black"/>
                </a:solidFill>
                <a:latin typeface="Calibri"/>
                <a:ea typeface="+mn-ea"/>
                <a:cs typeface="+mn-cs"/>
              </a:rPr>
              <a:t>…</a:t>
            </a:r>
          </a:p>
        </p:txBody>
      </p:sp>
      <p:sp>
        <p:nvSpPr>
          <p:cNvPr id="450" name="TextBox 449"/>
          <p:cNvSpPr txBox="1"/>
          <p:nvPr/>
        </p:nvSpPr>
        <p:spPr>
          <a:xfrm>
            <a:off x="4255246" y="3846796"/>
            <a:ext cx="271235" cy="156348"/>
          </a:xfrm>
          <a:prstGeom prst="rect">
            <a:avLst/>
          </a:prstGeom>
          <a:noFill/>
        </p:spPr>
        <p:txBody>
          <a:bodyPr wrap="none" lIns="32917" tIns="16458" rIns="32917" bIns="16458" rtlCol="0">
            <a:spAutoFit/>
          </a:bodyPr>
          <a:lstStyle/>
          <a:p>
            <a:pPr algn="ctr" defTabSz="329175" fontAlgn="auto">
              <a:spcBef>
                <a:spcPts val="0"/>
              </a:spcBef>
              <a:spcAft>
                <a:spcPts val="0"/>
              </a:spcAft>
            </a:pPr>
            <a:r>
              <a:rPr lang="en-US" sz="400" b="0" dirty="0">
                <a:solidFill>
                  <a:prstClr val="black"/>
                </a:solidFill>
                <a:latin typeface="Calibri"/>
                <a:ea typeface="+mn-ea"/>
                <a:cs typeface="+mn-cs"/>
              </a:rPr>
              <a:t>Genotype</a:t>
            </a:r>
          </a:p>
          <a:p>
            <a:pPr algn="ctr" defTabSz="329175" fontAlgn="auto">
              <a:spcBef>
                <a:spcPts val="0"/>
              </a:spcBef>
              <a:spcAft>
                <a:spcPts val="0"/>
              </a:spcAft>
            </a:pPr>
            <a:r>
              <a:rPr lang="en-US" sz="400" b="0" dirty="0">
                <a:solidFill>
                  <a:prstClr val="black"/>
                </a:solidFill>
                <a:latin typeface="Calibri"/>
                <a:ea typeface="+mn-ea"/>
                <a:cs typeface="+mn-cs"/>
              </a:rPr>
              <a:t>ID</a:t>
            </a:r>
          </a:p>
        </p:txBody>
      </p:sp>
      <p:sp>
        <p:nvSpPr>
          <p:cNvPr id="451" name="TextBox 450"/>
          <p:cNvSpPr txBox="1"/>
          <p:nvPr/>
        </p:nvSpPr>
        <p:spPr>
          <a:xfrm>
            <a:off x="4522754" y="4083122"/>
            <a:ext cx="219557" cy="110182"/>
          </a:xfrm>
          <a:prstGeom prst="rect">
            <a:avLst/>
          </a:prstGeom>
          <a:noFill/>
        </p:spPr>
        <p:txBody>
          <a:bodyPr wrap="none" lIns="32917" tIns="16458" rIns="32917" bIns="16458" rtlCol="0">
            <a:spAutoFit/>
          </a:bodyPr>
          <a:lstStyle/>
          <a:p>
            <a:pPr defTabSz="329175" fontAlgn="auto">
              <a:spcBef>
                <a:spcPts val="0"/>
              </a:spcBef>
              <a:spcAft>
                <a:spcPts val="0"/>
              </a:spcAft>
            </a:pPr>
            <a:r>
              <a:rPr lang="en-US" sz="500" b="0" dirty="0">
                <a:solidFill>
                  <a:prstClr val="black"/>
                </a:solidFill>
                <a:latin typeface="Calibri"/>
                <a:ea typeface="+mn-ea"/>
                <a:cs typeface="+mn-cs"/>
              </a:rPr>
              <a:t>PID-</a:t>
            </a:r>
            <a:r>
              <a:rPr lang="en-US" sz="500" b="0" i="1" dirty="0">
                <a:solidFill>
                  <a:prstClr val="black"/>
                </a:solidFill>
                <a:latin typeface="Calibri"/>
                <a:ea typeface="+mn-ea"/>
                <a:cs typeface="+mn-cs"/>
              </a:rPr>
              <a:t>8</a:t>
            </a:r>
          </a:p>
        </p:txBody>
      </p:sp>
      <p:sp>
        <p:nvSpPr>
          <p:cNvPr id="452" name="TextBox 451"/>
          <p:cNvSpPr txBox="1"/>
          <p:nvPr/>
        </p:nvSpPr>
        <p:spPr>
          <a:xfrm>
            <a:off x="4468561" y="3846304"/>
            <a:ext cx="292325" cy="156348"/>
          </a:xfrm>
          <a:prstGeom prst="rect">
            <a:avLst/>
          </a:prstGeom>
          <a:noFill/>
        </p:spPr>
        <p:txBody>
          <a:bodyPr wrap="none" lIns="32917" tIns="16458" rIns="32917" bIns="16458" rtlCol="0">
            <a:spAutoFit/>
          </a:bodyPr>
          <a:lstStyle/>
          <a:p>
            <a:pPr algn="ctr" defTabSz="329175" fontAlgn="auto">
              <a:spcBef>
                <a:spcPts val="0"/>
              </a:spcBef>
              <a:spcAft>
                <a:spcPts val="0"/>
              </a:spcAft>
            </a:pPr>
            <a:r>
              <a:rPr lang="en-US" sz="400" b="0" dirty="0">
                <a:solidFill>
                  <a:prstClr val="black"/>
                </a:solidFill>
                <a:latin typeface="Calibri"/>
                <a:ea typeface="+mn-ea"/>
                <a:cs typeface="+mn-cs"/>
              </a:rPr>
              <a:t>Phenotype</a:t>
            </a:r>
          </a:p>
          <a:p>
            <a:pPr algn="ctr" defTabSz="329175" fontAlgn="auto">
              <a:spcBef>
                <a:spcPts val="0"/>
              </a:spcBef>
              <a:spcAft>
                <a:spcPts val="0"/>
              </a:spcAft>
            </a:pPr>
            <a:r>
              <a:rPr lang="en-US" sz="400" b="0" dirty="0">
                <a:solidFill>
                  <a:prstClr val="black"/>
                </a:solidFill>
                <a:latin typeface="Calibri"/>
                <a:ea typeface="+mn-ea"/>
                <a:cs typeface="+mn-cs"/>
              </a:rPr>
              <a:t>ID</a:t>
            </a:r>
          </a:p>
        </p:txBody>
      </p:sp>
      <p:sp>
        <p:nvSpPr>
          <p:cNvPr id="453" name="TextBox 452"/>
          <p:cNvSpPr txBox="1"/>
          <p:nvPr/>
        </p:nvSpPr>
        <p:spPr>
          <a:xfrm>
            <a:off x="4291803" y="4331232"/>
            <a:ext cx="226883" cy="110182"/>
          </a:xfrm>
          <a:prstGeom prst="rect">
            <a:avLst/>
          </a:prstGeom>
          <a:noFill/>
        </p:spPr>
        <p:txBody>
          <a:bodyPr wrap="none" lIns="32917" tIns="16458" rIns="32917" bIns="16458" rtlCol="0">
            <a:spAutoFit/>
          </a:bodyPr>
          <a:lstStyle/>
          <a:p>
            <a:pPr defTabSz="329175" fontAlgn="auto">
              <a:spcBef>
                <a:spcPts val="0"/>
              </a:spcBef>
              <a:spcAft>
                <a:spcPts val="0"/>
              </a:spcAft>
            </a:pPr>
            <a:r>
              <a:rPr lang="en-US" sz="500" b="0" dirty="0">
                <a:solidFill>
                  <a:prstClr val="black"/>
                </a:solidFill>
                <a:latin typeface="Calibri"/>
                <a:ea typeface="+mn-ea"/>
                <a:cs typeface="+mn-cs"/>
              </a:rPr>
              <a:t>GID-</a:t>
            </a:r>
            <a:r>
              <a:rPr lang="en-US" sz="500" b="0" i="1" dirty="0">
                <a:solidFill>
                  <a:prstClr val="black"/>
                </a:solidFill>
                <a:latin typeface="Calibri"/>
                <a:ea typeface="+mn-ea"/>
                <a:cs typeface="+mn-cs"/>
              </a:rPr>
              <a:t>3</a:t>
            </a:r>
          </a:p>
        </p:txBody>
      </p:sp>
      <p:sp>
        <p:nvSpPr>
          <p:cNvPr id="454" name="TextBox 453"/>
          <p:cNvSpPr txBox="1"/>
          <p:nvPr/>
        </p:nvSpPr>
        <p:spPr>
          <a:xfrm>
            <a:off x="4291803" y="4456593"/>
            <a:ext cx="226883" cy="110182"/>
          </a:xfrm>
          <a:prstGeom prst="rect">
            <a:avLst/>
          </a:prstGeom>
          <a:noFill/>
        </p:spPr>
        <p:txBody>
          <a:bodyPr wrap="none" lIns="32917" tIns="16458" rIns="32917" bIns="16458" rtlCol="0">
            <a:spAutoFit/>
          </a:bodyPr>
          <a:lstStyle/>
          <a:p>
            <a:pPr defTabSz="329175" fontAlgn="auto">
              <a:spcBef>
                <a:spcPts val="0"/>
              </a:spcBef>
              <a:spcAft>
                <a:spcPts val="0"/>
              </a:spcAft>
            </a:pPr>
            <a:r>
              <a:rPr lang="en-US" sz="500" b="0" dirty="0">
                <a:solidFill>
                  <a:prstClr val="black"/>
                </a:solidFill>
                <a:latin typeface="Calibri"/>
                <a:ea typeface="+mn-ea"/>
                <a:cs typeface="+mn-cs"/>
              </a:rPr>
              <a:t>GID-</a:t>
            </a:r>
            <a:r>
              <a:rPr lang="en-US" sz="500" b="0" i="1" dirty="0">
                <a:solidFill>
                  <a:prstClr val="black"/>
                </a:solidFill>
                <a:latin typeface="Calibri"/>
                <a:ea typeface="+mn-ea"/>
                <a:cs typeface="+mn-cs"/>
              </a:rPr>
              <a:t>4</a:t>
            </a:r>
          </a:p>
        </p:txBody>
      </p:sp>
      <p:sp>
        <p:nvSpPr>
          <p:cNvPr id="455" name="TextBox 454"/>
          <p:cNvSpPr txBox="1"/>
          <p:nvPr/>
        </p:nvSpPr>
        <p:spPr>
          <a:xfrm>
            <a:off x="4522754" y="4207376"/>
            <a:ext cx="219557" cy="110182"/>
          </a:xfrm>
          <a:prstGeom prst="rect">
            <a:avLst/>
          </a:prstGeom>
          <a:noFill/>
        </p:spPr>
        <p:txBody>
          <a:bodyPr wrap="none" lIns="32917" tIns="16458" rIns="32917" bIns="16458" rtlCol="0">
            <a:spAutoFit/>
          </a:bodyPr>
          <a:lstStyle/>
          <a:p>
            <a:pPr defTabSz="329175" fontAlgn="auto">
              <a:spcBef>
                <a:spcPts val="0"/>
              </a:spcBef>
              <a:spcAft>
                <a:spcPts val="0"/>
              </a:spcAft>
            </a:pPr>
            <a:r>
              <a:rPr lang="en-US" sz="500" b="0" dirty="0">
                <a:solidFill>
                  <a:prstClr val="black"/>
                </a:solidFill>
                <a:latin typeface="Calibri"/>
                <a:ea typeface="+mn-ea"/>
                <a:cs typeface="+mn-cs"/>
              </a:rPr>
              <a:t>PID-</a:t>
            </a:r>
            <a:r>
              <a:rPr lang="en-US" sz="500" b="0" i="1" dirty="0">
                <a:solidFill>
                  <a:prstClr val="black"/>
                </a:solidFill>
                <a:latin typeface="Calibri"/>
                <a:ea typeface="+mn-ea"/>
                <a:cs typeface="+mn-cs"/>
              </a:rPr>
              <a:t>3</a:t>
            </a:r>
          </a:p>
        </p:txBody>
      </p:sp>
      <p:sp>
        <p:nvSpPr>
          <p:cNvPr id="456" name="TextBox 455"/>
          <p:cNvSpPr txBox="1"/>
          <p:nvPr/>
        </p:nvSpPr>
        <p:spPr>
          <a:xfrm>
            <a:off x="4522754" y="4327524"/>
            <a:ext cx="219557" cy="110182"/>
          </a:xfrm>
          <a:prstGeom prst="rect">
            <a:avLst/>
          </a:prstGeom>
          <a:noFill/>
        </p:spPr>
        <p:txBody>
          <a:bodyPr wrap="none" lIns="32917" tIns="16458" rIns="32917" bIns="16458" rtlCol="0">
            <a:spAutoFit/>
          </a:bodyPr>
          <a:lstStyle/>
          <a:p>
            <a:pPr defTabSz="329175" fontAlgn="auto">
              <a:spcBef>
                <a:spcPts val="0"/>
              </a:spcBef>
              <a:spcAft>
                <a:spcPts val="0"/>
              </a:spcAft>
            </a:pPr>
            <a:r>
              <a:rPr lang="en-US" sz="500" b="0" dirty="0">
                <a:solidFill>
                  <a:prstClr val="black"/>
                </a:solidFill>
                <a:latin typeface="Calibri"/>
                <a:ea typeface="+mn-ea"/>
                <a:cs typeface="+mn-cs"/>
              </a:rPr>
              <a:t>PID-</a:t>
            </a:r>
            <a:r>
              <a:rPr lang="en-US" sz="500" b="0" i="1" dirty="0">
                <a:solidFill>
                  <a:prstClr val="black"/>
                </a:solidFill>
                <a:latin typeface="Calibri"/>
                <a:ea typeface="+mn-ea"/>
                <a:cs typeface="+mn-cs"/>
              </a:rPr>
              <a:t>1</a:t>
            </a:r>
          </a:p>
        </p:txBody>
      </p:sp>
      <p:sp>
        <p:nvSpPr>
          <p:cNvPr id="457" name="TextBox 456"/>
          <p:cNvSpPr txBox="1"/>
          <p:nvPr/>
        </p:nvSpPr>
        <p:spPr>
          <a:xfrm>
            <a:off x="4522754" y="4462366"/>
            <a:ext cx="219557" cy="110182"/>
          </a:xfrm>
          <a:prstGeom prst="rect">
            <a:avLst/>
          </a:prstGeom>
          <a:noFill/>
        </p:spPr>
        <p:txBody>
          <a:bodyPr wrap="none" lIns="32917" tIns="16458" rIns="32917" bIns="16458" rtlCol="0">
            <a:spAutoFit/>
          </a:bodyPr>
          <a:lstStyle/>
          <a:p>
            <a:pPr defTabSz="329175" fontAlgn="auto">
              <a:spcBef>
                <a:spcPts val="0"/>
              </a:spcBef>
              <a:spcAft>
                <a:spcPts val="0"/>
              </a:spcAft>
            </a:pPr>
            <a:r>
              <a:rPr lang="en-US" sz="500" b="0" dirty="0">
                <a:solidFill>
                  <a:prstClr val="black"/>
                </a:solidFill>
                <a:latin typeface="Calibri"/>
                <a:ea typeface="+mn-ea"/>
                <a:cs typeface="+mn-cs"/>
              </a:rPr>
              <a:t>PID-</a:t>
            </a:r>
            <a:r>
              <a:rPr lang="en-US" sz="500" b="0" i="1" dirty="0">
                <a:solidFill>
                  <a:prstClr val="black"/>
                </a:solidFill>
                <a:latin typeface="Calibri"/>
                <a:ea typeface="+mn-ea"/>
                <a:cs typeface="+mn-cs"/>
              </a:rPr>
              <a:t>1</a:t>
            </a:r>
          </a:p>
        </p:txBody>
      </p:sp>
      <p:cxnSp>
        <p:nvCxnSpPr>
          <p:cNvPr id="458" name="Straight Connector 457"/>
          <p:cNvCxnSpPr/>
          <p:nvPr/>
        </p:nvCxnSpPr>
        <p:spPr>
          <a:xfrm>
            <a:off x="4282359" y="4587744"/>
            <a:ext cx="1089247" cy="0"/>
          </a:xfrm>
          <a:prstGeom prst="line">
            <a:avLst/>
          </a:prstGeom>
        </p:spPr>
        <p:style>
          <a:lnRef idx="1">
            <a:schemeClr val="accent1"/>
          </a:lnRef>
          <a:fillRef idx="0">
            <a:schemeClr val="accent1"/>
          </a:fillRef>
          <a:effectRef idx="0">
            <a:schemeClr val="accent1"/>
          </a:effectRef>
          <a:fontRef idx="minor">
            <a:schemeClr val="tx1"/>
          </a:fontRef>
        </p:style>
      </p:cxnSp>
      <p:sp>
        <p:nvSpPr>
          <p:cNvPr id="459" name="Rectangle 458"/>
          <p:cNvSpPr/>
          <p:nvPr/>
        </p:nvSpPr>
        <p:spPr>
          <a:xfrm>
            <a:off x="4495601" y="4338067"/>
            <a:ext cx="393466" cy="120094"/>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2917" tIns="16458" rIns="32917" bIns="16458" rtlCol="0" anchor="ctr"/>
          <a:lstStyle/>
          <a:p>
            <a:pPr algn="ctr" defTabSz="329175" fontAlgn="auto">
              <a:spcBef>
                <a:spcPts val="0"/>
              </a:spcBef>
              <a:spcAft>
                <a:spcPts val="0"/>
              </a:spcAft>
            </a:pPr>
            <a:endParaRPr lang="en-US" sz="600" b="0">
              <a:solidFill>
                <a:prstClr val="white"/>
              </a:solidFill>
              <a:latin typeface="Calibri"/>
            </a:endParaRPr>
          </a:p>
        </p:txBody>
      </p:sp>
      <p:sp>
        <p:nvSpPr>
          <p:cNvPr id="460" name="TextBox 459"/>
          <p:cNvSpPr txBox="1"/>
          <p:nvPr/>
        </p:nvSpPr>
        <p:spPr>
          <a:xfrm>
            <a:off x="4733709" y="4466560"/>
            <a:ext cx="194717" cy="110182"/>
          </a:xfrm>
          <a:prstGeom prst="rect">
            <a:avLst/>
          </a:prstGeom>
          <a:noFill/>
        </p:spPr>
        <p:txBody>
          <a:bodyPr wrap="none" lIns="32917" tIns="16458" rIns="32917" bIns="16458" rtlCol="0">
            <a:spAutoFit/>
          </a:bodyPr>
          <a:lstStyle/>
          <a:p>
            <a:pPr defTabSz="329175" fontAlgn="auto">
              <a:spcBef>
                <a:spcPts val="0"/>
              </a:spcBef>
              <a:spcAft>
                <a:spcPts val="0"/>
              </a:spcAft>
            </a:pPr>
            <a:r>
              <a:rPr lang="en-US" sz="500" b="0" dirty="0">
                <a:solidFill>
                  <a:prstClr val="black"/>
                </a:solidFill>
                <a:latin typeface="Calibri"/>
                <a:ea typeface="+mn-ea"/>
                <a:cs typeface="+mn-cs"/>
              </a:rPr>
              <a:t>HIV+</a:t>
            </a:r>
          </a:p>
        </p:txBody>
      </p:sp>
      <p:sp>
        <p:nvSpPr>
          <p:cNvPr id="461" name="TextBox 460"/>
          <p:cNvSpPr txBox="1"/>
          <p:nvPr/>
        </p:nvSpPr>
        <p:spPr>
          <a:xfrm>
            <a:off x="5108005" y="4428542"/>
            <a:ext cx="119601" cy="125570"/>
          </a:xfrm>
          <a:prstGeom prst="rect">
            <a:avLst/>
          </a:prstGeom>
          <a:noFill/>
        </p:spPr>
        <p:txBody>
          <a:bodyPr wrap="none" lIns="32917" tIns="16458" rIns="32917" bIns="16458" rtlCol="0">
            <a:spAutoFit/>
          </a:bodyPr>
          <a:lstStyle/>
          <a:p>
            <a:pPr defTabSz="329175" fontAlgn="auto">
              <a:spcBef>
                <a:spcPts val="0"/>
              </a:spcBef>
              <a:spcAft>
                <a:spcPts val="0"/>
              </a:spcAft>
            </a:pPr>
            <a:r>
              <a:rPr lang="en-US" sz="600" b="0" dirty="0">
                <a:solidFill>
                  <a:prstClr val="black"/>
                </a:solidFill>
                <a:latin typeface="Calibri"/>
                <a:ea typeface="+mn-ea"/>
                <a:cs typeface="+mn-cs"/>
              </a:rPr>
              <a:t>…</a:t>
            </a:r>
          </a:p>
        </p:txBody>
      </p:sp>
      <p:cxnSp>
        <p:nvCxnSpPr>
          <p:cNvPr id="462" name="Straight Connector 461"/>
          <p:cNvCxnSpPr/>
          <p:nvPr/>
        </p:nvCxnSpPr>
        <p:spPr>
          <a:xfrm>
            <a:off x="4277998" y="4713741"/>
            <a:ext cx="1090577" cy="0"/>
          </a:xfrm>
          <a:prstGeom prst="line">
            <a:avLst/>
          </a:prstGeom>
        </p:spPr>
        <p:style>
          <a:lnRef idx="1">
            <a:schemeClr val="accent1"/>
          </a:lnRef>
          <a:fillRef idx="0">
            <a:schemeClr val="accent1"/>
          </a:fillRef>
          <a:effectRef idx="0">
            <a:schemeClr val="accent1"/>
          </a:effectRef>
          <a:fontRef idx="minor">
            <a:schemeClr val="tx1"/>
          </a:fontRef>
        </p:style>
      </p:cxnSp>
      <p:sp>
        <p:nvSpPr>
          <p:cNvPr id="463" name="Rectangle 462"/>
          <p:cNvSpPr/>
          <p:nvPr/>
        </p:nvSpPr>
        <p:spPr>
          <a:xfrm>
            <a:off x="4496525" y="4590698"/>
            <a:ext cx="393466" cy="120094"/>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2917" tIns="16458" rIns="32917" bIns="16458" rtlCol="0" anchor="ctr"/>
          <a:lstStyle/>
          <a:p>
            <a:pPr algn="ctr" defTabSz="329175" fontAlgn="auto">
              <a:spcBef>
                <a:spcPts val="0"/>
              </a:spcBef>
              <a:spcAft>
                <a:spcPts val="0"/>
              </a:spcAft>
            </a:pPr>
            <a:endParaRPr lang="en-US" sz="600" b="0">
              <a:solidFill>
                <a:prstClr val="white"/>
              </a:solidFill>
              <a:latin typeface="Calibri"/>
            </a:endParaRPr>
          </a:p>
        </p:txBody>
      </p:sp>
      <p:sp>
        <p:nvSpPr>
          <p:cNvPr id="464" name="TextBox 463"/>
          <p:cNvSpPr txBox="1"/>
          <p:nvPr/>
        </p:nvSpPr>
        <p:spPr>
          <a:xfrm>
            <a:off x="4291803" y="4583525"/>
            <a:ext cx="226883" cy="110182"/>
          </a:xfrm>
          <a:prstGeom prst="rect">
            <a:avLst/>
          </a:prstGeom>
          <a:noFill/>
        </p:spPr>
        <p:txBody>
          <a:bodyPr wrap="none" lIns="32917" tIns="16458" rIns="32917" bIns="16458" rtlCol="0">
            <a:spAutoFit/>
          </a:bodyPr>
          <a:lstStyle/>
          <a:p>
            <a:pPr defTabSz="329175" fontAlgn="auto">
              <a:spcBef>
                <a:spcPts val="0"/>
              </a:spcBef>
              <a:spcAft>
                <a:spcPts val="0"/>
              </a:spcAft>
            </a:pPr>
            <a:r>
              <a:rPr lang="en-US" sz="500" b="0" dirty="0">
                <a:solidFill>
                  <a:prstClr val="black"/>
                </a:solidFill>
                <a:latin typeface="Calibri"/>
                <a:ea typeface="+mn-ea"/>
                <a:cs typeface="+mn-cs"/>
              </a:rPr>
              <a:t>GID-</a:t>
            </a:r>
            <a:r>
              <a:rPr lang="en-US" sz="500" b="0" i="1" dirty="0">
                <a:solidFill>
                  <a:prstClr val="black"/>
                </a:solidFill>
                <a:latin typeface="Calibri"/>
                <a:ea typeface="+mn-ea"/>
                <a:cs typeface="+mn-cs"/>
              </a:rPr>
              <a:t>5</a:t>
            </a:r>
          </a:p>
        </p:txBody>
      </p:sp>
      <p:sp>
        <p:nvSpPr>
          <p:cNvPr id="465" name="TextBox 464"/>
          <p:cNvSpPr txBox="1"/>
          <p:nvPr/>
        </p:nvSpPr>
        <p:spPr>
          <a:xfrm rot="5400000">
            <a:off x="4570692" y="4755951"/>
            <a:ext cx="119601" cy="125570"/>
          </a:xfrm>
          <a:prstGeom prst="rect">
            <a:avLst/>
          </a:prstGeom>
          <a:noFill/>
        </p:spPr>
        <p:txBody>
          <a:bodyPr wrap="none" lIns="32917" tIns="16458" rIns="32917" bIns="16458" rtlCol="0">
            <a:spAutoFit/>
          </a:bodyPr>
          <a:lstStyle/>
          <a:p>
            <a:pPr defTabSz="329175" fontAlgn="auto">
              <a:spcBef>
                <a:spcPts val="0"/>
              </a:spcBef>
              <a:spcAft>
                <a:spcPts val="0"/>
              </a:spcAft>
            </a:pPr>
            <a:r>
              <a:rPr lang="en-US" sz="600" b="0" dirty="0">
                <a:solidFill>
                  <a:prstClr val="black"/>
                </a:solidFill>
                <a:latin typeface="Calibri"/>
                <a:ea typeface="+mn-ea"/>
                <a:cs typeface="+mn-cs"/>
              </a:rPr>
              <a:t>…</a:t>
            </a:r>
          </a:p>
        </p:txBody>
      </p:sp>
      <p:cxnSp>
        <p:nvCxnSpPr>
          <p:cNvPr id="466" name="Straight Connector 465"/>
          <p:cNvCxnSpPr/>
          <p:nvPr/>
        </p:nvCxnSpPr>
        <p:spPr>
          <a:xfrm>
            <a:off x="4889147" y="3784885"/>
            <a:ext cx="0" cy="1138077"/>
          </a:xfrm>
          <a:prstGeom prst="line">
            <a:avLst/>
          </a:prstGeom>
        </p:spPr>
        <p:style>
          <a:lnRef idx="1">
            <a:schemeClr val="accent1"/>
          </a:lnRef>
          <a:fillRef idx="0">
            <a:schemeClr val="accent1"/>
          </a:fillRef>
          <a:effectRef idx="0">
            <a:schemeClr val="accent1"/>
          </a:effectRef>
          <a:fontRef idx="minor">
            <a:schemeClr val="tx1"/>
          </a:fontRef>
        </p:style>
      </p:cxnSp>
      <p:grpSp>
        <p:nvGrpSpPr>
          <p:cNvPr id="467" name="Group 466"/>
          <p:cNvGrpSpPr/>
          <p:nvPr/>
        </p:nvGrpSpPr>
        <p:grpSpPr>
          <a:xfrm>
            <a:off x="4991905" y="4084941"/>
            <a:ext cx="248730" cy="843582"/>
            <a:chOff x="7844752" y="13219451"/>
            <a:chExt cx="773828" cy="1734169"/>
          </a:xfrm>
        </p:grpSpPr>
        <p:cxnSp>
          <p:nvCxnSpPr>
            <p:cNvPr id="468" name="Straight Connector 467"/>
            <p:cNvCxnSpPr/>
            <p:nvPr/>
          </p:nvCxnSpPr>
          <p:spPr>
            <a:xfrm>
              <a:off x="7844752" y="13219451"/>
              <a:ext cx="0" cy="1734169"/>
            </a:xfrm>
            <a:prstGeom prst="line">
              <a:avLst/>
            </a:prstGeom>
          </p:spPr>
          <p:style>
            <a:lnRef idx="1">
              <a:schemeClr val="accent1"/>
            </a:lnRef>
            <a:fillRef idx="0">
              <a:schemeClr val="accent1"/>
            </a:fillRef>
            <a:effectRef idx="0">
              <a:schemeClr val="accent1"/>
            </a:effectRef>
            <a:fontRef idx="minor">
              <a:schemeClr val="tx1"/>
            </a:fontRef>
          </p:style>
        </p:cxnSp>
        <p:cxnSp>
          <p:nvCxnSpPr>
            <p:cNvPr id="469" name="Straight Connector 468"/>
            <p:cNvCxnSpPr/>
            <p:nvPr/>
          </p:nvCxnSpPr>
          <p:spPr>
            <a:xfrm>
              <a:off x="8147493" y="13225404"/>
              <a:ext cx="0" cy="1722457"/>
            </a:xfrm>
            <a:prstGeom prst="line">
              <a:avLst/>
            </a:prstGeom>
          </p:spPr>
          <p:style>
            <a:lnRef idx="1">
              <a:schemeClr val="accent1"/>
            </a:lnRef>
            <a:fillRef idx="0">
              <a:schemeClr val="accent1"/>
            </a:fillRef>
            <a:effectRef idx="0">
              <a:schemeClr val="accent1"/>
            </a:effectRef>
            <a:fontRef idx="minor">
              <a:schemeClr val="tx1"/>
            </a:fontRef>
          </p:style>
        </p:cxnSp>
        <p:cxnSp>
          <p:nvCxnSpPr>
            <p:cNvPr id="470" name="Straight Connector 469"/>
            <p:cNvCxnSpPr/>
            <p:nvPr/>
          </p:nvCxnSpPr>
          <p:spPr>
            <a:xfrm>
              <a:off x="8618580" y="13225403"/>
              <a:ext cx="0" cy="1714478"/>
            </a:xfrm>
            <a:prstGeom prst="line">
              <a:avLst/>
            </a:prstGeom>
          </p:spPr>
          <p:style>
            <a:lnRef idx="1">
              <a:schemeClr val="accent1"/>
            </a:lnRef>
            <a:fillRef idx="0">
              <a:schemeClr val="accent1"/>
            </a:fillRef>
            <a:effectRef idx="0">
              <a:schemeClr val="accent1"/>
            </a:effectRef>
            <a:fontRef idx="minor">
              <a:schemeClr val="tx1"/>
            </a:fontRef>
          </p:style>
        </p:cxnSp>
      </p:grpSp>
      <p:cxnSp>
        <p:nvCxnSpPr>
          <p:cNvPr id="471" name="Straight Connector 470"/>
          <p:cNvCxnSpPr/>
          <p:nvPr/>
        </p:nvCxnSpPr>
        <p:spPr>
          <a:xfrm>
            <a:off x="4729809" y="3790779"/>
            <a:ext cx="0" cy="1135500"/>
          </a:xfrm>
          <a:prstGeom prst="line">
            <a:avLst/>
          </a:prstGeom>
        </p:spPr>
        <p:style>
          <a:lnRef idx="1">
            <a:schemeClr val="accent1"/>
          </a:lnRef>
          <a:fillRef idx="0">
            <a:schemeClr val="accent1"/>
          </a:fillRef>
          <a:effectRef idx="0">
            <a:schemeClr val="accent1"/>
          </a:effectRef>
          <a:fontRef idx="minor">
            <a:schemeClr val="tx1"/>
          </a:fontRef>
        </p:style>
      </p:cxnSp>
      <p:cxnSp>
        <p:nvCxnSpPr>
          <p:cNvPr id="472" name="Straight Connector 471"/>
          <p:cNvCxnSpPr/>
          <p:nvPr/>
        </p:nvCxnSpPr>
        <p:spPr>
          <a:xfrm>
            <a:off x="4495281" y="3794988"/>
            <a:ext cx="0" cy="1135500"/>
          </a:xfrm>
          <a:prstGeom prst="line">
            <a:avLst/>
          </a:prstGeom>
        </p:spPr>
        <p:style>
          <a:lnRef idx="1">
            <a:schemeClr val="accent1"/>
          </a:lnRef>
          <a:fillRef idx="0">
            <a:schemeClr val="accent1"/>
          </a:fillRef>
          <a:effectRef idx="0">
            <a:schemeClr val="accent1"/>
          </a:effectRef>
          <a:fontRef idx="minor">
            <a:schemeClr val="tx1"/>
          </a:fontRef>
        </p:style>
      </p:cxnSp>
      <p:sp>
        <p:nvSpPr>
          <p:cNvPr id="473" name="TextBox 472"/>
          <p:cNvSpPr txBox="1"/>
          <p:nvPr/>
        </p:nvSpPr>
        <p:spPr>
          <a:xfrm>
            <a:off x="4856094" y="3779148"/>
            <a:ext cx="542512" cy="79404"/>
          </a:xfrm>
          <a:prstGeom prst="rect">
            <a:avLst/>
          </a:prstGeom>
          <a:noFill/>
        </p:spPr>
        <p:txBody>
          <a:bodyPr wrap="none" lIns="32917" tIns="16458" rIns="32917" bIns="16458" rtlCol="0">
            <a:spAutoFit/>
          </a:bodyPr>
          <a:lstStyle/>
          <a:p>
            <a:pPr algn="ctr" defTabSz="329175" fontAlgn="auto">
              <a:spcBef>
                <a:spcPts val="0"/>
              </a:spcBef>
              <a:spcAft>
                <a:spcPts val="0"/>
              </a:spcAft>
            </a:pPr>
            <a:r>
              <a:rPr lang="en-US" sz="300" b="0" dirty="0">
                <a:solidFill>
                  <a:prstClr val="black"/>
                </a:solidFill>
                <a:latin typeface="Calibri"/>
                <a:ea typeface="+mn-ea"/>
                <a:cs typeface="+mn-cs"/>
              </a:rPr>
              <a:t>Predicted/Matched genotypes</a:t>
            </a:r>
          </a:p>
        </p:txBody>
      </p:sp>
      <p:sp>
        <p:nvSpPr>
          <p:cNvPr id="474" name="TextBox 473"/>
          <p:cNvSpPr txBox="1"/>
          <p:nvPr/>
        </p:nvSpPr>
        <p:spPr>
          <a:xfrm>
            <a:off x="3617652" y="1543524"/>
            <a:ext cx="131424" cy="94793"/>
          </a:xfrm>
          <a:prstGeom prst="rect">
            <a:avLst/>
          </a:prstGeom>
          <a:noFill/>
        </p:spPr>
        <p:txBody>
          <a:bodyPr wrap="none" lIns="32917" tIns="16458" rIns="32917" bIns="16458" rtlCol="0">
            <a:spAutoFit/>
          </a:bodyPr>
          <a:lstStyle/>
          <a:p>
            <a:pPr defTabSz="329175" fontAlgn="auto">
              <a:spcBef>
                <a:spcPts val="0"/>
              </a:spcBef>
              <a:spcAft>
                <a:spcPts val="0"/>
              </a:spcAft>
            </a:pPr>
            <a:r>
              <a:rPr lang="en-US" sz="400" b="0" dirty="0">
                <a:solidFill>
                  <a:prstClr val="black"/>
                </a:solidFill>
                <a:latin typeface="Calibri"/>
                <a:ea typeface="+mn-ea"/>
                <a:cs typeface="+mn-cs"/>
              </a:rPr>
              <a:t>0.1</a:t>
            </a:r>
          </a:p>
        </p:txBody>
      </p:sp>
      <p:sp>
        <p:nvSpPr>
          <p:cNvPr id="475" name="TextBox 474"/>
          <p:cNvSpPr txBox="1"/>
          <p:nvPr/>
        </p:nvSpPr>
        <p:spPr>
          <a:xfrm>
            <a:off x="3617652" y="1658511"/>
            <a:ext cx="131424" cy="94793"/>
          </a:xfrm>
          <a:prstGeom prst="rect">
            <a:avLst/>
          </a:prstGeom>
          <a:noFill/>
        </p:spPr>
        <p:txBody>
          <a:bodyPr wrap="none" lIns="32917" tIns="16458" rIns="32917" bIns="16458" rtlCol="0">
            <a:spAutoFit/>
          </a:bodyPr>
          <a:lstStyle/>
          <a:p>
            <a:pPr defTabSz="329175" fontAlgn="auto">
              <a:spcBef>
                <a:spcPts val="0"/>
              </a:spcBef>
              <a:spcAft>
                <a:spcPts val="0"/>
              </a:spcAft>
            </a:pPr>
            <a:r>
              <a:rPr lang="en-US" sz="400" b="0" dirty="0">
                <a:solidFill>
                  <a:prstClr val="black"/>
                </a:solidFill>
                <a:latin typeface="Calibri"/>
                <a:ea typeface="+mn-ea"/>
                <a:cs typeface="+mn-cs"/>
              </a:rPr>
              <a:t>0.5</a:t>
            </a:r>
          </a:p>
        </p:txBody>
      </p:sp>
      <p:sp>
        <p:nvSpPr>
          <p:cNvPr id="476" name="TextBox 475"/>
          <p:cNvSpPr txBox="1"/>
          <p:nvPr/>
        </p:nvSpPr>
        <p:spPr>
          <a:xfrm>
            <a:off x="3603740" y="1958405"/>
            <a:ext cx="147128" cy="94793"/>
          </a:xfrm>
          <a:prstGeom prst="rect">
            <a:avLst/>
          </a:prstGeom>
          <a:noFill/>
        </p:spPr>
        <p:txBody>
          <a:bodyPr wrap="none" lIns="32917" tIns="16458" rIns="32917" bIns="16458" rtlCol="0">
            <a:spAutoFit/>
          </a:bodyPr>
          <a:lstStyle/>
          <a:p>
            <a:pPr defTabSz="329175" fontAlgn="auto">
              <a:spcBef>
                <a:spcPts val="0"/>
              </a:spcBef>
              <a:spcAft>
                <a:spcPts val="0"/>
              </a:spcAft>
            </a:pPr>
            <a:r>
              <a:rPr lang="en-US" sz="400" b="0" dirty="0">
                <a:solidFill>
                  <a:prstClr val="black"/>
                </a:solidFill>
                <a:latin typeface="Calibri"/>
                <a:ea typeface="+mn-ea"/>
                <a:cs typeface="+mn-cs"/>
              </a:rPr>
              <a:t>-0.2</a:t>
            </a:r>
          </a:p>
        </p:txBody>
      </p:sp>
      <p:sp>
        <p:nvSpPr>
          <p:cNvPr id="477" name="TextBox 476"/>
          <p:cNvSpPr txBox="1"/>
          <p:nvPr/>
        </p:nvSpPr>
        <p:spPr>
          <a:xfrm>
            <a:off x="3714127" y="1539846"/>
            <a:ext cx="147128" cy="94793"/>
          </a:xfrm>
          <a:prstGeom prst="rect">
            <a:avLst/>
          </a:prstGeom>
          <a:noFill/>
        </p:spPr>
        <p:txBody>
          <a:bodyPr wrap="none" lIns="32917" tIns="16458" rIns="32917" bIns="16458" rtlCol="0">
            <a:spAutoFit/>
          </a:bodyPr>
          <a:lstStyle/>
          <a:p>
            <a:pPr defTabSz="329175" fontAlgn="auto">
              <a:spcBef>
                <a:spcPts val="0"/>
              </a:spcBef>
              <a:spcAft>
                <a:spcPts val="0"/>
              </a:spcAft>
            </a:pPr>
            <a:r>
              <a:rPr lang="en-US" sz="400" b="0" dirty="0">
                <a:solidFill>
                  <a:prstClr val="black"/>
                </a:solidFill>
                <a:latin typeface="Calibri"/>
                <a:ea typeface="+mn-ea"/>
                <a:cs typeface="+mn-cs"/>
              </a:rPr>
              <a:t>-2.7</a:t>
            </a:r>
          </a:p>
        </p:txBody>
      </p:sp>
      <p:sp>
        <p:nvSpPr>
          <p:cNvPr id="478" name="TextBox 477"/>
          <p:cNvSpPr txBox="1"/>
          <p:nvPr/>
        </p:nvSpPr>
        <p:spPr>
          <a:xfrm>
            <a:off x="3728040" y="1654833"/>
            <a:ext cx="131424" cy="94793"/>
          </a:xfrm>
          <a:prstGeom prst="rect">
            <a:avLst/>
          </a:prstGeom>
          <a:noFill/>
        </p:spPr>
        <p:txBody>
          <a:bodyPr wrap="none" lIns="32917" tIns="16458" rIns="32917" bIns="16458" rtlCol="0">
            <a:spAutoFit/>
          </a:bodyPr>
          <a:lstStyle/>
          <a:p>
            <a:pPr defTabSz="329175" fontAlgn="auto">
              <a:spcBef>
                <a:spcPts val="0"/>
              </a:spcBef>
              <a:spcAft>
                <a:spcPts val="0"/>
              </a:spcAft>
            </a:pPr>
            <a:r>
              <a:rPr lang="en-US" sz="400" b="0" dirty="0">
                <a:solidFill>
                  <a:prstClr val="black"/>
                </a:solidFill>
                <a:latin typeface="Calibri"/>
                <a:ea typeface="+mn-ea"/>
                <a:cs typeface="+mn-cs"/>
              </a:rPr>
              <a:t>8.6</a:t>
            </a:r>
          </a:p>
        </p:txBody>
      </p:sp>
      <p:sp>
        <p:nvSpPr>
          <p:cNvPr id="479" name="TextBox 478"/>
          <p:cNvSpPr txBox="1"/>
          <p:nvPr/>
        </p:nvSpPr>
        <p:spPr>
          <a:xfrm>
            <a:off x="3728039" y="1954728"/>
            <a:ext cx="131424" cy="94793"/>
          </a:xfrm>
          <a:prstGeom prst="rect">
            <a:avLst/>
          </a:prstGeom>
          <a:noFill/>
        </p:spPr>
        <p:txBody>
          <a:bodyPr wrap="none" lIns="32917" tIns="16458" rIns="32917" bIns="16458" rtlCol="0">
            <a:spAutoFit/>
          </a:bodyPr>
          <a:lstStyle/>
          <a:p>
            <a:pPr defTabSz="329175" fontAlgn="auto">
              <a:spcBef>
                <a:spcPts val="0"/>
              </a:spcBef>
              <a:spcAft>
                <a:spcPts val="0"/>
              </a:spcAft>
            </a:pPr>
            <a:r>
              <a:rPr lang="en-US" sz="400" b="0" dirty="0">
                <a:solidFill>
                  <a:prstClr val="black"/>
                </a:solidFill>
                <a:latin typeface="Calibri"/>
                <a:ea typeface="+mn-ea"/>
                <a:cs typeface="+mn-cs"/>
              </a:rPr>
              <a:t>5.4</a:t>
            </a:r>
          </a:p>
        </p:txBody>
      </p:sp>
      <p:sp>
        <p:nvSpPr>
          <p:cNvPr id="480" name="TextBox 479"/>
          <p:cNvSpPr txBox="1"/>
          <p:nvPr/>
        </p:nvSpPr>
        <p:spPr>
          <a:xfrm>
            <a:off x="3964690" y="1538925"/>
            <a:ext cx="157422" cy="94793"/>
          </a:xfrm>
          <a:prstGeom prst="rect">
            <a:avLst/>
          </a:prstGeom>
          <a:noFill/>
        </p:spPr>
        <p:txBody>
          <a:bodyPr wrap="none" lIns="32917" tIns="16458" rIns="32917" bIns="16458" rtlCol="0">
            <a:spAutoFit/>
          </a:bodyPr>
          <a:lstStyle/>
          <a:p>
            <a:pPr defTabSz="329175" fontAlgn="auto">
              <a:spcBef>
                <a:spcPts val="0"/>
              </a:spcBef>
              <a:spcAft>
                <a:spcPts val="0"/>
              </a:spcAft>
            </a:pPr>
            <a:r>
              <a:rPr lang="en-US" sz="400" b="0" dirty="0">
                <a:solidFill>
                  <a:prstClr val="black"/>
                </a:solidFill>
                <a:latin typeface="Calibri"/>
                <a:ea typeface="+mn-ea"/>
                <a:cs typeface="+mn-cs"/>
              </a:rPr>
              <a:t>90.3</a:t>
            </a:r>
          </a:p>
        </p:txBody>
      </p:sp>
      <p:sp>
        <p:nvSpPr>
          <p:cNvPr id="481" name="TextBox 480"/>
          <p:cNvSpPr txBox="1"/>
          <p:nvPr/>
        </p:nvSpPr>
        <p:spPr>
          <a:xfrm>
            <a:off x="3964690" y="1653914"/>
            <a:ext cx="157422" cy="94793"/>
          </a:xfrm>
          <a:prstGeom prst="rect">
            <a:avLst/>
          </a:prstGeom>
          <a:noFill/>
        </p:spPr>
        <p:txBody>
          <a:bodyPr wrap="none" lIns="32917" tIns="16458" rIns="32917" bIns="16458" rtlCol="0">
            <a:spAutoFit/>
          </a:bodyPr>
          <a:lstStyle/>
          <a:p>
            <a:pPr defTabSz="329175" fontAlgn="auto">
              <a:spcBef>
                <a:spcPts val="0"/>
              </a:spcBef>
              <a:spcAft>
                <a:spcPts val="0"/>
              </a:spcAft>
            </a:pPr>
            <a:r>
              <a:rPr lang="en-US" sz="400" b="0" dirty="0">
                <a:solidFill>
                  <a:prstClr val="black"/>
                </a:solidFill>
                <a:latin typeface="Calibri"/>
                <a:ea typeface="+mn-ea"/>
                <a:cs typeface="+mn-cs"/>
              </a:rPr>
              <a:t>63.5</a:t>
            </a:r>
          </a:p>
        </p:txBody>
      </p:sp>
      <p:sp>
        <p:nvSpPr>
          <p:cNvPr id="482" name="TextBox 481"/>
          <p:cNvSpPr txBox="1"/>
          <p:nvPr/>
        </p:nvSpPr>
        <p:spPr>
          <a:xfrm>
            <a:off x="3964690" y="1953807"/>
            <a:ext cx="157422" cy="94793"/>
          </a:xfrm>
          <a:prstGeom prst="rect">
            <a:avLst/>
          </a:prstGeom>
          <a:noFill/>
        </p:spPr>
        <p:txBody>
          <a:bodyPr wrap="none" lIns="32917" tIns="16458" rIns="32917" bIns="16458" rtlCol="0">
            <a:spAutoFit/>
          </a:bodyPr>
          <a:lstStyle/>
          <a:p>
            <a:pPr defTabSz="329175" fontAlgn="auto">
              <a:spcBef>
                <a:spcPts val="0"/>
              </a:spcBef>
              <a:spcAft>
                <a:spcPts val="0"/>
              </a:spcAft>
            </a:pPr>
            <a:r>
              <a:rPr lang="en-US" sz="400" b="0" dirty="0">
                <a:solidFill>
                  <a:prstClr val="black"/>
                </a:solidFill>
                <a:latin typeface="Calibri"/>
                <a:ea typeface="+mn-ea"/>
                <a:cs typeface="+mn-cs"/>
              </a:rPr>
              <a:t>50.3</a:t>
            </a:r>
          </a:p>
        </p:txBody>
      </p:sp>
      <p:sp>
        <p:nvSpPr>
          <p:cNvPr id="483" name="TextBox 482"/>
          <p:cNvSpPr txBox="1"/>
          <p:nvPr/>
        </p:nvSpPr>
        <p:spPr>
          <a:xfrm>
            <a:off x="5350687" y="1524105"/>
            <a:ext cx="92476" cy="94793"/>
          </a:xfrm>
          <a:prstGeom prst="rect">
            <a:avLst/>
          </a:prstGeom>
          <a:noFill/>
        </p:spPr>
        <p:txBody>
          <a:bodyPr wrap="none" lIns="32917" tIns="16458" rIns="32917" bIns="16458" rtlCol="0">
            <a:spAutoFit/>
          </a:bodyPr>
          <a:lstStyle/>
          <a:p>
            <a:pPr defTabSz="329175" fontAlgn="auto">
              <a:spcBef>
                <a:spcPts val="0"/>
              </a:spcBef>
              <a:spcAft>
                <a:spcPts val="0"/>
              </a:spcAft>
            </a:pPr>
            <a:r>
              <a:rPr lang="en-US" sz="400" b="0" dirty="0">
                <a:solidFill>
                  <a:prstClr val="black"/>
                </a:solidFill>
                <a:latin typeface="Calibri"/>
                <a:ea typeface="+mn-ea"/>
                <a:cs typeface="+mn-cs"/>
              </a:rPr>
              <a:t>0</a:t>
            </a:r>
          </a:p>
        </p:txBody>
      </p:sp>
      <p:sp>
        <p:nvSpPr>
          <p:cNvPr id="484" name="TextBox 483"/>
          <p:cNvSpPr txBox="1"/>
          <p:nvPr/>
        </p:nvSpPr>
        <p:spPr>
          <a:xfrm>
            <a:off x="5352010" y="1647675"/>
            <a:ext cx="92476" cy="94793"/>
          </a:xfrm>
          <a:prstGeom prst="rect">
            <a:avLst/>
          </a:prstGeom>
          <a:noFill/>
        </p:spPr>
        <p:txBody>
          <a:bodyPr wrap="none" lIns="32917" tIns="16458" rIns="32917" bIns="16458" rtlCol="0">
            <a:spAutoFit/>
          </a:bodyPr>
          <a:lstStyle/>
          <a:p>
            <a:pPr defTabSz="329175" fontAlgn="auto">
              <a:spcBef>
                <a:spcPts val="0"/>
              </a:spcBef>
              <a:spcAft>
                <a:spcPts val="0"/>
              </a:spcAft>
            </a:pPr>
            <a:r>
              <a:rPr lang="en-US" sz="400" b="0" dirty="0">
                <a:solidFill>
                  <a:prstClr val="black"/>
                </a:solidFill>
                <a:latin typeface="Calibri"/>
                <a:ea typeface="+mn-ea"/>
                <a:cs typeface="+mn-cs"/>
              </a:rPr>
              <a:t>2</a:t>
            </a:r>
          </a:p>
        </p:txBody>
      </p:sp>
      <p:sp>
        <p:nvSpPr>
          <p:cNvPr id="485" name="TextBox 484"/>
          <p:cNvSpPr txBox="1"/>
          <p:nvPr/>
        </p:nvSpPr>
        <p:spPr>
          <a:xfrm>
            <a:off x="5352011" y="1944236"/>
            <a:ext cx="92476" cy="94793"/>
          </a:xfrm>
          <a:prstGeom prst="rect">
            <a:avLst/>
          </a:prstGeom>
          <a:noFill/>
        </p:spPr>
        <p:txBody>
          <a:bodyPr wrap="none" lIns="32917" tIns="16458" rIns="32917" bIns="16458" rtlCol="0">
            <a:spAutoFit/>
          </a:bodyPr>
          <a:lstStyle/>
          <a:p>
            <a:pPr defTabSz="329175" fontAlgn="auto">
              <a:spcBef>
                <a:spcPts val="0"/>
              </a:spcBef>
              <a:spcAft>
                <a:spcPts val="0"/>
              </a:spcAft>
            </a:pPr>
            <a:r>
              <a:rPr lang="en-US" sz="400" b="0" dirty="0">
                <a:solidFill>
                  <a:prstClr val="black"/>
                </a:solidFill>
                <a:latin typeface="Calibri"/>
                <a:ea typeface="+mn-ea"/>
                <a:cs typeface="+mn-cs"/>
              </a:rPr>
              <a:t>1</a:t>
            </a:r>
          </a:p>
        </p:txBody>
      </p:sp>
      <p:sp>
        <p:nvSpPr>
          <p:cNvPr id="486" name="TextBox 485"/>
          <p:cNvSpPr txBox="1"/>
          <p:nvPr/>
        </p:nvSpPr>
        <p:spPr>
          <a:xfrm>
            <a:off x="5455278" y="1525869"/>
            <a:ext cx="92476" cy="94793"/>
          </a:xfrm>
          <a:prstGeom prst="rect">
            <a:avLst/>
          </a:prstGeom>
          <a:noFill/>
        </p:spPr>
        <p:txBody>
          <a:bodyPr wrap="none" lIns="32917" tIns="16458" rIns="32917" bIns="16458" rtlCol="0">
            <a:spAutoFit/>
          </a:bodyPr>
          <a:lstStyle/>
          <a:p>
            <a:pPr defTabSz="329175" fontAlgn="auto">
              <a:spcBef>
                <a:spcPts val="0"/>
              </a:spcBef>
              <a:spcAft>
                <a:spcPts val="0"/>
              </a:spcAft>
            </a:pPr>
            <a:r>
              <a:rPr lang="en-US" sz="400" b="0" dirty="0">
                <a:solidFill>
                  <a:prstClr val="black"/>
                </a:solidFill>
                <a:latin typeface="Calibri"/>
                <a:ea typeface="+mn-ea"/>
                <a:cs typeface="+mn-cs"/>
              </a:rPr>
              <a:t>1</a:t>
            </a:r>
          </a:p>
        </p:txBody>
      </p:sp>
      <p:sp>
        <p:nvSpPr>
          <p:cNvPr id="487" name="TextBox 486"/>
          <p:cNvSpPr txBox="1"/>
          <p:nvPr/>
        </p:nvSpPr>
        <p:spPr>
          <a:xfrm>
            <a:off x="5456601" y="1649439"/>
            <a:ext cx="92476" cy="94793"/>
          </a:xfrm>
          <a:prstGeom prst="rect">
            <a:avLst/>
          </a:prstGeom>
          <a:noFill/>
        </p:spPr>
        <p:txBody>
          <a:bodyPr wrap="none" lIns="32917" tIns="16458" rIns="32917" bIns="16458" rtlCol="0">
            <a:spAutoFit/>
          </a:bodyPr>
          <a:lstStyle/>
          <a:p>
            <a:pPr defTabSz="329175" fontAlgn="auto">
              <a:spcBef>
                <a:spcPts val="0"/>
              </a:spcBef>
              <a:spcAft>
                <a:spcPts val="0"/>
              </a:spcAft>
            </a:pPr>
            <a:r>
              <a:rPr lang="en-US" sz="400" b="0" dirty="0">
                <a:solidFill>
                  <a:prstClr val="black"/>
                </a:solidFill>
                <a:latin typeface="Calibri"/>
                <a:ea typeface="+mn-ea"/>
                <a:cs typeface="+mn-cs"/>
              </a:rPr>
              <a:t>1</a:t>
            </a:r>
          </a:p>
        </p:txBody>
      </p:sp>
      <p:sp>
        <p:nvSpPr>
          <p:cNvPr id="488" name="TextBox 487"/>
          <p:cNvSpPr txBox="1"/>
          <p:nvPr/>
        </p:nvSpPr>
        <p:spPr>
          <a:xfrm>
            <a:off x="5456602" y="1946000"/>
            <a:ext cx="92476" cy="94793"/>
          </a:xfrm>
          <a:prstGeom prst="rect">
            <a:avLst/>
          </a:prstGeom>
          <a:noFill/>
        </p:spPr>
        <p:txBody>
          <a:bodyPr wrap="none" lIns="32917" tIns="16458" rIns="32917" bIns="16458" rtlCol="0">
            <a:spAutoFit/>
          </a:bodyPr>
          <a:lstStyle/>
          <a:p>
            <a:pPr defTabSz="329175" fontAlgn="auto">
              <a:spcBef>
                <a:spcPts val="0"/>
              </a:spcBef>
              <a:spcAft>
                <a:spcPts val="0"/>
              </a:spcAft>
            </a:pPr>
            <a:r>
              <a:rPr lang="en-US" sz="400" b="0" dirty="0">
                <a:solidFill>
                  <a:prstClr val="black"/>
                </a:solidFill>
                <a:latin typeface="Calibri"/>
                <a:ea typeface="+mn-ea"/>
                <a:cs typeface="+mn-cs"/>
              </a:rPr>
              <a:t>2</a:t>
            </a:r>
          </a:p>
        </p:txBody>
      </p:sp>
      <p:sp>
        <p:nvSpPr>
          <p:cNvPr id="489" name="TextBox 488"/>
          <p:cNvSpPr txBox="1"/>
          <p:nvPr/>
        </p:nvSpPr>
        <p:spPr>
          <a:xfrm>
            <a:off x="5675053" y="1527635"/>
            <a:ext cx="92476" cy="94793"/>
          </a:xfrm>
          <a:prstGeom prst="rect">
            <a:avLst/>
          </a:prstGeom>
          <a:noFill/>
        </p:spPr>
        <p:txBody>
          <a:bodyPr wrap="none" lIns="32917" tIns="16458" rIns="32917" bIns="16458" rtlCol="0">
            <a:spAutoFit/>
          </a:bodyPr>
          <a:lstStyle/>
          <a:p>
            <a:pPr defTabSz="329175" fontAlgn="auto">
              <a:spcBef>
                <a:spcPts val="0"/>
              </a:spcBef>
              <a:spcAft>
                <a:spcPts val="0"/>
              </a:spcAft>
            </a:pPr>
            <a:r>
              <a:rPr lang="en-US" sz="400" b="0" dirty="0">
                <a:solidFill>
                  <a:prstClr val="black"/>
                </a:solidFill>
                <a:latin typeface="Calibri"/>
                <a:ea typeface="+mn-ea"/>
                <a:cs typeface="+mn-cs"/>
              </a:rPr>
              <a:t>1</a:t>
            </a:r>
          </a:p>
        </p:txBody>
      </p:sp>
      <p:sp>
        <p:nvSpPr>
          <p:cNvPr id="490" name="TextBox 489"/>
          <p:cNvSpPr txBox="1"/>
          <p:nvPr/>
        </p:nvSpPr>
        <p:spPr>
          <a:xfrm>
            <a:off x="5676376" y="1651203"/>
            <a:ext cx="92476" cy="94793"/>
          </a:xfrm>
          <a:prstGeom prst="rect">
            <a:avLst/>
          </a:prstGeom>
          <a:noFill/>
        </p:spPr>
        <p:txBody>
          <a:bodyPr wrap="none" lIns="32917" tIns="16458" rIns="32917" bIns="16458" rtlCol="0">
            <a:spAutoFit/>
          </a:bodyPr>
          <a:lstStyle/>
          <a:p>
            <a:pPr defTabSz="329175" fontAlgn="auto">
              <a:spcBef>
                <a:spcPts val="0"/>
              </a:spcBef>
              <a:spcAft>
                <a:spcPts val="0"/>
              </a:spcAft>
            </a:pPr>
            <a:r>
              <a:rPr lang="en-US" sz="400" b="0" dirty="0">
                <a:solidFill>
                  <a:prstClr val="black"/>
                </a:solidFill>
                <a:latin typeface="Calibri"/>
                <a:ea typeface="+mn-ea"/>
                <a:cs typeface="+mn-cs"/>
              </a:rPr>
              <a:t>0</a:t>
            </a:r>
          </a:p>
        </p:txBody>
      </p:sp>
      <p:sp>
        <p:nvSpPr>
          <p:cNvPr id="491" name="TextBox 490"/>
          <p:cNvSpPr txBox="1"/>
          <p:nvPr/>
        </p:nvSpPr>
        <p:spPr>
          <a:xfrm>
            <a:off x="5676377" y="1947765"/>
            <a:ext cx="92476" cy="94793"/>
          </a:xfrm>
          <a:prstGeom prst="rect">
            <a:avLst/>
          </a:prstGeom>
          <a:noFill/>
        </p:spPr>
        <p:txBody>
          <a:bodyPr wrap="none" lIns="32917" tIns="16458" rIns="32917" bIns="16458" rtlCol="0">
            <a:spAutoFit/>
          </a:bodyPr>
          <a:lstStyle/>
          <a:p>
            <a:pPr defTabSz="329175" fontAlgn="auto">
              <a:spcBef>
                <a:spcPts val="0"/>
              </a:spcBef>
              <a:spcAft>
                <a:spcPts val="0"/>
              </a:spcAft>
            </a:pPr>
            <a:r>
              <a:rPr lang="en-US" sz="400" b="0" dirty="0">
                <a:solidFill>
                  <a:prstClr val="black"/>
                </a:solidFill>
                <a:latin typeface="Calibri"/>
                <a:ea typeface="+mn-ea"/>
                <a:cs typeface="+mn-cs"/>
              </a:rPr>
              <a:t>1</a:t>
            </a:r>
          </a:p>
        </p:txBody>
      </p:sp>
      <p:sp>
        <p:nvSpPr>
          <p:cNvPr id="492" name="TextBox 491"/>
          <p:cNvSpPr txBox="1"/>
          <p:nvPr/>
        </p:nvSpPr>
        <p:spPr>
          <a:xfrm>
            <a:off x="3636187" y="3151667"/>
            <a:ext cx="92476" cy="94793"/>
          </a:xfrm>
          <a:prstGeom prst="rect">
            <a:avLst/>
          </a:prstGeom>
          <a:noFill/>
        </p:spPr>
        <p:txBody>
          <a:bodyPr wrap="none" lIns="32917" tIns="16458" rIns="32917" bIns="16458" rtlCol="0">
            <a:spAutoFit/>
          </a:bodyPr>
          <a:lstStyle/>
          <a:p>
            <a:pPr defTabSz="329175" fontAlgn="auto">
              <a:spcBef>
                <a:spcPts val="0"/>
              </a:spcBef>
              <a:spcAft>
                <a:spcPts val="0"/>
              </a:spcAft>
            </a:pPr>
            <a:r>
              <a:rPr lang="en-US" sz="400" b="0" dirty="0">
                <a:solidFill>
                  <a:prstClr val="black"/>
                </a:solidFill>
                <a:latin typeface="Calibri"/>
                <a:ea typeface="+mn-ea"/>
                <a:cs typeface="+mn-cs"/>
              </a:rPr>
              <a:t>1</a:t>
            </a:r>
          </a:p>
        </p:txBody>
      </p:sp>
      <p:sp>
        <p:nvSpPr>
          <p:cNvPr id="493" name="TextBox 492"/>
          <p:cNvSpPr txBox="1"/>
          <p:nvPr/>
        </p:nvSpPr>
        <p:spPr>
          <a:xfrm>
            <a:off x="3637510" y="3275235"/>
            <a:ext cx="92476" cy="94793"/>
          </a:xfrm>
          <a:prstGeom prst="rect">
            <a:avLst/>
          </a:prstGeom>
          <a:noFill/>
        </p:spPr>
        <p:txBody>
          <a:bodyPr wrap="none" lIns="32917" tIns="16458" rIns="32917" bIns="16458" rtlCol="0">
            <a:spAutoFit/>
          </a:bodyPr>
          <a:lstStyle/>
          <a:p>
            <a:pPr defTabSz="329175" fontAlgn="auto">
              <a:spcBef>
                <a:spcPts val="0"/>
              </a:spcBef>
              <a:spcAft>
                <a:spcPts val="0"/>
              </a:spcAft>
            </a:pPr>
            <a:r>
              <a:rPr lang="en-US" sz="400" b="0" dirty="0">
                <a:solidFill>
                  <a:prstClr val="black"/>
                </a:solidFill>
                <a:latin typeface="Calibri"/>
                <a:ea typeface="+mn-ea"/>
                <a:cs typeface="+mn-cs"/>
              </a:rPr>
              <a:t>2</a:t>
            </a:r>
          </a:p>
        </p:txBody>
      </p:sp>
      <p:sp>
        <p:nvSpPr>
          <p:cNvPr id="494" name="TextBox 493"/>
          <p:cNvSpPr txBox="1"/>
          <p:nvPr/>
        </p:nvSpPr>
        <p:spPr>
          <a:xfrm>
            <a:off x="3637511" y="3571797"/>
            <a:ext cx="92476" cy="94793"/>
          </a:xfrm>
          <a:prstGeom prst="rect">
            <a:avLst/>
          </a:prstGeom>
          <a:noFill/>
        </p:spPr>
        <p:txBody>
          <a:bodyPr wrap="none" lIns="32917" tIns="16458" rIns="32917" bIns="16458" rtlCol="0">
            <a:spAutoFit/>
          </a:bodyPr>
          <a:lstStyle/>
          <a:p>
            <a:pPr defTabSz="329175" fontAlgn="auto">
              <a:spcBef>
                <a:spcPts val="0"/>
              </a:spcBef>
              <a:spcAft>
                <a:spcPts val="0"/>
              </a:spcAft>
            </a:pPr>
            <a:r>
              <a:rPr lang="en-US" sz="400" b="0" dirty="0">
                <a:solidFill>
                  <a:prstClr val="black"/>
                </a:solidFill>
                <a:latin typeface="Calibri"/>
                <a:ea typeface="+mn-ea"/>
                <a:cs typeface="+mn-cs"/>
              </a:rPr>
              <a:t>0</a:t>
            </a:r>
          </a:p>
        </p:txBody>
      </p:sp>
      <p:sp>
        <p:nvSpPr>
          <p:cNvPr id="495" name="TextBox 494"/>
          <p:cNvSpPr txBox="1"/>
          <p:nvPr/>
        </p:nvSpPr>
        <p:spPr>
          <a:xfrm>
            <a:off x="3739454" y="3151668"/>
            <a:ext cx="92476" cy="94793"/>
          </a:xfrm>
          <a:prstGeom prst="rect">
            <a:avLst/>
          </a:prstGeom>
          <a:noFill/>
        </p:spPr>
        <p:txBody>
          <a:bodyPr wrap="none" lIns="32917" tIns="16458" rIns="32917" bIns="16458" rtlCol="0">
            <a:spAutoFit/>
          </a:bodyPr>
          <a:lstStyle/>
          <a:p>
            <a:pPr defTabSz="329175" fontAlgn="auto">
              <a:spcBef>
                <a:spcPts val="0"/>
              </a:spcBef>
              <a:spcAft>
                <a:spcPts val="0"/>
              </a:spcAft>
            </a:pPr>
            <a:r>
              <a:rPr lang="en-US" sz="400" b="0" dirty="0">
                <a:solidFill>
                  <a:prstClr val="black"/>
                </a:solidFill>
                <a:latin typeface="Calibri"/>
                <a:ea typeface="+mn-ea"/>
                <a:cs typeface="+mn-cs"/>
              </a:rPr>
              <a:t>0</a:t>
            </a:r>
          </a:p>
        </p:txBody>
      </p:sp>
      <p:sp>
        <p:nvSpPr>
          <p:cNvPr id="496" name="TextBox 495"/>
          <p:cNvSpPr txBox="1"/>
          <p:nvPr/>
        </p:nvSpPr>
        <p:spPr>
          <a:xfrm>
            <a:off x="3740777" y="3275235"/>
            <a:ext cx="92476" cy="94793"/>
          </a:xfrm>
          <a:prstGeom prst="rect">
            <a:avLst/>
          </a:prstGeom>
          <a:noFill/>
        </p:spPr>
        <p:txBody>
          <a:bodyPr wrap="none" lIns="32917" tIns="16458" rIns="32917" bIns="16458" rtlCol="0">
            <a:spAutoFit/>
          </a:bodyPr>
          <a:lstStyle/>
          <a:p>
            <a:pPr defTabSz="329175" fontAlgn="auto">
              <a:spcBef>
                <a:spcPts val="0"/>
              </a:spcBef>
              <a:spcAft>
                <a:spcPts val="0"/>
              </a:spcAft>
            </a:pPr>
            <a:r>
              <a:rPr lang="en-US" sz="400" b="0" dirty="0">
                <a:solidFill>
                  <a:prstClr val="black"/>
                </a:solidFill>
                <a:latin typeface="Calibri"/>
                <a:ea typeface="+mn-ea"/>
                <a:cs typeface="+mn-cs"/>
              </a:rPr>
              <a:t>2</a:t>
            </a:r>
          </a:p>
        </p:txBody>
      </p:sp>
      <p:sp>
        <p:nvSpPr>
          <p:cNvPr id="497" name="TextBox 496"/>
          <p:cNvSpPr txBox="1"/>
          <p:nvPr/>
        </p:nvSpPr>
        <p:spPr>
          <a:xfrm>
            <a:off x="3740778" y="3571797"/>
            <a:ext cx="92476" cy="94793"/>
          </a:xfrm>
          <a:prstGeom prst="rect">
            <a:avLst/>
          </a:prstGeom>
          <a:noFill/>
        </p:spPr>
        <p:txBody>
          <a:bodyPr wrap="none" lIns="32917" tIns="16458" rIns="32917" bIns="16458" rtlCol="0">
            <a:spAutoFit/>
          </a:bodyPr>
          <a:lstStyle/>
          <a:p>
            <a:pPr defTabSz="329175" fontAlgn="auto">
              <a:spcBef>
                <a:spcPts val="0"/>
              </a:spcBef>
              <a:spcAft>
                <a:spcPts val="0"/>
              </a:spcAft>
            </a:pPr>
            <a:r>
              <a:rPr lang="en-US" sz="400" b="0" dirty="0">
                <a:solidFill>
                  <a:prstClr val="black"/>
                </a:solidFill>
                <a:latin typeface="Calibri"/>
                <a:ea typeface="+mn-ea"/>
                <a:cs typeface="+mn-cs"/>
              </a:rPr>
              <a:t>1</a:t>
            </a:r>
          </a:p>
        </p:txBody>
      </p:sp>
      <p:sp>
        <p:nvSpPr>
          <p:cNvPr id="498" name="TextBox 497"/>
          <p:cNvSpPr txBox="1"/>
          <p:nvPr/>
        </p:nvSpPr>
        <p:spPr>
          <a:xfrm>
            <a:off x="4034692" y="3153432"/>
            <a:ext cx="92476" cy="94793"/>
          </a:xfrm>
          <a:prstGeom prst="rect">
            <a:avLst/>
          </a:prstGeom>
          <a:noFill/>
        </p:spPr>
        <p:txBody>
          <a:bodyPr wrap="none" lIns="32917" tIns="16458" rIns="32917" bIns="16458" rtlCol="0">
            <a:spAutoFit/>
          </a:bodyPr>
          <a:lstStyle/>
          <a:p>
            <a:pPr defTabSz="329175" fontAlgn="auto">
              <a:spcBef>
                <a:spcPts val="0"/>
              </a:spcBef>
              <a:spcAft>
                <a:spcPts val="0"/>
              </a:spcAft>
            </a:pPr>
            <a:r>
              <a:rPr lang="en-US" sz="400" b="0" dirty="0">
                <a:solidFill>
                  <a:prstClr val="black"/>
                </a:solidFill>
                <a:latin typeface="Calibri"/>
                <a:ea typeface="+mn-ea"/>
                <a:cs typeface="+mn-cs"/>
              </a:rPr>
              <a:t>2</a:t>
            </a:r>
          </a:p>
        </p:txBody>
      </p:sp>
      <p:sp>
        <p:nvSpPr>
          <p:cNvPr id="499" name="TextBox 498"/>
          <p:cNvSpPr txBox="1"/>
          <p:nvPr/>
        </p:nvSpPr>
        <p:spPr>
          <a:xfrm>
            <a:off x="4036015" y="3277001"/>
            <a:ext cx="92476" cy="94793"/>
          </a:xfrm>
          <a:prstGeom prst="rect">
            <a:avLst/>
          </a:prstGeom>
          <a:noFill/>
        </p:spPr>
        <p:txBody>
          <a:bodyPr wrap="none" lIns="32917" tIns="16458" rIns="32917" bIns="16458" rtlCol="0">
            <a:spAutoFit/>
          </a:bodyPr>
          <a:lstStyle/>
          <a:p>
            <a:pPr defTabSz="329175" fontAlgn="auto">
              <a:spcBef>
                <a:spcPts val="0"/>
              </a:spcBef>
              <a:spcAft>
                <a:spcPts val="0"/>
              </a:spcAft>
            </a:pPr>
            <a:r>
              <a:rPr lang="en-US" sz="400" b="0" dirty="0">
                <a:solidFill>
                  <a:prstClr val="black"/>
                </a:solidFill>
                <a:latin typeface="Calibri"/>
                <a:ea typeface="+mn-ea"/>
                <a:cs typeface="+mn-cs"/>
              </a:rPr>
              <a:t>1</a:t>
            </a:r>
          </a:p>
        </p:txBody>
      </p:sp>
      <p:sp>
        <p:nvSpPr>
          <p:cNvPr id="500" name="TextBox 499"/>
          <p:cNvSpPr txBox="1"/>
          <p:nvPr/>
        </p:nvSpPr>
        <p:spPr>
          <a:xfrm>
            <a:off x="4036016" y="3573561"/>
            <a:ext cx="92476" cy="94793"/>
          </a:xfrm>
          <a:prstGeom prst="rect">
            <a:avLst/>
          </a:prstGeom>
          <a:noFill/>
        </p:spPr>
        <p:txBody>
          <a:bodyPr wrap="none" lIns="32917" tIns="16458" rIns="32917" bIns="16458" rtlCol="0">
            <a:spAutoFit/>
          </a:bodyPr>
          <a:lstStyle/>
          <a:p>
            <a:pPr defTabSz="329175" fontAlgn="auto">
              <a:spcBef>
                <a:spcPts val="0"/>
              </a:spcBef>
              <a:spcAft>
                <a:spcPts val="0"/>
              </a:spcAft>
            </a:pPr>
            <a:r>
              <a:rPr lang="en-US" sz="400" b="0" dirty="0">
                <a:solidFill>
                  <a:prstClr val="black"/>
                </a:solidFill>
                <a:latin typeface="Calibri"/>
                <a:ea typeface="+mn-ea"/>
                <a:cs typeface="+mn-cs"/>
              </a:rPr>
              <a:t>1</a:t>
            </a:r>
          </a:p>
        </p:txBody>
      </p:sp>
      <p:sp>
        <p:nvSpPr>
          <p:cNvPr id="501" name="TextBox 500"/>
          <p:cNvSpPr txBox="1"/>
          <p:nvPr/>
        </p:nvSpPr>
        <p:spPr>
          <a:xfrm>
            <a:off x="4882633" y="4092495"/>
            <a:ext cx="138286" cy="94793"/>
          </a:xfrm>
          <a:prstGeom prst="rect">
            <a:avLst/>
          </a:prstGeom>
          <a:noFill/>
        </p:spPr>
        <p:txBody>
          <a:bodyPr wrap="none" lIns="32917" tIns="16458" rIns="32917" bIns="16458" rtlCol="0">
            <a:spAutoFit/>
          </a:bodyPr>
          <a:lstStyle/>
          <a:p>
            <a:pPr defTabSz="329175" fontAlgn="auto">
              <a:spcBef>
                <a:spcPts val="0"/>
              </a:spcBef>
              <a:spcAft>
                <a:spcPts val="0"/>
              </a:spcAft>
            </a:pPr>
            <a:r>
              <a:rPr lang="en-US" sz="400" b="0" dirty="0">
                <a:solidFill>
                  <a:prstClr val="black"/>
                </a:solidFill>
                <a:latin typeface="Calibri"/>
                <a:ea typeface="+mn-ea"/>
                <a:cs typeface="+mn-cs"/>
              </a:rPr>
              <a:t>0/0</a:t>
            </a:r>
          </a:p>
        </p:txBody>
      </p:sp>
      <p:sp>
        <p:nvSpPr>
          <p:cNvPr id="502" name="TextBox 501"/>
          <p:cNvSpPr txBox="1"/>
          <p:nvPr/>
        </p:nvSpPr>
        <p:spPr>
          <a:xfrm>
            <a:off x="4983528" y="4094259"/>
            <a:ext cx="138286" cy="94793"/>
          </a:xfrm>
          <a:prstGeom prst="rect">
            <a:avLst/>
          </a:prstGeom>
          <a:noFill/>
        </p:spPr>
        <p:txBody>
          <a:bodyPr wrap="none" lIns="32917" tIns="16458" rIns="32917" bIns="16458" rtlCol="0">
            <a:spAutoFit/>
          </a:bodyPr>
          <a:lstStyle/>
          <a:p>
            <a:pPr defTabSz="329175" fontAlgn="auto">
              <a:spcBef>
                <a:spcPts val="0"/>
              </a:spcBef>
              <a:spcAft>
                <a:spcPts val="0"/>
              </a:spcAft>
            </a:pPr>
            <a:r>
              <a:rPr lang="en-US" sz="400" b="0" dirty="0">
                <a:solidFill>
                  <a:prstClr val="black"/>
                </a:solidFill>
                <a:latin typeface="Calibri"/>
                <a:ea typeface="+mn-ea"/>
                <a:cs typeface="+mn-cs"/>
              </a:rPr>
              <a:t>1/1</a:t>
            </a:r>
          </a:p>
        </p:txBody>
      </p:sp>
      <p:sp>
        <p:nvSpPr>
          <p:cNvPr id="503" name="TextBox 502"/>
          <p:cNvSpPr txBox="1"/>
          <p:nvPr/>
        </p:nvSpPr>
        <p:spPr>
          <a:xfrm>
            <a:off x="5245819" y="4096023"/>
            <a:ext cx="138286" cy="94793"/>
          </a:xfrm>
          <a:prstGeom prst="rect">
            <a:avLst/>
          </a:prstGeom>
          <a:noFill/>
        </p:spPr>
        <p:txBody>
          <a:bodyPr wrap="none" lIns="32917" tIns="16458" rIns="32917" bIns="16458" rtlCol="0">
            <a:spAutoFit/>
          </a:bodyPr>
          <a:lstStyle/>
          <a:p>
            <a:pPr defTabSz="329175" fontAlgn="auto">
              <a:spcBef>
                <a:spcPts val="0"/>
              </a:spcBef>
              <a:spcAft>
                <a:spcPts val="0"/>
              </a:spcAft>
            </a:pPr>
            <a:r>
              <a:rPr lang="en-US" sz="400" b="0" dirty="0">
                <a:solidFill>
                  <a:prstClr val="black"/>
                </a:solidFill>
                <a:latin typeface="Calibri"/>
                <a:ea typeface="+mn-ea"/>
                <a:cs typeface="+mn-cs"/>
              </a:rPr>
              <a:t>1/1</a:t>
            </a:r>
          </a:p>
        </p:txBody>
      </p:sp>
      <p:sp>
        <p:nvSpPr>
          <p:cNvPr id="504" name="TextBox 503"/>
          <p:cNvSpPr txBox="1"/>
          <p:nvPr/>
        </p:nvSpPr>
        <p:spPr>
          <a:xfrm>
            <a:off x="4882633" y="4221507"/>
            <a:ext cx="138286" cy="94793"/>
          </a:xfrm>
          <a:prstGeom prst="rect">
            <a:avLst/>
          </a:prstGeom>
          <a:noFill/>
        </p:spPr>
        <p:txBody>
          <a:bodyPr wrap="none" lIns="32917" tIns="16458" rIns="32917" bIns="16458" rtlCol="0">
            <a:spAutoFit/>
          </a:bodyPr>
          <a:lstStyle/>
          <a:p>
            <a:pPr defTabSz="329175" fontAlgn="auto">
              <a:spcBef>
                <a:spcPts val="0"/>
              </a:spcBef>
              <a:spcAft>
                <a:spcPts val="0"/>
              </a:spcAft>
            </a:pPr>
            <a:r>
              <a:rPr lang="en-US" sz="400" b="0" dirty="0">
                <a:solidFill>
                  <a:prstClr val="black"/>
                </a:solidFill>
                <a:latin typeface="Calibri"/>
                <a:ea typeface="+mn-ea"/>
                <a:cs typeface="+mn-cs"/>
              </a:rPr>
              <a:t>2/2</a:t>
            </a:r>
          </a:p>
        </p:txBody>
      </p:sp>
      <p:sp>
        <p:nvSpPr>
          <p:cNvPr id="505" name="TextBox 504"/>
          <p:cNvSpPr txBox="1"/>
          <p:nvPr/>
        </p:nvSpPr>
        <p:spPr>
          <a:xfrm>
            <a:off x="4983528" y="4223271"/>
            <a:ext cx="138286" cy="94793"/>
          </a:xfrm>
          <a:prstGeom prst="rect">
            <a:avLst/>
          </a:prstGeom>
          <a:noFill/>
        </p:spPr>
        <p:txBody>
          <a:bodyPr wrap="none" lIns="32917" tIns="16458" rIns="32917" bIns="16458" rtlCol="0">
            <a:spAutoFit/>
          </a:bodyPr>
          <a:lstStyle/>
          <a:p>
            <a:pPr defTabSz="329175" fontAlgn="auto">
              <a:spcBef>
                <a:spcPts val="0"/>
              </a:spcBef>
              <a:spcAft>
                <a:spcPts val="0"/>
              </a:spcAft>
            </a:pPr>
            <a:r>
              <a:rPr lang="en-US" sz="400" b="0" dirty="0">
                <a:solidFill>
                  <a:prstClr val="black"/>
                </a:solidFill>
                <a:latin typeface="Calibri"/>
                <a:ea typeface="+mn-ea"/>
                <a:cs typeface="+mn-cs"/>
              </a:rPr>
              <a:t>1/1</a:t>
            </a:r>
          </a:p>
        </p:txBody>
      </p:sp>
      <p:sp>
        <p:nvSpPr>
          <p:cNvPr id="506" name="TextBox 505"/>
          <p:cNvSpPr txBox="1"/>
          <p:nvPr/>
        </p:nvSpPr>
        <p:spPr>
          <a:xfrm>
            <a:off x="5245819" y="4225035"/>
            <a:ext cx="138286" cy="94793"/>
          </a:xfrm>
          <a:prstGeom prst="rect">
            <a:avLst/>
          </a:prstGeom>
          <a:noFill/>
        </p:spPr>
        <p:txBody>
          <a:bodyPr wrap="none" lIns="32917" tIns="16458" rIns="32917" bIns="16458" rtlCol="0">
            <a:spAutoFit/>
          </a:bodyPr>
          <a:lstStyle/>
          <a:p>
            <a:pPr defTabSz="329175" fontAlgn="auto">
              <a:spcBef>
                <a:spcPts val="0"/>
              </a:spcBef>
              <a:spcAft>
                <a:spcPts val="0"/>
              </a:spcAft>
            </a:pPr>
            <a:r>
              <a:rPr lang="en-US" sz="400" b="0" dirty="0">
                <a:solidFill>
                  <a:prstClr val="black"/>
                </a:solidFill>
                <a:latin typeface="Calibri"/>
                <a:ea typeface="+mn-ea"/>
                <a:cs typeface="+mn-cs"/>
              </a:rPr>
              <a:t>0/0</a:t>
            </a:r>
          </a:p>
        </p:txBody>
      </p:sp>
      <p:sp>
        <p:nvSpPr>
          <p:cNvPr id="507" name="TextBox 506"/>
          <p:cNvSpPr txBox="1"/>
          <p:nvPr/>
        </p:nvSpPr>
        <p:spPr>
          <a:xfrm>
            <a:off x="4882633" y="4330364"/>
            <a:ext cx="138286" cy="94793"/>
          </a:xfrm>
          <a:prstGeom prst="rect">
            <a:avLst/>
          </a:prstGeom>
          <a:noFill/>
        </p:spPr>
        <p:txBody>
          <a:bodyPr wrap="none" lIns="32917" tIns="16458" rIns="32917" bIns="16458" rtlCol="0">
            <a:spAutoFit/>
          </a:bodyPr>
          <a:lstStyle/>
          <a:p>
            <a:pPr defTabSz="329175" fontAlgn="auto">
              <a:spcBef>
                <a:spcPts val="0"/>
              </a:spcBef>
              <a:spcAft>
                <a:spcPts val="0"/>
              </a:spcAft>
            </a:pPr>
            <a:r>
              <a:rPr lang="en-US" sz="400" b="0" dirty="0">
                <a:solidFill>
                  <a:prstClr val="black"/>
                </a:solidFill>
                <a:latin typeface="Calibri"/>
                <a:ea typeface="+mn-ea"/>
                <a:cs typeface="+mn-cs"/>
              </a:rPr>
              <a:t>1/0</a:t>
            </a:r>
          </a:p>
        </p:txBody>
      </p:sp>
      <p:sp>
        <p:nvSpPr>
          <p:cNvPr id="508" name="TextBox 507"/>
          <p:cNvSpPr txBox="1"/>
          <p:nvPr/>
        </p:nvSpPr>
        <p:spPr>
          <a:xfrm>
            <a:off x="4983528" y="4332128"/>
            <a:ext cx="138286" cy="94793"/>
          </a:xfrm>
          <a:prstGeom prst="rect">
            <a:avLst/>
          </a:prstGeom>
          <a:noFill/>
        </p:spPr>
        <p:txBody>
          <a:bodyPr wrap="none" lIns="32917" tIns="16458" rIns="32917" bIns="16458" rtlCol="0">
            <a:spAutoFit/>
          </a:bodyPr>
          <a:lstStyle/>
          <a:p>
            <a:pPr defTabSz="329175" fontAlgn="auto">
              <a:spcBef>
                <a:spcPts val="0"/>
              </a:spcBef>
              <a:spcAft>
                <a:spcPts val="0"/>
              </a:spcAft>
            </a:pPr>
            <a:r>
              <a:rPr lang="en-US" sz="400" b="0" dirty="0">
                <a:solidFill>
                  <a:prstClr val="black"/>
                </a:solidFill>
                <a:latin typeface="Calibri"/>
                <a:ea typeface="+mn-ea"/>
                <a:cs typeface="+mn-cs"/>
              </a:rPr>
              <a:t>1/0</a:t>
            </a:r>
          </a:p>
        </p:txBody>
      </p:sp>
      <p:sp>
        <p:nvSpPr>
          <p:cNvPr id="509" name="TextBox 508"/>
          <p:cNvSpPr txBox="1"/>
          <p:nvPr/>
        </p:nvSpPr>
        <p:spPr>
          <a:xfrm>
            <a:off x="5245819" y="4333893"/>
            <a:ext cx="138286" cy="94793"/>
          </a:xfrm>
          <a:prstGeom prst="rect">
            <a:avLst/>
          </a:prstGeom>
          <a:noFill/>
        </p:spPr>
        <p:txBody>
          <a:bodyPr wrap="none" lIns="32917" tIns="16458" rIns="32917" bIns="16458" rtlCol="0">
            <a:spAutoFit/>
          </a:bodyPr>
          <a:lstStyle/>
          <a:p>
            <a:pPr defTabSz="329175" fontAlgn="auto">
              <a:spcBef>
                <a:spcPts val="0"/>
              </a:spcBef>
              <a:spcAft>
                <a:spcPts val="0"/>
              </a:spcAft>
            </a:pPr>
            <a:r>
              <a:rPr lang="en-US" sz="400" b="0" dirty="0">
                <a:solidFill>
                  <a:prstClr val="black"/>
                </a:solidFill>
                <a:latin typeface="Calibri"/>
                <a:ea typeface="+mn-ea"/>
                <a:cs typeface="+mn-cs"/>
              </a:rPr>
              <a:t>0/2</a:t>
            </a:r>
          </a:p>
        </p:txBody>
      </p:sp>
      <p:sp>
        <p:nvSpPr>
          <p:cNvPr id="510" name="TextBox 509"/>
          <p:cNvSpPr txBox="1"/>
          <p:nvPr/>
        </p:nvSpPr>
        <p:spPr>
          <a:xfrm>
            <a:off x="4882633" y="4460991"/>
            <a:ext cx="138286" cy="94793"/>
          </a:xfrm>
          <a:prstGeom prst="rect">
            <a:avLst/>
          </a:prstGeom>
          <a:noFill/>
        </p:spPr>
        <p:txBody>
          <a:bodyPr wrap="none" lIns="32917" tIns="16458" rIns="32917" bIns="16458" rtlCol="0">
            <a:spAutoFit/>
          </a:bodyPr>
          <a:lstStyle/>
          <a:p>
            <a:pPr defTabSz="329175" fontAlgn="auto">
              <a:spcBef>
                <a:spcPts val="0"/>
              </a:spcBef>
              <a:spcAft>
                <a:spcPts val="0"/>
              </a:spcAft>
            </a:pPr>
            <a:r>
              <a:rPr lang="en-US" sz="400" b="0" dirty="0">
                <a:solidFill>
                  <a:prstClr val="black"/>
                </a:solidFill>
                <a:latin typeface="Calibri"/>
                <a:ea typeface="+mn-ea"/>
                <a:cs typeface="+mn-cs"/>
              </a:rPr>
              <a:t>2/2</a:t>
            </a:r>
          </a:p>
        </p:txBody>
      </p:sp>
      <p:sp>
        <p:nvSpPr>
          <p:cNvPr id="511" name="TextBox 510"/>
          <p:cNvSpPr txBox="1"/>
          <p:nvPr/>
        </p:nvSpPr>
        <p:spPr>
          <a:xfrm>
            <a:off x="4983528" y="4462757"/>
            <a:ext cx="138286" cy="94793"/>
          </a:xfrm>
          <a:prstGeom prst="rect">
            <a:avLst/>
          </a:prstGeom>
          <a:noFill/>
        </p:spPr>
        <p:txBody>
          <a:bodyPr wrap="none" lIns="32917" tIns="16458" rIns="32917" bIns="16458" rtlCol="0">
            <a:spAutoFit/>
          </a:bodyPr>
          <a:lstStyle/>
          <a:p>
            <a:pPr defTabSz="329175" fontAlgn="auto">
              <a:spcBef>
                <a:spcPts val="0"/>
              </a:spcBef>
              <a:spcAft>
                <a:spcPts val="0"/>
              </a:spcAft>
            </a:pPr>
            <a:r>
              <a:rPr lang="en-US" sz="400" b="0" dirty="0">
                <a:solidFill>
                  <a:prstClr val="black"/>
                </a:solidFill>
                <a:latin typeface="Calibri"/>
                <a:ea typeface="+mn-ea"/>
                <a:cs typeface="+mn-cs"/>
              </a:rPr>
              <a:t>0/0</a:t>
            </a:r>
          </a:p>
        </p:txBody>
      </p:sp>
      <p:sp>
        <p:nvSpPr>
          <p:cNvPr id="512" name="TextBox 511"/>
          <p:cNvSpPr txBox="1"/>
          <p:nvPr/>
        </p:nvSpPr>
        <p:spPr>
          <a:xfrm>
            <a:off x="5245819" y="4464521"/>
            <a:ext cx="138286" cy="94793"/>
          </a:xfrm>
          <a:prstGeom prst="rect">
            <a:avLst/>
          </a:prstGeom>
          <a:noFill/>
        </p:spPr>
        <p:txBody>
          <a:bodyPr wrap="none" lIns="32917" tIns="16458" rIns="32917" bIns="16458" rtlCol="0">
            <a:spAutoFit/>
          </a:bodyPr>
          <a:lstStyle/>
          <a:p>
            <a:pPr defTabSz="329175" fontAlgn="auto">
              <a:spcBef>
                <a:spcPts val="0"/>
              </a:spcBef>
              <a:spcAft>
                <a:spcPts val="0"/>
              </a:spcAft>
            </a:pPr>
            <a:r>
              <a:rPr lang="en-US" sz="400" b="0" dirty="0">
                <a:solidFill>
                  <a:prstClr val="black"/>
                </a:solidFill>
                <a:latin typeface="Calibri"/>
                <a:ea typeface="+mn-ea"/>
                <a:cs typeface="+mn-cs"/>
              </a:rPr>
              <a:t>1/1</a:t>
            </a:r>
          </a:p>
        </p:txBody>
      </p:sp>
      <p:sp>
        <p:nvSpPr>
          <p:cNvPr id="513" name="TextBox 512"/>
          <p:cNvSpPr txBox="1"/>
          <p:nvPr/>
        </p:nvSpPr>
        <p:spPr>
          <a:xfrm>
            <a:off x="4882633" y="4597064"/>
            <a:ext cx="138286" cy="94793"/>
          </a:xfrm>
          <a:prstGeom prst="rect">
            <a:avLst/>
          </a:prstGeom>
          <a:noFill/>
        </p:spPr>
        <p:txBody>
          <a:bodyPr wrap="none" lIns="32917" tIns="16458" rIns="32917" bIns="16458" rtlCol="0">
            <a:spAutoFit/>
          </a:bodyPr>
          <a:lstStyle/>
          <a:p>
            <a:pPr defTabSz="329175" fontAlgn="auto">
              <a:spcBef>
                <a:spcPts val="0"/>
              </a:spcBef>
              <a:spcAft>
                <a:spcPts val="0"/>
              </a:spcAft>
            </a:pPr>
            <a:r>
              <a:rPr lang="en-US" sz="400" b="0" dirty="0">
                <a:solidFill>
                  <a:prstClr val="black"/>
                </a:solidFill>
                <a:latin typeface="Calibri"/>
                <a:ea typeface="+mn-ea"/>
                <a:cs typeface="+mn-cs"/>
              </a:rPr>
              <a:t>0/1</a:t>
            </a:r>
          </a:p>
        </p:txBody>
      </p:sp>
      <p:sp>
        <p:nvSpPr>
          <p:cNvPr id="514" name="TextBox 513"/>
          <p:cNvSpPr txBox="1"/>
          <p:nvPr/>
        </p:nvSpPr>
        <p:spPr>
          <a:xfrm>
            <a:off x="4983528" y="4598828"/>
            <a:ext cx="138286" cy="94793"/>
          </a:xfrm>
          <a:prstGeom prst="rect">
            <a:avLst/>
          </a:prstGeom>
          <a:noFill/>
        </p:spPr>
        <p:txBody>
          <a:bodyPr wrap="none" lIns="32917" tIns="16458" rIns="32917" bIns="16458" rtlCol="0">
            <a:spAutoFit/>
          </a:bodyPr>
          <a:lstStyle/>
          <a:p>
            <a:pPr defTabSz="329175" fontAlgn="auto">
              <a:spcBef>
                <a:spcPts val="0"/>
              </a:spcBef>
              <a:spcAft>
                <a:spcPts val="0"/>
              </a:spcAft>
            </a:pPr>
            <a:r>
              <a:rPr lang="en-US" sz="400" b="0" dirty="0">
                <a:solidFill>
                  <a:prstClr val="black"/>
                </a:solidFill>
                <a:latin typeface="Calibri"/>
                <a:ea typeface="+mn-ea"/>
                <a:cs typeface="+mn-cs"/>
              </a:rPr>
              <a:t>1/1</a:t>
            </a:r>
          </a:p>
        </p:txBody>
      </p:sp>
      <p:sp>
        <p:nvSpPr>
          <p:cNvPr id="515" name="TextBox 514"/>
          <p:cNvSpPr txBox="1"/>
          <p:nvPr/>
        </p:nvSpPr>
        <p:spPr>
          <a:xfrm>
            <a:off x="5245819" y="4600593"/>
            <a:ext cx="138286" cy="94793"/>
          </a:xfrm>
          <a:prstGeom prst="rect">
            <a:avLst/>
          </a:prstGeom>
          <a:noFill/>
        </p:spPr>
        <p:txBody>
          <a:bodyPr wrap="none" lIns="32917" tIns="16458" rIns="32917" bIns="16458" rtlCol="0">
            <a:spAutoFit/>
          </a:bodyPr>
          <a:lstStyle/>
          <a:p>
            <a:pPr defTabSz="329175" fontAlgn="auto">
              <a:spcBef>
                <a:spcPts val="0"/>
              </a:spcBef>
              <a:spcAft>
                <a:spcPts val="0"/>
              </a:spcAft>
            </a:pPr>
            <a:r>
              <a:rPr lang="en-US" sz="400" b="0" dirty="0">
                <a:solidFill>
                  <a:prstClr val="black"/>
                </a:solidFill>
                <a:latin typeface="Calibri"/>
                <a:ea typeface="+mn-ea"/>
                <a:cs typeface="+mn-cs"/>
              </a:rPr>
              <a:t>2/1</a:t>
            </a:r>
          </a:p>
        </p:txBody>
      </p:sp>
      <p:sp>
        <p:nvSpPr>
          <p:cNvPr id="516" name="TextBox 515"/>
          <p:cNvSpPr txBox="1"/>
          <p:nvPr/>
        </p:nvSpPr>
        <p:spPr>
          <a:xfrm>
            <a:off x="5108005" y="4557578"/>
            <a:ext cx="119601" cy="125570"/>
          </a:xfrm>
          <a:prstGeom prst="rect">
            <a:avLst/>
          </a:prstGeom>
          <a:noFill/>
        </p:spPr>
        <p:txBody>
          <a:bodyPr wrap="none" lIns="32917" tIns="16458" rIns="32917" bIns="16458" rtlCol="0">
            <a:spAutoFit/>
          </a:bodyPr>
          <a:lstStyle/>
          <a:p>
            <a:pPr defTabSz="329175" fontAlgn="auto">
              <a:spcBef>
                <a:spcPts val="0"/>
              </a:spcBef>
              <a:spcAft>
                <a:spcPts val="0"/>
              </a:spcAft>
            </a:pPr>
            <a:r>
              <a:rPr lang="en-US" sz="600" b="0" dirty="0">
                <a:solidFill>
                  <a:prstClr val="black"/>
                </a:solidFill>
                <a:latin typeface="Calibri"/>
                <a:ea typeface="+mn-ea"/>
                <a:cs typeface="+mn-cs"/>
              </a:rPr>
              <a:t>…</a:t>
            </a:r>
          </a:p>
        </p:txBody>
      </p:sp>
      <p:sp>
        <p:nvSpPr>
          <p:cNvPr id="517" name="TextBox 516"/>
          <p:cNvSpPr txBox="1"/>
          <p:nvPr/>
        </p:nvSpPr>
        <p:spPr>
          <a:xfrm rot="5400000">
            <a:off x="4033595" y="3409145"/>
            <a:ext cx="119601" cy="125570"/>
          </a:xfrm>
          <a:prstGeom prst="rect">
            <a:avLst/>
          </a:prstGeom>
          <a:noFill/>
        </p:spPr>
        <p:txBody>
          <a:bodyPr wrap="none" lIns="32917" tIns="16458" rIns="32917" bIns="16458" rtlCol="0">
            <a:spAutoFit/>
          </a:bodyPr>
          <a:lstStyle/>
          <a:p>
            <a:pPr defTabSz="329175" fontAlgn="auto">
              <a:spcBef>
                <a:spcPts val="0"/>
              </a:spcBef>
              <a:spcAft>
                <a:spcPts val="0"/>
              </a:spcAft>
            </a:pPr>
            <a:r>
              <a:rPr lang="en-US" sz="600" b="0" dirty="0">
                <a:solidFill>
                  <a:prstClr val="black"/>
                </a:solidFill>
                <a:latin typeface="Calibri"/>
                <a:ea typeface="+mn-ea"/>
                <a:cs typeface="+mn-cs"/>
              </a:rPr>
              <a:t>…</a:t>
            </a:r>
          </a:p>
        </p:txBody>
      </p:sp>
      <p:sp>
        <p:nvSpPr>
          <p:cNvPr id="518" name="TextBox 517"/>
          <p:cNvSpPr txBox="1"/>
          <p:nvPr/>
        </p:nvSpPr>
        <p:spPr>
          <a:xfrm rot="5400000">
            <a:off x="3739681" y="3419882"/>
            <a:ext cx="119601" cy="125570"/>
          </a:xfrm>
          <a:prstGeom prst="rect">
            <a:avLst/>
          </a:prstGeom>
          <a:noFill/>
        </p:spPr>
        <p:txBody>
          <a:bodyPr wrap="none" lIns="32917" tIns="16458" rIns="32917" bIns="16458" rtlCol="0">
            <a:spAutoFit/>
          </a:bodyPr>
          <a:lstStyle/>
          <a:p>
            <a:pPr defTabSz="329175" fontAlgn="auto">
              <a:spcBef>
                <a:spcPts val="0"/>
              </a:spcBef>
              <a:spcAft>
                <a:spcPts val="0"/>
              </a:spcAft>
            </a:pPr>
            <a:r>
              <a:rPr lang="en-US" sz="600" b="0" dirty="0">
                <a:solidFill>
                  <a:prstClr val="black"/>
                </a:solidFill>
                <a:latin typeface="Calibri"/>
                <a:ea typeface="+mn-ea"/>
                <a:cs typeface="+mn-cs"/>
              </a:rPr>
              <a:t>…</a:t>
            </a:r>
          </a:p>
        </p:txBody>
      </p:sp>
      <p:sp>
        <p:nvSpPr>
          <p:cNvPr id="519" name="TextBox 518"/>
          <p:cNvSpPr txBox="1"/>
          <p:nvPr/>
        </p:nvSpPr>
        <p:spPr>
          <a:xfrm rot="5400000">
            <a:off x="3639025" y="3414514"/>
            <a:ext cx="119601" cy="125570"/>
          </a:xfrm>
          <a:prstGeom prst="rect">
            <a:avLst/>
          </a:prstGeom>
          <a:noFill/>
        </p:spPr>
        <p:txBody>
          <a:bodyPr wrap="none" lIns="32917" tIns="16458" rIns="32917" bIns="16458" rtlCol="0">
            <a:spAutoFit/>
          </a:bodyPr>
          <a:lstStyle/>
          <a:p>
            <a:pPr defTabSz="329175" fontAlgn="auto">
              <a:spcBef>
                <a:spcPts val="0"/>
              </a:spcBef>
              <a:spcAft>
                <a:spcPts val="0"/>
              </a:spcAft>
            </a:pPr>
            <a:r>
              <a:rPr lang="en-US" sz="600" b="0" dirty="0">
                <a:solidFill>
                  <a:prstClr val="black"/>
                </a:solidFill>
                <a:latin typeface="Calibri"/>
                <a:ea typeface="+mn-ea"/>
                <a:cs typeface="+mn-cs"/>
              </a:rPr>
              <a:t>…</a:t>
            </a:r>
          </a:p>
        </p:txBody>
      </p:sp>
      <p:sp>
        <p:nvSpPr>
          <p:cNvPr id="520" name="TextBox 519"/>
          <p:cNvSpPr txBox="1"/>
          <p:nvPr/>
        </p:nvSpPr>
        <p:spPr>
          <a:xfrm rot="5400000">
            <a:off x="3741274" y="1806984"/>
            <a:ext cx="119601" cy="125570"/>
          </a:xfrm>
          <a:prstGeom prst="rect">
            <a:avLst/>
          </a:prstGeom>
          <a:noFill/>
        </p:spPr>
        <p:txBody>
          <a:bodyPr wrap="none" lIns="32917" tIns="16458" rIns="32917" bIns="16458" rtlCol="0">
            <a:spAutoFit/>
          </a:bodyPr>
          <a:lstStyle/>
          <a:p>
            <a:pPr defTabSz="329175" fontAlgn="auto">
              <a:spcBef>
                <a:spcPts val="0"/>
              </a:spcBef>
              <a:spcAft>
                <a:spcPts val="0"/>
              </a:spcAft>
            </a:pPr>
            <a:r>
              <a:rPr lang="en-US" sz="600" b="0" dirty="0">
                <a:solidFill>
                  <a:prstClr val="black"/>
                </a:solidFill>
                <a:latin typeface="Calibri"/>
                <a:ea typeface="+mn-ea"/>
                <a:cs typeface="+mn-cs"/>
              </a:rPr>
              <a:t>…</a:t>
            </a:r>
          </a:p>
        </p:txBody>
      </p:sp>
      <p:sp>
        <p:nvSpPr>
          <p:cNvPr id="521" name="TextBox 520"/>
          <p:cNvSpPr txBox="1"/>
          <p:nvPr/>
        </p:nvSpPr>
        <p:spPr>
          <a:xfrm rot="5400000">
            <a:off x="3635695" y="1806984"/>
            <a:ext cx="119601" cy="125570"/>
          </a:xfrm>
          <a:prstGeom prst="rect">
            <a:avLst/>
          </a:prstGeom>
          <a:noFill/>
        </p:spPr>
        <p:txBody>
          <a:bodyPr wrap="none" lIns="32917" tIns="16458" rIns="32917" bIns="16458" rtlCol="0">
            <a:spAutoFit/>
          </a:bodyPr>
          <a:lstStyle/>
          <a:p>
            <a:pPr defTabSz="329175" fontAlgn="auto">
              <a:spcBef>
                <a:spcPts val="0"/>
              </a:spcBef>
              <a:spcAft>
                <a:spcPts val="0"/>
              </a:spcAft>
            </a:pPr>
            <a:r>
              <a:rPr lang="en-US" sz="600" b="0" dirty="0">
                <a:solidFill>
                  <a:prstClr val="black"/>
                </a:solidFill>
                <a:latin typeface="Calibri"/>
                <a:ea typeface="+mn-ea"/>
                <a:cs typeface="+mn-cs"/>
              </a:rPr>
              <a:t>…</a:t>
            </a:r>
          </a:p>
        </p:txBody>
      </p:sp>
      <p:sp>
        <p:nvSpPr>
          <p:cNvPr id="522" name="TextBox 521"/>
          <p:cNvSpPr txBox="1"/>
          <p:nvPr/>
        </p:nvSpPr>
        <p:spPr>
          <a:xfrm rot="5400000">
            <a:off x="3993499" y="1806984"/>
            <a:ext cx="119601" cy="125570"/>
          </a:xfrm>
          <a:prstGeom prst="rect">
            <a:avLst/>
          </a:prstGeom>
          <a:noFill/>
        </p:spPr>
        <p:txBody>
          <a:bodyPr wrap="none" lIns="32917" tIns="16458" rIns="32917" bIns="16458" rtlCol="0">
            <a:spAutoFit/>
          </a:bodyPr>
          <a:lstStyle/>
          <a:p>
            <a:pPr defTabSz="329175" fontAlgn="auto">
              <a:spcBef>
                <a:spcPts val="0"/>
              </a:spcBef>
              <a:spcAft>
                <a:spcPts val="0"/>
              </a:spcAft>
            </a:pPr>
            <a:r>
              <a:rPr lang="en-US" sz="600" b="0" dirty="0">
                <a:solidFill>
                  <a:prstClr val="black"/>
                </a:solidFill>
                <a:latin typeface="Calibri"/>
                <a:ea typeface="+mn-ea"/>
                <a:cs typeface="+mn-cs"/>
              </a:rPr>
              <a:t>…</a:t>
            </a:r>
          </a:p>
        </p:txBody>
      </p:sp>
      <p:sp>
        <p:nvSpPr>
          <p:cNvPr id="523" name="TextBox 522"/>
          <p:cNvSpPr txBox="1"/>
          <p:nvPr/>
        </p:nvSpPr>
        <p:spPr>
          <a:xfrm rot="5400000">
            <a:off x="5677242" y="1786957"/>
            <a:ext cx="119601" cy="125570"/>
          </a:xfrm>
          <a:prstGeom prst="rect">
            <a:avLst/>
          </a:prstGeom>
          <a:noFill/>
        </p:spPr>
        <p:txBody>
          <a:bodyPr wrap="none" lIns="32917" tIns="16458" rIns="32917" bIns="16458" rtlCol="0">
            <a:spAutoFit/>
          </a:bodyPr>
          <a:lstStyle/>
          <a:p>
            <a:pPr defTabSz="329175" fontAlgn="auto">
              <a:spcBef>
                <a:spcPts val="0"/>
              </a:spcBef>
              <a:spcAft>
                <a:spcPts val="0"/>
              </a:spcAft>
            </a:pPr>
            <a:r>
              <a:rPr lang="en-US" sz="600" b="0" dirty="0">
                <a:solidFill>
                  <a:prstClr val="black"/>
                </a:solidFill>
                <a:latin typeface="Calibri"/>
                <a:ea typeface="+mn-ea"/>
                <a:cs typeface="+mn-cs"/>
              </a:rPr>
              <a:t>…</a:t>
            </a:r>
          </a:p>
        </p:txBody>
      </p:sp>
      <p:sp>
        <p:nvSpPr>
          <p:cNvPr id="524" name="TextBox 523"/>
          <p:cNvSpPr txBox="1"/>
          <p:nvPr/>
        </p:nvSpPr>
        <p:spPr>
          <a:xfrm rot="5400000">
            <a:off x="5355170" y="1786957"/>
            <a:ext cx="119601" cy="125570"/>
          </a:xfrm>
          <a:prstGeom prst="rect">
            <a:avLst/>
          </a:prstGeom>
          <a:noFill/>
        </p:spPr>
        <p:txBody>
          <a:bodyPr wrap="none" lIns="32917" tIns="16458" rIns="32917" bIns="16458" rtlCol="0">
            <a:spAutoFit/>
          </a:bodyPr>
          <a:lstStyle/>
          <a:p>
            <a:pPr defTabSz="329175" fontAlgn="auto">
              <a:spcBef>
                <a:spcPts val="0"/>
              </a:spcBef>
              <a:spcAft>
                <a:spcPts val="0"/>
              </a:spcAft>
            </a:pPr>
            <a:r>
              <a:rPr lang="en-US" sz="600" b="0" dirty="0">
                <a:solidFill>
                  <a:prstClr val="black"/>
                </a:solidFill>
                <a:latin typeface="Calibri"/>
                <a:ea typeface="+mn-ea"/>
                <a:cs typeface="+mn-cs"/>
              </a:rPr>
              <a:t>…</a:t>
            </a:r>
          </a:p>
        </p:txBody>
      </p:sp>
      <p:sp>
        <p:nvSpPr>
          <p:cNvPr id="525" name="TextBox 524"/>
          <p:cNvSpPr txBox="1"/>
          <p:nvPr/>
        </p:nvSpPr>
        <p:spPr>
          <a:xfrm rot="5400000">
            <a:off x="5454398" y="1786957"/>
            <a:ext cx="119601" cy="125570"/>
          </a:xfrm>
          <a:prstGeom prst="rect">
            <a:avLst/>
          </a:prstGeom>
          <a:noFill/>
        </p:spPr>
        <p:txBody>
          <a:bodyPr wrap="none" lIns="32917" tIns="16458" rIns="32917" bIns="16458" rtlCol="0">
            <a:spAutoFit/>
          </a:bodyPr>
          <a:lstStyle/>
          <a:p>
            <a:pPr defTabSz="329175" fontAlgn="auto">
              <a:spcBef>
                <a:spcPts val="0"/>
              </a:spcBef>
              <a:spcAft>
                <a:spcPts val="0"/>
              </a:spcAft>
            </a:pPr>
            <a:r>
              <a:rPr lang="en-US" sz="600" b="0" dirty="0">
                <a:solidFill>
                  <a:prstClr val="black"/>
                </a:solidFill>
                <a:latin typeface="Calibri"/>
                <a:ea typeface="+mn-ea"/>
                <a:cs typeface="+mn-cs"/>
              </a:rPr>
              <a:t>…</a:t>
            </a:r>
          </a:p>
        </p:txBody>
      </p:sp>
      <p:sp>
        <p:nvSpPr>
          <p:cNvPr id="526" name="TextBox 525"/>
          <p:cNvSpPr txBox="1"/>
          <p:nvPr/>
        </p:nvSpPr>
        <p:spPr>
          <a:xfrm rot="5400000">
            <a:off x="5265279" y="4755951"/>
            <a:ext cx="119601" cy="125570"/>
          </a:xfrm>
          <a:prstGeom prst="rect">
            <a:avLst/>
          </a:prstGeom>
          <a:noFill/>
        </p:spPr>
        <p:txBody>
          <a:bodyPr wrap="none" lIns="32917" tIns="16458" rIns="32917" bIns="16458" rtlCol="0">
            <a:spAutoFit/>
          </a:bodyPr>
          <a:lstStyle/>
          <a:p>
            <a:pPr defTabSz="329175" fontAlgn="auto">
              <a:spcBef>
                <a:spcPts val="0"/>
              </a:spcBef>
              <a:spcAft>
                <a:spcPts val="0"/>
              </a:spcAft>
            </a:pPr>
            <a:r>
              <a:rPr lang="en-US" sz="600" b="0" dirty="0">
                <a:solidFill>
                  <a:prstClr val="black"/>
                </a:solidFill>
                <a:latin typeface="Calibri"/>
                <a:ea typeface="+mn-ea"/>
                <a:cs typeface="+mn-cs"/>
              </a:rPr>
              <a:t>…</a:t>
            </a:r>
          </a:p>
        </p:txBody>
      </p:sp>
      <p:sp>
        <p:nvSpPr>
          <p:cNvPr id="527" name="TextBox 526"/>
          <p:cNvSpPr txBox="1"/>
          <p:nvPr/>
        </p:nvSpPr>
        <p:spPr>
          <a:xfrm rot="5400000">
            <a:off x="5006013" y="4755951"/>
            <a:ext cx="119601" cy="125570"/>
          </a:xfrm>
          <a:prstGeom prst="rect">
            <a:avLst/>
          </a:prstGeom>
          <a:noFill/>
        </p:spPr>
        <p:txBody>
          <a:bodyPr wrap="none" lIns="32917" tIns="16458" rIns="32917" bIns="16458" rtlCol="0">
            <a:spAutoFit/>
          </a:bodyPr>
          <a:lstStyle/>
          <a:p>
            <a:pPr defTabSz="329175" fontAlgn="auto">
              <a:spcBef>
                <a:spcPts val="0"/>
              </a:spcBef>
              <a:spcAft>
                <a:spcPts val="0"/>
              </a:spcAft>
            </a:pPr>
            <a:r>
              <a:rPr lang="en-US" sz="600" b="0" dirty="0">
                <a:solidFill>
                  <a:prstClr val="black"/>
                </a:solidFill>
                <a:latin typeface="Calibri"/>
                <a:ea typeface="+mn-ea"/>
                <a:cs typeface="+mn-cs"/>
              </a:rPr>
              <a:t>…</a:t>
            </a:r>
          </a:p>
        </p:txBody>
      </p:sp>
      <p:sp>
        <p:nvSpPr>
          <p:cNvPr id="528" name="TextBox 527"/>
          <p:cNvSpPr txBox="1"/>
          <p:nvPr/>
        </p:nvSpPr>
        <p:spPr>
          <a:xfrm rot="5400000">
            <a:off x="4903026" y="4755951"/>
            <a:ext cx="119601" cy="125570"/>
          </a:xfrm>
          <a:prstGeom prst="rect">
            <a:avLst/>
          </a:prstGeom>
          <a:noFill/>
        </p:spPr>
        <p:txBody>
          <a:bodyPr wrap="none" lIns="32917" tIns="16458" rIns="32917" bIns="16458" rtlCol="0">
            <a:spAutoFit/>
          </a:bodyPr>
          <a:lstStyle/>
          <a:p>
            <a:pPr defTabSz="329175" fontAlgn="auto">
              <a:spcBef>
                <a:spcPts val="0"/>
              </a:spcBef>
              <a:spcAft>
                <a:spcPts val="0"/>
              </a:spcAft>
            </a:pPr>
            <a:r>
              <a:rPr lang="en-US" sz="600" b="0" dirty="0">
                <a:solidFill>
                  <a:prstClr val="black"/>
                </a:solidFill>
                <a:latin typeface="Calibri"/>
                <a:ea typeface="+mn-ea"/>
                <a:cs typeface="+mn-cs"/>
              </a:rPr>
              <a:t>…</a:t>
            </a:r>
          </a:p>
        </p:txBody>
      </p:sp>
      <p:sp>
        <p:nvSpPr>
          <p:cNvPr id="529" name="Oval 528"/>
          <p:cNvSpPr/>
          <p:nvPr/>
        </p:nvSpPr>
        <p:spPr>
          <a:xfrm>
            <a:off x="5013184" y="950896"/>
            <a:ext cx="130162" cy="16795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32917" tIns="16458" rIns="32917" bIns="16458" rtlCol="0" anchor="ctr"/>
          <a:lstStyle/>
          <a:p>
            <a:pPr algn="ctr" defTabSz="329175" fontAlgn="auto">
              <a:spcBef>
                <a:spcPts val="0"/>
              </a:spcBef>
              <a:spcAft>
                <a:spcPts val="0"/>
              </a:spcAft>
            </a:pPr>
            <a:r>
              <a:rPr lang="en-US" sz="600" b="0" dirty="0">
                <a:solidFill>
                  <a:prstClr val="white"/>
                </a:solidFill>
                <a:latin typeface="Calibri"/>
              </a:rPr>
              <a:t>1</a:t>
            </a:r>
          </a:p>
        </p:txBody>
      </p:sp>
      <p:sp>
        <p:nvSpPr>
          <p:cNvPr id="530" name="Oval 529"/>
          <p:cNvSpPr/>
          <p:nvPr/>
        </p:nvSpPr>
        <p:spPr>
          <a:xfrm>
            <a:off x="4430798" y="2119297"/>
            <a:ext cx="130162" cy="16795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32917" tIns="16458" rIns="32917" bIns="16458" rtlCol="0" anchor="ctr"/>
          <a:lstStyle/>
          <a:p>
            <a:pPr algn="ctr" defTabSz="329175" fontAlgn="auto">
              <a:spcBef>
                <a:spcPts val="0"/>
              </a:spcBef>
              <a:spcAft>
                <a:spcPts val="0"/>
              </a:spcAft>
            </a:pPr>
            <a:r>
              <a:rPr lang="en-US" sz="600" b="0" dirty="0">
                <a:solidFill>
                  <a:prstClr val="white"/>
                </a:solidFill>
                <a:latin typeface="Calibri"/>
              </a:rPr>
              <a:t>2</a:t>
            </a:r>
          </a:p>
        </p:txBody>
      </p:sp>
      <p:sp>
        <p:nvSpPr>
          <p:cNvPr id="531" name="Oval 530"/>
          <p:cNvSpPr/>
          <p:nvPr/>
        </p:nvSpPr>
        <p:spPr>
          <a:xfrm>
            <a:off x="3587155" y="2220897"/>
            <a:ext cx="130162" cy="16795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32917" tIns="16458" rIns="32917" bIns="16458" rtlCol="0" anchor="ctr"/>
          <a:lstStyle/>
          <a:p>
            <a:pPr algn="ctr" defTabSz="329175" fontAlgn="auto">
              <a:spcBef>
                <a:spcPts val="0"/>
              </a:spcBef>
              <a:spcAft>
                <a:spcPts val="0"/>
              </a:spcAft>
            </a:pPr>
            <a:r>
              <a:rPr lang="en-US" sz="600" b="0" dirty="0">
                <a:solidFill>
                  <a:prstClr val="white"/>
                </a:solidFill>
                <a:latin typeface="Calibri"/>
              </a:rPr>
              <a:t>3</a:t>
            </a:r>
          </a:p>
        </p:txBody>
      </p:sp>
      <p:sp>
        <p:nvSpPr>
          <p:cNvPr id="532" name="Oval 531"/>
          <p:cNvSpPr/>
          <p:nvPr/>
        </p:nvSpPr>
        <p:spPr>
          <a:xfrm>
            <a:off x="4594084" y="2939353"/>
            <a:ext cx="130162" cy="16795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32917" tIns="16458" rIns="32917" bIns="16458" rtlCol="0" anchor="ctr"/>
          <a:lstStyle/>
          <a:p>
            <a:pPr algn="ctr" defTabSz="329175" fontAlgn="auto">
              <a:spcBef>
                <a:spcPts val="0"/>
              </a:spcBef>
              <a:spcAft>
                <a:spcPts val="0"/>
              </a:spcAft>
            </a:pPr>
            <a:r>
              <a:rPr lang="en-US" sz="600" b="0" dirty="0">
                <a:solidFill>
                  <a:prstClr val="white"/>
                </a:solidFill>
                <a:latin typeface="Calibri"/>
              </a:rPr>
              <a:t>4</a:t>
            </a:r>
          </a:p>
        </p:txBody>
      </p:sp>
    </p:spTree>
    <p:extLst>
      <p:ext uri="{BB962C8B-B14F-4D97-AF65-F5344CB8AC3E}">
        <p14:creationId xmlns:p14="http://schemas.microsoft.com/office/powerpoint/2010/main" val="3317679176"/>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p:cNvPicPr>
            <a:picLocks noChangeAspect="1"/>
          </p:cNvPicPr>
          <p:nvPr/>
        </p:nvPicPr>
        <p:blipFill>
          <a:blip r:embed="rId2"/>
          <a:stretch>
            <a:fillRect/>
          </a:stretch>
        </p:blipFill>
        <p:spPr>
          <a:xfrm>
            <a:off x="2195460" y="1237606"/>
            <a:ext cx="6970600" cy="2661329"/>
          </a:xfrm>
          <a:prstGeom prst="rect">
            <a:avLst/>
          </a:prstGeom>
        </p:spPr>
      </p:pic>
      <p:sp>
        <p:nvSpPr>
          <p:cNvPr id="26" name="Rounded Rectangle 25"/>
          <p:cNvSpPr/>
          <p:nvPr/>
        </p:nvSpPr>
        <p:spPr>
          <a:xfrm>
            <a:off x="54432" y="1270121"/>
            <a:ext cx="8888260" cy="2648740"/>
          </a:xfrm>
          <a:prstGeom prst="roundRect">
            <a:avLst/>
          </a:prstGeom>
          <a:noFill/>
          <a:ln w="47625" cap="flat" cmpd="sng" algn="ctr">
            <a:solidFill>
              <a:srgbClr val="5B9BD5">
                <a:shade val="50000"/>
              </a:srgbClr>
            </a:solidFill>
            <a:prstDash val="solid"/>
            <a:miter lim="800000"/>
          </a:ln>
          <a:effectLst/>
        </p:spPr>
        <p:txBody>
          <a:bodyPr lIns="91435" tIns="45718" rIns="91435" bIns="45718" rtlCol="0" anchor="ctr"/>
          <a:lstStyle/>
          <a:p>
            <a:pPr algn="ctr" defTabSz="914349" fontAlgn="auto">
              <a:spcBef>
                <a:spcPts val="0"/>
              </a:spcBef>
              <a:spcAft>
                <a:spcPts val="0"/>
              </a:spcAft>
              <a:defRPr/>
            </a:pPr>
            <a:endParaRPr lang="en-US" sz="1800" b="0" kern="0">
              <a:solidFill>
                <a:prstClr val="white"/>
              </a:solidFill>
              <a:latin typeface="Calibri"/>
              <a:ea typeface="+mn-ea"/>
              <a:cs typeface="+mn-cs"/>
            </a:endParaRPr>
          </a:p>
        </p:txBody>
      </p:sp>
      <p:sp>
        <p:nvSpPr>
          <p:cNvPr id="30" name="Content Placeholder 2"/>
          <p:cNvSpPr>
            <a:spLocks noGrp="1"/>
          </p:cNvSpPr>
          <p:nvPr>
            <p:ph idx="1"/>
          </p:nvPr>
        </p:nvSpPr>
        <p:spPr bwMode="auto">
          <a:xfrm>
            <a:off x="61409" y="1702299"/>
            <a:ext cx="2360844" cy="1815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ormAutofit fontScale="85000" lnSpcReduction="10000"/>
          </a:bodyPr>
          <a:lstStyle/>
          <a:p>
            <a:pPr defTabSz="914349" eaLnBrk="1" fontAlgn="auto" hangingPunct="1">
              <a:spcBef>
                <a:spcPts val="0"/>
              </a:spcBef>
              <a:spcAft>
                <a:spcPts val="0"/>
              </a:spcAft>
            </a:pPr>
            <a:r>
              <a:rPr lang="en-US" sz="2000" dirty="0">
                <a:solidFill>
                  <a:sysClr val="windowText" lastClr="000000"/>
                </a:solidFill>
              </a:rPr>
              <a:t>Amount of individual characterizing Information (ICI) in a set of </a:t>
            </a:r>
            <a:r>
              <a:rPr lang="en-US" sz="2000" i="1" dirty="0">
                <a:solidFill>
                  <a:sysClr val="windowText" lastClr="000000"/>
                </a:solidFill>
              </a:rPr>
              <a:t>n</a:t>
            </a:r>
            <a:r>
              <a:rPr lang="en-US" sz="2000" dirty="0">
                <a:solidFill>
                  <a:sysClr val="windowText" lastClr="000000"/>
                </a:solidFill>
              </a:rPr>
              <a:t> variants:</a:t>
            </a:r>
          </a:p>
          <a:p>
            <a:pPr lvl="1" defTabSz="914349" eaLnBrk="1" fontAlgn="auto" hangingPunct="1">
              <a:spcBef>
                <a:spcPts val="0"/>
              </a:spcBef>
              <a:spcAft>
                <a:spcPts val="0"/>
              </a:spcAft>
            </a:pPr>
            <a:r>
              <a:rPr lang="en-US" sz="2000" dirty="0">
                <a:solidFill>
                  <a:sysClr val="windowText" lastClr="000000"/>
                </a:solidFill>
              </a:rPr>
              <a:t>How many rare genotypes there are in the set?</a:t>
            </a:r>
          </a:p>
          <a:p>
            <a:pPr marL="457174" lvl="1" indent="0" defTabSz="914349" eaLnBrk="1" fontAlgn="auto" hangingPunct="1">
              <a:spcBef>
                <a:spcPts val="0"/>
              </a:spcBef>
              <a:spcAft>
                <a:spcPts val="0"/>
              </a:spcAft>
              <a:buNone/>
              <a:defRPr/>
            </a:pPr>
            <a:endParaRPr lang="en-US" sz="2000" dirty="0">
              <a:solidFill>
                <a:sysClr val="windowText" lastClr="000000"/>
              </a:solidFill>
            </a:endParaRPr>
          </a:p>
          <a:p>
            <a:pPr marL="0" indent="0" defTabSz="914349" eaLnBrk="1" fontAlgn="auto" hangingPunct="1">
              <a:spcBef>
                <a:spcPts val="0"/>
              </a:spcBef>
              <a:spcAft>
                <a:spcPts val="0"/>
              </a:spcAft>
              <a:buNone/>
              <a:defRPr/>
            </a:pPr>
            <a:endParaRPr lang="en-US" sz="2000" dirty="0">
              <a:solidFill>
                <a:sysClr val="windowText" lastClr="000000"/>
              </a:solidFill>
            </a:endParaRPr>
          </a:p>
        </p:txBody>
      </p:sp>
      <p:sp>
        <p:nvSpPr>
          <p:cNvPr id="33" name="Content Placeholder 2"/>
          <p:cNvSpPr txBox="1">
            <a:spLocks/>
          </p:cNvSpPr>
          <p:nvPr/>
        </p:nvSpPr>
        <p:spPr>
          <a:xfrm>
            <a:off x="112591" y="4492992"/>
            <a:ext cx="2558957" cy="1599970"/>
          </a:xfrm>
          <a:prstGeom prst="rect">
            <a:avLst/>
          </a:prstGeom>
        </p:spPr>
        <p:txBody>
          <a:bodyPr vert="horz" lIns="91435" tIns="45718" rIns="91435" bIns="45718" rtlCol="0">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Aft>
                <a:spcPts val="0"/>
              </a:spcAft>
            </a:pPr>
            <a:r>
              <a:rPr lang="en-US" sz="2000" b="0" dirty="0">
                <a:solidFill>
                  <a:prstClr val="black"/>
                </a:solidFill>
                <a:latin typeface="Calibri"/>
              </a:rPr>
              <a:t>Predictability of genotypes given expression levels (π): Given that the </a:t>
            </a:r>
            <a:r>
              <a:rPr lang="en-US" sz="2000" b="0" dirty="0" err="1">
                <a:solidFill>
                  <a:prstClr val="black"/>
                </a:solidFill>
                <a:latin typeface="Calibri"/>
              </a:rPr>
              <a:t>k</a:t>
            </a:r>
            <a:r>
              <a:rPr lang="en-US" sz="2000" b="0" baseline="-25000" dirty="0" err="1">
                <a:solidFill>
                  <a:prstClr val="black"/>
                </a:solidFill>
                <a:latin typeface="Calibri"/>
              </a:rPr>
              <a:t>th</a:t>
            </a:r>
            <a:r>
              <a:rPr lang="en-US" sz="2000" b="0" dirty="0">
                <a:solidFill>
                  <a:prstClr val="black"/>
                </a:solidFill>
                <a:latin typeface="Calibri"/>
              </a:rPr>
              <a:t> gene’s expression level is </a:t>
            </a:r>
            <a:r>
              <a:rPr lang="en-US" sz="2000" b="0" i="1" dirty="0" err="1">
                <a:solidFill>
                  <a:prstClr val="black"/>
                </a:solidFill>
                <a:latin typeface="Calibri"/>
              </a:rPr>
              <a:t>e</a:t>
            </a:r>
            <a:r>
              <a:rPr lang="en-US" sz="2000" b="0" baseline="-25000" dirty="0" err="1">
                <a:solidFill>
                  <a:prstClr val="black"/>
                </a:solidFill>
                <a:latin typeface="Calibri"/>
              </a:rPr>
              <a:t>k,j</a:t>
            </a:r>
            <a:r>
              <a:rPr lang="en-US" sz="2000" b="0" dirty="0">
                <a:solidFill>
                  <a:prstClr val="black"/>
                </a:solidFill>
                <a:latin typeface="Calibri"/>
              </a:rPr>
              <a:t> , how much randomness is left in the genotype?</a:t>
            </a:r>
          </a:p>
          <a:p>
            <a:pPr marL="0" indent="0" fontAlgn="auto">
              <a:spcAft>
                <a:spcPts val="0"/>
              </a:spcAft>
              <a:buNone/>
            </a:pPr>
            <a:endParaRPr lang="en-US" b="0" dirty="0">
              <a:solidFill>
                <a:prstClr val="black"/>
              </a:solidFill>
              <a:latin typeface="Calibri"/>
            </a:endParaRPr>
          </a:p>
          <a:p>
            <a:pPr fontAlgn="auto">
              <a:spcAft>
                <a:spcPts val="0"/>
              </a:spcAft>
            </a:pPr>
            <a:endParaRPr lang="en-US" b="0" dirty="0">
              <a:solidFill>
                <a:prstClr val="black"/>
              </a:solidFill>
              <a:latin typeface="Calibri"/>
            </a:endParaRPr>
          </a:p>
        </p:txBody>
      </p:sp>
      <p:pic>
        <p:nvPicPr>
          <p:cNvPr id="34" name="Picture 33"/>
          <p:cNvPicPr>
            <a:picLocks noChangeAspect="1"/>
          </p:cNvPicPr>
          <p:nvPr/>
        </p:nvPicPr>
        <p:blipFill>
          <a:blip r:embed="rId3"/>
          <a:stretch>
            <a:fillRect/>
          </a:stretch>
        </p:blipFill>
        <p:spPr>
          <a:xfrm>
            <a:off x="2800126" y="4090878"/>
            <a:ext cx="5869616" cy="2341497"/>
          </a:xfrm>
          <a:prstGeom prst="rect">
            <a:avLst/>
          </a:prstGeom>
        </p:spPr>
      </p:pic>
      <p:sp>
        <p:nvSpPr>
          <p:cNvPr id="32" name="Rounded Rectangle 31"/>
          <p:cNvSpPr/>
          <p:nvPr/>
        </p:nvSpPr>
        <p:spPr>
          <a:xfrm>
            <a:off x="38103" y="4347219"/>
            <a:ext cx="8917681" cy="2155180"/>
          </a:xfrm>
          <a:prstGeom prst="roundRect">
            <a:avLst/>
          </a:prstGeom>
          <a:noFill/>
          <a:ln w="47625" cap="flat" cmpd="sng" algn="ctr">
            <a:solidFill>
              <a:srgbClr val="5B9BD5">
                <a:shade val="50000"/>
              </a:srgbClr>
            </a:solidFill>
            <a:prstDash val="solid"/>
            <a:miter lim="800000"/>
          </a:ln>
          <a:effectLst/>
        </p:spPr>
        <p:txBody>
          <a:bodyPr lIns="91435" tIns="45718" rIns="91435" bIns="45718" rtlCol="0" anchor="ctr"/>
          <a:lstStyle/>
          <a:p>
            <a:pPr algn="ctr" defTabSz="914349" fontAlgn="auto">
              <a:spcBef>
                <a:spcPts val="0"/>
              </a:spcBef>
              <a:spcAft>
                <a:spcPts val="0"/>
              </a:spcAft>
              <a:defRPr/>
            </a:pPr>
            <a:endParaRPr lang="en-US" sz="1800" b="0" kern="0">
              <a:solidFill>
                <a:prstClr val="white"/>
              </a:solidFill>
              <a:latin typeface="Calibri"/>
              <a:ea typeface="+mn-ea"/>
              <a:cs typeface="+mn-cs"/>
            </a:endParaRPr>
          </a:p>
        </p:txBody>
      </p:sp>
      <p:sp>
        <p:nvSpPr>
          <p:cNvPr id="36" name="Title 1"/>
          <p:cNvSpPr>
            <a:spLocks noGrp="1"/>
          </p:cNvSpPr>
          <p:nvPr>
            <p:ph type="title"/>
          </p:nvPr>
        </p:nvSpPr>
        <p:spPr>
          <a:xfrm>
            <a:off x="628650" y="-303622"/>
            <a:ext cx="7886700" cy="1325563"/>
          </a:xfrm>
        </p:spPr>
        <p:txBody>
          <a:bodyPr>
            <a:normAutofit/>
          </a:bodyPr>
          <a:lstStyle/>
          <a:p>
            <a:r>
              <a:rPr lang="en-US" dirty="0">
                <a:latin typeface="Arial" charset="0"/>
                <a:ea typeface="ＭＳ Ｐゴシック" charset="0"/>
                <a:cs typeface="ＭＳ Ｐゴシック" charset="0"/>
              </a:rPr>
              <a:t>Quantifying ICI Leaked and Predictability</a:t>
            </a:r>
            <a:endParaRPr lang="en-US" dirty="0"/>
          </a:p>
        </p:txBody>
      </p:sp>
      <p:sp>
        <p:nvSpPr>
          <p:cNvPr id="10" name="Rectangle 9"/>
          <p:cNvSpPr/>
          <p:nvPr/>
        </p:nvSpPr>
        <p:spPr>
          <a:xfrm>
            <a:off x="2" y="6581001"/>
            <a:ext cx="2794827" cy="261606"/>
          </a:xfrm>
          <a:prstGeom prst="rect">
            <a:avLst/>
          </a:prstGeom>
        </p:spPr>
        <p:txBody>
          <a:bodyPr wrap="none" lIns="91435" tIns="45718" rIns="91435" bIns="45718">
            <a:spAutoFit/>
          </a:bodyPr>
          <a:lstStyle/>
          <a:p>
            <a:pPr defTabSz="912762"/>
            <a:r>
              <a:rPr lang="en-US" sz="1100" dirty="0">
                <a:solidFill>
                  <a:srgbClr val="A6A6A6"/>
                </a:solidFill>
              </a:rPr>
              <a:t>[</a:t>
            </a:r>
            <a:r>
              <a:rPr lang="en-US" sz="1100" dirty="0" err="1">
                <a:solidFill>
                  <a:srgbClr val="A6A6A6"/>
                </a:solidFill>
              </a:rPr>
              <a:t>Harmanciet</a:t>
            </a:r>
            <a:r>
              <a:rPr lang="en-US" sz="1100" dirty="0">
                <a:solidFill>
                  <a:srgbClr val="A6A6A6"/>
                </a:solidFill>
              </a:rPr>
              <a:t> al. Nat. Meth. (in revision)</a:t>
            </a:r>
            <a:r>
              <a:rPr lang="en-US" altLang="ja-JP" sz="1100" dirty="0">
                <a:solidFill>
                  <a:srgbClr val="A6A6A6"/>
                </a:solidFill>
              </a:rPr>
              <a:t>]</a:t>
            </a:r>
            <a:endParaRPr lang="en-US" sz="1100" dirty="0">
              <a:solidFill>
                <a:srgbClr val="A6A6A6"/>
              </a:solidFill>
            </a:endParaRPr>
          </a:p>
        </p:txBody>
      </p:sp>
    </p:spTree>
    <p:extLst>
      <p:ext uri="{BB962C8B-B14F-4D97-AF65-F5344CB8AC3E}">
        <p14:creationId xmlns:p14="http://schemas.microsoft.com/office/powerpoint/2010/main" val="415220958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Joint Distribution (4)</a:t>
            </a:r>
            <a:endParaRPr lang="en-US" dirty="0"/>
          </a:p>
        </p:txBody>
      </p:sp>
      <p:cxnSp>
        <p:nvCxnSpPr>
          <p:cNvPr id="4" name="Straight Connector 3"/>
          <p:cNvCxnSpPr/>
          <p:nvPr/>
        </p:nvCxnSpPr>
        <p:spPr>
          <a:xfrm flipH="1">
            <a:off x="3783079" y="3290821"/>
            <a:ext cx="2195943" cy="246722"/>
          </a:xfrm>
          <a:prstGeom prst="line">
            <a:avLst/>
          </a:prstGeom>
          <a:ln w="22225">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5" name="Freeform 4"/>
          <p:cNvSpPr/>
          <p:nvPr/>
        </p:nvSpPr>
        <p:spPr>
          <a:xfrm flipH="1">
            <a:off x="4376901" y="2684545"/>
            <a:ext cx="1879248" cy="738603"/>
          </a:xfrm>
          <a:custGeom>
            <a:avLst/>
            <a:gdLst>
              <a:gd name="connsiteX0" fmla="*/ 0 w 3781586"/>
              <a:gd name="connsiteY0" fmla="*/ 1298711 h 1438196"/>
              <a:gd name="connsiteX1" fmla="*/ 480447 w 3781586"/>
              <a:gd name="connsiteY1" fmla="*/ 492799 h 1438196"/>
              <a:gd name="connsiteX2" fmla="*/ 1084881 w 3781586"/>
              <a:gd name="connsiteY2" fmla="*/ 27850 h 1438196"/>
              <a:gd name="connsiteX3" fmla="*/ 1720311 w 3781586"/>
              <a:gd name="connsiteY3" fmla="*/ 105342 h 1438196"/>
              <a:gd name="connsiteX4" fmla="*/ 2030278 w 3781586"/>
              <a:gd name="connsiteY4" fmla="*/ 539294 h 1438196"/>
              <a:gd name="connsiteX5" fmla="*/ 2324745 w 3781586"/>
              <a:gd name="connsiteY5" fmla="*/ 1174725 h 1438196"/>
              <a:gd name="connsiteX6" fmla="*/ 2898183 w 3781586"/>
              <a:gd name="connsiteY6" fmla="*/ 1391701 h 1438196"/>
              <a:gd name="connsiteX7" fmla="*/ 3502617 w 3781586"/>
              <a:gd name="connsiteY7" fmla="*/ 1422698 h 1438196"/>
              <a:gd name="connsiteX8" fmla="*/ 3781586 w 3781586"/>
              <a:gd name="connsiteY8" fmla="*/ 1438196 h 1438196"/>
              <a:gd name="connsiteX0" fmla="*/ 0 w 3781586"/>
              <a:gd name="connsiteY0" fmla="*/ 1298711 h 1438196"/>
              <a:gd name="connsiteX1" fmla="*/ 480447 w 3781586"/>
              <a:gd name="connsiteY1" fmla="*/ 492799 h 1438196"/>
              <a:gd name="connsiteX2" fmla="*/ 1084881 w 3781586"/>
              <a:gd name="connsiteY2" fmla="*/ 27850 h 1438196"/>
              <a:gd name="connsiteX3" fmla="*/ 1720311 w 3781586"/>
              <a:gd name="connsiteY3" fmla="*/ 105342 h 1438196"/>
              <a:gd name="connsiteX4" fmla="*/ 2030278 w 3781586"/>
              <a:gd name="connsiteY4" fmla="*/ 539294 h 1438196"/>
              <a:gd name="connsiteX5" fmla="*/ 2398612 w 3781586"/>
              <a:gd name="connsiteY5" fmla="*/ 1120803 h 1438196"/>
              <a:gd name="connsiteX6" fmla="*/ 2898183 w 3781586"/>
              <a:gd name="connsiteY6" fmla="*/ 1391701 h 1438196"/>
              <a:gd name="connsiteX7" fmla="*/ 3502617 w 3781586"/>
              <a:gd name="connsiteY7" fmla="*/ 1422698 h 1438196"/>
              <a:gd name="connsiteX8" fmla="*/ 3781586 w 3781586"/>
              <a:gd name="connsiteY8" fmla="*/ 1438196 h 1438196"/>
              <a:gd name="connsiteX0" fmla="*/ 0 w 3781586"/>
              <a:gd name="connsiteY0" fmla="*/ 1298711 h 1438196"/>
              <a:gd name="connsiteX1" fmla="*/ 480447 w 3781586"/>
              <a:gd name="connsiteY1" fmla="*/ 492799 h 1438196"/>
              <a:gd name="connsiteX2" fmla="*/ 1084881 w 3781586"/>
              <a:gd name="connsiteY2" fmla="*/ 27850 h 1438196"/>
              <a:gd name="connsiteX3" fmla="*/ 1720311 w 3781586"/>
              <a:gd name="connsiteY3" fmla="*/ 105342 h 1438196"/>
              <a:gd name="connsiteX4" fmla="*/ 2030278 w 3781586"/>
              <a:gd name="connsiteY4" fmla="*/ 539294 h 1438196"/>
              <a:gd name="connsiteX5" fmla="*/ 2398612 w 3781586"/>
              <a:gd name="connsiteY5" fmla="*/ 1120803 h 1438196"/>
              <a:gd name="connsiteX6" fmla="*/ 3008981 w 3781586"/>
              <a:gd name="connsiteY6" fmla="*/ 1378221 h 1438196"/>
              <a:gd name="connsiteX7" fmla="*/ 3502617 w 3781586"/>
              <a:gd name="connsiteY7" fmla="*/ 1422698 h 1438196"/>
              <a:gd name="connsiteX8" fmla="*/ 3781586 w 3781586"/>
              <a:gd name="connsiteY8" fmla="*/ 1438196 h 1438196"/>
              <a:gd name="connsiteX0" fmla="*/ 0 w 4206320"/>
              <a:gd name="connsiteY0" fmla="*/ 1298711 h 1425583"/>
              <a:gd name="connsiteX1" fmla="*/ 480447 w 4206320"/>
              <a:gd name="connsiteY1" fmla="*/ 492799 h 1425583"/>
              <a:gd name="connsiteX2" fmla="*/ 1084881 w 4206320"/>
              <a:gd name="connsiteY2" fmla="*/ 27850 h 1425583"/>
              <a:gd name="connsiteX3" fmla="*/ 1720311 w 4206320"/>
              <a:gd name="connsiteY3" fmla="*/ 105342 h 1425583"/>
              <a:gd name="connsiteX4" fmla="*/ 2030278 w 4206320"/>
              <a:gd name="connsiteY4" fmla="*/ 539294 h 1425583"/>
              <a:gd name="connsiteX5" fmla="*/ 2398612 w 4206320"/>
              <a:gd name="connsiteY5" fmla="*/ 1120803 h 1425583"/>
              <a:gd name="connsiteX6" fmla="*/ 3008981 w 4206320"/>
              <a:gd name="connsiteY6" fmla="*/ 1378221 h 1425583"/>
              <a:gd name="connsiteX7" fmla="*/ 3502617 w 4206320"/>
              <a:gd name="connsiteY7" fmla="*/ 1422698 h 1425583"/>
              <a:gd name="connsiteX8" fmla="*/ 4206320 w 4206320"/>
              <a:gd name="connsiteY8" fmla="*/ 1424715 h 1425583"/>
              <a:gd name="connsiteX0" fmla="*/ 0 w 4298653"/>
              <a:gd name="connsiteY0" fmla="*/ 1406554 h 1425583"/>
              <a:gd name="connsiteX1" fmla="*/ 572780 w 4298653"/>
              <a:gd name="connsiteY1" fmla="*/ 492799 h 1425583"/>
              <a:gd name="connsiteX2" fmla="*/ 1177214 w 4298653"/>
              <a:gd name="connsiteY2" fmla="*/ 27850 h 1425583"/>
              <a:gd name="connsiteX3" fmla="*/ 1812644 w 4298653"/>
              <a:gd name="connsiteY3" fmla="*/ 105342 h 1425583"/>
              <a:gd name="connsiteX4" fmla="*/ 2122611 w 4298653"/>
              <a:gd name="connsiteY4" fmla="*/ 539294 h 1425583"/>
              <a:gd name="connsiteX5" fmla="*/ 2490945 w 4298653"/>
              <a:gd name="connsiteY5" fmla="*/ 1120803 h 1425583"/>
              <a:gd name="connsiteX6" fmla="*/ 3101314 w 4298653"/>
              <a:gd name="connsiteY6" fmla="*/ 1378221 h 1425583"/>
              <a:gd name="connsiteX7" fmla="*/ 3594950 w 4298653"/>
              <a:gd name="connsiteY7" fmla="*/ 1422698 h 1425583"/>
              <a:gd name="connsiteX8" fmla="*/ 4298653 w 4298653"/>
              <a:gd name="connsiteY8" fmla="*/ 1424715 h 1425583"/>
              <a:gd name="connsiteX0" fmla="*/ 0 w 4298653"/>
              <a:gd name="connsiteY0" fmla="*/ 1366643 h 1385672"/>
              <a:gd name="connsiteX1" fmla="*/ 572780 w 4298653"/>
              <a:gd name="connsiteY1" fmla="*/ 452888 h 1385672"/>
              <a:gd name="connsiteX2" fmla="*/ 1029480 w 4298653"/>
              <a:gd name="connsiteY2" fmla="*/ 41861 h 1385672"/>
              <a:gd name="connsiteX3" fmla="*/ 1812644 w 4298653"/>
              <a:gd name="connsiteY3" fmla="*/ 65431 h 1385672"/>
              <a:gd name="connsiteX4" fmla="*/ 2122611 w 4298653"/>
              <a:gd name="connsiteY4" fmla="*/ 499383 h 1385672"/>
              <a:gd name="connsiteX5" fmla="*/ 2490945 w 4298653"/>
              <a:gd name="connsiteY5" fmla="*/ 1080892 h 1385672"/>
              <a:gd name="connsiteX6" fmla="*/ 3101314 w 4298653"/>
              <a:gd name="connsiteY6" fmla="*/ 1338310 h 1385672"/>
              <a:gd name="connsiteX7" fmla="*/ 3594950 w 4298653"/>
              <a:gd name="connsiteY7" fmla="*/ 1382787 h 1385672"/>
              <a:gd name="connsiteX8" fmla="*/ 4298653 w 4298653"/>
              <a:gd name="connsiteY8" fmla="*/ 1384804 h 1385672"/>
              <a:gd name="connsiteX0" fmla="*/ 0 w 4298653"/>
              <a:gd name="connsiteY0" fmla="*/ 1398577 h 1417606"/>
              <a:gd name="connsiteX1" fmla="*/ 572780 w 4298653"/>
              <a:gd name="connsiteY1" fmla="*/ 484822 h 1417606"/>
              <a:gd name="connsiteX2" fmla="*/ 1029480 w 4298653"/>
              <a:gd name="connsiteY2" fmla="*/ 73795 h 1417606"/>
              <a:gd name="connsiteX3" fmla="*/ 1627977 w 4298653"/>
              <a:gd name="connsiteY3" fmla="*/ 43444 h 1417606"/>
              <a:gd name="connsiteX4" fmla="*/ 2122611 w 4298653"/>
              <a:gd name="connsiteY4" fmla="*/ 531317 h 1417606"/>
              <a:gd name="connsiteX5" fmla="*/ 2490945 w 4298653"/>
              <a:gd name="connsiteY5" fmla="*/ 1112826 h 1417606"/>
              <a:gd name="connsiteX6" fmla="*/ 3101314 w 4298653"/>
              <a:gd name="connsiteY6" fmla="*/ 1370244 h 1417606"/>
              <a:gd name="connsiteX7" fmla="*/ 3594950 w 4298653"/>
              <a:gd name="connsiteY7" fmla="*/ 1414721 h 1417606"/>
              <a:gd name="connsiteX8" fmla="*/ 4298653 w 4298653"/>
              <a:gd name="connsiteY8" fmla="*/ 1416738 h 1417606"/>
              <a:gd name="connsiteX0" fmla="*/ 0 w 4298653"/>
              <a:gd name="connsiteY0" fmla="*/ 1401917 h 1420946"/>
              <a:gd name="connsiteX1" fmla="*/ 480448 w 4298653"/>
              <a:gd name="connsiteY1" fmla="*/ 555563 h 1420946"/>
              <a:gd name="connsiteX2" fmla="*/ 1029480 w 4298653"/>
              <a:gd name="connsiteY2" fmla="*/ 77135 h 1420946"/>
              <a:gd name="connsiteX3" fmla="*/ 1627977 w 4298653"/>
              <a:gd name="connsiteY3" fmla="*/ 46784 h 1420946"/>
              <a:gd name="connsiteX4" fmla="*/ 2122611 w 4298653"/>
              <a:gd name="connsiteY4" fmla="*/ 534657 h 1420946"/>
              <a:gd name="connsiteX5" fmla="*/ 2490945 w 4298653"/>
              <a:gd name="connsiteY5" fmla="*/ 1116166 h 1420946"/>
              <a:gd name="connsiteX6" fmla="*/ 3101314 w 4298653"/>
              <a:gd name="connsiteY6" fmla="*/ 1373584 h 1420946"/>
              <a:gd name="connsiteX7" fmla="*/ 3594950 w 4298653"/>
              <a:gd name="connsiteY7" fmla="*/ 1418061 h 1420946"/>
              <a:gd name="connsiteX8" fmla="*/ 4298653 w 4298653"/>
              <a:gd name="connsiteY8" fmla="*/ 1420078 h 1420946"/>
              <a:gd name="connsiteX0" fmla="*/ 0 w 4298653"/>
              <a:gd name="connsiteY0" fmla="*/ 1401917 h 1420946"/>
              <a:gd name="connsiteX1" fmla="*/ 480448 w 4298653"/>
              <a:gd name="connsiteY1" fmla="*/ 555563 h 1420946"/>
              <a:gd name="connsiteX2" fmla="*/ 937147 w 4298653"/>
              <a:gd name="connsiteY2" fmla="*/ 77135 h 1420946"/>
              <a:gd name="connsiteX3" fmla="*/ 1627977 w 4298653"/>
              <a:gd name="connsiteY3" fmla="*/ 46784 h 1420946"/>
              <a:gd name="connsiteX4" fmla="*/ 2122611 w 4298653"/>
              <a:gd name="connsiteY4" fmla="*/ 534657 h 1420946"/>
              <a:gd name="connsiteX5" fmla="*/ 2490945 w 4298653"/>
              <a:gd name="connsiteY5" fmla="*/ 1116166 h 1420946"/>
              <a:gd name="connsiteX6" fmla="*/ 3101314 w 4298653"/>
              <a:gd name="connsiteY6" fmla="*/ 1373584 h 1420946"/>
              <a:gd name="connsiteX7" fmla="*/ 3594950 w 4298653"/>
              <a:gd name="connsiteY7" fmla="*/ 1418061 h 1420946"/>
              <a:gd name="connsiteX8" fmla="*/ 4298653 w 4298653"/>
              <a:gd name="connsiteY8" fmla="*/ 1420078 h 1420946"/>
              <a:gd name="connsiteX0" fmla="*/ 0 w 4612587"/>
              <a:gd name="connsiteY0" fmla="*/ 1455839 h 1455839"/>
              <a:gd name="connsiteX1" fmla="*/ 794382 w 4612587"/>
              <a:gd name="connsiteY1" fmla="*/ 555563 h 1455839"/>
              <a:gd name="connsiteX2" fmla="*/ 1251081 w 4612587"/>
              <a:gd name="connsiteY2" fmla="*/ 77135 h 1455839"/>
              <a:gd name="connsiteX3" fmla="*/ 1941911 w 4612587"/>
              <a:gd name="connsiteY3" fmla="*/ 46784 h 1455839"/>
              <a:gd name="connsiteX4" fmla="*/ 2436545 w 4612587"/>
              <a:gd name="connsiteY4" fmla="*/ 534657 h 1455839"/>
              <a:gd name="connsiteX5" fmla="*/ 2804879 w 4612587"/>
              <a:gd name="connsiteY5" fmla="*/ 1116166 h 1455839"/>
              <a:gd name="connsiteX6" fmla="*/ 3415248 w 4612587"/>
              <a:gd name="connsiteY6" fmla="*/ 1373584 h 1455839"/>
              <a:gd name="connsiteX7" fmla="*/ 3908884 w 4612587"/>
              <a:gd name="connsiteY7" fmla="*/ 1418061 h 1455839"/>
              <a:gd name="connsiteX8" fmla="*/ 4612587 w 4612587"/>
              <a:gd name="connsiteY8" fmla="*/ 1420078 h 1455839"/>
              <a:gd name="connsiteX0" fmla="*/ 0 w 4612587"/>
              <a:gd name="connsiteY0" fmla="*/ 1455839 h 1455839"/>
              <a:gd name="connsiteX1" fmla="*/ 794382 w 4612587"/>
              <a:gd name="connsiteY1" fmla="*/ 555563 h 1455839"/>
              <a:gd name="connsiteX2" fmla="*/ 1251081 w 4612587"/>
              <a:gd name="connsiteY2" fmla="*/ 77135 h 1455839"/>
              <a:gd name="connsiteX3" fmla="*/ 1941911 w 4612587"/>
              <a:gd name="connsiteY3" fmla="*/ 46784 h 1455839"/>
              <a:gd name="connsiteX4" fmla="*/ 2436545 w 4612587"/>
              <a:gd name="connsiteY4" fmla="*/ 534657 h 1455839"/>
              <a:gd name="connsiteX5" fmla="*/ 2804879 w 4612587"/>
              <a:gd name="connsiteY5" fmla="*/ 1116166 h 1455839"/>
              <a:gd name="connsiteX6" fmla="*/ 3415248 w 4612587"/>
              <a:gd name="connsiteY6" fmla="*/ 1373584 h 1455839"/>
              <a:gd name="connsiteX7" fmla="*/ 3908884 w 4612587"/>
              <a:gd name="connsiteY7" fmla="*/ 1418061 h 1455839"/>
              <a:gd name="connsiteX8" fmla="*/ 4612587 w 4612587"/>
              <a:gd name="connsiteY8" fmla="*/ 1420078 h 1455839"/>
              <a:gd name="connsiteX0" fmla="*/ 0 w 4612587"/>
              <a:gd name="connsiteY0" fmla="*/ 1455839 h 1455839"/>
              <a:gd name="connsiteX1" fmla="*/ 794382 w 4612587"/>
              <a:gd name="connsiteY1" fmla="*/ 555563 h 1455839"/>
              <a:gd name="connsiteX2" fmla="*/ 1251081 w 4612587"/>
              <a:gd name="connsiteY2" fmla="*/ 77135 h 1455839"/>
              <a:gd name="connsiteX3" fmla="*/ 1941911 w 4612587"/>
              <a:gd name="connsiteY3" fmla="*/ 46784 h 1455839"/>
              <a:gd name="connsiteX4" fmla="*/ 2436545 w 4612587"/>
              <a:gd name="connsiteY4" fmla="*/ 534657 h 1455839"/>
              <a:gd name="connsiteX5" fmla="*/ 2804879 w 4612587"/>
              <a:gd name="connsiteY5" fmla="*/ 1116166 h 1455839"/>
              <a:gd name="connsiteX6" fmla="*/ 3415248 w 4612587"/>
              <a:gd name="connsiteY6" fmla="*/ 1373584 h 1455839"/>
              <a:gd name="connsiteX7" fmla="*/ 3908884 w 4612587"/>
              <a:gd name="connsiteY7" fmla="*/ 1418061 h 1455839"/>
              <a:gd name="connsiteX8" fmla="*/ 4612587 w 4612587"/>
              <a:gd name="connsiteY8" fmla="*/ 1420078 h 1455839"/>
              <a:gd name="connsiteX0" fmla="*/ 0 w 4612587"/>
              <a:gd name="connsiteY0" fmla="*/ 1465488 h 1465488"/>
              <a:gd name="connsiteX1" fmla="*/ 683581 w 4612587"/>
              <a:gd name="connsiteY1" fmla="*/ 740457 h 1465488"/>
              <a:gd name="connsiteX2" fmla="*/ 1251081 w 4612587"/>
              <a:gd name="connsiteY2" fmla="*/ 86784 h 1465488"/>
              <a:gd name="connsiteX3" fmla="*/ 1941911 w 4612587"/>
              <a:gd name="connsiteY3" fmla="*/ 56433 h 1465488"/>
              <a:gd name="connsiteX4" fmla="*/ 2436545 w 4612587"/>
              <a:gd name="connsiteY4" fmla="*/ 544306 h 1465488"/>
              <a:gd name="connsiteX5" fmla="*/ 2804879 w 4612587"/>
              <a:gd name="connsiteY5" fmla="*/ 1125815 h 1465488"/>
              <a:gd name="connsiteX6" fmla="*/ 3415248 w 4612587"/>
              <a:gd name="connsiteY6" fmla="*/ 1383233 h 1465488"/>
              <a:gd name="connsiteX7" fmla="*/ 3908884 w 4612587"/>
              <a:gd name="connsiteY7" fmla="*/ 1427710 h 1465488"/>
              <a:gd name="connsiteX8" fmla="*/ 4612587 w 4612587"/>
              <a:gd name="connsiteY8" fmla="*/ 1429727 h 1465488"/>
              <a:gd name="connsiteX0" fmla="*/ 0 w 4612587"/>
              <a:gd name="connsiteY0" fmla="*/ 1465488 h 1465488"/>
              <a:gd name="connsiteX1" fmla="*/ 683581 w 4612587"/>
              <a:gd name="connsiteY1" fmla="*/ 740457 h 1465488"/>
              <a:gd name="connsiteX2" fmla="*/ 1251081 w 4612587"/>
              <a:gd name="connsiteY2" fmla="*/ 86784 h 1465488"/>
              <a:gd name="connsiteX3" fmla="*/ 1941911 w 4612587"/>
              <a:gd name="connsiteY3" fmla="*/ 56433 h 1465488"/>
              <a:gd name="connsiteX4" fmla="*/ 2436545 w 4612587"/>
              <a:gd name="connsiteY4" fmla="*/ 544306 h 1465488"/>
              <a:gd name="connsiteX5" fmla="*/ 2804879 w 4612587"/>
              <a:gd name="connsiteY5" fmla="*/ 1125815 h 1465488"/>
              <a:gd name="connsiteX6" fmla="*/ 3415248 w 4612587"/>
              <a:gd name="connsiteY6" fmla="*/ 1383233 h 1465488"/>
              <a:gd name="connsiteX7" fmla="*/ 3908884 w 4612587"/>
              <a:gd name="connsiteY7" fmla="*/ 1427710 h 1465488"/>
              <a:gd name="connsiteX8" fmla="*/ 4612587 w 4612587"/>
              <a:gd name="connsiteY8" fmla="*/ 1429727 h 1465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2587" h="1465488">
                <a:moveTo>
                  <a:pt x="0" y="1465488"/>
                </a:moveTo>
                <a:cubicBezTo>
                  <a:pt x="463750" y="1276279"/>
                  <a:pt x="530468" y="983722"/>
                  <a:pt x="683581" y="740457"/>
                </a:cubicBezTo>
                <a:cubicBezTo>
                  <a:pt x="836694" y="497192"/>
                  <a:pt x="1041359" y="200788"/>
                  <a:pt x="1251081" y="86784"/>
                </a:cubicBezTo>
                <a:cubicBezTo>
                  <a:pt x="1460803" y="-27220"/>
                  <a:pt x="1744334" y="-19821"/>
                  <a:pt x="1941911" y="56433"/>
                </a:cubicBezTo>
                <a:cubicBezTo>
                  <a:pt x="2139488" y="132687"/>
                  <a:pt x="2292717" y="366076"/>
                  <a:pt x="2436545" y="544306"/>
                </a:cubicBezTo>
                <a:cubicBezTo>
                  <a:pt x="2580373" y="722536"/>
                  <a:pt x="2641762" y="985994"/>
                  <a:pt x="2804879" y="1125815"/>
                </a:cubicBezTo>
                <a:cubicBezTo>
                  <a:pt x="2967996" y="1265636"/>
                  <a:pt x="3231247" y="1332917"/>
                  <a:pt x="3415248" y="1383233"/>
                </a:cubicBezTo>
                <a:cubicBezTo>
                  <a:pt x="3599249" y="1433549"/>
                  <a:pt x="3709328" y="1419961"/>
                  <a:pt x="3908884" y="1427710"/>
                </a:cubicBezTo>
                <a:cubicBezTo>
                  <a:pt x="4108441" y="1435459"/>
                  <a:pt x="4519597" y="1424561"/>
                  <a:pt x="4612587" y="1429727"/>
                </a:cubicBezTo>
              </a:path>
            </a:pathLst>
          </a:custGeom>
          <a:solidFill>
            <a:schemeClr val="bg1">
              <a:lumMod val="75000"/>
            </a:schemeClr>
          </a:solidFill>
          <a:ln>
            <a:solidFill>
              <a:schemeClr val="accent1">
                <a:shade val="95000"/>
                <a:satMod val="105000"/>
              </a:schemeClr>
            </a:solidFill>
          </a:ln>
          <a:scene3d>
            <a:camera prst="orthographicFront">
              <a:rot lat="1800000" lon="3510001" rev="2157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lIns="32917" tIns="16458" rIns="32917" bIns="16458" rtlCol="0" anchor="ctr"/>
          <a:lstStyle/>
          <a:p>
            <a:pPr algn="ctr" defTabSz="329175" fontAlgn="auto">
              <a:spcBef>
                <a:spcPts val="0"/>
              </a:spcBef>
              <a:spcAft>
                <a:spcPts val="0"/>
              </a:spcAft>
            </a:pPr>
            <a:endParaRPr lang="en-US" sz="600" b="0">
              <a:solidFill>
                <a:prstClr val="white"/>
              </a:solidFill>
              <a:latin typeface="Calibri"/>
            </a:endParaRPr>
          </a:p>
        </p:txBody>
      </p:sp>
      <p:cxnSp>
        <p:nvCxnSpPr>
          <p:cNvPr id="6" name="Straight Arrow Connector 5"/>
          <p:cNvCxnSpPr/>
          <p:nvPr/>
        </p:nvCxnSpPr>
        <p:spPr>
          <a:xfrm flipV="1">
            <a:off x="3693707" y="1936219"/>
            <a:ext cx="1131872" cy="1683387"/>
          </a:xfrm>
          <a:prstGeom prst="straightConnector1">
            <a:avLst/>
          </a:prstGeom>
          <a:ln w="666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208615" y="2889052"/>
            <a:ext cx="1350392" cy="150281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4481066" y="2439678"/>
            <a:ext cx="1378546" cy="1534141"/>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3869835" y="3345284"/>
            <a:ext cx="1319592" cy="1468533"/>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11" name="Freeform 10"/>
          <p:cNvSpPr/>
          <p:nvPr/>
        </p:nvSpPr>
        <p:spPr>
          <a:xfrm>
            <a:off x="3610310" y="3036485"/>
            <a:ext cx="1233876" cy="804411"/>
          </a:xfrm>
          <a:custGeom>
            <a:avLst/>
            <a:gdLst>
              <a:gd name="connsiteX0" fmla="*/ 0 w 3781586"/>
              <a:gd name="connsiteY0" fmla="*/ 1298711 h 1438196"/>
              <a:gd name="connsiteX1" fmla="*/ 480447 w 3781586"/>
              <a:gd name="connsiteY1" fmla="*/ 492799 h 1438196"/>
              <a:gd name="connsiteX2" fmla="*/ 1084881 w 3781586"/>
              <a:gd name="connsiteY2" fmla="*/ 27850 h 1438196"/>
              <a:gd name="connsiteX3" fmla="*/ 1720311 w 3781586"/>
              <a:gd name="connsiteY3" fmla="*/ 105342 h 1438196"/>
              <a:gd name="connsiteX4" fmla="*/ 2030278 w 3781586"/>
              <a:gd name="connsiteY4" fmla="*/ 539294 h 1438196"/>
              <a:gd name="connsiteX5" fmla="*/ 2324745 w 3781586"/>
              <a:gd name="connsiteY5" fmla="*/ 1174725 h 1438196"/>
              <a:gd name="connsiteX6" fmla="*/ 2898183 w 3781586"/>
              <a:gd name="connsiteY6" fmla="*/ 1391701 h 1438196"/>
              <a:gd name="connsiteX7" fmla="*/ 3502617 w 3781586"/>
              <a:gd name="connsiteY7" fmla="*/ 1422698 h 1438196"/>
              <a:gd name="connsiteX8" fmla="*/ 3781586 w 3781586"/>
              <a:gd name="connsiteY8" fmla="*/ 1438196 h 1438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81586" h="1438196">
                <a:moveTo>
                  <a:pt x="0" y="1298711"/>
                </a:moveTo>
                <a:cubicBezTo>
                  <a:pt x="149817" y="1001660"/>
                  <a:pt x="299634" y="704609"/>
                  <a:pt x="480447" y="492799"/>
                </a:cubicBezTo>
                <a:cubicBezTo>
                  <a:pt x="661260" y="280989"/>
                  <a:pt x="878237" y="92426"/>
                  <a:pt x="1084881" y="27850"/>
                </a:cubicBezTo>
                <a:cubicBezTo>
                  <a:pt x="1291525" y="-36726"/>
                  <a:pt x="1562745" y="20101"/>
                  <a:pt x="1720311" y="105342"/>
                </a:cubicBezTo>
                <a:cubicBezTo>
                  <a:pt x="1877877" y="190583"/>
                  <a:pt x="1929539" y="361063"/>
                  <a:pt x="2030278" y="539294"/>
                </a:cubicBezTo>
                <a:cubicBezTo>
                  <a:pt x="2131017" y="717524"/>
                  <a:pt x="2180094" y="1032657"/>
                  <a:pt x="2324745" y="1174725"/>
                </a:cubicBezTo>
                <a:cubicBezTo>
                  <a:pt x="2469396" y="1316793"/>
                  <a:pt x="2701871" y="1350372"/>
                  <a:pt x="2898183" y="1391701"/>
                </a:cubicBezTo>
                <a:cubicBezTo>
                  <a:pt x="3094495" y="1433030"/>
                  <a:pt x="3502617" y="1422698"/>
                  <a:pt x="3502617" y="1422698"/>
                </a:cubicBezTo>
                <a:lnTo>
                  <a:pt x="3781586" y="1438196"/>
                </a:lnTo>
              </a:path>
            </a:pathLst>
          </a:custGeom>
          <a:solidFill>
            <a:schemeClr val="bg1">
              <a:lumMod val="75000"/>
            </a:schemeClr>
          </a:solidFill>
          <a:ln>
            <a:solidFill>
              <a:schemeClr val="accent1">
                <a:shade val="95000"/>
                <a:satMod val="105000"/>
              </a:schemeClr>
            </a:solidFill>
          </a:ln>
          <a:scene3d>
            <a:camera prst="orthographicFront">
              <a:rot lat="1802767" lon="3510408" rev="15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lIns="32917" tIns="16458" rIns="32917" bIns="16458" rtlCol="0" anchor="ctr"/>
          <a:lstStyle/>
          <a:p>
            <a:pPr algn="ctr" defTabSz="329175" fontAlgn="auto">
              <a:spcBef>
                <a:spcPts val="0"/>
              </a:spcBef>
              <a:spcAft>
                <a:spcPts val="0"/>
              </a:spcAft>
            </a:pPr>
            <a:endParaRPr lang="en-US" sz="600" b="0">
              <a:solidFill>
                <a:prstClr val="white"/>
              </a:solidFill>
              <a:latin typeface="Calibri"/>
            </a:endParaRPr>
          </a:p>
        </p:txBody>
      </p:sp>
      <p:cxnSp>
        <p:nvCxnSpPr>
          <p:cNvPr id="12" name="Straight Arrow Connector 11"/>
          <p:cNvCxnSpPr/>
          <p:nvPr/>
        </p:nvCxnSpPr>
        <p:spPr>
          <a:xfrm flipV="1">
            <a:off x="3693706" y="2231227"/>
            <a:ext cx="13268" cy="1398587"/>
          </a:xfrm>
          <a:prstGeom prst="straightConnector1">
            <a:avLst/>
          </a:prstGeom>
          <a:ln w="666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3693707" y="3619604"/>
            <a:ext cx="1267045" cy="1459839"/>
          </a:xfrm>
          <a:prstGeom prst="straightConnector1">
            <a:avLst/>
          </a:prstGeom>
          <a:ln w="666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rot="16200000">
            <a:off x="2834734" y="2634949"/>
            <a:ext cx="1405895" cy="248681"/>
          </a:xfrm>
          <a:prstGeom prst="rect">
            <a:avLst/>
          </a:prstGeom>
          <a:noFill/>
        </p:spPr>
        <p:txBody>
          <a:bodyPr wrap="square" lIns="32917" tIns="16458" rIns="32917" bIns="16458" rtlCol="0">
            <a:spAutoFit/>
          </a:bodyPr>
          <a:lstStyle/>
          <a:p>
            <a:pPr defTabSz="329175" fontAlgn="auto">
              <a:spcBef>
                <a:spcPts val="0"/>
              </a:spcBef>
              <a:spcAft>
                <a:spcPts val="0"/>
              </a:spcAft>
            </a:pPr>
            <a:r>
              <a:rPr lang="en-US" sz="1400" b="0" dirty="0">
                <a:solidFill>
                  <a:prstClr val="black"/>
                </a:solidFill>
                <a:latin typeface="Helvetica" panose="020B0604020202020204" pitchFamily="34" charset="0"/>
                <a:ea typeface="+mn-ea"/>
                <a:cs typeface="Helvetica" panose="020B0604020202020204" pitchFamily="34" charset="0"/>
              </a:rPr>
              <a:t>Frequency</a:t>
            </a:r>
          </a:p>
        </p:txBody>
      </p:sp>
      <mc:AlternateContent xmlns:mc="http://schemas.openxmlformats.org/markup-compatibility/2006" xmlns:a14="http://schemas.microsoft.com/office/drawing/2010/main">
        <mc:Choice Requires="a14">
          <p:sp>
            <p:nvSpPr>
              <p:cNvPr id="15" name="TextBox 14"/>
              <p:cNvSpPr txBox="1"/>
              <p:nvPr/>
            </p:nvSpPr>
            <p:spPr>
              <a:xfrm rot="18678177">
                <a:off x="3398776" y="2333914"/>
                <a:ext cx="1433095" cy="248681"/>
              </a:xfrm>
              <a:prstGeom prst="rect">
                <a:avLst/>
              </a:prstGeom>
              <a:noFill/>
            </p:spPr>
            <p:txBody>
              <a:bodyPr wrap="square" lIns="32917" tIns="16458" rIns="32917" bIns="16458" rtlCol="0">
                <a:spAutoFit/>
              </a:bodyPr>
              <a:lstStyle/>
              <a:p>
                <a:pPr defTabSz="329175" fontAlgn="auto">
                  <a:spcBef>
                    <a:spcPts val="0"/>
                  </a:spcBef>
                  <a:spcAft>
                    <a:spcPts val="0"/>
                  </a:spcAft>
                </a:pPr>
                <a:r>
                  <a:rPr lang="en-US" sz="1400" b="0" dirty="0">
                    <a:solidFill>
                      <a:prstClr val="black"/>
                    </a:solidFill>
                    <a:latin typeface="Helvetica" panose="020B0604020202020204" pitchFamily="34" charset="0"/>
                    <a:ea typeface="+mn-ea"/>
                    <a:cs typeface="Helvetica" panose="020B0604020202020204" pitchFamily="34" charset="0"/>
                  </a:rPr>
                  <a:t>Genotype ()</a:t>
                </a:r>
              </a:p>
            </p:txBody>
          </p:sp>
        </mc:Choice>
        <mc:Fallback xmlns="">
          <p:sp>
            <p:nvSpPr>
              <p:cNvPr id="15" name="TextBox 14"/>
              <p:cNvSpPr txBox="1">
                <a:spLocks noRot="1" noChangeAspect="1" noMove="1" noResize="1" noEditPoints="1" noAdjustHandles="1" noChangeArrowheads="1" noChangeShapeType="1" noTextEdit="1"/>
              </p:cNvSpPr>
              <p:nvPr/>
            </p:nvSpPr>
            <p:spPr>
              <a:xfrm rot="18678177">
                <a:off x="11131286" y="5381985"/>
                <a:ext cx="3343888" cy="707886"/>
              </a:xfrm>
              <a:prstGeom prst="rect">
                <a:avLst/>
              </a:prstGeom>
              <a:blipFill rotWithShape="0">
                <a:blip r:embed="rId2"/>
                <a:stretch>
                  <a:fillRect l="-8000" t="-4286" r="-8889" b="-1081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p:cNvSpPr txBox="1"/>
              <p:nvPr/>
            </p:nvSpPr>
            <p:spPr>
              <a:xfrm rot="2436499">
                <a:off x="3555272" y="4282084"/>
                <a:ext cx="1210025" cy="248681"/>
              </a:xfrm>
              <a:prstGeom prst="rect">
                <a:avLst/>
              </a:prstGeom>
              <a:noFill/>
            </p:spPr>
            <p:txBody>
              <a:bodyPr wrap="square" lIns="32917" tIns="16458" rIns="32917" bIns="16458" rtlCol="0">
                <a:spAutoFit/>
              </a:bodyPr>
              <a:lstStyle/>
              <a:p>
                <a:pPr defTabSz="329175" fontAlgn="auto">
                  <a:spcBef>
                    <a:spcPts val="0"/>
                  </a:spcBef>
                  <a:spcAft>
                    <a:spcPts val="0"/>
                  </a:spcAft>
                </a:pPr>
                <a:r>
                  <a:rPr lang="en-US" sz="1400" b="0" dirty="0">
                    <a:solidFill>
                      <a:prstClr val="black"/>
                    </a:solidFill>
                    <a:latin typeface="Helvetica" panose="020B0604020202020204" pitchFamily="34" charset="0"/>
                    <a:ea typeface="+mn-ea"/>
                    <a:cs typeface="Helvetica" panose="020B0604020202020204" pitchFamily="34" charset="0"/>
                  </a:rPr>
                  <a:t>Expression (</a:t>
                </a:r>
              </a:p>
            </p:txBody>
          </p:sp>
        </mc:Choice>
        <mc:Fallback xmlns="">
          <p:sp>
            <p:nvSpPr>
              <p:cNvPr id="16" name="TextBox 15"/>
              <p:cNvSpPr txBox="1">
                <a:spLocks noRot="1" noChangeAspect="1" noMove="1" noResize="1" noEditPoints="1" noAdjustHandles="1" noChangeArrowheads="1" noChangeShapeType="1" noTextEdit="1"/>
              </p:cNvSpPr>
              <p:nvPr/>
            </p:nvSpPr>
            <p:spPr>
              <a:xfrm rot="2436499">
                <a:off x="11060844" y="9927713"/>
                <a:ext cx="3764521" cy="707886"/>
              </a:xfrm>
              <a:prstGeom prst="rect">
                <a:avLst/>
              </a:prstGeom>
              <a:blipFill rotWithShape="0">
                <a:blip r:embed="rId3"/>
                <a:stretch>
                  <a:fillRect l="-9908" t="-7332"/>
                </a:stretch>
              </a:blipFill>
            </p:spPr>
            <p:txBody>
              <a:bodyPr/>
              <a:lstStyle/>
              <a:p>
                <a:r>
                  <a:rPr lang="en-US">
                    <a:noFill/>
                  </a:rPr>
                  <a:t> </a:t>
                </a:r>
              </a:p>
            </p:txBody>
          </p:sp>
        </mc:Fallback>
      </mc:AlternateContent>
      <p:sp>
        <p:nvSpPr>
          <p:cNvPr id="17" name="TextBox 16"/>
          <p:cNvSpPr txBox="1"/>
          <p:nvPr/>
        </p:nvSpPr>
        <p:spPr>
          <a:xfrm rot="18724276">
            <a:off x="3741460" y="3119974"/>
            <a:ext cx="157472" cy="248681"/>
          </a:xfrm>
          <a:prstGeom prst="rect">
            <a:avLst/>
          </a:prstGeom>
          <a:noFill/>
        </p:spPr>
        <p:txBody>
          <a:bodyPr wrap="none" lIns="32917" tIns="16458" rIns="32917" bIns="16458" rtlCol="0">
            <a:spAutoFit/>
          </a:bodyPr>
          <a:lstStyle/>
          <a:p>
            <a:pPr defTabSz="329175" fontAlgn="auto">
              <a:spcBef>
                <a:spcPts val="0"/>
              </a:spcBef>
              <a:spcAft>
                <a:spcPts val="0"/>
              </a:spcAft>
            </a:pPr>
            <a:r>
              <a:rPr lang="en-US" sz="1400" b="0" dirty="0">
                <a:solidFill>
                  <a:prstClr val="black"/>
                </a:solidFill>
                <a:latin typeface="Calibri"/>
                <a:ea typeface="+mn-ea"/>
                <a:cs typeface="+mn-cs"/>
              </a:rPr>
              <a:t>0</a:t>
            </a:r>
          </a:p>
        </p:txBody>
      </p:sp>
      <p:sp>
        <p:nvSpPr>
          <p:cNvPr id="18" name="TextBox 17"/>
          <p:cNvSpPr txBox="1"/>
          <p:nvPr/>
        </p:nvSpPr>
        <p:spPr>
          <a:xfrm rot="18835040">
            <a:off x="4045829" y="2661232"/>
            <a:ext cx="157472" cy="248681"/>
          </a:xfrm>
          <a:prstGeom prst="rect">
            <a:avLst/>
          </a:prstGeom>
          <a:noFill/>
        </p:spPr>
        <p:txBody>
          <a:bodyPr wrap="none" lIns="32917" tIns="16458" rIns="32917" bIns="16458" rtlCol="0">
            <a:spAutoFit/>
          </a:bodyPr>
          <a:lstStyle/>
          <a:p>
            <a:pPr defTabSz="329175" fontAlgn="auto">
              <a:spcBef>
                <a:spcPts val="0"/>
              </a:spcBef>
              <a:spcAft>
                <a:spcPts val="0"/>
              </a:spcAft>
            </a:pPr>
            <a:r>
              <a:rPr lang="en-US" sz="1400" b="0" dirty="0">
                <a:solidFill>
                  <a:prstClr val="black"/>
                </a:solidFill>
                <a:latin typeface="Calibri"/>
                <a:ea typeface="+mn-ea"/>
                <a:cs typeface="+mn-cs"/>
              </a:rPr>
              <a:t>1</a:t>
            </a:r>
          </a:p>
        </p:txBody>
      </p:sp>
      <p:sp>
        <p:nvSpPr>
          <p:cNvPr id="19" name="TextBox 18"/>
          <p:cNvSpPr txBox="1"/>
          <p:nvPr/>
        </p:nvSpPr>
        <p:spPr>
          <a:xfrm rot="18804596">
            <a:off x="4322153" y="2236975"/>
            <a:ext cx="157472" cy="248681"/>
          </a:xfrm>
          <a:prstGeom prst="rect">
            <a:avLst/>
          </a:prstGeom>
          <a:noFill/>
        </p:spPr>
        <p:txBody>
          <a:bodyPr wrap="none" lIns="32917" tIns="16458" rIns="32917" bIns="16458" rtlCol="0">
            <a:spAutoFit/>
          </a:bodyPr>
          <a:lstStyle/>
          <a:p>
            <a:pPr defTabSz="329175" fontAlgn="auto">
              <a:spcBef>
                <a:spcPts val="0"/>
              </a:spcBef>
              <a:spcAft>
                <a:spcPts val="0"/>
              </a:spcAft>
            </a:pPr>
            <a:r>
              <a:rPr lang="en-US" sz="1400" b="0" dirty="0">
                <a:solidFill>
                  <a:prstClr val="black"/>
                </a:solidFill>
                <a:latin typeface="Calibri"/>
                <a:ea typeface="+mn-ea"/>
                <a:cs typeface="+mn-cs"/>
              </a:rPr>
              <a:t>2</a:t>
            </a:r>
          </a:p>
        </p:txBody>
      </p:sp>
      <p:sp>
        <p:nvSpPr>
          <p:cNvPr id="20" name="Freeform 19"/>
          <p:cNvSpPr/>
          <p:nvPr/>
        </p:nvSpPr>
        <p:spPr>
          <a:xfrm>
            <a:off x="3833721" y="2798377"/>
            <a:ext cx="1834728" cy="711953"/>
          </a:xfrm>
          <a:custGeom>
            <a:avLst/>
            <a:gdLst>
              <a:gd name="connsiteX0" fmla="*/ 0 w 4720281"/>
              <a:gd name="connsiteY0" fmla="*/ 1734853 h 1737230"/>
              <a:gd name="connsiteX1" fmla="*/ 766119 w 4720281"/>
              <a:gd name="connsiteY1" fmla="*/ 1660713 h 1737230"/>
              <a:gd name="connsiteX2" fmla="*/ 1161535 w 4720281"/>
              <a:gd name="connsiteY2" fmla="*/ 1413578 h 1737230"/>
              <a:gd name="connsiteX3" fmla="*/ 1507524 w 4720281"/>
              <a:gd name="connsiteY3" fmla="*/ 1067589 h 1737230"/>
              <a:gd name="connsiteX4" fmla="*/ 1631092 w 4720281"/>
              <a:gd name="connsiteY4" fmla="*/ 622745 h 1737230"/>
              <a:gd name="connsiteX5" fmla="*/ 1705232 w 4720281"/>
              <a:gd name="connsiteY5" fmla="*/ 301470 h 1737230"/>
              <a:gd name="connsiteX6" fmla="*/ 1878227 w 4720281"/>
              <a:gd name="connsiteY6" fmla="*/ 103762 h 1737230"/>
              <a:gd name="connsiteX7" fmla="*/ 2545492 w 4720281"/>
              <a:gd name="connsiteY7" fmla="*/ 4908 h 1737230"/>
              <a:gd name="connsiteX8" fmla="*/ 3015049 w 4720281"/>
              <a:gd name="connsiteY8" fmla="*/ 252043 h 1737230"/>
              <a:gd name="connsiteX9" fmla="*/ 3361038 w 4720281"/>
              <a:gd name="connsiteY9" fmla="*/ 820453 h 1737230"/>
              <a:gd name="connsiteX10" fmla="*/ 3534032 w 4720281"/>
              <a:gd name="connsiteY10" fmla="*/ 1265297 h 1737230"/>
              <a:gd name="connsiteX11" fmla="*/ 3756454 w 4720281"/>
              <a:gd name="connsiteY11" fmla="*/ 1611286 h 1737230"/>
              <a:gd name="connsiteX12" fmla="*/ 4102443 w 4720281"/>
              <a:gd name="connsiteY12" fmla="*/ 1710140 h 1737230"/>
              <a:gd name="connsiteX13" fmla="*/ 4497860 w 4720281"/>
              <a:gd name="connsiteY13" fmla="*/ 1734853 h 1737230"/>
              <a:gd name="connsiteX14" fmla="*/ 4720281 w 4720281"/>
              <a:gd name="connsiteY14" fmla="*/ 1734853 h 1737230"/>
              <a:gd name="connsiteX0" fmla="*/ 0 w 4720281"/>
              <a:gd name="connsiteY0" fmla="*/ 1739406 h 1741783"/>
              <a:gd name="connsiteX1" fmla="*/ 766119 w 4720281"/>
              <a:gd name="connsiteY1" fmla="*/ 1665266 h 1741783"/>
              <a:gd name="connsiteX2" fmla="*/ 1161535 w 4720281"/>
              <a:gd name="connsiteY2" fmla="*/ 1418131 h 1741783"/>
              <a:gd name="connsiteX3" fmla="*/ 1507524 w 4720281"/>
              <a:gd name="connsiteY3" fmla="*/ 1072142 h 1741783"/>
              <a:gd name="connsiteX4" fmla="*/ 1631092 w 4720281"/>
              <a:gd name="connsiteY4" fmla="*/ 627298 h 1741783"/>
              <a:gd name="connsiteX5" fmla="*/ 1878227 w 4720281"/>
              <a:gd name="connsiteY5" fmla="*/ 108315 h 1741783"/>
              <a:gd name="connsiteX6" fmla="*/ 2545492 w 4720281"/>
              <a:gd name="connsiteY6" fmla="*/ 9461 h 1741783"/>
              <a:gd name="connsiteX7" fmla="*/ 3015049 w 4720281"/>
              <a:gd name="connsiteY7" fmla="*/ 256596 h 1741783"/>
              <a:gd name="connsiteX8" fmla="*/ 3361038 w 4720281"/>
              <a:gd name="connsiteY8" fmla="*/ 825006 h 1741783"/>
              <a:gd name="connsiteX9" fmla="*/ 3534032 w 4720281"/>
              <a:gd name="connsiteY9" fmla="*/ 1269850 h 1741783"/>
              <a:gd name="connsiteX10" fmla="*/ 3756454 w 4720281"/>
              <a:gd name="connsiteY10" fmla="*/ 1615839 h 1741783"/>
              <a:gd name="connsiteX11" fmla="*/ 4102443 w 4720281"/>
              <a:gd name="connsiteY11" fmla="*/ 1714693 h 1741783"/>
              <a:gd name="connsiteX12" fmla="*/ 4497860 w 4720281"/>
              <a:gd name="connsiteY12" fmla="*/ 1739406 h 1741783"/>
              <a:gd name="connsiteX13" fmla="*/ 4720281 w 4720281"/>
              <a:gd name="connsiteY13" fmla="*/ 1739406 h 1741783"/>
              <a:gd name="connsiteX0" fmla="*/ 0 w 4720281"/>
              <a:gd name="connsiteY0" fmla="*/ 1739406 h 1741783"/>
              <a:gd name="connsiteX1" fmla="*/ 766119 w 4720281"/>
              <a:gd name="connsiteY1" fmla="*/ 1665266 h 1741783"/>
              <a:gd name="connsiteX2" fmla="*/ 1161535 w 4720281"/>
              <a:gd name="connsiteY2" fmla="*/ 1418131 h 1741783"/>
              <a:gd name="connsiteX3" fmla="*/ 1507524 w 4720281"/>
              <a:gd name="connsiteY3" fmla="*/ 1072142 h 1741783"/>
              <a:gd name="connsiteX4" fmla="*/ 1631092 w 4720281"/>
              <a:gd name="connsiteY4" fmla="*/ 627298 h 1741783"/>
              <a:gd name="connsiteX5" fmla="*/ 1977081 w 4720281"/>
              <a:gd name="connsiteY5" fmla="*/ 108315 h 1741783"/>
              <a:gd name="connsiteX6" fmla="*/ 2545492 w 4720281"/>
              <a:gd name="connsiteY6" fmla="*/ 9461 h 1741783"/>
              <a:gd name="connsiteX7" fmla="*/ 3015049 w 4720281"/>
              <a:gd name="connsiteY7" fmla="*/ 256596 h 1741783"/>
              <a:gd name="connsiteX8" fmla="*/ 3361038 w 4720281"/>
              <a:gd name="connsiteY8" fmla="*/ 825006 h 1741783"/>
              <a:gd name="connsiteX9" fmla="*/ 3534032 w 4720281"/>
              <a:gd name="connsiteY9" fmla="*/ 1269850 h 1741783"/>
              <a:gd name="connsiteX10" fmla="*/ 3756454 w 4720281"/>
              <a:gd name="connsiteY10" fmla="*/ 1615839 h 1741783"/>
              <a:gd name="connsiteX11" fmla="*/ 4102443 w 4720281"/>
              <a:gd name="connsiteY11" fmla="*/ 1714693 h 1741783"/>
              <a:gd name="connsiteX12" fmla="*/ 4497860 w 4720281"/>
              <a:gd name="connsiteY12" fmla="*/ 1739406 h 1741783"/>
              <a:gd name="connsiteX13" fmla="*/ 4720281 w 4720281"/>
              <a:gd name="connsiteY13" fmla="*/ 1739406 h 1741783"/>
              <a:gd name="connsiteX0" fmla="*/ 0 w 4720281"/>
              <a:gd name="connsiteY0" fmla="*/ 1739406 h 1741783"/>
              <a:gd name="connsiteX1" fmla="*/ 766119 w 4720281"/>
              <a:gd name="connsiteY1" fmla="*/ 1665266 h 1741783"/>
              <a:gd name="connsiteX2" fmla="*/ 1161535 w 4720281"/>
              <a:gd name="connsiteY2" fmla="*/ 1418131 h 1741783"/>
              <a:gd name="connsiteX3" fmla="*/ 1482810 w 4720281"/>
              <a:gd name="connsiteY3" fmla="*/ 1072142 h 1741783"/>
              <a:gd name="connsiteX4" fmla="*/ 1631092 w 4720281"/>
              <a:gd name="connsiteY4" fmla="*/ 627298 h 1741783"/>
              <a:gd name="connsiteX5" fmla="*/ 1977081 w 4720281"/>
              <a:gd name="connsiteY5" fmla="*/ 108315 h 1741783"/>
              <a:gd name="connsiteX6" fmla="*/ 2545492 w 4720281"/>
              <a:gd name="connsiteY6" fmla="*/ 9461 h 1741783"/>
              <a:gd name="connsiteX7" fmla="*/ 3015049 w 4720281"/>
              <a:gd name="connsiteY7" fmla="*/ 256596 h 1741783"/>
              <a:gd name="connsiteX8" fmla="*/ 3361038 w 4720281"/>
              <a:gd name="connsiteY8" fmla="*/ 825006 h 1741783"/>
              <a:gd name="connsiteX9" fmla="*/ 3534032 w 4720281"/>
              <a:gd name="connsiteY9" fmla="*/ 1269850 h 1741783"/>
              <a:gd name="connsiteX10" fmla="*/ 3756454 w 4720281"/>
              <a:gd name="connsiteY10" fmla="*/ 1615839 h 1741783"/>
              <a:gd name="connsiteX11" fmla="*/ 4102443 w 4720281"/>
              <a:gd name="connsiteY11" fmla="*/ 1714693 h 1741783"/>
              <a:gd name="connsiteX12" fmla="*/ 4497860 w 4720281"/>
              <a:gd name="connsiteY12" fmla="*/ 1739406 h 1741783"/>
              <a:gd name="connsiteX13" fmla="*/ 4720281 w 4720281"/>
              <a:gd name="connsiteY13" fmla="*/ 1739406 h 1741783"/>
              <a:gd name="connsiteX0" fmla="*/ 0 w 4794422"/>
              <a:gd name="connsiteY0" fmla="*/ 1714692 h 1741783"/>
              <a:gd name="connsiteX1" fmla="*/ 840260 w 4794422"/>
              <a:gd name="connsiteY1" fmla="*/ 1665266 h 1741783"/>
              <a:gd name="connsiteX2" fmla="*/ 1235676 w 4794422"/>
              <a:gd name="connsiteY2" fmla="*/ 1418131 h 1741783"/>
              <a:gd name="connsiteX3" fmla="*/ 1556951 w 4794422"/>
              <a:gd name="connsiteY3" fmla="*/ 1072142 h 1741783"/>
              <a:gd name="connsiteX4" fmla="*/ 1705233 w 4794422"/>
              <a:gd name="connsiteY4" fmla="*/ 627298 h 1741783"/>
              <a:gd name="connsiteX5" fmla="*/ 2051222 w 4794422"/>
              <a:gd name="connsiteY5" fmla="*/ 108315 h 1741783"/>
              <a:gd name="connsiteX6" fmla="*/ 2619633 w 4794422"/>
              <a:gd name="connsiteY6" fmla="*/ 9461 h 1741783"/>
              <a:gd name="connsiteX7" fmla="*/ 3089190 w 4794422"/>
              <a:gd name="connsiteY7" fmla="*/ 256596 h 1741783"/>
              <a:gd name="connsiteX8" fmla="*/ 3435179 w 4794422"/>
              <a:gd name="connsiteY8" fmla="*/ 825006 h 1741783"/>
              <a:gd name="connsiteX9" fmla="*/ 3608173 w 4794422"/>
              <a:gd name="connsiteY9" fmla="*/ 1269850 h 1741783"/>
              <a:gd name="connsiteX10" fmla="*/ 3830595 w 4794422"/>
              <a:gd name="connsiteY10" fmla="*/ 1615839 h 1741783"/>
              <a:gd name="connsiteX11" fmla="*/ 4176584 w 4794422"/>
              <a:gd name="connsiteY11" fmla="*/ 1714693 h 1741783"/>
              <a:gd name="connsiteX12" fmla="*/ 4572001 w 4794422"/>
              <a:gd name="connsiteY12" fmla="*/ 1739406 h 1741783"/>
              <a:gd name="connsiteX13" fmla="*/ 4794422 w 4794422"/>
              <a:gd name="connsiteY13" fmla="*/ 1739406 h 1741783"/>
              <a:gd name="connsiteX0" fmla="*/ 0 w 4572001"/>
              <a:gd name="connsiteY0" fmla="*/ 1714692 h 1739406"/>
              <a:gd name="connsiteX1" fmla="*/ 840260 w 4572001"/>
              <a:gd name="connsiteY1" fmla="*/ 1665266 h 1739406"/>
              <a:gd name="connsiteX2" fmla="*/ 1235676 w 4572001"/>
              <a:gd name="connsiteY2" fmla="*/ 1418131 h 1739406"/>
              <a:gd name="connsiteX3" fmla="*/ 1556951 w 4572001"/>
              <a:gd name="connsiteY3" fmla="*/ 1072142 h 1739406"/>
              <a:gd name="connsiteX4" fmla="*/ 1705233 w 4572001"/>
              <a:gd name="connsiteY4" fmla="*/ 627298 h 1739406"/>
              <a:gd name="connsiteX5" fmla="*/ 2051222 w 4572001"/>
              <a:gd name="connsiteY5" fmla="*/ 108315 h 1739406"/>
              <a:gd name="connsiteX6" fmla="*/ 2619633 w 4572001"/>
              <a:gd name="connsiteY6" fmla="*/ 9461 h 1739406"/>
              <a:gd name="connsiteX7" fmla="*/ 3089190 w 4572001"/>
              <a:gd name="connsiteY7" fmla="*/ 256596 h 1739406"/>
              <a:gd name="connsiteX8" fmla="*/ 3435179 w 4572001"/>
              <a:gd name="connsiteY8" fmla="*/ 825006 h 1739406"/>
              <a:gd name="connsiteX9" fmla="*/ 3608173 w 4572001"/>
              <a:gd name="connsiteY9" fmla="*/ 1269850 h 1739406"/>
              <a:gd name="connsiteX10" fmla="*/ 3830595 w 4572001"/>
              <a:gd name="connsiteY10" fmla="*/ 1615839 h 1739406"/>
              <a:gd name="connsiteX11" fmla="*/ 4176584 w 4572001"/>
              <a:gd name="connsiteY11" fmla="*/ 1714693 h 1739406"/>
              <a:gd name="connsiteX12" fmla="*/ 4572001 w 4572001"/>
              <a:gd name="connsiteY12" fmla="*/ 1739406 h 1739406"/>
              <a:gd name="connsiteX0" fmla="*/ 0 w 4597053"/>
              <a:gd name="connsiteY0" fmla="*/ 1714692 h 1726880"/>
              <a:gd name="connsiteX1" fmla="*/ 840260 w 4597053"/>
              <a:gd name="connsiteY1" fmla="*/ 1665266 h 1726880"/>
              <a:gd name="connsiteX2" fmla="*/ 1235676 w 4597053"/>
              <a:gd name="connsiteY2" fmla="*/ 1418131 h 1726880"/>
              <a:gd name="connsiteX3" fmla="*/ 1556951 w 4597053"/>
              <a:gd name="connsiteY3" fmla="*/ 1072142 h 1726880"/>
              <a:gd name="connsiteX4" fmla="*/ 1705233 w 4597053"/>
              <a:gd name="connsiteY4" fmla="*/ 627298 h 1726880"/>
              <a:gd name="connsiteX5" fmla="*/ 2051222 w 4597053"/>
              <a:gd name="connsiteY5" fmla="*/ 108315 h 1726880"/>
              <a:gd name="connsiteX6" fmla="*/ 2619633 w 4597053"/>
              <a:gd name="connsiteY6" fmla="*/ 9461 h 1726880"/>
              <a:gd name="connsiteX7" fmla="*/ 3089190 w 4597053"/>
              <a:gd name="connsiteY7" fmla="*/ 256596 h 1726880"/>
              <a:gd name="connsiteX8" fmla="*/ 3435179 w 4597053"/>
              <a:gd name="connsiteY8" fmla="*/ 825006 h 1726880"/>
              <a:gd name="connsiteX9" fmla="*/ 3608173 w 4597053"/>
              <a:gd name="connsiteY9" fmla="*/ 1269850 h 1726880"/>
              <a:gd name="connsiteX10" fmla="*/ 3830595 w 4597053"/>
              <a:gd name="connsiteY10" fmla="*/ 1615839 h 1726880"/>
              <a:gd name="connsiteX11" fmla="*/ 4176584 w 4597053"/>
              <a:gd name="connsiteY11" fmla="*/ 1714693 h 1726880"/>
              <a:gd name="connsiteX12" fmla="*/ 4597053 w 4597053"/>
              <a:gd name="connsiteY12" fmla="*/ 1726880 h 1726880"/>
              <a:gd name="connsiteX0" fmla="*/ 0 w 4597053"/>
              <a:gd name="connsiteY0" fmla="*/ 1714692 h 1726880"/>
              <a:gd name="connsiteX1" fmla="*/ 840260 w 4597053"/>
              <a:gd name="connsiteY1" fmla="*/ 1665266 h 1726880"/>
              <a:gd name="connsiteX2" fmla="*/ 1235676 w 4597053"/>
              <a:gd name="connsiteY2" fmla="*/ 1418131 h 1726880"/>
              <a:gd name="connsiteX3" fmla="*/ 1556951 w 4597053"/>
              <a:gd name="connsiteY3" fmla="*/ 1072142 h 1726880"/>
              <a:gd name="connsiteX4" fmla="*/ 1705233 w 4597053"/>
              <a:gd name="connsiteY4" fmla="*/ 627298 h 1726880"/>
              <a:gd name="connsiteX5" fmla="*/ 2051222 w 4597053"/>
              <a:gd name="connsiteY5" fmla="*/ 108315 h 1726880"/>
              <a:gd name="connsiteX6" fmla="*/ 2619633 w 4597053"/>
              <a:gd name="connsiteY6" fmla="*/ 9461 h 1726880"/>
              <a:gd name="connsiteX7" fmla="*/ 3089190 w 4597053"/>
              <a:gd name="connsiteY7" fmla="*/ 256596 h 1726880"/>
              <a:gd name="connsiteX8" fmla="*/ 3435179 w 4597053"/>
              <a:gd name="connsiteY8" fmla="*/ 825006 h 1726880"/>
              <a:gd name="connsiteX9" fmla="*/ 3608173 w 4597053"/>
              <a:gd name="connsiteY9" fmla="*/ 1269850 h 1726880"/>
              <a:gd name="connsiteX10" fmla="*/ 3830595 w 4597053"/>
              <a:gd name="connsiteY10" fmla="*/ 1615839 h 1726880"/>
              <a:gd name="connsiteX11" fmla="*/ 4160447 w 4597053"/>
              <a:gd name="connsiteY11" fmla="*/ 1682420 h 1726880"/>
              <a:gd name="connsiteX12" fmla="*/ 4597053 w 4597053"/>
              <a:gd name="connsiteY12" fmla="*/ 1726880 h 1726880"/>
              <a:gd name="connsiteX0" fmla="*/ 0 w 4597053"/>
              <a:gd name="connsiteY0" fmla="*/ 1714692 h 1726880"/>
              <a:gd name="connsiteX1" fmla="*/ 840260 w 4597053"/>
              <a:gd name="connsiteY1" fmla="*/ 1665266 h 1726880"/>
              <a:gd name="connsiteX2" fmla="*/ 1235676 w 4597053"/>
              <a:gd name="connsiteY2" fmla="*/ 1418131 h 1726880"/>
              <a:gd name="connsiteX3" fmla="*/ 1556951 w 4597053"/>
              <a:gd name="connsiteY3" fmla="*/ 1072142 h 1726880"/>
              <a:gd name="connsiteX4" fmla="*/ 1705233 w 4597053"/>
              <a:gd name="connsiteY4" fmla="*/ 627298 h 1726880"/>
              <a:gd name="connsiteX5" fmla="*/ 2051222 w 4597053"/>
              <a:gd name="connsiteY5" fmla="*/ 108315 h 1726880"/>
              <a:gd name="connsiteX6" fmla="*/ 2619633 w 4597053"/>
              <a:gd name="connsiteY6" fmla="*/ 9461 h 1726880"/>
              <a:gd name="connsiteX7" fmla="*/ 3089190 w 4597053"/>
              <a:gd name="connsiteY7" fmla="*/ 256596 h 1726880"/>
              <a:gd name="connsiteX8" fmla="*/ 3435179 w 4597053"/>
              <a:gd name="connsiteY8" fmla="*/ 825006 h 1726880"/>
              <a:gd name="connsiteX9" fmla="*/ 3608173 w 4597053"/>
              <a:gd name="connsiteY9" fmla="*/ 1269850 h 1726880"/>
              <a:gd name="connsiteX10" fmla="*/ 3830595 w 4597053"/>
              <a:gd name="connsiteY10" fmla="*/ 1615839 h 1726880"/>
              <a:gd name="connsiteX11" fmla="*/ 4160447 w 4597053"/>
              <a:gd name="connsiteY11" fmla="*/ 1682420 h 1726880"/>
              <a:gd name="connsiteX12" fmla="*/ 4597053 w 4597053"/>
              <a:gd name="connsiteY12" fmla="*/ 1726880 h 1726880"/>
              <a:gd name="connsiteX0" fmla="*/ 0 w 4597053"/>
              <a:gd name="connsiteY0" fmla="*/ 1714692 h 1726880"/>
              <a:gd name="connsiteX1" fmla="*/ 840260 w 4597053"/>
              <a:gd name="connsiteY1" fmla="*/ 1665266 h 1726880"/>
              <a:gd name="connsiteX2" fmla="*/ 1235676 w 4597053"/>
              <a:gd name="connsiteY2" fmla="*/ 1418131 h 1726880"/>
              <a:gd name="connsiteX3" fmla="*/ 1556951 w 4597053"/>
              <a:gd name="connsiteY3" fmla="*/ 1072142 h 1726880"/>
              <a:gd name="connsiteX4" fmla="*/ 1705233 w 4597053"/>
              <a:gd name="connsiteY4" fmla="*/ 627298 h 1726880"/>
              <a:gd name="connsiteX5" fmla="*/ 2051222 w 4597053"/>
              <a:gd name="connsiteY5" fmla="*/ 108315 h 1726880"/>
              <a:gd name="connsiteX6" fmla="*/ 2619633 w 4597053"/>
              <a:gd name="connsiteY6" fmla="*/ 9461 h 1726880"/>
              <a:gd name="connsiteX7" fmla="*/ 3089190 w 4597053"/>
              <a:gd name="connsiteY7" fmla="*/ 256596 h 1726880"/>
              <a:gd name="connsiteX8" fmla="*/ 3435179 w 4597053"/>
              <a:gd name="connsiteY8" fmla="*/ 825006 h 1726880"/>
              <a:gd name="connsiteX9" fmla="*/ 3608173 w 4597053"/>
              <a:gd name="connsiteY9" fmla="*/ 1269850 h 1726880"/>
              <a:gd name="connsiteX10" fmla="*/ 3830595 w 4597053"/>
              <a:gd name="connsiteY10" fmla="*/ 1615839 h 1726880"/>
              <a:gd name="connsiteX11" fmla="*/ 4160447 w 4597053"/>
              <a:gd name="connsiteY11" fmla="*/ 1682420 h 1726880"/>
              <a:gd name="connsiteX12" fmla="*/ 4597053 w 4597053"/>
              <a:gd name="connsiteY12" fmla="*/ 1726880 h 1726880"/>
              <a:gd name="connsiteX0" fmla="*/ 0 w 4597053"/>
              <a:gd name="connsiteY0" fmla="*/ 1714692 h 1726880"/>
              <a:gd name="connsiteX1" fmla="*/ 840260 w 4597053"/>
              <a:gd name="connsiteY1" fmla="*/ 1665266 h 1726880"/>
              <a:gd name="connsiteX2" fmla="*/ 1235676 w 4597053"/>
              <a:gd name="connsiteY2" fmla="*/ 1418131 h 1726880"/>
              <a:gd name="connsiteX3" fmla="*/ 1556951 w 4597053"/>
              <a:gd name="connsiteY3" fmla="*/ 1072142 h 1726880"/>
              <a:gd name="connsiteX4" fmla="*/ 1705233 w 4597053"/>
              <a:gd name="connsiteY4" fmla="*/ 627298 h 1726880"/>
              <a:gd name="connsiteX5" fmla="*/ 2051222 w 4597053"/>
              <a:gd name="connsiteY5" fmla="*/ 108315 h 1726880"/>
              <a:gd name="connsiteX6" fmla="*/ 2619633 w 4597053"/>
              <a:gd name="connsiteY6" fmla="*/ 9461 h 1726880"/>
              <a:gd name="connsiteX7" fmla="*/ 3089190 w 4597053"/>
              <a:gd name="connsiteY7" fmla="*/ 256596 h 1726880"/>
              <a:gd name="connsiteX8" fmla="*/ 3435179 w 4597053"/>
              <a:gd name="connsiteY8" fmla="*/ 825006 h 1726880"/>
              <a:gd name="connsiteX9" fmla="*/ 3608173 w 4597053"/>
              <a:gd name="connsiteY9" fmla="*/ 1269850 h 1726880"/>
              <a:gd name="connsiteX10" fmla="*/ 3830595 w 4597053"/>
              <a:gd name="connsiteY10" fmla="*/ 1615839 h 1726880"/>
              <a:gd name="connsiteX11" fmla="*/ 4160447 w 4597053"/>
              <a:gd name="connsiteY11" fmla="*/ 1703935 h 1726880"/>
              <a:gd name="connsiteX12" fmla="*/ 4597053 w 4597053"/>
              <a:gd name="connsiteY12" fmla="*/ 1726880 h 1726880"/>
              <a:gd name="connsiteX0" fmla="*/ 0 w 4597053"/>
              <a:gd name="connsiteY0" fmla="*/ 1714692 h 1726880"/>
              <a:gd name="connsiteX1" fmla="*/ 840260 w 4597053"/>
              <a:gd name="connsiteY1" fmla="*/ 1665266 h 1726880"/>
              <a:gd name="connsiteX2" fmla="*/ 1235676 w 4597053"/>
              <a:gd name="connsiteY2" fmla="*/ 1418131 h 1726880"/>
              <a:gd name="connsiteX3" fmla="*/ 1556951 w 4597053"/>
              <a:gd name="connsiteY3" fmla="*/ 1072142 h 1726880"/>
              <a:gd name="connsiteX4" fmla="*/ 1705233 w 4597053"/>
              <a:gd name="connsiteY4" fmla="*/ 627298 h 1726880"/>
              <a:gd name="connsiteX5" fmla="*/ 2051222 w 4597053"/>
              <a:gd name="connsiteY5" fmla="*/ 108315 h 1726880"/>
              <a:gd name="connsiteX6" fmla="*/ 2619633 w 4597053"/>
              <a:gd name="connsiteY6" fmla="*/ 9461 h 1726880"/>
              <a:gd name="connsiteX7" fmla="*/ 3089190 w 4597053"/>
              <a:gd name="connsiteY7" fmla="*/ 256596 h 1726880"/>
              <a:gd name="connsiteX8" fmla="*/ 3435179 w 4597053"/>
              <a:gd name="connsiteY8" fmla="*/ 825006 h 1726880"/>
              <a:gd name="connsiteX9" fmla="*/ 3608173 w 4597053"/>
              <a:gd name="connsiteY9" fmla="*/ 1269850 h 1726880"/>
              <a:gd name="connsiteX10" fmla="*/ 3830595 w 4597053"/>
              <a:gd name="connsiteY10" fmla="*/ 1615839 h 1726880"/>
              <a:gd name="connsiteX11" fmla="*/ 4160447 w 4597053"/>
              <a:gd name="connsiteY11" fmla="*/ 1703935 h 1726880"/>
              <a:gd name="connsiteX12" fmla="*/ 4597053 w 4597053"/>
              <a:gd name="connsiteY12" fmla="*/ 1726880 h 1726880"/>
              <a:gd name="connsiteX0" fmla="*/ 0 w 4597053"/>
              <a:gd name="connsiteY0" fmla="*/ 1714692 h 1726880"/>
              <a:gd name="connsiteX1" fmla="*/ 840260 w 4597053"/>
              <a:gd name="connsiteY1" fmla="*/ 1665266 h 1726880"/>
              <a:gd name="connsiteX2" fmla="*/ 1235676 w 4597053"/>
              <a:gd name="connsiteY2" fmla="*/ 1418131 h 1726880"/>
              <a:gd name="connsiteX3" fmla="*/ 1524678 w 4597053"/>
              <a:gd name="connsiteY3" fmla="*/ 1072142 h 1726880"/>
              <a:gd name="connsiteX4" fmla="*/ 1705233 w 4597053"/>
              <a:gd name="connsiteY4" fmla="*/ 627298 h 1726880"/>
              <a:gd name="connsiteX5" fmla="*/ 2051222 w 4597053"/>
              <a:gd name="connsiteY5" fmla="*/ 108315 h 1726880"/>
              <a:gd name="connsiteX6" fmla="*/ 2619633 w 4597053"/>
              <a:gd name="connsiteY6" fmla="*/ 9461 h 1726880"/>
              <a:gd name="connsiteX7" fmla="*/ 3089190 w 4597053"/>
              <a:gd name="connsiteY7" fmla="*/ 256596 h 1726880"/>
              <a:gd name="connsiteX8" fmla="*/ 3435179 w 4597053"/>
              <a:gd name="connsiteY8" fmla="*/ 825006 h 1726880"/>
              <a:gd name="connsiteX9" fmla="*/ 3608173 w 4597053"/>
              <a:gd name="connsiteY9" fmla="*/ 1269850 h 1726880"/>
              <a:gd name="connsiteX10" fmla="*/ 3830595 w 4597053"/>
              <a:gd name="connsiteY10" fmla="*/ 1615839 h 1726880"/>
              <a:gd name="connsiteX11" fmla="*/ 4160447 w 4597053"/>
              <a:gd name="connsiteY11" fmla="*/ 1703935 h 1726880"/>
              <a:gd name="connsiteX12" fmla="*/ 4597053 w 4597053"/>
              <a:gd name="connsiteY12" fmla="*/ 1726880 h 1726880"/>
              <a:gd name="connsiteX0" fmla="*/ 0 w 4597053"/>
              <a:gd name="connsiteY0" fmla="*/ 1713660 h 1725848"/>
              <a:gd name="connsiteX1" fmla="*/ 840260 w 4597053"/>
              <a:gd name="connsiteY1" fmla="*/ 1664234 h 1725848"/>
              <a:gd name="connsiteX2" fmla="*/ 1235676 w 4597053"/>
              <a:gd name="connsiteY2" fmla="*/ 1417099 h 1725848"/>
              <a:gd name="connsiteX3" fmla="*/ 1524678 w 4597053"/>
              <a:gd name="connsiteY3" fmla="*/ 1071110 h 1725848"/>
              <a:gd name="connsiteX4" fmla="*/ 1737506 w 4597053"/>
              <a:gd name="connsiteY4" fmla="*/ 577857 h 1725848"/>
              <a:gd name="connsiteX5" fmla="*/ 2051222 w 4597053"/>
              <a:gd name="connsiteY5" fmla="*/ 107283 h 1725848"/>
              <a:gd name="connsiteX6" fmla="*/ 2619633 w 4597053"/>
              <a:gd name="connsiteY6" fmla="*/ 8429 h 1725848"/>
              <a:gd name="connsiteX7" fmla="*/ 3089190 w 4597053"/>
              <a:gd name="connsiteY7" fmla="*/ 255564 h 1725848"/>
              <a:gd name="connsiteX8" fmla="*/ 3435179 w 4597053"/>
              <a:gd name="connsiteY8" fmla="*/ 823974 h 1725848"/>
              <a:gd name="connsiteX9" fmla="*/ 3608173 w 4597053"/>
              <a:gd name="connsiteY9" fmla="*/ 1268818 h 1725848"/>
              <a:gd name="connsiteX10" fmla="*/ 3830595 w 4597053"/>
              <a:gd name="connsiteY10" fmla="*/ 1614807 h 1725848"/>
              <a:gd name="connsiteX11" fmla="*/ 4160447 w 4597053"/>
              <a:gd name="connsiteY11" fmla="*/ 1702903 h 1725848"/>
              <a:gd name="connsiteX12" fmla="*/ 4597053 w 4597053"/>
              <a:gd name="connsiteY12" fmla="*/ 1725848 h 1725848"/>
              <a:gd name="connsiteX0" fmla="*/ 0 w 4597053"/>
              <a:gd name="connsiteY0" fmla="*/ 1713660 h 1725848"/>
              <a:gd name="connsiteX1" fmla="*/ 840260 w 4597053"/>
              <a:gd name="connsiteY1" fmla="*/ 1664234 h 1725848"/>
              <a:gd name="connsiteX2" fmla="*/ 1235676 w 4597053"/>
              <a:gd name="connsiteY2" fmla="*/ 1417099 h 1725848"/>
              <a:gd name="connsiteX3" fmla="*/ 1524678 w 4597053"/>
              <a:gd name="connsiteY3" fmla="*/ 1071110 h 1725848"/>
              <a:gd name="connsiteX4" fmla="*/ 1737506 w 4597053"/>
              <a:gd name="connsiteY4" fmla="*/ 577857 h 1725848"/>
              <a:gd name="connsiteX5" fmla="*/ 2051222 w 4597053"/>
              <a:gd name="connsiteY5" fmla="*/ 107283 h 1725848"/>
              <a:gd name="connsiteX6" fmla="*/ 2619633 w 4597053"/>
              <a:gd name="connsiteY6" fmla="*/ 8429 h 1725848"/>
              <a:gd name="connsiteX7" fmla="*/ 3089190 w 4597053"/>
              <a:gd name="connsiteY7" fmla="*/ 255564 h 1725848"/>
              <a:gd name="connsiteX8" fmla="*/ 3435179 w 4597053"/>
              <a:gd name="connsiteY8" fmla="*/ 823974 h 1725848"/>
              <a:gd name="connsiteX9" fmla="*/ 3608173 w 4597053"/>
              <a:gd name="connsiteY9" fmla="*/ 1268818 h 1725848"/>
              <a:gd name="connsiteX10" fmla="*/ 3830595 w 4597053"/>
              <a:gd name="connsiteY10" fmla="*/ 1614807 h 1725848"/>
              <a:gd name="connsiteX11" fmla="*/ 4160447 w 4597053"/>
              <a:gd name="connsiteY11" fmla="*/ 1702903 h 1725848"/>
              <a:gd name="connsiteX12" fmla="*/ 4597053 w 4597053"/>
              <a:gd name="connsiteY12" fmla="*/ 1725848 h 1725848"/>
              <a:gd name="connsiteX0" fmla="*/ 0 w 4597053"/>
              <a:gd name="connsiteY0" fmla="*/ 1717417 h 1729605"/>
              <a:gd name="connsiteX1" fmla="*/ 840260 w 4597053"/>
              <a:gd name="connsiteY1" fmla="*/ 1667991 h 1729605"/>
              <a:gd name="connsiteX2" fmla="*/ 1235676 w 4597053"/>
              <a:gd name="connsiteY2" fmla="*/ 1420856 h 1729605"/>
              <a:gd name="connsiteX3" fmla="*/ 1524678 w 4597053"/>
              <a:gd name="connsiteY3" fmla="*/ 1074867 h 1729605"/>
              <a:gd name="connsiteX4" fmla="*/ 1737506 w 4597053"/>
              <a:gd name="connsiteY4" fmla="*/ 581614 h 1729605"/>
              <a:gd name="connsiteX5" fmla="*/ 2094252 w 4597053"/>
              <a:gd name="connsiteY5" fmla="*/ 94903 h 1729605"/>
              <a:gd name="connsiteX6" fmla="*/ 2619633 w 4597053"/>
              <a:gd name="connsiteY6" fmla="*/ 12186 h 1729605"/>
              <a:gd name="connsiteX7" fmla="*/ 3089190 w 4597053"/>
              <a:gd name="connsiteY7" fmla="*/ 259321 h 1729605"/>
              <a:gd name="connsiteX8" fmla="*/ 3435179 w 4597053"/>
              <a:gd name="connsiteY8" fmla="*/ 827731 h 1729605"/>
              <a:gd name="connsiteX9" fmla="*/ 3608173 w 4597053"/>
              <a:gd name="connsiteY9" fmla="*/ 1272575 h 1729605"/>
              <a:gd name="connsiteX10" fmla="*/ 3830595 w 4597053"/>
              <a:gd name="connsiteY10" fmla="*/ 1618564 h 1729605"/>
              <a:gd name="connsiteX11" fmla="*/ 4160447 w 4597053"/>
              <a:gd name="connsiteY11" fmla="*/ 1706660 h 1729605"/>
              <a:gd name="connsiteX12" fmla="*/ 4597053 w 4597053"/>
              <a:gd name="connsiteY12" fmla="*/ 1729605 h 1729605"/>
              <a:gd name="connsiteX0" fmla="*/ 0 w 4597053"/>
              <a:gd name="connsiteY0" fmla="*/ 1716519 h 1728707"/>
              <a:gd name="connsiteX1" fmla="*/ 840260 w 4597053"/>
              <a:gd name="connsiteY1" fmla="*/ 1667093 h 1728707"/>
              <a:gd name="connsiteX2" fmla="*/ 1235676 w 4597053"/>
              <a:gd name="connsiteY2" fmla="*/ 1419958 h 1728707"/>
              <a:gd name="connsiteX3" fmla="*/ 1524678 w 4597053"/>
              <a:gd name="connsiteY3" fmla="*/ 1073969 h 1728707"/>
              <a:gd name="connsiteX4" fmla="*/ 1737506 w 4597053"/>
              <a:gd name="connsiteY4" fmla="*/ 580716 h 1728707"/>
              <a:gd name="connsiteX5" fmla="*/ 2094252 w 4597053"/>
              <a:gd name="connsiteY5" fmla="*/ 94005 h 1728707"/>
              <a:gd name="connsiteX6" fmla="*/ 2619633 w 4597053"/>
              <a:gd name="connsiteY6" fmla="*/ 11288 h 1728707"/>
              <a:gd name="connsiteX7" fmla="*/ 3089190 w 4597053"/>
              <a:gd name="connsiteY7" fmla="*/ 258423 h 1728707"/>
              <a:gd name="connsiteX8" fmla="*/ 3435179 w 4597053"/>
              <a:gd name="connsiteY8" fmla="*/ 826833 h 1728707"/>
              <a:gd name="connsiteX9" fmla="*/ 3608173 w 4597053"/>
              <a:gd name="connsiteY9" fmla="*/ 1271677 h 1728707"/>
              <a:gd name="connsiteX10" fmla="*/ 3830595 w 4597053"/>
              <a:gd name="connsiteY10" fmla="*/ 1617666 h 1728707"/>
              <a:gd name="connsiteX11" fmla="*/ 4160447 w 4597053"/>
              <a:gd name="connsiteY11" fmla="*/ 1705762 h 1728707"/>
              <a:gd name="connsiteX12" fmla="*/ 4597053 w 4597053"/>
              <a:gd name="connsiteY12" fmla="*/ 1728707 h 1728707"/>
              <a:gd name="connsiteX0" fmla="*/ 0 w 4597053"/>
              <a:gd name="connsiteY0" fmla="*/ 1731232 h 1743420"/>
              <a:gd name="connsiteX1" fmla="*/ 840260 w 4597053"/>
              <a:gd name="connsiteY1" fmla="*/ 1681806 h 1743420"/>
              <a:gd name="connsiteX2" fmla="*/ 1235676 w 4597053"/>
              <a:gd name="connsiteY2" fmla="*/ 1434671 h 1743420"/>
              <a:gd name="connsiteX3" fmla="*/ 1524678 w 4597053"/>
              <a:gd name="connsiteY3" fmla="*/ 1088682 h 1743420"/>
              <a:gd name="connsiteX4" fmla="*/ 1737506 w 4597053"/>
              <a:gd name="connsiteY4" fmla="*/ 595429 h 1743420"/>
              <a:gd name="connsiteX5" fmla="*/ 2094252 w 4597053"/>
              <a:gd name="connsiteY5" fmla="*/ 108718 h 1743420"/>
              <a:gd name="connsiteX6" fmla="*/ 2479784 w 4597053"/>
              <a:gd name="connsiteY6" fmla="*/ 9864 h 1743420"/>
              <a:gd name="connsiteX7" fmla="*/ 3089190 w 4597053"/>
              <a:gd name="connsiteY7" fmla="*/ 273136 h 1743420"/>
              <a:gd name="connsiteX8" fmla="*/ 3435179 w 4597053"/>
              <a:gd name="connsiteY8" fmla="*/ 841546 h 1743420"/>
              <a:gd name="connsiteX9" fmla="*/ 3608173 w 4597053"/>
              <a:gd name="connsiteY9" fmla="*/ 1286390 h 1743420"/>
              <a:gd name="connsiteX10" fmla="*/ 3830595 w 4597053"/>
              <a:gd name="connsiteY10" fmla="*/ 1632379 h 1743420"/>
              <a:gd name="connsiteX11" fmla="*/ 4160447 w 4597053"/>
              <a:gd name="connsiteY11" fmla="*/ 1720475 h 1743420"/>
              <a:gd name="connsiteX12" fmla="*/ 4597053 w 4597053"/>
              <a:gd name="connsiteY12" fmla="*/ 1743420 h 1743420"/>
              <a:gd name="connsiteX0" fmla="*/ 0 w 4597053"/>
              <a:gd name="connsiteY0" fmla="*/ 1721416 h 1733604"/>
              <a:gd name="connsiteX1" fmla="*/ 840260 w 4597053"/>
              <a:gd name="connsiteY1" fmla="*/ 1671990 h 1733604"/>
              <a:gd name="connsiteX2" fmla="*/ 1235676 w 4597053"/>
              <a:gd name="connsiteY2" fmla="*/ 1424855 h 1733604"/>
              <a:gd name="connsiteX3" fmla="*/ 1524678 w 4597053"/>
              <a:gd name="connsiteY3" fmla="*/ 1078866 h 1733604"/>
              <a:gd name="connsiteX4" fmla="*/ 1737506 w 4597053"/>
              <a:gd name="connsiteY4" fmla="*/ 585613 h 1733604"/>
              <a:gd name="connsiteX5" fmla="*/ 2094252 w 4597053"/>
              <a:gd name="connsiteY5" fmla="*/ 98902 h 1733604"/>
              <a:gd name="connsiteX6" fmla="*/ 2479784 w 4597053"/>
              <a:gd name="connsiteY6" fmla="*/ 48 h 1733604"/>
              <a:gd name="connsiteX7" fmla="*/ 3089190 w 4597053"/>
              <a:gd name="connsiteY7" fmla="*/ 263320 h 1733604"/>
              <a:gd name="connsiteX8" fmla="*/ 3435179 w 4597053"/>
              <a:gd name="connsiteY8" fmla="*/ 831730 h 1733604"/>
              <a:gd name="connsiteX9" fmla="*/ 3608173 w 4597053"/>
              <a:gd name="connsiteY9" fmla="*/ 1276574 h 1733604"/>
              <a:gd name="connsiteX10" fmla="*/ 3830595 w 4597053"/>
              <a:gd name="connsiteY10" fmla="*/ 1622563 h 1733604"/>
              <a:gd name="connsiteX11" fmla="*/ 4160447 w 4597053"/>
              <a:gd name="connsiteY11" fmla="*/ 1710659 h 1733604"/>
              <a:gd name="connsiteX12" fmla="*/ 4597053 w 4597053"/>
              <a:gd name="connsiteY12" fmla="*/ 1733604 h 1733604"/>
              <a:gd name="connsiteX0" fmla="*/ 0 w 4597053"/>
              <a:gd name="connsiteY0" fmla="*/ 1721497 h 1733685"/>
              <a:gd name="connsiteX1" fmla="*/ 840260 w 4597053"/>
              <a:gd name="connsiteY1" fmla="*/ 1672071 h 1733685"/>
              <a:gd name="connsiteX2" fmla="*/ 1235676 w 4597053"/>
              <a:gd name="connsiteY2" fmla="*/ 1424936 h 1733685"/>
              <a:gd name="connsiteX3" fmla="*/ 1524678 w 4597053"/>
              <a:gd name="connsiteY3" fmla="*/ 1078947 h 1733685"/>
              <a:gd name="connsiteX4" fmla="*/ 1737506 w 4597053"/>
              <a:gd name="connsiteY4" fmla="*/ 585694 h 1733685"/>
              <a:gd name="connsiteX5" fmla="*/ 1981296 w 4597053"/>
              <a:gd name="connsiteY5" fmla="*/ 233454 h 1733685"/>
              <a:gd name="connsiteX6" fmla="*/ 2479784 w 4597053"/>
              <a:gd name="connsiteY6" fmla="*/ 129 h 1733685"/>
              <a:gd name="connsiteX7" fmla="*/ 3089190 w 4597053"/>
              <a:gd name="connsiteY7" fmla="*/ 263401 h 1733685"/>
              <a:gd name="connsiteX8" fmla="*/ 3435179 w 4597053"/>
              <a:gd name="connsiteY8" fmla="*/ 831811 h 1733685"/>
              <a:gd name="connsiteX9" fmla="*/ 3608173 w 4597053"/>
              <a:gd name="connsiteY9" fmla="*/ 1276655 h 1733685"/>
              <a:gd name="connsiteX10" fmla="*/ 3830595 w 4597053"/>
              <a:gd name="connsiteY10" fmla="*/ 1622644 h 1733685"/>
              <a:gd name="connsiteX11" fmla="*/ 4160447 w 4597053"/>
              <a:gd name="connsiteY11" fmla="*/ 1710740 h 1733685"/>
              <a:gd name="connsiteX12" fmla="*/ 4597053 w 4597053"/>
              <a:gd name="connsiteY12" fmla="*/ 1733685 h 1733685"/>
              <a:gd name="connsiteX0" fmla="*/ 0 w 4597053"/>
              <a:gd name="connsiteY0" fmla="*/ 1721508 h 1733696"/>
              <a:gd name="connsiteX1" fmla="*/ 840260 w 4597053"/>
              <a:gd name="connsiteY1" fmla="*/ 1672082 h 1733696"/>
              <a:gd name="connsiteX2" fmla="*/ 1235676 w 4597053"/>
              <a:gd name="connsiteY2" fmla="*/ 1424947 h 1733696"/>
              <a:gd name="connsiteX3" fmla="*/ 1524678 w 4597053"/>
              <a:gd name="connsiteY3" fmla="*/ 1078958 h 1733696"/>
              <a:gd name="connsiteX4" fmla="*/ 1715991 w 4597053"/>
              <a:gd name="connsiteY4" fmla="*/ 655630 h 1733696"/>
              <a:gd name="connsiteX5" fmla="*/ 1981296 w 4597053"/>
              <a:gd name="connsiteY5" fmla="*/ 233465 h 1733696"/>
              <a:gd name="connsiteX6" fmla="*/ 2479784 w 4597053"/>
              <a:gd name="connsiteY6" fmla="*/ 140 h 1733696"/>
              <a:gd name="connsiteX7" fmla="*/ 3089190 w 4597053"/>
              <a:gd name="connsiteY7" fmla="*/ 263412 h 1733696"/>
              <a:gd name="connsiteX8" fmla="*/ 3435179 w 4597053"/>
              <a:gd name="connsiteY8" fmla="*/ 831822 h 1733696"/>
              <a:gd name="connsiteX9" fmla="*/ 3608173 w 4597053"/>
              <a:gd name="connsiteY9" fmla="*/ 1276666 h 1733696"/>
              <a:gd name="connsiteX10" fmla="*/ 3830595 w 4597053"/>
              <a:gd name="connsiteY10" fmla="*/ 1622655 h 1733696"/>
              <a:gd name="connsiteX11" fmla="*/ 4160447 w 4597053"/>
              <a:gd name="connsiteY11" fmla="*/ 1710751 h 1733696"/>
              <a:gd name="connsiteX12" fmla="*/ 4597053 w 4597053"/>
              <a:gd name="connsiteY12" fmla="*/ 1733696 h 1733696"/>
              <a:gd name="connsiteX0" fmla="*/ 0 w 4597053"/>
              <a:gd name="connsiteY0" fmla="*/ 1721658 h 1733846"/>
              <a:gd name="connsiteX1" fmla="*/ 840260 w 4597053"/>
              <a:gd name="connsiteY1" fmla="*/ 1672232 h 1733846"/>
              <a:gd name="connsiteX2" fmla="*/ 1235676 w 4597053"/>
              <a:gd name="connsiteY2" fmla="*/ 1425097 h 1733846"/>
              <a:gd name="connsiteX3" fmla="*/ 1524678 w 4597053"/>
              <a:gd name="connsiteY3" fmla="*/ 1079108 h 1733846"/>
              <a:gd name="connsiteX4" fmla="*/ 1981296 w 4597053"/>
              <a:gd name="connsiteY4" fmla="*/ 233615 h 1733846"/>
              <a:gd name="connsiteX5" fmla="*/ 2479784 w 4597053"/>
              <a:gd name="connsiteY5" fmla="*/ 290 h 1733846"/>
              <a:gd name="connsiteX6" fmla="*/ 3089190 w 4597053"/>
              <a:gd name="connsiteY6" fmla="*/ 263562 h 1733846"/>
              <a:gd name="connsiteX7" fmla="*/ 3435179 w 4597053"/>
              <a:gd name="connsiteY7" fmla="*/ 831972 h 1733846"/>
              <a:gd name="connsiteX8" fmla="*/ 3608173 w 4597053"/>
              <a:gd name="connsiteY8" fmla="*/ 1276816 h 1733846"/>
              <a:gd name="connsiteX9" fmla="*/ 3830595 w 4597053"/>
              <a:gd name="connsiteY9" fmla="*/ 1622805 h 1733846"/>
              <a:gd name="connsiteX10" fmla="*/ 4160447 w 4597053"/>
              <a:gd name="connsiteY10" fmla="*/ 1710901 h 1733846"/>
              <a:gd name="connsiteX11" fmla="*/ 4597053 w 4597053"/>
              <a:gd name="connsiteY11" fmla="*/ 1733846 h 1733846"/>
              <a:gd name="connsiteX0" fmla="*/ 0 w 4597053"/>
              <a:gd name="connsiteY0" fmla="*/ 1725447 h 1737635"/>
              <a:gd name="connsiteX1" fmla="*/ 840260 w 4597053"/>
              <a:gd name="connsiteY1" fmla="*/ 1676021 h 1737635"/>
              <a:gd name="connsiteX2" fmla="*/ 1235676 w 4597053"/>
              <a:gd name="connsiteY2" fmla="*/ 1428886 h 1737635"/>
              <a:gd name="connsiteX3" fmla="*/ 1524678 w 4597053"/>
              <a:gd name="connsiteY3" fmla="*/ 1082897 h 1737635"/>
              <a:gd name="connsiteX4" fmla="*/ 1835639 w 4597053"/>
              <a:gd name="connsiteY4" fmla="*/ 455889 h 1737635"/>
              <a:gd name="connsiteX5" fmla="*/ 2479784 w 4597053"/>
              <a:gd name="connsiteY5" fmla="*/ 4079 h 1737635"/>
              <a:gd name="connsiteX6" fmla="*/ 3089190 w 4597053"/>
              <a:gd name="connsiteY6" fmla="*/ 267351 h 1737635"/>
              <a:gd name="connsiteX7" fmla="*/ 3435179 w 4597053"/>
              <a:gd name="connsiteY7" fmla="*/ 835761 h 1737635"/>
              <a:gd name="connsiteX8" fmla="*/ 3608173 w 4597053"/>
              <a:gd name="connsiteY8" fmla="*/ 1280605 h 1737635"/>
              <a:gd name="connsiteX9" fmla="*/ 3830595 w 4597053"/>
              <a:gd name="connsiteY9" fmla="*/ 1626594 h 1737635"/>
              <a:gd name="connsiteX10" fmla="*/ 4160447 w 4597053"/>
              <a:gd name="connsiteY10" fmla="*/ 1714690 h 1737635"/>
              <a:gd name="connsiteX11" fmla="*/ 4597053 w 4597053"/>
              <a:gd name="connsiteY11" fmla="*/ 1737635 h 1737635"/>
              <a:gd name="connsiteX0" fmla="*/ 0 w 4597053"/>
              <a:gd name="connsiteY0" fmla="*/ 1725447 h 1737635"/>
              <a:gd name="connsiteX1" fmla="*/ 840260 w 4597053"/>
              <a:gd name="connsiteY1" fmla="*/ 1676021 h 1737635"/>
              <a:gd name="connsiteX2" fmla="*/ 1235676 w 4597053"/>
              <a:gd name="connsiteY2" fmla="*/ 1428886 h 1737635"/>
              <a:gd name="connsiteX3" fmla="*/ 1524678 w 4597053"/>
              <a:gd name="connsiteY3" fmla="*/ 1082897 h 1737635"/>
              <a:gd name="connsiteX4" fmla="*/ 1835639 w 4597053"/>
              <a:gd name="connsiteY4" fmla="*/ 455889 h 1737635"/>
              <a:gd name="connsiteX5" fmla="*/ 2479784 w 4597053"/>
              <a:gd name="connsiteY5" fmla="*/ 4079 h 1737635"/>
              <a:gd name="connsiteX6" fmla="*/ 3089190 w 4597053"/>
              <a:gd name="connsiteY6" fmla="*/ 267351 h 1737635"/>
              <a:gd name="connsiteX7" fmla="*/ 3435179 w 4597053"/>
              <a:gd name="connsiteY7" fmla="*/ 835761 h 1737635"/>
              <a:gd name="connsiteX8" fmla="*/ 3608173 w 4597053"/>
              <a:gd name="connsiteY8" fmla="*/ 1280605 h 1737635"/>
              <a:gd name="connsiteX9" fmla="*/ 3830595 w 4597053"/>
              <a:gd name="connsiteY9" fmla="*/ 1626594 h 1737635"/>
              <a:gd name="connsiteX10" fmla="*/ 4160447 w 4597053"/>
              <a:gd name="connsiteY10" fmla="*/ 1714690 h 1737635"/>
              <a:gd name="connsiteX11" fmla="*/ 4597053 w 4597053"/>
              <a:gd name="connsiteY11" fmla="*/ 1737635 h 1737635"/>
              <a:gd name="connsiteX0" fmla="*/ 0 w 4597053"/>
              <a:gd name="connsiteY0" fmla="*/ 1722901 h 1735089"/>
              <a:gd name="connsiteX1" fmla="*/ 840260 w 4597053"/>
              <a:gd name="connsiteY1" fmla="*/ 1673475 h 1735089"/>
              <a:gd name="connsiteX2" fmla="*/ 1235676 w 4597053"/>
              <a:gd name="connsiteY2" fmla="*/ 1426340 h 1735089"/>
              <a:gd name="connsiteX3" fmla="*/ 1524678 w 4597053"/>
              <a:gd name="connsiteY3" fmla="*/ 1080351 h 1735089"/>
              <a:gd name="connsiteX4" fmla="*/ 1843731 w 4597053"/>
              <a:gd name="connsiteY4" fmla="*/ 372423 h 1735089"/>
              <a:gd name="connsiteX5" fmla="*/ 2479784 w 4597053"/>
              <a:gd name="connsiteY5" fmla="*/ 1533 h 1735089"/>
              <a:gd name="connsiteX6" fmla="*/ 3089190 w 4597053"/>
              <a:gd name="connsiteY6" fmla="*/ 264805 h 1735089"/>
              <a:gd name="connsiteX7" fmla="*/ 3435179 w 4597053"/>
              <a:gd name="connsiteY7" fmla="*/ 833215 h 1735089"/>
              <a:gd name="connsiteX8" fmla="*/ 3608173 w 4597053"/>
              <a:gd name="connsiteY8" fmla="*/ 1278059 h 1735089"/>
              <a:gd name="connsiteX9" fmla="*/ 3830595 w 4597053"/>
              <a:gd name="connsiteY9" fmla="*/ 1624048 h 1735089"/>
              <a:gd name="connsiteX10" fmla="*/ 4160447 w 4597053"/>
              <a:gd name="connsiteY10" fmla="*/ 1712144 h 1735089"/>
              <a:gd name="connsiteX11" fmla="*/ 4597053 w 4597053"/>
              <a:gd name="connsiteY11" fmla="*/ 1735089 h 1735089"/>
              <a:gd name="connsiteX0" fmla="*/ 0 w 4597053"/>
              <a:gd name="connsiteY0" fmla="*/ 1721426 h 1733614"/>
              <a:gd name="connsiteX1" fmla="*/ 840260 w 4597053"/>
              <a:gd name="connsiteY1" fmla="*/ 1672000 h 1733614"/>
              <a:gd name="connsiteX2" fmla="*/ 1235676 w 4597053"/>
              <a:gd name="connsiteY2" fmla="*/ 1424865 h 1733614"/>
              <a:gd name="connsiteX3" fmla="*/ 1524678 w 4597053"/>
              <a:gd name="connsiteY3" fmla="*/ 1078876 h 1733614"/>
              <a:gd name="connsiteX4" fmla="*/ 1843731 w 4597053"/>
              <a:gd name="connsiteY4" fmla="*/ 370948 h 1733614"/>
              <a:gd name="connsiteX5" fmla="*/ 2479784 w 4597053"/>
              <a:gd name="connsiteY5" fmla="*/ 58 h 1733614"/>
              <a:gd name="connsiteX6" fmla="*/ 3113466 w 4597053"/>
              <a:gd name="connsiteY6" fmla="*/ 392803 h 1733614"/>
              <a:gd name="connsiteX7" fmla="*/ 3435179 w 4597053"/>
              <a:gd name="connsiteY7" fmla="*/ 831740 h 1733614"/>
              <a:gd name="connsiteX8" fmla="*/ 3608173 w 4597053"/>
              <a:gd name="connsiteY8" fmla="*/ 1276584 h 1733614"/>
              <a:gd name="connsiteX9" fmla="*/ 3830595 w 4597053"/>
              <a:gd name="connsiteY9" fmla="*/ 1622573 h 1733614"/>
              <a:gd name="connsiteX10" fmla="*/ 4160447 w 4597053"/>
              <a:gd name="connsiteY10" fmla="*/ 1710669 h 1733614"/>
              <a:gd name="connsiteX11" fmla="*/ 4597053 w 4597053"/>
              <a:gd name="connsiteY11" fmla="*/ 1733614 h 1733614"/>
              <a:gd name="connsiteX0" fmla="*/ 0 w 4597053"/>
              <a:gd name="connsiteY0" fmla="*/ 1721426 h 1733614"/>
              <a:gd name="connsiteX1" fmla="*/ 840260 w 4597053"/>
              <a:gd name="connsiteY1" fmla="*/ 1672000 h 1733614"/>
              <a:gd name="connsiteX2" fmla="*/ 1235676 w 4597053"/>
              <a:gd name="connsiteY2" fmla="*/ 1424865 h 1733614"/>
              <a:gd name="connsiteX3" fmla="*/ 1524678 w 4597053"/>
              <a:gd name="connsiteY3" fmla="*/ 1078876 h 1733614"/>
              <a:gd name="connsiteX4" fmla="*/ 1843731 w 4597053"/>
              <a:gd name="connsiteY4" fmla="*/ 370948 h 1733614"/>
              <a:gd name="connsiteX5" fmla="*/ 2479784 w 4597053"/>
              <a:gd name="connsiteY5" fmla="*/ 58 h 1733614"/>
              <a:gd name="connsiteX6" fmla="*/ 3113466 w 4597053"/>
              <a:gd name="connsiteY6" fmla="*/ 392803 h 1733614"/>
              <a:gd name="connsiteX7" fmla="*/ 3346167 w 4597053"/>
              <a:gd name="connsiteY7" fmla="*/ 920752 h 1733614"/>
              <a:gd name="connsiteX8" fmla="*/ 3608173 w 4597053"/>
              <a:gd name="connsiteY8" fmla="*/ 1276584 h 1733614"/>
              <a:gd name="connsiteX9" fmla="*/ 3830595 w 4597053"/>
              <a:gd name="connsiteY9" fmla="*/ 1622573 h 1733614"/>
              <a:gd name="connsiteX10" fmla="*/ 4160447 w 4597053"/>
              <a:gd name="connsiteY10" fmla="*/ 1710669 h 1733614"/>
              <a:gd name="connsiteX11" fmla="*/ 4597053 w 4597053"/>
              <a:gd name="connsiteY11" fmla="*/ 1733614 h 1733614"/>
              <a:gd name="connsiteX0" fmla="*/ 0 w 4597053"/>
              <a:gd name="connsiteY0" fmla="*/ 1721426 h 1733614"/>
              <a:gd name="connsiteX1" fmla="*/ 840260 w 4597053"/>
              <a:gd name="connsiteY1" fmla="*/ 1672000 h 1733614"/>
              <a:gd name="connsiteX2" fmla="*/ 1235676 w 4597053"/>
              <a:gd name="connsiteY2" fmla="*/ 1424865 h 1733614"/>
              <a:gd name="connsiteX3" fmla="*/ 1524678 w 4597053"/>
              <a:gd name="connsiteY3" fmla="*/ 1078876 h 1733614"/>
              <a:gd name="connsiteX4" fmla="*/ 1843731 w 4597053"/>
              <a:gd name="connsiteY4" fmla="*/ 370948 h 1733614"/>
              <a:gd name="connsiteX5" fmla="*/ 2479784 w 4597053"/>
              <a:gd name="connsiteY5" fmla="*/ 58 h 1733614"/>
              <a:gd name="connsiteX6" fmla="*/ 3113466 w 4597053"/>
              <a:gd name="connsiteY6" fmla="*/ 392803 h 1733614"/>
              <a:gd name="connsiteX7" fmla="*/ 3346167 w 4597053"/>
              <a:gd name="connsiteY7" fmla="*/ 920752 h 1733614"/>
              <a:gd name="connsiteX8" fmla="*/ 3600081 w 4597053"/>
              <a:gd name="connsiteY8" fmla="*/ 1397964 h 1733614"/>
              <a:gd name="connsiteX9" fmla="*/ 3830595 w 4597053"/>
              <a:gd name="connsiteY9" fmla="*/ 1622573 h 1733614"/>
              <a:gd name="connsiteX10" fmla="*/ 4160447 w 4597053"/>
              <a:gd name="connsiteY10" fmla="*/ 1710669 h 1733614"/>
              <a:gd name="connsiteX11" fmla="*/ 4597053 w 4597053"/>
              <a:gd name="connsiteY11" fmla="*/ 1733614 h 1733614"/>
              <a:gd name="connsiteX0" fmla="*/ 0 w 5098759"/>
              <a:gd name="connsiteY0" fmla="*/ 1721426 h 1725522"/>
              <a:gd name="connsiteX1" fmla="*/ 840260 w 5098759"/>
              <a:gd name="connsiteY1" fmla="*/ 1672000 h 1725522"/>
              <a:gd name="connsiteX2" fmla="*/ 1235676 w 5098759"/>
              <a:gd name="connsiteY2" fmla="*/ 1424865 h 1725522"/>
              <a:gd name="connsiteX3" fmla="*/ 1524678 w 5098759"/>
              <a:gd name="connsiteY3" fmla="*/ 1078876 h 1725522"/>
              <a:gd name="connsiteX4" fmla="*/ 1843731 w 5098759"/>
              <a:gd name="connsiteY4" fmla="*/ 370948 h 1725522"/>
              <a:gd name="connsiteX5" fmla="*/ 2479784 w 5098759"/>
              <a:gd name="connsiteY5" fmla="*/ 58 h 1725522"/>
              <a:gd name="connsiteX6" fmla="*/ 3113466 w 5098759"/>
              <a:gd name="connsiteY6" fmla="*/ 392803 h 1725522"/>
              <a:gd name="connsiteX7" fmla="*/ 3346167 w 5098759"/>
              <a:gd name="connsiteY7" fmla="*/ 920752 h 1725522"/>
              <a:gd name="connsiteX8" fmla="*/ 3600081 w 5098759"/>
              <a:gd name="connsiteY8" fmla="*/ 1397964 h 1725522"/>
              <a:gd name="connsiteX9" fmla="*/ 3830595 w 5098759"/>
              <a:gd name="connsiteY9" fmla="*/ 1622573 h 1725522"/>
              <a:gd name="connsiteX10" fmla="*/ 4160447 w 5098759"/>
              <a:gd name="connsiteY10" fmla="*/ 1710669 h 1725522"/>
              <a:gd name="connsiteX11" fmla="*/ 5098759 w 5098759"/>
              <a:gd name="connsiteY11" fmla="*/ 1725522 h 1725522"/>
              <a:gd name="connsiteX0" fmla="*/ 0 w 5098759"/>
              <a:gd name="connsiteY0" fmla="*/ 1721426 h 1725522"/>
              <a:gd name="connsiteX1" fmla="*/ 840260 w 5098759"/>
              <a:gd name="connsiteY1" fmla="*/ 1672000 h 1725522"/>
              <a:gd name="connsiteX2" fmla="*/ 1235676 w 5098759"/>
              <a:gd name="connsiteY2" fmla="*/ 1424865 h 1725522"/>
              <a:gd name="connsiteX3" fmla="*/ 1524678 w 5098759"/>
              <a:gd name="connsiteY3" fmla="*/ 1078876 h 1725522"/>
              <a:gd name="connsiteX4" fmla="*/ 1843731 w 5098759"/>
              <a:gd name="connsiteY4" fmla="*/ 370948 h 1725522"/>
              <a:gd name="connsiteX5" fmla="*/ 2479784 w 5098759"/>
              <a:gd name="connsiteY5" fmla="*/ 58 h 1725522"/>
              <a:gd name="connsiteX6" fmla="*/ 3113466 w 5098759"/>
              <a:gd name="connsiteY6" fmla="*/ 392803 h 1725522"/>
              <a:gd name="connsiteX7" fmla="*/ 3346167 w 5098759"/>
              <a:gd name="connsiteY7" fmla="*/ 920752 h 1725522"/>
              <a:gd name="connsiteX8" fmla="*/ 3600081 w 5098759"/>
              <a:gd name="connsiteY8" fmla="*/ 1397964 h 1725522"/>
              <a:gd name="connsiteX9" fmla="*/ 3830595 w 5098759"/>
              <a:gd name="connsiteY9" fmla="*/ 1622573 h 1725522"/>
              <a:gd name="connsiteX10" fmla="*/ 4354656 w 5098759"/>
              <a:gd name="connsiteY10" fmla="*/ 1710669 h 1725522"/>
              <a:gd name="connsiteX11" fmla="*/ 5098759 w 5098759"/>
              <a:gd name="connsiteY11" fmla="*/ 1725522 h 1725522"/>
              <a:gd name="connsiteX0" fmla="*/ 0 w 5098759"/>
              <a:gd name="connsiteY0" fmla="*/ 1721426 h 1725522"/>
              <a:gd name="connsiteX1" fmla="*/ 840260 w 5098759"/>
              <a:gd name="connsiteY1" fmla="*/ 1672000 h 1725522"/>
              <a:gd name="connsiteX2" fmla="*/ 1235676 w 5098759"/>
              <a:gd name="connsiteY2" fmla="*/ 1424865 h 1725522"/>
              <a:gd name="connsiteX3" fmla="*/ 1524678 w 5098759"/>
              <a:gd name="connsiteY3" fmla="*/ 1078876 h 1725522"/>
              <a:gd name="connsiteX4" fmla="*/ 1843731 w 5098759"/>
              <a:gd name="connsiteY4" fmla="*/ 370948 h 1725522"/>
              <a:gd name="connsiteX5" fmla="*/ 2479784 w 5098759"/>
              <a:gd name="connsiteY5" fmla="*/ 58 h 1725522"/>
              <a:gd name="connsiteX6" fmla="*/ 3113466 w 5098759"/>
              <a:gd name="connsiteY6" fmla="*/ 392803 h 1725522"/>
              <a:gd name="connsiteX7" fmla="*/ 3346167 w 5098759"/>
              <a:gd name="connsiteY7" fmla="*/ 920752 h 1725522"/>
              <a:gd name="connsiteX8" fmla="*/ 3600081 w 5098759"/>
              <a:gd name="connsiteY8" fmla="*/ 1397964 h 1725522"/>
              <a:gd name="connsiteX9" fmla="*/ 3854871 w 5098759"/>
              <a:gd name="connsiteY9" fmla="*/ 1630665 h 1725522"/>
              <a:gd name="connsiteX10" fmla="*/ 4354656 w 5098759"/>
              <a:gd name="connsiteY10" fmla="*/ 1710669 h 1725522"/>
              <a:gd name="connsiteX11" fmla="*/ 5098759 w 5098759"/>
              <a:gd name="connsiteY11" fmla="*/ 1725522 h 1725522"/>
              <a:gd name="connsiteX0" fmla="*/ 0 w 5098759"/>
              <a:gd name="connsiteY0" fmla="*/ 1723779 h 1727875"/>
              <a:gd name="connsiteX1" fmla="*/ 840260 w 5098759"/>
              <a:gd name="connsiteY1" fmla="*/ 1674353 h 1727875"/>
              <a:gd name="connsiteX2" fmla="*/ 1235676 w 5098759"/>
              <a:gd name="connsiteY2" fmla="*/ 1427218 h 1727875"/>
              <a:gd name="connsiteX3" fmla="*/ 1524678 w 5098759"/>
              <a:gd name="connsiteY3" fmla="*/ 1081229 h 1727875"/>
              <a:gd name="connsiteX4" fmla="*/ 1843731 w 5098759"/>
              <a:gd name="connsiteY4" fmla="*/ 373301 h 1727875"/>
              <a:gd name="connsiteX5" fmla="*/ 2479784 w 5098759"/>
              <a:gd name="connsiteY5" fmla="*/ 2411 h 1727875"/>
              <a:gd name="connsiteX6" fmla="*/ 3008269 w 5098759"/>
              <a:gd name="connsiteY6" fmla="*/ 249499 h 1727875"/>
              <a:gd name="connsiteX7" fmla="*/ 3346167 w 5098759"/>
              <a:gd name="connsiteY7" fmla="*/ 923105 h 1727875"/>
              <a:gd name="connsiteX8" fmla="*/ 3600081 w 5098759"/>
              <a:gd name="connsiteY8" fmla="*/ 1400317 h 1727875"/>
              <a:gd name="connsiteX9" fmla="*/ 3854871 w 5098759"/>
              <a:gd name="connsiteY9" fmla="*/ 1633018 h 1727875"/>
              <a:gd name="connsiteX10" fmla="*/ 4354656 w 5098759"/>
              <a:gd name="connsiteY10" fmla="*/ 1713022 h 1727875"/>
              <a:gd name="connsiteX11" fmla="*/ 5098759 w 5098759"/>
              <a:gd name="connsiteY11" fmla="*/ 1727875 h 1727875"/>
              <a:gd name="connsiteX0" fmla="*/ 0 w 5098759"/>
              <a:gd name="connsiteY0" fmla="*/ 1707860 h 1711956"/>
              <a:gd name="connsiteX1" fmla="*/ 840260 w 5098759"/>
              <a:gd name="connsiteY1" fmla="*/ 1658434 h 1711956"/>
              <a:gd name="connsiteX2" fmla="*/ 1235676 w 5098759"/>
              <a:gd name="connsiteY2" fmla="*/ 1411299 h 1711956"/>
              <a:gd name="connsiteX3" fmla="*/ 1524678 w 5098759"/>
              <a:gd name="connsiteY3" fmla="*/ 1065310 h 1711956"/>
              <a:gd name="connsiteX4" fmla="*/ 1843731 w 5098759"/>
              <a:gd name="connsiteY4" fmla="*/ 357382 h 1711956"/>
              <a:gd name="connsiteX5" fmla="*/ 2358403 w 5098759"/>
              <a:gd name="connsiteY5" fmla="*/ 2676 h 1711956"/>
              <a:gd name="connsiteX6" fmla="*/ 3008269 w 5098759"/>
              <a:gd name="connsiteY6" fmla="*/ 233580 h 1711956"/>
              <a:gd name="connsiteX7" fmla="*/ 3346167 w 5098759"/>
              <a:gd name="connsiteY7" fmla="*/ 907186 h 1711956"/>
              <a:gd name="connsiteX8" fmla="*/ 3600081 w 5098759"/>
              <a:gd name="connsiteY8" fmla="*/ 1384398 h 1711956"/>
              <a:gd name="connsiteX9" fmla="*/ 3854871 w 5098759"/>
              <a:gd name="connsiteY9" fmla="*/ 1617099 h 1711956"/>
              <a:gd name="connsiteX10" fmla="*/ 4354656 w 5098759"/>
              <a:gd name="connsiteY10" fmla="*/ 1697103 h 1711956"/>
              <a:gd name="connsiteX11" fmla="*/ 5098759 w 5098759"/>
              <a:gd name="connsiteY11" fmla="*/ 1711956 h 1711956"/>
              <a:gd name="connsiteX0" fmla="*/ 0 w 5098759"/>
              <a:gd name="connsiteY0" fmla="*/ 1717042 h 1721138"/>
              <a:gd name="connsiteX1" fmla="*/ 840260 w 5098759"/>
              <a:gd name="connsiteY1" fmla="*/ 1667616 h 1721138"/>
              <a:gd name="connsiteX2" fmla="*/ 1235676 w 5098759"/>
              <a:gd name="connsiteY2" fmla="*/ 1420481 h 1721138"/>
              <a:gd name="connsiteX3" fmla="*/ 1524678 w 5098759"/>
              <a:gd name="connsiteY3" fmla="*/ 1074492 h 1721138"/>
              <a:gd name="connsiteX4" fmla="*/ 1843731 w 5098759"/>
              <a:gd name="connsiteY4" fmla="*/ 366564 h 1721138"/>
              <a:gd name="connsiteX5" fmla="*/ 2358403 w 5098759"/>
              <a:gd name="connsiteY5" fmla="*/ 11858 h 1721138"/>
              <a:gd name="connsiteX6" fmla="*/ 3008269 w 5098759"/>
              <a:gd name="connsiteY6" fmla="*/ 242762 h 1721138"/>
              <a:gd name="connsiteX7" fmla="*/ 3346167 w 5098759"/>
              <a:gd name="connsiteY7" fmla="*/ 916368 h 1721138"/>
              <a:gd name="connsiteX8" fmla="*/ 3600081 w 5098759"/>
              <a:gd name="connsiteY8" fmla="*/ 1393580 h 1721138"/>
              <a:gd name="connsiteX9" fmla="*/ 3854871 w 5098759"/>
              <a:gd name="connsiteY9" fmla="*/ 1626281 h 1721138"/>
              <a:gd name="connsiteX10" fmla="*/ 4354656 w 5098759"/>
              <a:gd name="connsiteY10" fmla="*/ 1706285 h 1721138"/>
              <a:gd name="connsiteX11" fmla="*/ 5098759 w 5098759"/>
              <a:gd name="connsiteY11" fmla="*/ 1721138 h 1721138"/>
              <a:gd name="connsiteX0" fmla="*/ 0 w 5098759"/>
              <a:gd name="connsiteY0" fmla="*/ 1711251 h 1715347"/>
              <a:gd name="connsiteX1" fmla="*/ 840260 w 5098759"/>
              <a:gd name="connsiteY1" fmla="*/ 1661825 h 1715347"/>
              <a:gd name="connsiteX2" fmla="*/ 1235676 w 5098759"/>
              <a:gd name="connsiteY2" fmla="*/ 1414690 h 1715347"/>
              <a:gd name="connsiteX3" fmla="*/ 1524678 w 5098759"/>
              <a:gd name="connsiteY3" fmla="*/ 1068701 h 1715347"/>
              <a:gd name="connsiteX4" fmla="*/ 1803271 w 5098759"/>
              <a:gd name="connsiteY4" fmla="*/ 441693 h 1715347"/>
              <a:gd name="connsiteX5" fmla="*/ 2358403 w 5098759"/>
              <a:gd name="connsiteY5" fmla="*/ 6067 h 1715347"/>
              <a:gd name="connsiteX6" fmla="*/ 3008269 w 5098759"/>
              <a:gd name="connsiteY6" fmla="*/ 236971 h 1715347"/>
              <a:gd name="connsiteX7" fmla="*/ 3346167 w 5098759"/>
              <a:gd name="connsiteY7" fmla="*/ 910577 h 1715347"/>
              <a:gd name="connsiteX8" fmla="*/ 3600081 w 5098759"/>
              <a:gd name="connsiteY8" fmla="*/ 1387789 h 1715347"/>
              <a:gd name="connsiteX9" fmla="*/ 3854871 w 5098759"/>
              <a:gd name="connsiteY9" fmla="*/ 1620490 h 1715347"/>
              <a:gd name="connsiteX10" fmla="*/ 4354656 w 5098759"/>
              <a:gd name="connsiteY10" fmla="*/ 1700494 h 1715347"/>
              <a:gd name="connsiteX11" fmla="*/ 5098759 w 5098759"/>
              <a:gd name="connsiteY11" fmla="*/ 1715347 h 1715347"/>
              <a:gd name="connsiteX0" fmla="*/ 0 w 5098759"/>
              <a:gd name="connsiteY0" fmla="*/ 1709116 h 1713212"/>
              <a:gd name="connsiteX1" fmla="*/ 840260 w 5098759"/>
              <a:gd name="connsiteY1" fmla="*/ 1659690 h 1713212"/>
              <a:gd name="connsiteX2" fmla="*/ 1235676 w 5098759"/>
              <a:gd name="connsiteY2" fmla="*/ 1412555 h 1713212"/>
              <a:gd name="connsiteX3" fmla="*/ 1524678 w 5098759"/>
              <a:gd name="connsiteY3" fmla="*/ 1066566 h 1713212"/>
              <a:gd name="connsiteX4" fmla="*/ 1843731 w 5098759"/>
              <a:gd name="connsiteY4" fmla="*/ 391006 h 1713212"/>
              <a:gd name="connsiteX5" fmla="*/ 2358403 w 5098759"/>
              <a:gd name="connsiteY5" fmla="*/ 3932 h 1713212"/>
              <a:gd name="connsiteX6" fmla="*/ 3008269 w 5098759"/>
              <a:gd name="connsiteY6" fmla="*/ 234836 h 1713212"/>
              <a:gd name="connsiteX7" fmla="*/ 3346167 w 5098759"/>
              <a:gd name="connsiteY7" fmla="*/ 908442 h 1713212"/>
              <a:gd name="connsiteX8" fmla="*/ 3600081 w 5098759"/>
              <a:gd name="connsiteY8" fmla="*/ 1385654 h 1713212"/>
              <a:gd name="connsiteX9" fmla="*/ 3854871 w 5098759"/>
              <a:gd name="connsiteY9" fmla="*/ 1618355 h 1713212"/>
              <a:gd name="connsiteX10" fmla="*/ 4354656 w 5098759"/>
              <a:gd name="connsiteY10" fmla="*/ 1698359 h 1713212"/>
              <a:gd name="connsiteX11" fmla="*/ 5098759 w 5098759"/>
              <a:gd name="connsiteY11" fmla="*/ 1713212 h 1713212"/>
              <a:gd name="connsiteX0" fmla="*/ 0 w 5098759"/>
              <a:gd name="connsiteY0" fmla="*/ 1709116 h 1713212"/>
              <a:gd name="connsiteX1" fmla="*/ 840260 w 5098759"/>
              <a:gd name="connsiteY1" fmla="*/ 1659690 h 1713212"/>
              <a:gd name="connsiteX2" fmla="*/ 1235676 w 5098759"/>
              <a:gd name="connsiteY2" fmla="*/ 1412555 h 1713212"/>
              <a:gd name="connsiteX3" fmla="*/ 1524678 w 5098759"/>
              <a:gd name="connsiteY3" fmla="*/ 1066566 h 1713212"/>
              <a:gd name="connsiteX4" fmla="*/ 1843731 w 5098759"/>
              <a:gd name="connsiteY4" fmla="*/ 391006 h 1713212"/>
              <a:gd name="connsiteX5" fmla="*/ 2431232 w 5098759"/>
              <a:gd name="connsiteY5" fmla="*/ 3932 h 1713212"/>
              <a:gd name="connsiteX6" fmla="*/ 3008269 w 5098759"/>
              <a:gd name="connsiteY6" fmla="*/ 234836 h 1713212"/>
              <a:gd name="connsiteX7" fmla="*/ 3346167 w 5098759"/>
              <a:gd name="connsiteY7" fmla="*/ 908442 h 1713212"/>
              <a:gd name="connsiteX8" fmla="*/ 3600081 w 5098759"/>
              <a:gd name="connsiteY8" fmla="*/ 1385654 h 1713212"/>
              <a:gd name="connsiteX9" fmla="*/ 3854871 w 5098759"/>
              <a:gd name="connsiteY9" fmla="*/ 1618355 h 1713212"/>
              <a:gd name="connsiteX10" fmla="*/ 4354656 w 5098759"/>
              <a:gd name="connsiteY10" fmla="*/ 1698359 h 1713212"/>
              <a:gd name="connsiteX11" fmla="*/ 5098759 w 5098759"/>
              <a:gd name="connsiteY11" fmla="*/ 1713212 h 1713212"/>
              <a:gd name="connsiteX0" fmla="*/ 0 w 5098759"/>
              <a:gd name="connsiteY0" fmla="*/ 1705917 h 1710013"/>
              <a:gd name="connsiteX1" fmla="*/ 840260 w 5098759"/>
              <a:gd name="connsiteY1" fmla="*/ 1656491 h 1710013"/>
              <a:gd name="connsiteX2" fmla="*/ 1235676 w 5098759"/>
              <a:gd name="connsiteY2" fmla="*/ 1409356 h 1710013"/>
              <a:gd name="connsiteX3" fmla="*/ 1524678 w 5098759"/>
              <a:gd name="connsiteY3" fmla="*/ 1063367 h 1710013"/>
              <a:gd name="connsiteX4" fmla="*/ 1843731 w 5098759"/>
              <a:gd name="connsiteY4" fmla="*/ 387807 h 1710013"/>
              <a:gd name="connsiteX5" fmla="*/ 2431232 w 5098759"/>
              <a:gd name="connsiteY5" fmla="*/ 733 h 1710013"/>
              <a:gd name="connsiteX6" fmla="*/ 3008269 w 5098759"/>
              <a:gd name="connsiteY6" fmla="*/ 231637 h 1710013"/>
              <a:gd name="connsiteX7" fmla="*/ 3346167 w 5098759"/>
              <a:gd name="connsiteY7" fmla="*/ 905243 h 1710013"/>
              <a:gd name="connsiteX8" fmla="*/ 3600081 w 5098759"/>
              <a:gd name="connsiteY8" fmla="*/ 1382455 h 1710013"/>
              <a:gd name="connsiteX9" fmla="*/ 3854871 w 5098759"/>
              <a:gd name="connsiteY9" fmla="*/ 1615156 h 1710013"/>
              <a:gd name="connsiteX10" fmla="*/ 4354656 w 5098759"/>
              <a:gd name="connsiteY10" fmla="*/ 1695160 h 1710013"/>
              <a:gd name="connsiteX11" fmla="*/ 5098759 w 5098759"/>
              <a:gd name="connsiteY11" fmla="*/ 1710013 h 1710013"/>
              <a:gd name="connsiteX0" fmla="*/ 0 w 5098759"/>
              <a:gd name="connsiteY0" fmla="*/ 1705917 h 1710013"/>
              <a:gd name="connsiteX1" fmla="*/ 840260 w 5098759"/>
              <a:gd name="connsiteY1" fmla="*/ 1656491 h 1710013"/>
              <a:gd name="connsiteX2" fmla="*/ 1235676 w 5098759"/>
              <a:gd name="connsiteY2" fmla="*/ 1409356 h 1710013"/>
              <a:gd name="connsiteX3" fmla="*/ 1524678 w 5098759"/>
              <a:gd name="connsiteY3" fmla="*/ 1063367 h 1710013"/>
              <a:gd name="connsiteX4" fmla="*/ 1843731 w 5098759"/>
              <a:gd name="connsiteY4" fmla="*/ 387807 h 1710013"/>
              <a:gd name="connsiteX5" fmla="*/ 2431232 w 5098759"/>
              <a:gd name="connsiteY5" fmla="*/ 733 h 1710013"/>
              <a:gd name="connsiteX6" fmla="*/ 3008269 w 5098759"/>
              <a:gd name="connsiteY6" fmla="*/ 231637 h 1710013"/>
              <a:gd name="connsiteX7" fmla="*/ 3346167 w 5098759"/>
              <a:gd name="connsiteY7" fmla="*/ 905243 h 1710013"/>
              <a:gd name="connsiteX8" fmla="*/ 3600081 w 5098759"/>
              <a:gd name="connsiteY8" fmla="*/ 1382455 h 1710013"/>
              <a:gd name="connsiteX9" fmla="*/ 3854871 w 5098759"/>
              <a:gd name="connsiteY9" fmla="*/ 1615156 h 1710013"/>
              <a:gd name="connsiteX10" fmla="*/ 4354656 w 5098759"/>
              <a:gd name="connsiteY10" fmla="*/ 1695160 h 1710013"/>
              <a:gd name="connsiteX11" fmla="*/ 5098759 w 5098759"/>
              <a:gd name="connsiteY11" fmla="*/ 1710013 h 1710013"/>
              <a:gd name="connsiteX0" fmla="*/ 0 w 4354655"/>
              <a:gd name="connsiteY0" fmla="*/ 1705917 h 1705917"/>
              <a:gd name="connsiteX1" fmla="*/ 840260 w 4354655"/>
              <a:gd name="connsiteY1" fmla="*/ 1656491 h 1705917"/>
              <a:gd name="connsiteX2" fmla="*/ 1235676 w 4354655"/>
              <a:gd name="connsiteY2" fmla="*/ 1409356 h 1705917"/>
              <a:gd name="connsiteX3" fmla="*/ 1524678 w 4354655"/>
              <a:gd name="connsiteY3" fmla="*/ 1063367 h 1705917"/>
              <a:gd name="connsiteX4" fmla="*/ 1843731 w 4354655"/>
              <a:gd name="connsiteY4" fmla="*/ 387807 h 1705917"/>
              <a:gd name="connsiteX5" fmla="*/ 2431232 w 4354655"/>
              <a:gd name="connsiteY5" fmla="*/ 733 h 1705917"/>
              <a:gd name="connsiteX6" fmla="*/ 3008269 w 4354655"/>
              <a:gd name="connsiteY6" fmla="*/ 231637 h 1705917"/>
              <a:gd name="connsiteX7" fmla="*/ 3346167 w 4354655"/>
              <a:gd name="connsiteY7" fmla="*/ 905243 h 1705917"/>
              <a:gd name="connsiteX8" fmla="*/ 3600081 w 4354655"/>
              <a:gd name="connsiteY8" fmla="*/ 1382455 h 1705917"/>
              <a:gd name="connsiteX9" fmla="*/ 3854871 w 4354655"/>
              <a:gd name="connsiteY9" fmla="*/ 1615156 h 1705917"/>
              <a:gd name="connsiteX10" fmla="*/ 4354656 w 4354655"/>
              <a:gd name="connsiteY10" fmla="*/ 1695160 h 1705917"/>
              <a:gd name="connsiteX0" fmla="*/ 0 w 4354656"/>
              <a:gd name="connsiteY0" fmla="*/ 1716565 h 1716565"/>
              <a:gd name="connsiteX1" fmla="*/ 840260 w 4354656"/>
              <a:gd name="connsiteY1" fmla="*/ 1667139 h 1716565"/>
              <a:gd name="connsiteX2" fmla="*/ 1235676 w 4354656"/>
              <a:gd name="connsiteY2" fmla="*/ 1420004 h 1716565"/>
              <a:gd name="connsiteX3" fmla="*/ 1524678 w 4354656"/>
              <a:gd name="connsiteY3" fmla="*/ 1074015 h 1716565"/>
              <a:gd name="connsiteX4" fmla="*/ 1843731 w 4354656"/>
              <a:gd name="connsiteY4" fmla="*/ 398455 h 1716565"/>
              <a:gd name="connsiteX5" fmla="*/ 2540349 w 4354656"/>
              <a:gd name="connsiteY5" fmla="*/ 673 h 1716565"/>
              <a:gd name="connsiteX6" fmla="*/ 3008269 w 4354656"/>
              <a:gd name="connsiteY6" fmla="*/ 242285 h 1716565"/>
              <a:gd name="connsiteX7" fmla="*/ 3346167 w 4354656"/>
              <a:gd name="connsiteY7" fmla="*/ 915891 h 1716565"/>
              <a:gd name="connsiteX8" fmla="*/ 3600081 w 4354656"/>
              <a:gd name="connsiteY8" fmla="*/ 1393103 h 1716565"/>
              <a:gd name="connsiteX9" fmla="*/ 3854871 w 4354656"/>
              <a:gd name="connsiteY9" fmla="*/ 1625804 h 1716565"/>
              <a:gd name="connsiteX10" fmla="*/ 4354656 w 4354656"/>
              <a:gd name="connsiteY10" fmla="*/ 1705808 h 1716565"/>
              <a:gd name="connsiteX0" fmla="*/ 0 w 4354656"/>
              <a:gd name="connsiteY0" fmla="*/ 1716422 h 1716422"/>
              <a:gd name="connsiteX1" fmla="*/ 840260 w 4354656"/>
              <a:gd name="connsiteY1" fmla="*/ 1666996 h 1716422"/>
              <a:gd name="connsiteX2" fmla="*/ 1235676 w 4354656"/>
              <a:gd name="connsiteY2" fmla="*/ 1419861 h 1716422"/>
              <a:gd name="connsiteX3" fmla="*/ 1524678 w 4354656"/>
              <a:gd name="connsiteY3" fmla="*/ 1073872 h 1716422"/>
              <a:gd name="connsiteX4" fmla="*/ 1843731 w 4354656"/>
              <a:gd name="connsiteY4" fmla="*/ 398312 h 1716422"/>
              <a:gd name="connsiteX5" fmla="*/ 2540349 w 4354656"/>
              <a:gd name="connsiteY5" fmla="*/ 530 h 1716422"/>
              <a:gd name="connsiteX6" fmla="*/ 3097545 w 4354656"/>
              <a:gd name="connsiteY6" fmla="*/ 327795 h 1716422"/>
              <a:gd name="connsiteX7" fmla="*/ 3346167 w 4354656"/>
              <a:gd name="connsiteY7" fmla="*/ 915748 h 1716422"/>
              <a:gd name="connsiteX8" fmla="*/ 3600081 w 4354656"/>
              <a:gd name="connsiteY8" fmla="*/ 1392960 h 1716422"/>
              <a:gd name="connsiteX9" fmla="*/ 3854871 w 4354656"/>
              <a:gd name="connsiteY9" fmla="*/ 1625661 h 1716422"/>
              <a:gd name="connsiteX10" fmla="*/ 4354656 w 4354656"/>
              <a:gd name="connsiteY10" fmla="*/ 1705665 h 1716422"/>
              <a:gd name="connsiteX0" fmla="*/ 0 w 4354656"/>
              <a:gd name="connsiteY0" fmla="*/ 1716420 h 1716420"/>
              <a:gd name="connsiteX1" fmla="*/ 840260 w 4354656"/>
              <a:gd name="connsiteY1" fmla="*/ 1666994 h 1716420"/>
              <a:gd name="connsiteX2" fmla="*/ 1235676 w 4354656"/>
              <a:gd name="connsiteY2" fmla="*/ 1419859 h 1716420"/>
              <a:gd name="connsiteX3" fmla="*/ 1524678 w 4354656"/>
              <a:gd name="connsiteY3" fmla="*/ 1073870 h 1716420"/>
              <a:gd name="connsiteX4" fmla="*/ 1843731 w 4354656"/>
              <a:gd name="connsiteY4" fmla="*/ 398310 h 1716420"/>
              <a:gd name="connsiteX5" fmla="*/ 2540349 w 4354656"/>
              <a:gd name="connsiteY5" fmla="*/ 528 h 1716420"/>
              <a:gd name="connsiteX6" fmla="*/ 3097545 w 4354656"/>
              <a:gd name="connsiteY6" fmla="*/ 327793 h 1716420"/>
              <a:gd name="connsiteX7" fmla="*/ 3375926 w 4354656"/>
              <a:gd name="connsiteY7" fmla="*/ 915747 h 1716420"/>
              <a:gd name="connsiteX8" fmla="*/ 3600081 w 4354656"/>
              <a:gd name="connsiteY8" fmla="*/ 1392958 h 1716420"/>
              <a:gd name="connsiteX9" fmla="*/ 3854871 w 4354656"/>
              <a:gd name="connsiteY9" fmla="*/ 1625659 h 1716420"/>
              <a:gd name="connsiteX10" fmla="*/ 4354656 w 4354656"/>
              <a:gd name="connsiteY10" fmla="*/ 1705663 h 1716420"/>
              <a:gd name="connsiteX0" fmla="*/ 0 w 4354656"/>
              <a:gd name="connsiteY0" fmla="*/ 1716420 h 1716420"/>
              <a:gd name="connsiteX1" fmla="*/ 840260 w 4354656"/>
              <a:gd name="connsiteY1" fmla="*/ 1666994 h 1716420"/>
              <a:gd name="connsiteX2" fmla="*/ 1235676 w 4354656"/>
              <a:gd name="connsiteY2" fmla="*/ 1419859 h 1716420"/>
              <a:gd name="connsiteX3" fmla="*/ 1524678 w 4354656"/>
              <a:gd name="connsiteY3" fmla="*/ 1073870 h 1716420"/>
              <a:gd name="connsiteX4" fmla="*/ 1843731 w 4354656"/>
              <a:gd name="connsiteY4" fmla="*/ 398310 h 1716420"/>
              <a:gd name="connsiteX5" fmla="*/ 2540349 w 4354656"/>
              <a:gd name="connsiteY5" fmla="*/ 528 h 1716420"/>
              <a:gd name="connsiteX6" fmla="*/ 3097545 w 4354656"/>
              <a:gd name="connsiteY6" fmla="*/ 327793 h 1716420"/>
              <a:gd name="connsiteX7" fmla="*/ 3375926 w 4354656"/>
              <a:gd name="connsiteY7" fmla="*/ 915747 h 1716420"/>
              <a:gd name="connsiteX8" fmla="*/ 3600081 w 4354656"/>
              <a:gd name="connsiteY8" fmla="*/ 1392958 h 1716420"/>
              <a:gd name="connsiteX9" fmla="*/ 3993747 w 4354656"/>
              <a:gd name="connsiteY9" fmla="*/ 1604246 h 1716420"/>
              <a:gd name="connsiteX10" fmla="*/ 4354656 w 4354656"/>
              <a:gd name="connsiteY10" fmla="*/ 1705663 h 1716420"/>
              <a:gd name="connsiteX0" fmla="*/ 0 w 4503452"/>
              <a:gd name="connsiteY0" fmla="*/ 1716420 h 1727076"/>
              <a:gd name="connsiteX1" fmla="*/ 840260 w 4503452"/>
              <a:gd name="connsiteY1" fmla="*/ 1666994 h 1727076"/>
              <a:gd name="connsiteX2" fmla="*/ 1235676 w 4503452"/>
              <a:gd name="connsiteY2" fmla="*/ 1419859 h 1727076"/>
              <a:gd name="connsiteX3" fmla="*/ 1524678 w 4503452"/>
              <a:gd name="connsiteY3" fmla="*/ 1073870 h 1727076"/>
              <a:gd name="connsiteX4" fmla="*/ 1843731 w 4503452"/>
              <a:gd name="connsiteY4" fmla="*/ 398310 h 1727076"/>
              <a:gd name="connsiteX5" fmla="*/ 2540349 w 4503452"/>
              <a:gd name="connsiteY5" fmla="*/ 528 h 1727076"/>
              <a:gd name="connsiteX6" fmla="*/ 3097545 w 4503452"/>
              <a:gd name="connsiteY6" fmla="*/ 327793 h 1727076"/>
              <a:gd name="connsiteX7" fmla="*/ 3375926 w 4503452"/>
              <a:gd name="connsiteY7" fmla="*/ 915747 h 1727076"/>
              <a:gd name="connsiteX8" fmla="*/ 3600081 w 4503452"/>
              <a:gd name="connsiteY8" fmla="*/ 1392958 h 1727076"/>
              <a:gd name="connsiteX9" fmla="*/ 3993747 w 4503452"/>
              <a:gd name="connsiteY9" fmla="*/ 1604246 h 1727076"/>
              <a:gd name="connsiteX10" fmla="*/ 4503452 w 4503452"/>
              <a:gd name="connsiteY10" fmla="*/ 1727076 h 1727076"/>
              <a:gd name="connsiteX0" fmla="*/ 0 w 4503452"/>
              <a:gd name="connsiteY0" fmla="*/ 1715926 h 1726582"/>
              <a:gd name="connsiteX1" fmla="*/ 840260 w 4503452"/>
              <a:gd name="connsiteY1" fmla="*/ 1666500 h 1726582"/>
              <a:gd name="connsiteX2" fmla="*/ 1235676 w 4503452"/>
              <a:gd name="connsiteY2" fmla="*/ 1419365 h 1726582"/>
              <a:gd name="connsiteX3" fmla="*/ 1524678 w 4503452"/>
              <a:gd name="connsiteY3" fmla="*/ 1073376 h 1726582"/>
              <a:gd name="connsiteX4" fmla="*/ 1982608 w 4503452"/>
              <a:gd name="connsiteY4" fmla="*/ 312163 h 1726582"/>
              <a:gd name="connsiteX5" fmla="*/ 2540349 w 4503452"/>
              <a:gd name="connsiteY5" fmla="*/ 34 h 1726582"/>
              <a:gd name="connsiteX6" fmla="*/ 3097545 w 4503452"/>
              <a:gd name="connsiteY6" fmla="*/ 327299 h 1726582"/>
              <a:gd name="connsiteX7" fmla="*/ 3375926 w 4503452"/>
              <a:gd name="connsiteY7" fmla="*/ 915253 h 1726582"/>
              <a:gd name="connsiteX8" fmla="*/ 3600081 w 4503452"/>
              <a:gd name="connsiteY8" fmla="*/ 1392464 h 1726582"/>
              <a:gd name="connsiteX9" fmla="*/ 3993747 w 4503452"/>
              <a:gd name="connsiteY9" fmla="*/ 1603752 h 1726582"/>
              <a:gd name="connsiteX10" fmla="*/ 4503452 w 4503452"/>
              <a:gd name="connsiteY10" fmla="*/ 1726582 h 1726582"/>
              <a:gd name="connsiteX0" fmla="*/ 0 w 4503452"/>
              <a:gd name="connsiteY0" fmla="*/ 1673112 h 1683768"/>
              <a:gd name="connsiteX1" fmla="*/ 840260 w 4503452"/>
              <a:gd name="connsiteY1" fmla="*/ 1623686 h 1683768"/>
              <a:gd name="connsiteX2" fmla="*/ 1235676 w 4503452"/>
              <a:gd name="connsiteY2" fmla="*/ 1376551 h 1683768"/>
              <a:gd name="connsiteX3" fmla="*/ 1524678 w 4503452"/>
              <a:gd name="connsiteY3" fmla="*/ 1030562 h 1683768"/>
              <a:gd name="connsiteX4" fmla="*/ 1982608 w 4503452"/>
              <a:gd name="connsiteY4" fmla="*/ 269349 h 1683768"/>
              <a:gd name="connsiteX5" fmla="*/ 2629627 w 4503452"/>
              <a:gd name="connsiteY5" fmla="*/ 46 h 1683768"/>
              <a:gd name="connsiteX6" fmla="*/ 3097545 w 4503452"/>
              <a:gd name="connsiteY6" fmla="*/ 284485 h 1683768"/>
              <a:gd name="connsiteX7" fmla="*/ 3375926 w 4503452"/>
              <a:gd name="connsiteY7" fmla="*/ 872439 h 1683768"/>
              <a:gd name="connsiteX8" fmla="*/ 3600081 w 4503452"/>
              <a:gd name="connsiteY8" fmla="*/ 1349650 h 1683768"/>
              <a:gd name="connsiteX9" fmla="*/ 3993747 w 4503452"/>
              <a:gd name="connsiteY9" fmla="*/ 1560938 h 1683768"/>
              <a:gd name="connsiteX10" fmla="*/ 4503452 w 4503452"/>
              <a:gd name="connsiteY10" fmla="*/ 1683768 h 1683768"/>
              <a:gd name="connsiteX0" fmla="*/ 0 w 4503452"/>
              <a:gd name="connsiteY0" fmla="*/ 1678612 h 1689268"/>
              <a:gd name="connsiteX1" fmla="*/ 840260 w 4503452"/>
              <a:gd name="connsiteY1" fmla="*/ 1629186 h 1689268"/>
              <a:gd name="connsiteX2" fmla="*/ 1235676 w 4503452"/>
              <a:gd name="connsiteY2" fmla="*/ 1382051 h 1689268"/>
              <a:gd name="connsiteX3" fmla="*/ 1524678 w 4503452"/>
              <a:gd name="connsiteY3" fmla="*/ 1036062 h 1689268"/>
              <a:gd name="connsiteX4" fmla="*/ 1982608 w 4503452"/>
              <a:gd name="connsiteY4" fmla="*/ 274849 h 1689268"/>
              <a:gd name="connsiteX5" fmla="*/ 2629627 w 4503452"/>
              <a:gd name="connsiteY5" fmla="*/ 5546 h 1689268"/>
              <a:gd name="connsiteX6" fmla="*/ 3097545 w 4503452"/>
              <a:gd name="connsiteY6" fmla="*/ 289985 h 1689268"/>
              <a:gd name="connsiteX7" fmla="*/ 3375926 w 4503452"/>
              <a:gd name="connsiteY7" fmla="*/ 877939 h 1689268"/>
              <a:gd name="connsiteX8" fmla="*/ 3600081 w 4503452"/>
              <a:gd name="connsiteY8" fmla="*/ 1355150 h 1689268"/>
              <a:gd name="connsiteX9" fmla="*/ 3993747 w 4503452"/>
              <a:gd name="connsiteY9" fmla="*/ 1566438 h 1689268"/>
              <a:gd name="connsiteX10" fmla="*/ 4503452 w 4503452"/>
              <a:gd name="connsiteY10" fmla="*/ 1689268 h 1689268"/>
              <a:gd name="connsiteX0" fmla="*/ 0 w 4503452"/>
              <a:gd name="connsiteY0" fmla="*/ 1674699 h 1685355"/>
              <a:gd name="connsiteX1" fmla="*/ 840260 w 4503452"/>
              <a:gd name="connsiteY1" fmla="*/ 1625273 h 1685355"/>
              <a:gd name="connsiteX2" fmla="*/ 1235676 w 4503452"/>
              <a:gd name="connsiteY2" fmla="*/ 1378138 h 1685355"/>
              <a:gd name="connsiteX3" fmla="*/ 1524678 w 4503452"/>
              <a:gd name="connsiteY3" fmla="*/ 1032149 h 1685355"/>
              <a:gd name="connsiteX4" fmla="*/ 1982608 w 4503452"/>
              <a:gd name="connsiteY4" fmla="*/ 270936 h 1685355"/>
              <a:gd name="connsiteX5" fmla="*/ 2629627 w 4503452"/>
              <a:gd name="connsiteY5" fmla="*/ 1633 h 1685355"/>
              <a:gd name="connsiteX6" fmla="*/ 3147144 w 4503452"/>
              <a:gd name="connsiteY6" fmla="*/ 371725 h 1685355"/>
              <a:gd name="connsiteX7" fmla="*/ 3375926 w 4503452"/>
              <a:gd name="connsiteY7" fmla="*/ 874026 h 1685355"/>
              <a:gd name="connsiteX8" fmla="*/ 3600081 w 4503452"/>
              <a:gd name="connsiteY8" fmla="*/ 1351237 h 1685355"/>
              <a:gd name="connsiteX9" fmla="*/ 3993747 w 4503452"/>
              <a:gd name="connsiteY9" fmla="*/ 1562525 h 1685355"/>
              <a:gd name="connsiteX10" fmla="*/ 4503452 w 4503452"/>
              <a:gd name="connsiteY10" fmla="*/ 1685355 h 1685355"/>
              <a:gd name="connsiteX0" fmla="*/ 0 w 4503452"/>
              <a:gd name="connsiteY0" fmla="*/ 1674699 h 1685355"/>
              <a:gd name="connsiteX1" fmla="*/ 840260 w 4503452"/>
              <a:gd name="connsiteY1" fmla="*/ 1625273 h 1685355"/>
              <a:gd name="connsiteX2" fmla="*/ 1235676 w 4503452"/>
              <a:gd name="connsiteY2" fmla="*/ 1378138 h 1685355"/>
              <a:gd name="connsiteX3" fmla="*/ 1524678 w 4503452"/>
              <a:gd name="connsiteY3" fmla="*/ 1032149 h 1685355"/>
              <a:gd name="connsiteX4" fmla="*/ 1982608 w 4503452"/>
              <a:gd name="connsiteY4" fmla="*/ 270936 h 1685355"/>
              <a:gd name="connsiteX5" fmla="*/ 2629627 w 4503452"/>
              <a:gd name="connsiteY5" fmla="*/ 1633 h 1685355"/>
              <a:gd name="connsiteX6" fmla="*/ 3147144 w 4503452"/>
              <a:gd name="connsiteY6" fmla="*/ 371725 h 1685355"/>
              <a:gd name="connsiteX7" fmla="*/ 3375926 w 4503452"/>
              <a:gd name="connsiteY7" fmla="*/ 874026 h 1685355"/>
              <a:gd name="connsiteX8" fmla="*/ 3600081 w 4503452"/>
              <a:gd name="connsiteY8" fmla="*/ 1351237 h 1685355"/>
              <a:gd name="connsiteX9" fmla="*/ 3993747 w 4503452"/>
              <a:gd name="connsiteY9" fmla="*/ 1562525 h 1685355"/>
              <a:gd name="connsiteX10" fmla="*/ 4503452 w 4503452"/>
              <a:gd name="connsiteY10" fmla="*/ 1685355 h 1685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503452" h="1685355">
                <a:moveTo>
                  <a:pt x="0" y="1674699"/>
                </a:moveTo>
                <a:cubicBezTo>
                  <a:pt x="286265" y="1664402"/>
                  <a:pt x="634314" y="1674700"/>
                  <a:pt x="840260" y="1625273"/>
                </a:cubicBezTo>
                <a:cubicBezTo>
                  <a:pt x="1046206" y="1575846"/>
                  <a:pt x="1121606" y="1476992"/>
                  <a:pt x="1235676" y="1378138"/>
                </a:cubicBezTo>
                <a:cubicBezTo>
                  <a:pt x="1349746" y="1279284"/>
                  <a:pt x="1400189" y="1216683"/>
                  <a:pt x="1524678" y="1032149"/>
                </a:cubicBezTo>
                <a:cubicBezTo>
                  <a:pt x="1649167" y="847615"/>
                  <a:pt x="1798450" y="442689"/>
                  <a:pt x="1982608" y="270936"/>
                </a:cubicBezTo>
                <a:cubicBezTo>
                  <a:pt x="2166766" y="99183"/>
                  <a:pt x="2435538" y="-15165"/>
                  <a:pt x="2629627" y="1633"/>
                </a:cubicBezTo>
                <a:cubicBezTo>
                  <a:pt x="2823716" y="18431"/>
                  <a:pt x="3032681" y="215621"/>
                  <a:pt x="3147144" y="371725"/>
                </a:cubicBezTo>
                <a:cubicBezTo>
                  <a:pt x="3261607" y="527829"/>
                  <a:pt x="3300437" y="710774"/>
                  <a:pt x="3375926" y="874026"/>
                </a:cubicBezTo>
                <a:cubicBezTo>
                  <a:pt x="3451416" y="1037278"/>
                  <a:pt x="3497111" y="1236487"/>
                  <a:pt x="3600081" y="1351237"/>
                </a:cubicBezTo>
                <a:cubicBezTo>
                  <a:pt x="3703051" y="1465987"/>
                  <a:pt x="3843185" y="1506839"/>
                  <a:pt x="3993747" y="1562525"/>
                </a:cubicBezTo>
                <a:cubicBezTo>
                  <a:pt x="4144309" y="1618211"/>
                  <a:pt x="4296137" y="1669546"/>
                  <a:pt x="4503452" y="1685355"/>
                </a:cubicBezTo>
              </a:path>
            </a:pathLst>
          </a:custGeom>
          <a:solidFill>
            <a:schemeClr val="bg1">
              <a:lumMod val="75000"/>
            </a:schemeClr>
          </a:solidFill>
          <a:ln>
            <a:solidFill>
              <a:schemeClr val="accent1">
                <a:shade val="95000"/>
                <a:satMod val="105000"/>
              </a:schemeClr>
            </a:solidFill>
          </a:ln>
          <a:scene3d>
            <a:camera prst="orthographicFront">
              <a:rot lat="1787754" lon="3164197" rev="2118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lIns="32917" tIns="16458" rIns="32917" bIns="16458" rtlCol="0" anchor="ctr"/>
          <a:lstStyle/>
          <a:p>
            <a:pPr algn="ctr" defTabSz="329175" fontAlgn="auto">
              <a:spcBef>
                <a:spcPts val="0"/>
              </a:spcBef>
              <a:spcAft>
                <a:spcPts val="0"/>
              </a:spcAft>
            </a:pPr>
            <a:endParaRPr lang="en-US" sz="600" b="0">
              <a:solidFill>
                <a:prstClr val="white"/>
              </a:solidFill>
              <a:latin typeface="Calibri"/>
            </a:endParaRPr>
          </a:p>
        </p:txBody>
      </p:sp>
      <mc:AlternateContent xmlns:mc="http://schemas.openxmlformats.org/markup-compatibility/2006" xmlns:a14="http://schemas.microsoft.com/office/drawing/2010/main">
        <mc:Choice Requires="a14">
          <p:sp>
            <p:nvSpPr>
              <p:cNvPr id="21" name="Rectangle 20"/>
              <p:cNvSpPr/>
              <p:nvPr/>
            </p:nvSpPr>
            <p:spPr>
              <a:xfrm>
                <a:off x="5975487" y="2901026"/>
                <a:ext cx="130597" cy="125570"/>
              </a:xfrm>
              <a:prstGeom prst="rect">
                <a:avLst/>
              </a:prstGeom>
            </p:spPr>
            <p:txBody>
              <a:bodyPr wrap="none" lIns="32917" tIns="16458" rIns="32917" bIns="16458">
                <a:spAutoFit/>
              </a:bodyPr>
              <a:lstStyle/>
              <a:p>
                <a:pPr defTabSz="329175" fontAlgn="auto">
                  <a:spcBef>
                    <a:spcPts val="0"/>
                  </a:spcBef>
                  <a:spcAft>
                    <a:spcPts val="0"/>
                  </a:spcAft>
                </a:pPr>
                <a:endParaRPr lang="en-US" sz="1000" b="0" dirty="0">
                  <a:solidFill>
                    <a:prstClr val="black"/>
                  </a:solidFill>
                  <a:latin typeface="Calibri"/>
                  <a:ea typeface="+mn-ea"/>
                  <a:cs typeface="+mn-cs"/>
                </a:endParaRPr>
              </a:p>
            </p:txBody>
          </p:sp>
        </mc:Choice>
        <mc:Fallback xmlns="">
          <p:sp>
            <p:nvSpPr>
              <p:cNvPr id="21" name="Rectangle 20"/>
              <p:cNvSpPr>
                <a:spLocks noRot="1" noChangeAspect="1" noMove="1" noResize="1" noEditPoints="1" noAdjustHandles="1" noChangeArrowheads="1" noChangeShapeType="1" noTextEdit="1"/>
              </p:cNvSpPr>
              <p:nvPr/>
            </p:nvSpPr>
            <p:spPr>
              <a:xfrm>
                <a:off x="18590399" y="6769060"/>
                <a:ext cx="845973" cy="1016739"/>
              </a:xfrm>
              <a:prstGeom prst="rect">
                <a:avLst/>
              </a:prstGeom>
              <a:blipFill rotWithShape="0">
                <a:blip r:embed="rId4"/>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415579521"/>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12572" y="0"/>
            <a:ext cx="4475285" cy="452176"/>
          </a:xfrm>
        </p:spPr>
        <p:txBody>
          <a:bodyPr>
            <a:normAutofit fontScale="90000"/>
          </a:bodyPr>
          <a:lstStyle/>
          <a:p>
            <a:r>
              <a:rPr lang="en-US" dirty="0" smtClean="0"/>
              <a:t>Individual Characterizing Information and Genotype Predictability(5)</a:t>
            </a:r>
            <a:endParaRPr lang="en-US" dirty="0"/>
          </a:p>
        </p:txBody>
      </p:sp>
      <p:sp>
        <p:nvSpPr>
          <p:cNvPr id="92" name="TextBox 91"/>
          <p:cNvSpPr txBox="1"/>
          <p:nvPr/>
        </p:nvSpPr>
        <p:spPr>
          <a:xfrm>
            <a:off x="7244845" y="2255081"/>
            <a:ext cx="101020" cy="202515"/>
          </a:xfrm>
          <a:prstGeom prst="rect">
            <a:avLst/>
          </a:prstGeom>
          <a:noFill/>
        </p:spPr>
        <p:txBody>
          <a:bodyPr wrap="square" lIns="32917" tIns="16458" rIns="32917" bIns="16458" rtlCol="0">
            <a:spAutoFit/>
          </a:bodyPr>
          <a:lstStyle/>
          <a:p>
            <a:pPr defTabSz="329175" fontAlgn="auto">
              <a:spcBef>
                <a:spcPts val="0"/>
              </a:spcBef>
              <a:spcAft>
                <a:spcPts val="0"/>
              </a:spcAft>
            </a:pPr>
            <a:r>
              <a:rPr lang="en-US" sz="1100" b="0" dirty="0">
                <a:solidFill>
                  <a:prstClr val="black"/>
                </a:solidFill>
                <a:latin typeface="Calibri"/>
                <a:ea typeface="+mn-ea"/>
                <a:cs typeface="+mn-cs"/>
              </a:rPr>
              <a:t>2</a:t>
            </a:r>
          </a:p>
        </p:txBody>
      </p:sp>
      <p:sp>
        <p:nvSpPr>
          <p:cNvPr id="93" name="TextBox 92"/>
          <p:cNvSpPr txBox="1"/>
          <p:nvPr/>
        </p:nvSpPr>
        <p:spPr>
          <a:xfrm>
            <a:off x="5678714" y="2252778"/>
            <a:ext cx="101020" cy="202515"/>
          </a:xfrm>
          <a:prstGeom prst="rect">
            <a:avLst/>
          </a:prstGeom>
          <a:noFill/>
        </p:spPr>
        <p:txBody>
          <a:bodyPr wrap="square" lIns="32917" tIns="16458" rIns="32917" bIns="16458" rtlCol="0">
            <a:spAutoFit/>
          </a:bodyPr>
          <a:lstStyle/>
          <a:p>
            <a:pPr defTabSz="329175" fontAlgn="auto">
              <a:spcBef>
                <a:spcPts val="0"/>
              </a:spcBef>
              <a:spcAft>
                <a:spcPts val="0"/>
              </a:spcAft>
            </a:pPr>
            <a:r>
              <a:rPr lang="en-US" sz="1100" b="0" dirty="0">
                <a:solidFill>
                  <a:prstClr val="black"/>
                </a:solidFill>
                <a:latin typeface="Calibri"/>
                <a:ea typeface="+mn-ea"/>
                <a:cs typeface="+mn-cs"/>
              </a:rPr>
              <a:t>1</a:t>
            </a:r>
          </a:p>
        </p:txBody>
      </p:sp>
      <p:sp>
        <p:nvSpPr>
          <p:cNvPr id="94" name="TextBox 93"/>
          <p:cNvSpPr txBox="1"/>
          <p:nvPr/>
        </p:nvSpPr>
        <p:spPr>
          <a:xfrm>
            <a:off x="4626371" y="2254699"/>
            <a:ext cx="101020" cy="202515"/>
          </a:xfrm>
          <a:prstGeom prst="rect">
            <a:avLst/>
          </a:prstGeom>
          <a:noFill/>
        </p:spPr>
        <p:txBody>
          <a:bodyPr wrap="square" lIns="32917" tIns="16458" rIns="32917" bIns="16458" rtlCol="0">
            <a:spAutoFit/>
          </a:bodyPr>
          <a:lstStyle/>
          <a:p>
            <a:pPr defTabSz="329175" fontAlgn="auto">
              <a:spcBef>
                <a:spcPts val="0"/>
              </a:spcBef>
              <a:spcAft>
                <a:spcPts val="0"/>
              </a:spcAft>
            </a:pPr>
            <a:r>
              <a:rPr lang="en-US" sz="1100" b="0" dirty="0">
                <a:solidFill>
                  <a:prstClr val="black"/>
                </a:solidFill>
                <a:latin typeface="Calibri"/>
                <a:ea typeface="+mn-ea"/>
                <a:cs typeface="+mn-cs"/>
              </a:rPr>
              <a:t>2</a:t>
            </a:r>
          </a:p>
        </p:txBody>
      </p:sp>
      <mc:AlternateContent xmlns:mc="http://schemas.openxmlformats.org/markup-compatibility/2006" xmlns:a14="http://schemas.microsoft.com/office/drawing/2010/main">
        <mc:Choice Requires="a14">
          <p:sp>
            <p:nvSpPr>
              <p:cNvPr id="95" name="Content Placeholder 2"/>
              <p:cNvSpPr>
                <a:spLocks noGrp="1"/>
              </p:cNvSpPr>
              <p:nvPr>
                <p:ph idx="1"/>
              </p:nvPr>
            </p:nvSpPr>
            <p:spPr>
              <a:xfrm>
                <a:off x="2316932" y="128920"/>
                <a:ext cx="2371945" cy="1134406"/>
              </a:xfrm>
            </p:spPr>
            <p:txBody>
              <a:bodyPr anchor="ctr">
                <a:normAutofit/>
              </a:bodyPr>
              <a:lstStyle/>
              <a:p>
                <a:pPr marL="0" indent="0">
                  <a:buNone/>
                </a:pPr>
                <a:endParaRPr lang="en-US" sz="3500" dirty="0"/>
              </a:p>
              <a:p>
                <a:pPr marL="0" indent="0">
                  <a:buNone/>
                </a:pPr>
                <a:r>
                  <a:rPr lang="en-US" sz="2300" i="1" dirty="0"/>
                  <a:t>ICI</a:t>
                </a:r>
                <a:r>
                  <a:rPr lang="en-US" sz="2300" dirty="0"/>
                  <a:t>=</a:t>
                </a:r>
              </a:p>
            </p:txBody>
          </p:sp>
        </mc:Choice>
        <mc:Fallback xmlns="">
          <p:sp>
            <p:nvSpPr>
              <p:cNvPr id="95" name="Content Placeholder 2"/>
              <p:cNvSpPr>
                <a:spLocks noGrp="1" noRot="1" noChangeAspect="1" noMove="1" noResize="1" noEditPoints="1" noAdjustHandles="1" noChangeArrowheads="1" noChangeShapeType="1" noTextEdit="1"/>
              </p:cNvSpPr>
              <p:nvPr>
                <p:ph idx="1"/>
              </p:nvPr>
            </p:nvSpPr>
            <p:spPr>
              <a:xfrm>
                <a:off x="7208230" y="300814"/>
                <a:ext cx="7379385" cy="2646948"/>
              </a:xfrm>
              <a:blipFill rotWithShape="0">
                <a:blip r:embed="rId2"/>
                <a:stretch>
                  <a:fillRect l="-4955" b="-1080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6" name="TextBox 95"/>
              <p:cNvSpPr txBox="1"/>
              <p:nvPr/>
            </p:nvSpPr>
            <p:spPr>
              <a:xfrm>
                <a:off x="2588746" y="733520"/>
                <a:ext cx="1277032" cy="402569"/>
              </a:xfrm>
              <a:prstGeom prst="rect">
                <a:avLst/>
              </a:prstGeom>
              <a:noFill/>
            </p:spPr>
            <p:txBody>
              <a:bodyPr wrap="none" lIns="32917" tIns="16458" rIns="32917" bIns="16458" rtlCol="0">
                <a:spAutoFit/>
              </a:bodyPr>
              <a:lstStyle/>
              <a:p>
                <a:pPr algn="ctr" defTabSz="329175" fontAlgn="auto">
                  <a:spcBef>
                    <a:spcPts val="0"/>
                  </a:spcBef>
                  <a:spcAft>
                    <a:spcPts val="0"/>
                  </a:spcAft>
                </a:pPr>
                <a:r>
                  <a:rPr lang="en-US" sz="800" b="0" dirty="0">
                    <a:solidFill>
                      <a:prstClr val="black"/>
                    </a:solidFill>
                    <a:latin typeface="Helvetica" panose="020B0604020202020204" pitchFamily="34" charset="0"/>
                    <a:ea typeface="+mn-ea"/>
                    <a:cs typeface="Helvetica" panose="020B0604020202020204" pitchFamily="34" charset="0"/>
                  </a:rPr>
                  <a:t>Individual has variant </a:t>
                </a:r>
              </a:p>
              <a:p>
                <a:pPr algn="ctr" defTabSz="329175" fontAlgn="auto">
                  <a:spcBef>
                    <a:spcPts val="0"/>
                  </a:spcBef>
                  <a:spcAft>
                    <a:spcPts val="0"/>
                  </a:spcAft>
                </a:pPr>
                <a:r>
                  <a:rPr lang="en-US" sz="800" b="0" dirty="0">
                    <a:solidFill>
                      <a:prstClr val="black"/>
                    </a:solidFill>
                    <a:latin typeface="Helvetica" panose="020B0604020202020204" pitchFamily="34" charset="0"/>
                    <a:ea typeface="+mn-ea"/>
                    <a:cs typeface="Helvetica" panose="020B0604020202020204" pitchFamily="34" charset="0"/>
                  </a:rPr>
                  <a:t>genotypes , , …,  </a:t>
                </a:r>
              </a:p>
              <a:p>
                <a:pPr algn="ctr" defTabSz="329175" fontAlgn="auto">
                  <a:spcBef>
                    <a:spcPts val="0"/>
                  </a:spcBef>
                  <a:spcAft>
                    <a:spcPts val="0"/>
                  </a:spcAft>
                </a:pPr>
                <a:r>
                  <a:rPr lang="en-US" sz="800" b="0" dirty="0">
                    <a:solidFill>
                      <a:prstClr val="black"/>
                    </a:solidFill>
                    <a:latin typeface="Helvetica" panose="020B0604020202020204" pitchFamily="34" charset="0"/>
                    <a:ea typeface="+mn-ea"/>
                    <a:cs typeface="Helvetica" panose="020B0604020202020204" pitchFamily="34" charset="0"/>
                  </a:rPr>
                  <a:t>for variants , , …,</a:t>
                </a:r>
              </a:p>
            </p:txBody>
          </p:sp>
        </mc:Choice>
        <mc:Fallback xmlns="">
          <p:sp>
            <p:nvSpPr>
              <p:cNvPr id="96" name="TextBox 95"/>
              <p:cNvSpPr txBox="1">
                <a:spLocks noRot="1" noChangeAspect="1" noMove="1" noResize="1" noEditPoints="1" noAdjustHandles="1" noChangeArrowheads="1" noChangeShapeType="1" noTextEdit="1"/>
              </p:cNvSpPr>
              <p:nvPr/>
            </p:nvSpPr>
            <p:spPr>
              <a:xfrm>
                <a:off x="8350640" y="1711546"/>
                <a:ext cx="3379451" cy="1107996"/>
              </a:xfrm>
              <a:prstGeom prst="rect">
                <a:avLst/>
              </a:prstGeom>
              <a:blipFill rotWithShape="0">
                <a:blip r:embed="rId3"/>
                <a:stretch>
                  <a:fillRect l="-722" t="-3297" b="-1044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7" name="Rectangle 96"/>
              <p:cNvSpPr/>
              <p:nvPr/>
            </p:nvSpPr>
            <p:spPr>
              <a:xfrm>
                <a:off x="3969341" y="797705"/>
                <a:ext cx="5207899" cy="125570"/>
              </a:xfrm>
              <a:prstGeom prst="rect">
                <a:avLst/>
              </a:prstGeom>
            </p:spPr>
            <p:txBody>
              <a:bodyPr wrap="none" lIns="32917" tIns="16458" rIns="32917" bIns="16458">
                <a:spAutoFit/>
              </a:bodyPr>
              <a:lstStyle/>
              <a:p>
                <a:pPr defTabSz="329175" fontAlgn="auto">
                  <a:spcBef>
                    <a:spcPts val="0"/>
                  </a:spcBef>
                  <a:spcAft>
                    <a:spcPts val="0"/>
                  </a:spcAft>
                </a:pPr>
                <a:endParaRPr lang="en-US" sz="1000" b="0" dirty="0">
                  <a:solidFill>
                    <a:prstClr val="black"/>
                  </a:solidFill>
                  <a:latin typeface="Helvetica" panose="020B0604020202020204" pitchFamily="34" charset="0"/>
                  <a:ea typeface="+mn-ea"/>
                  <a:cs typeface="Helvetica" panose="020B0604020202020204" pitchFamily="34" charset="0"/>
                </a:endParaRPr>
              </a:p>
            </p:txBody>
          </p:sp>
        </mc:Choice>
        <mc:Fallback xmlns="">
          <p:sp>
            <p:nvSpPr>
              <p:cNvPr id="97" name="Rectangle 96"/>
              <p:cNvSpPr>
                <a:spLocks noRot="1" noChangeAspect="1" noMove="1" noResize="1" noEditPoints="1" noAdjustHandles="1" noChangeArrowheads="1" noChangeShapeType="1" noTextEdit="1"/>
              </p:cNvSpPr>
              <p:nvPr/>
            </p:nvSpPr>
            <p:spPr>
              <a:xfrm>
                <a:off x="12349060" y="1861311"/>
                <a:ext cx="11361572" cy="1870640"/>
              </a:xfrm>
              <a:prstGeom prst="rect">
                <a:avLst/>
              </a:prstGeom>
              <a:blipFill rotWithShape="0">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9" name="Rectangle 118"/>
              <p:cNvSpPr/>
              <p:nvPr/>
            </p:nvSpPr>
            <p:spPr>
              <a:xfrm>
                <a:off x="4592279" y="2489345"/>
                <a:ext cx="223289" cy="125570"/>
              </a:xfrm>
              <a:prstGeom prst="rect">
                <a:avLst/>
              </a:prstGeom>
            </p:spPr>
            <p:txBody>
              <a:bodyPr wrap="none" lIns="32917" tIns="16458" rIns="32917" bIns="16458">
                <a:spAutoFit/>
              </a:bodyPr>
              <a:lstStyle/>
              <a:p>
                <a:pPr defTabSz="329175" fontAlgn="auto">
                  <a:spcBef>
                    <a:spcPts val="0"/>
                  </a:spcBef>
                  <a:spcAft>
                    <a:spcPts val="0"/>
                  </a:spcAft>
                </a:pPr>
                <a:endParaRPr lang="en-US" sz="1100" b="0" dirty="0">
                  <a:solidFill>
                    <a:prstClr val="black"/>
                  </a:solidFill>
                  <a:latin typeface="Calibri"/>
                  <a:ea typeface="+mn-ea"/>
                  <a:cs typeface="+mn-cs"/>
                </a:endParaRPr>
              </a:p>
            </p:txBody>
          </p:sp>
        </mc:Choice>
        <mc:Fallback xmlns="">
          <p:sp>
            <p:nvSpPr>
              <p:cNvPr id="119" name="Rectangle 118"/>
              <p:cNvSpPr>
                <a:spLocks noRot="1" noChangeAspect="1" noMove="1" noResize="1" noEditPoints="1" noAdjustHandles="1" noChangeArrowheads="1" noChangeShapeType="1" noTextEdit="1"/>
              </p:cNvSpPr>
              <p:nvPr/>
            </p:nvSpPr>
            <p:spPr>
              <a:xfrm>
                <a:off x="14287086" y="5808472"/>
                <a:ext cx="662682" cy="553998"/>
              </a:xfrm>
              <a:prstGeom prst="rect">
                <a:avLst/>
              </a:prstGeom>
              <a:blipFill rotWithShape="0">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9" name="Rectangle 138"/>
              <p:cNvSpPr/>
              <p:nvPr/>
            </p:nvSpPr>
            <p:spPr>
              <a:xfrm>
                <a:off x="5642403" y="2492010"/>
                <a:ext cx="223289" cy="125570"/>
              </a:xfrm>
              <a:prstGeom prst="rect">
                <a:avLst/>
              </a:prstGeom>
            </p:spPr>
            <p:txBody>
              <a:bodyPr wrap="none" lIns="32917" tIns="16458" rIns="32917" bIns="16458">
                <a:spAutoFit/>
              </a:bodyPr>
              <a:lstStyle/>
              <a:p>
                <a:pPr defTabSz="329175" fontAlgn="auto">
                  <a:spcBef>
                    <a:spcPts val="0"/>
                  </a:spcBef>
                  <a:spcAft>
                    <a:spcPts val="0"/>
                  </a:spcAft>
                </a:pPr>
                <a:endParaRPr lang="en-US" sz="1100" b="0" dirty="0">
                  <a:solidFill>
                    <a:prstClr val="black"/>
                  </a:solidFill>
                  <a:latin typeface="Calibri"/>
                  <a:ea typeface="+mn-ea"/>
                  <a:cs typeface="+mn-cs"/>
                </a:endParaRPr>
              </a:p>
            </p:txBody>
          </p:sp>
        </mc:Choice>
        <mc:Fallback xmlns="">
          <p:sp>
            <p:nvSpPr>
              <p:cNvPr id="139" name="Rectangle 138"/>
              <p:cNvSpPr>
                <a:spLocks noRot="1" noChangeAspect="1" noMove="1" noResize="1" noEditPoints="1" noAdjustHandles="1" noChangeArrowheads="1" noChangeShapeType="1" noTextEdit="1"/>
              </p:cNvSpPr>
              <p:nvPr/>
            </p:nvSpPr>
            <p:spPr>
              <a:xfrm>
                <a:off x="17554142" y="5814690"/>
                <a:ext cx="671594" cy="553998"/>
              </a:xfrm>
              <a:prstGeom prst="rect">
                <a:avLst/>
              </a:prstGeom>
              <a:blipFill rotWithShape="0">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0" name="Rectangle 139"/>
              <p:cNvSpPr/>
              <p:nvPr/>
            </p:nvSpPr>
            <p:spPr>
              <a:xfrm>
                <a:off x="7211065" y="2486678"/>
                <a:ext cx="224830" cy="125570"/>
              </a:xfrm>
              <a:prstGeom prst="rect">
                <a:avLst/>
              </a:prstGeom>
            </p:spPr>
            <p:txBody>
              <a:bodyPr wrap="none" lIns="32917" tIns="16458" rIns="32917" bIns="16458">
                <a:spAutoFit/>
              </a:bodyPr>
              <a:lstStyle/>
              <a:p>
                <a:pPr defTabSz="329175" fontAlgn="auto">
                  <a:spcBef>
                    <a:spcPts val="0"/>
                  </a:spcBef>
                  <a:spcAft>
                    <a:spcPts val="0"/>
                  </a:spcAft>
                </a:pPr>
                <a:endParaRPr lang="en-US" sz="1100" b="0" dirty="0">
                  <a:solidFill>
                    <a:prstClr val="black"/>
                  </a:solidFill>
                  <a:latin typeface="Calibri"/>
                  <a:ea typeface="+mn-ea"/>
                  <a:cs typeface="+mn-cs"/>
                </a:endParaRPr>
              </a:p>
            </p:txBody>
          </p:sp>
        </mc:Choice>
        <mc:Fallback xmlns="">
          <p:sp>
            <p:nvSpPr>
              <p:cNvPr id="140" name="Rectangle 139"/>
              <p:cNvSpPr>
                <a:spLocks noRot="1" noChangeAspect="1" noMove="1" noResize="1" noEditPoints="1" noAdjustHandles="1" noChangeArrowheads="1" noChangeShapeType="1" noTextEdit="1"/>
              </p:cNvSpPr>
              <p:nvPr/>
            </p:nvSpPr>
            <p:spPr>
              <a:xfrm>
                <a:off x="22434426" y="5802249"/>
                <a:ext cx="697242" cy="553998"/>
              </a:xfrm>
              <a:prstGeom prst="rect">
                <a:avLst/>
              </a:prstGeom>
              <a:blipFill rotWithShape="0">
                <a:blip r:embed="rId7"/>
                <a:stretch>
                  <a:fillRect/>
                </a:stretch>
              </a:blipFill>
            </p:spPr>
            <p:txBody>
              <a:bodyPr/>
              <a:lstStyle/>
              <a:p>
                <a:r>
                  <a:rPr lang="en-US">
                    <a:noFill/>
                  </a:rPr>
                  <a:t> </a:t>
                </a:r>
              </a:p>
            </p:txBody>
          </p:sp>
        </mc:Fallback>
      </mc:AlternateContent>
      <p:cxnSp>
        <p:nvCxnSpPr>
          <p:cNvPr id="141" name="Straight Arrow Connector 140"/>
          <p:cNvCxnSpPr/>
          <p:nvPr/>
        </p:nvCxnSpPr>
        <p:spPr>
          <a:xfrm flipH="1" flipV="1">
            <a:off x="4580186" y="1621052"/>
            <a:ext cx="86446" cy="322730"/>
          </a:xfrm>
          <a:prstGeom prst="straightConnector1">
            <a:avLst/>
          </a:prstGeom>
          <a:ln w="22225">
            <a:tailEnd type="triangle" w="lg" len="lg"/>
          </a:ln>
        </p:spPr>
        <p:style>
          <a:lnRef idx="1">
            <a:schemeClr val="accent1"/>
          </a:lnRef>
          <a:fillRef idx="0">
            <a:schemeClr val="accent1"/>
          </a:fillRef>
          <a:effectRef idx="0">
            <a:schemeClr val="accent1"/>
          </a:effectRef>
          <a:fontRef idx="minor">
            <a:schemeClr val="tx1"/>
          </a:fontRef>
        </p:style>
      </p:cxnSp>
      <p:cxnSp>
        <p:nvCxnSpPr>
          <p:cNvPr id="142" name="Straight Arrow Connector 141"/>
          <p:cNvCxnSpPr/>
          <p:nvPr/>
        </p:nvCxnSpPr>
        <p:spPr>
          <a:xfrm flipV="1">
            <a:off x="5725292" y="1616103"/>
            <a:ext cx="0" cy="462690"/>
          </a:xfrm>
          <a:prstGeom prst="straightConnector1">
            <a:avLst/>
          </a:prstGeom>
          <a:ln w="22225">
            <a:tailEnd type="triangle" w="lg" len="lg"/>
          </a:ln>
        </p:spPr>
        <p:style>
          <a:lnRef idx="1">
            <a:schemeClr val="accent1"/>
          </a:lnRef>
          <a:fillRef idx="0">
            <a:schemeClr val="accent1"/>
          </a:fillRef>
          <a:effectRef idx="0">
            <a:schemeClr val="accent1"/>
          </a:effectRef>
          <a:fontRef idx="minor">
            <a:schemeClr val="tx1"/>
          </a:fontRef>
        </p:style>
      </p:cxnSp>
      <p:cxnSp>
        <p:nvCxnSpPr>
          <p:cNvPr id="148" name="Straight Arrow Connector 147"/>
          <p:cNvCxnSpPr/>
          <p:nvPr/>
        </p:nvCxnSpPr>
        <p:spPr>
          <a:xfrm flipH="1" flipV="1">
            <a:off x="7115088" y="1622635"/>
            <a:ext cx="143465" cy="257753"/>
          </a:xfrm>
          <a:prstGeom prst="straightConnector1">
            <a:avLst/>
          </a:prstGeom>
          <a:ln w="22225">
            <a:tailEnd type="triangle" w="lg" len="lg"/>
          </a:ln>
        </p:spPr>
        <p:style>
          <a:lnRef idx="1">
            <a:schemeClr val="accent1"/>
          </a:lnRef>
          <a:fillRef idx="0">
            <a:schemeClr val="accent1"/>
          </a:fillRef>
          <a:effectRef idx="0">
            <a:schemeClr val="accent1"/>
          </a:effectRef>
          <a:fontRef idx="minor">
            <a:schemeClr val="tx1"/>
          </a:fontRef>
        </p:style>
      </p:cxnSp>
      <p:sp>
        <p:nvSpPr>
          <p:cNvPr id="152" name="Rectangle 151"/>
          <p:cNvSpPr/>
          <p:nvPr/>
        </p:nvSpPr>
        <p:spPr>
          <a:xfrm>
            <a:off x="6038617" y="1826596"/>
            <a:ext cx="208142" cy="279459"/>
          </a:xfrm>
          <a:prstGeom prst="rect">
            <a:avLst/>
          </a:prstGeom>
        </p:spPr>
        <p:txBody>
          <a:bodyPr wrap="none" lIns="32917" tIns="16458" rIns="32917" bIns="16458">
            <a:spAutoFit/>
          </a:bodyPr>
          <a:lstStyle/>
          <a:p>
            <a:pPr defTabSz="329175" fontAlgn="auto">
              <a:spcBef>
                <a:spcPts val="0"/>
              </a:spcBef>
              <a:spcAft>
                <a:spcPts val="0"/>
              </a:spcAft>
            </a:pPr>
            <a:r>
              <a:rPr lang="en-US" sz="1600" b="0" dirty="0">
                <a:solidFill>
                  <a:prstClr val="black"/>
                </a:solidFill>
                <a:latin typeface="Calibri"/>
                <a:ea typeface="+mn-ea"/>
                <a:cs typeface="+mn-cs"/>
              </a:rPr>
              <a:t>…</a:t>
            </a:r>
          </a:p>
        </p:txBody>
      </p:sp>
      <mc:AlternateContent xmlns:mc="http://schemas.openxmlformats.org/markup-compatibility/2006" xmlns:a14="http://schemas.microsoft.com/office/drawing/2010/main">
        <mc:Choice Requires="a14">
          <p:sp>
            <p:nvSpPr>
              <p:cNvPr id="153" name="TextBox 152"/>
              <p:cNvSpPr txBox="1"/>
              <p:nvPr/>
            </p:nvSpPr>
            <p:spPr>
              <a:xfrm>
                <a:off x="4219545" y="2720895"/>
                <a:ext cx="778360" cy="341014"/>
              </a:xfrm>
              <a:prstGeom prst="rect">
                <a:avLst/>
              </a:prstGeom>
              <a:noFill/>
            </p:spPr>
            <p:txBody>
              <a:bodyPr wrap="none" lIns="32917" tIns="16458" rIns="32917" bIns="16458" rtlCol="0">
                <a:spAutoFit/>
              </a:bodyPr>
              <a:lstStyle/>
              <a:p>
                <a:pPr algn="ctr" defTabSz="329175" fontAlgn="auto">
                  <a:spcBef>
                    <a:spcPts val="0"/>
                  </a:spcBef>
                  <a:spcAft>
                    <a:spcPts val="0"/>
                  </a:spcAft>
                </a:pPr>
                <a:r>
                  <a:rPr lang="en-US" sz="1000" b="0" dirty="0">
                    <a:solidFill>
                      <a:prstClr val="black"/>
                    </a:solidFill>
                    <a:latin typeface="Helvetica" panose="020B0604020202020204" pitchFamily="34" charset="0"/>
                    <a:ea typeface="+mn-ea"/>
                    <a:cs typeface="Helvetica" panose="020B0604020202020204" pitchFamily="34" charset="0"/>
                  </a:rPr>
                  <a:t> genotype</a:t>
                </a:r>
              </a:p>
              <a:p>
                <a:pPr algn="ctr" defTabSz="329175" fontAlgn="auto">
                  <a:spcBef>
                    <a:spcPts val="0"/>
                  </a:spcBef>
                  <a:spcAft>
                    <a:spcPts val="0"/>
                  </a:spcAft>
                </a:pPr>
                <a:r>
                  <a:rPr lang="en-US" sz="1000" b="0" dirty="0">
                    <a:solidFill>
                      <a:prstClr val="black"/>
                    </a:solidFill>
                    <a:latin typeface="Helvetica" panose="020B0604020202020204" pitchFamily="34" charset="0"/>
                    <a:ea typeface="+mn-ea"/>
                    <a:cs typeface="Helvetica" panose="020B0604020202020204" pitchFamily="34" charset="0"/>
                  </a:rPr>
                  <a:t> frequencies</a:t>
                </a:r>
              </a:p>
            </p:txBody>
          </p:sp>
        </mc:Choice>
        <mc:Fallback xmlns="">
          <p:sp>
            <p:nvSpPr>
              <p:cNvPr id="153" name="TextBox 152"/>
              <p:cNvSpPr txBox="1">
                <a:spLocks noRot="1" noChangeAspect="1" noMove="1" noResize="1" noEditPoints="1" noAdjustHandles="1" noChangeArrowheads="1" noChangeShapeType="1" noTextEdit="1"/>
              </p:cNvSpPr>
              <p:nvPr/>
            </p:nvSpPr>
            <p:spPr>
              <a:xfrm>
                <a:off x="13265680" y="6348754"/>
                <a:ext cx="2145139" cy="954107"/>
              </a:xfrm>
              <a:prstGeom prst="rect">
                <a:avLst/>
              </a:prstGeom>
              <a:blipFill rotWithShape="0">
                <a:blip r:embed="rId8"/>
                <a:stretch>
                  <a:fillRect t="-6369" r="-4830" b="-16561"/>
                </a:stretch>
              </a:blipFill>
            </p:spPr>
            <p:txBody>
              <a:bodyPr/>
              <a:lstStyle/>
              <a:p>
                <a:r>
                  <a:rPr lang="en-US">
                    <a:noFill/>
                  </a:rPr>
                  <a:t> </a:t>
                </a:r>
              </a:p>
            </p:txBody>
          </p:sp>
        </mc:Fallback>
      </mc:AlternateContent>
      <p:sp>
        <p:nvSpPr>
          <p:cNvPr id="155" name="Rectangle 154"/>
          <p:cNvSpPr/>
          <p:nvPr/>
        </p:nvSpPr>
        <p:spPr>
          <a:xfrm rot="16200000">
            <a:off x="4614172" y="2408960"/>
            <a:ext cx="136734" cy="202515"/>
          </a:xfrm>
          <a:prstGeom prst="rect">
            <a:avLst/>
          </a:prstGeom>
        </p:spPr>
        <p:txBody>
          <a:bodyPr wrap="none" lIns="32917" tIns="16458" rIns="32917" bIns="16458">
            <a:spAutoFit/>
          </a:bodyPr>
          <a:lstStyle/>
          <a:p>
            <a:pPr defTabSz="329175" fontAlgn="auto">
              <a:spcBef>
                <a:spcPts val="0"/>
              </a:spcBef>
              <a:spcAft>
                <a:spcPts val="0"/>
              </a:spcAft>
            </a:pPr>
            <a:r>
              <a:rPr lang="en-US" sz="1100" b="0" dirty="0">
                <a:solidFill>
                  <a:prstClr val="black"/>
                </a:solidFill>
                <a:latin typeface="Calibri"/>
                <a:ea typeface="+mn-ea"/>
                <a:cs typeface="+mn-cs"/>
              </a:rPr>
              <a:t>=</a:t>
            </a:r>
          </a:p>
        </p:txBody>
      </p:sp>
      <p:sp>
        <p:nvSpPr>
          <p:cNvPr id="156" name="Rectangle 155"/>
          <p:cNvSpPr/>
          <p:nvPr/>
        </p:nvSpPr>
        <p:spPr>
          <a:xfrm rot="16200000">
            <a:off x="5667971" y="2400962"/>
            <a:ext cx="136734" cy="202515"/>
          </a:xfrm>
          <a:prstGeom prst="rect">
            <a:avLst/>
          </a:prstGeom>
        </p:spPr>
        <p:txBody>
          <a:bodyPr wrap="none" lIns="32917" tIns="16458" rIns="32917" bIns="16458">
            <a:spAutoFit/>
          </a:bodyPr>
          <a:lstStyle/>
          <a:p>
            <a:pPr defTabSz="329175" fontAlgn="auto">
              <a:spcBef>
                <a:spcPts val="0"/>
              </a:spcBef>
              <a:spcAft>
                <a:spcPts val="0"/>
              </a:spcAft>
            </a:pPr>
            <a:r>
              <a:rPr lang="en-US" sz="1100" b="0" dirty="0">
                <a:solidFill>
                  <a:prstClr val="black"/>
                </a:solidFill>
                <a:latin typeface="Calibri"/>
                <a:ea typeface="+mn-ea"/>
                <a:cs typeface="+mn-cs"/>
              </a:rPr>
              <a:t>=</a:t>
            </a:r>
          </a:p>
        </p:txBody>
      </p:sp>
      <p:sp>
        <p:nvSpPr>
          <p:cNvPr id="157" name="Rectangle 156"/>
          <p:cNvSpPr/>
          <p:nvPr/>
        </p:nvSpPr>
        <p:spPr>
          <a:xfrm rot="16200000">
            <a:off x="7234146" y="2400962"/>
            <a:ext cx="136734" cy="202515"/>
          </a:xfrm>
          <a:prstGeom prst="rect">
            <a:avLst/>
          </a:prstGeom>
        </p:spPr>
        <p:txBody>
          <a:bodyPr wrap="none" lIns="32917" tIns="16458" rIns="32917" bIns="16458">
            <a:spAutoFit/>
          </a:bodyPr>
          <a:lstStyle/>
          <a:p>
            <a:pPr defTabSz="329175" fontAlgn="auto">
              <a:spcBef>
                <a:spcPts val="0"/>
              </a:spcBef>
              <a:spcAft>
                <a:spcPts val="0"/>
              </a:spcAft>
            </a:pPr>
            <a:r>
              <a:rPr lang="en-US" sz="1100" b="0" dirty="0">
                <a:solidFill>
                  <a:prstClr val="black"/>
                </a:solidFill>
                <a:latin typeface="Calibri"/>
                <a:ea typeface="+mn-ea"/>
                <a:cs typeface="+mn-cs"/>
              </a:rPr>
              <a:t>=</a:t>
            </a:r>
          </a:p>
        </p:txBody>
      </p:sp>
      <p:sp>
        <p:nvSpPr>
          <p:cNvPr id="158" name="TextBox 157"/>
          <p:cNvSpPr txBox="1"/>
          <p:nvPr/>
        </p:nvSpPr>
        <p:spPr>
          <a:xfrm>
            <a:off x="4378540" y="2254699"/>
            <a:ext cx="101020" cy="202515"/>
          </a:xfrm>
          <a:prstGeom prst="rect">
            <a:avLst/>
          </a:prstGeom>
          <a:noFill/>
        </p:spPr>
        <p:txBody>
          <a:bodyPr wrap="square" lIns="32917" tIns="16458" rIns="32917" bIns="16458" rtlCol="0">
            <a:spAutoFit/>
          </a:bodyPr>
          <a:lstStyle/>
          <a:p>
            <a:pPr defTabSz="329175" fontAlgn="auto">
              <a:spcBef>
                <a:spcPts val="0"/>
              </a:spcBef>
              <a:spcAft>
                <a:spcPts val="0"/>
              </a:spcAft>
            </a:pPr>
            <a:r>
              <a:rPr lang="en-US" sz="1100" b="0" dirty="0">
                <a:solidFill>
                  <a:prstClr val="black"/>
                </a:solidFill>
                <a:latin typeface="Calibri"/>
                <a:ea typeface="+mn-ea"/>
                <a:cs typeface="+mn-cs"/>
              </a:rPr>
              <a:t>0</a:t>
            </a:r>
          </a:p>
        </p:txBody>
      </p:sp>
      <p:sp>
        <p:nvSpPr>
          <p:cNvPr id="159" name="TextBox 158"/>
          <p:cNvSpPr txBox="1"/>
          <p:nvPr/>
        </p:nvSpPr>
        <p:spPr>
          <a:xfrm>
            <a:off x="4501778" y="2254699"/>
            <a:ext cx="101020" cy="202515"/>
          </a:xfrm>
          <a:prstGeom prst="rect">
            <a:avLst/>
          </a:prstGeom>
          <a:noFill/>
        </p:spPr>
        <p:txBody>
          <a:bodyPr wrap="square" lIns="32917" tIns="16458" rIns="32917" bIns="16458" rtlCol="0">
            <a:spAutoFit/>
          </a:bodyPr>
          <a:lstStyle/>
          <a:p>
            <a:pPr defTabSz="329175" fontAlgn="auto">
              <a:spcBef>
                <a:spcPts val="0"/>
              </a:spcBef>
              <a:spcAft>
                <a:spcPts val="0"/>
              </a:spcAft>
            </a:pPr>
            <a:r>
              <a:rPr lang="en-US" sz="1100" b="0" dirty="0">
                <a:solidFill>
                  <a:prstClr val="black"/>
                </a:solidFill>
                <a:latin typeface="Calibri"/>
                <a:ea typeface="+mn-ea"/>
                <a:cs typeface="+mn-cs"/>
              </a:rPr>
              <a:t>1</a:t>
            </a:r>
          </a:p>
        </p:txBody>
      </p:sp>
      <p:sp>
        <p:nvSpPr>
          <p:cNvPr id="160" name="Rectangle 159"/>
          <p:cNvSpPr/>
          <p:nvPr/>
        </p:nvSpPr>
        <p:spPr>
          <a:xfrm>
            <a:off x="4390797" y="2171315"/>
            <a:ext cx="78087" cy="10328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32917" tIns="16458" rIns="32917" bIns="16458" rtlCol="0" anchor="ctr"/>
          <a:lstStyle/>
          <a:p>
            <a:pPr algn="ctr" defTabSz="329175" fontAlgn="auto">
              <a:spcBef>
                <a:spcPts val="0"/>
              </a:spcBef>
              <a:spcAft>
                <a:spcPts val="0"/>
              </a:spcAft>
            </a:pPr>
            <a:endParaRPr lang="en-US" sz="600" b="0">
              <a:solidFill>
                <a:prstClr val="white"/>
              </a:solidFill>
              <a:latin typeface="Calibri"/>
            </a:endParaRPr>
          </a:p>
        </p:txBody>
      </p:sp>
      <p:sp>
        <p:nvSpPr>
          <p:cNvPr id="161" name="Rectangle 160"/>
          <p:cNvSpPr/>
          <p:nvPr/>
        </p:nvSpPr>
        <p:spPr>
          <a:xfrm>
            <a:off x="4512264" y="1891289"/>
            <a:ext cx="78087" cy="37559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32917" tIns="16458" rIns="32917" bIns="16458" rtlCol="0" anchor="ctr"/>
          <a:lstStyle/>
          <a:p>
            <a:pPr algn="ctr" defTabSz="329175" fontAlgn="auto">
              <a:spcBef>
                <a:spcPts val="0"/>
              </a:spcBef>
              <a:spcAft>
                <a:spcPts val="0"/>
              </a:spcAft>
            </a:pPr>
            <a:endParaRPr lang="en-US" sz="600" b="0">
              <a:solidFill>
                <a:prstClr val="white"/>
              </a:solidFill>
              <a:latin typeface="Calibri"/>
            </a:endParaRPr>
          </a:p>
        </p:txBody>
      </p:sp>
      <p:sp>
        <p:nvSpPr>
          <p:cNvPr id="162" name="Rectangle 161"/>
          <p:cNvSpPr/>
          <p:nvPr/>
        </p:nvSpPr>
        <p:spPr>
          <a:xfrm>
            <a:off x="4635309" y="1990403"/>
            <a:ext cx="78087" cy="27648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32917" tIns="16458" rIns="32917" bIns="16458" rtlCol="0" anchor="ctr"/>
          <a:lstStyle/>
          <a:p>
            <a:pPr algn="ctr" defTabSz="329175" fontAlgn="auto">
              <a:spcBef>
                <a:spcPts val="0"/>
              </a:spcBef>
              <a:spcAft>
                <a:spcPts val="0"/>
              </a:spcAft>
            </a:pPr>
            <a:endParaRPr lang="en-US" sz="600" b="0">
              <a:solidFill>
                <a:prstClr val="white"/>
              </a:solidFill>
              <a:latin typeface="Calibri"/>
            </a:endParaRPr>
          </a:p>
        </p:txBody>
      </p:sp>
      <p:cxnSp>
        <p:nvCxnSpPr>
          <p:cNvPr id="163" name="Straight Arrow Connector 162"/>
          <p:cNvCxnSpPr/>
          <p:nvPr/>
        </p:nvCxnSpPr>
        <p:spPr>
          <a:xfrm flipV="1">
            <a:off x="4330662" y="1739760"/>
            <a:ext cx="0" cy="534740"/>
          </a:xfrm>
          <a:prstGeom prst="straightConnector1">
            <a:avLst/>
          </a:prstGeom>
          <a:ln w="412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64" name="Straight Arrow Connector 163"/>
          <p:cNvCxnSpPr/>
          <p:nvPr/>
        </p:nvCxnSpPr>
        <p:spPr>
          <a:xfrm>
            <a:off x="4324649" y="2266064"/>
            <a:ext cx="474121" cy="0"/>
          </a:xfrm>
          <a:prstGeom prst="straightConnector1">
            <a:avLst/>
          </a:prstGeom>
          <a:ln w="412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165" name="TextBox 164"/>
          <p:cNvSpPr txBox="1"/>
          <p:nvPr/>
        </p:nvSpPr>
        <p:spPr>
          <a:xfrm rot="16200000">
            <a:off x="3960635" y="1952318"/>
            <a:ext cx="557559" cy="171737"/>
          </a:xfrm>
          <a:prstGeom prst="rect">
            <a:avLst/>
          </a:prstGeom>
          <a:noFill/>
        </p:spPr>
        <p:txBody>
          <a:bodyPr wrap="none" lIns="32917" tIns="16458" rIns="32917" bIns="16458" rtlCol="0">
            <a:spAutoFit/>
          </a:bodyPr>
          <a:lstStyle/>
          <a:p>
            <a:pPr defTabSz="329175" fontAlgn="auto">
              <a:spcBef>
                <a:spcPts val="0"/>
              </a:spcBef>
              <a:spcAft>
                <a:spcPts val="0"/>
              </a:spcAft>
            </a:pPr>
            <a:r>
              <a:rPr lang="en-US" sz="900" b="0" dirty="0">
                <a:solidFill>
                  <a:prstClr val="black"/>
                </a:solidFill>
                <a:latin typeface="Calibri"/>
                <a:ea typeface="+mn-ea"/>
                <a:cs typeface="+mn-cs"/>
              </a:rPr>
              <a:t>Frequency</a:t>
            </a:r>
          </a:p>
        </p:txBody>
      </p:sp>
      <p:cxnSp>
        <p:nvCxnSpPr>
          <p:cNvPr id="166" name="Straight Connector 165"/>
          <p:cNvCxnSpPr>
            <a:endCxn id="162" idx="0"/>
          </p:cNvCxnSpPr>
          <p:nvPr/>
        </p:nvCxnSpPr>
        <p:spPr>
          <a:xfrm flipV="1">
            <a:off x="4325614" y="1990403"/>
            <a:ext cx="348738" cy="239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94" name="Rectangle 193"/>
          <p:cNvSpPr/>
          <p:nvPr/>
        </p:nvSpPr>
        <p:spPr>
          <a:xfrm>
            <a:off x="5564724" y="2195029"/>
            <a:ext cx="78087" cy="795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32917" tIns="16458" rIns="32917" bIns="16458" rtlCol="0" anchor="ctr"/>
          <a:lstStyle/>
          <a:p>
            <a:pPr algn="ctr" defTabSz="329175" fontAlgn="auto">
              <a:spcBef>
                <a:spcPts val="0"/>
              </a:spcBef>
              <a:spcAft>
                <a:spcPts val="0"/>
              </a:spcAft>
            </a:pPr>
            <a:endParaRPr lang="en-US" sz="600" b="0">
              <a:solidFill>
                <a:prstClr val="white"/>
              </a:solidFill>
              <a:latin typeface="Calibri"/>
            </a:endParaRPr>
          </a:p>
        </p:txBody>
      </p:sp>
      <p:sp>
        <p:nvSpPr>
          <p:cNvPr id="195" name="Rectangle 194"/>
          <p:cNvSpPr/>
          <p:nvPr/>
        </p:nvSpPr>
        <p:spPr>
          <a:xfrm>
            <a:off x="5686190" y="2108380"/>
            <a:ext cx="78087" cy="1585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32917" tIns="16458" rIns="32917" bIns="16458" rtlCol="0" anchor="ctr"/>
          <a:lstStyle/>
          <a:p>
            <a:pPr algn="ctr" defTabSz="329175" fontAlgn="auto">
              <a:spcBef>
                <a:spcPts val="0"/>
              </a:spcBef>
              <a:spcAft>
                <a:spcPts val="0"/>
              </a:spcAft>
            </a:pPr>
            <a:endParaRPr lang="en-US" sz="600" b="0">
              <a:solidFill>
                <a:prstClr val="white"/>
              </a:solidFill>
              <a:latin typeface="Calibri"/>
            </a:endParaRPr>
          </a:p>
        </p:txBody>
      </p:sp>
      <p:sp>
        <p:nvSpPr>
          <p:cNvPr id="196" name="Rectangle 195"/>
          <p:cNvSpPr/>
          <p:nvPr/>
        </p:nvSpPr>
        <p:spPr>
          <a:xfrm>
            <a:off x="5809236" y="1946901"/>
            <a:ext cx="78087" cy="31998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32917" tIns="16458" rIns="32917" bIns="16458" rtlCol="0" anchor="ctr"/>
          <a:lstStyle/>
          <a:p>
            <a:pPr algn="ctr" defTabSz="329175" fontAlgn="auto">
              <a:spcBef>
                <a:spcPts val="0"/>
              </a:spcBef>
              <a:spcAft>
                <a:spcPts val="0"/>
              </a:spcAft>
            </a:pPr>
            <a:endParaRPr lang="en-US" sz="600" b="0">
              <a:solidFill>
                <a:prstClr val="white"/>
              </a:solidFill>
              <a:latin typeface="Calibri"/>
            </a:endParaRPr>
          </a:p>
        </p:txBody>
      </p:sp>
      <p:cxnSp>
        <p:nvCxnSpPr>
          <p:cNvPr id="197" name="Straight Arrow Connector 196"/>
          <p:cNvCxnSpPr/>
          <p:nvPr/>
        </p:nvCxnSpPr>
        <p:spPr>
          <a:xfrm flipV="1">
            <a:off x="5504589" y="1739760"/>
            <a:ext cx="0" cy="534740"/>
          </a:xfrm>
          <a:prstGeom prst="straightConnector1">
            <a:avLst/>
          </a:prstGeom>
          <a:ln w="412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98" name="Straight Arrow Connector 197"/>
          <p:cNvCxnSpPr/>
          <p:nvPr/>
        </p:nvCxnSpPr>
        <p:spPr>
          <a:xfrm>
            <a:off x="5498576" y="2266064"/>
            <a:ext cx="474121" cy="0"/>
          </a:xfrm>
          <a:prstGeom prst="straightConnector1">
            <a:avLst/>
          </a:prstGeom>
          <a:ln w="412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199" name="TextBox 198"/>
          <p:cNvSpPr txBox="1"/>
          <p:nvPr/>
        </p:nvSpPr>
        <p:spPr>
          <a:xfrm rot="16200000">
            <a:off x="5134561" y="1952318"/>
            <a:ext cx="557559" cy="171737"/>
          </a:xfrm>
          <a:prstGeom prst="rect">
            <a:avLst/>
          </a:prstGeom>
          <a:noFill/>
        </p:spPr>
        <p:txBody>
          <a:bodyPr wrap="none" lIns="32917" tIns="16458" rIns="32917" bIns="16458" rtlCol="0">
            <a:spAutoFit/>
          </a:bodyPr>
          <a:lstStyle/>
          <a:p>
            <a:pPr defTabSz="329175" fontAlgn="auto">
              <a:spcBef>
                <a:spcPts val="0"/>
              </a:spcBef>
              <a:spcAft>
                <a:spcPts val="0"/>
              </a:spcAft>
            </a:pPr>
            <a:r>
              <a:rPr lang="en-US" sz="900" b="0" dirty="0">
                <a:solidFill>
                  <a:prstClr val="black"/>
                </a:solidFill>
                <a:latin typeface="Calibri"/>
                <a:ea typeface="+mn-ea"/>
                <a:cs typeface="+mn-cs"/>
              </a:rPr>
              <a:t>Frequency</a:t>
            </a:r>
          </a:p>
        </p:txBody>
      </p:sp>
      <p:cxnSp>
        <p:nvCxnSpPr>
          <p:cNvPr id="200" name="Straight Connector 199"/>
          <p:cNvCxnSpPr>
            <a:endCxn id="195" idx="0"/>
          </p:cNvCxnSpPr>
          <p:nvPr/>
        </p:nvCxnSpPr>
        <p:spPr>
          <a:xfrm>
            <a:off x="5507695" y="2108380"/>
            <a:ext cx="217538"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01" name="TextBox 200"/>
          <p:cNvSpPr txBox="1"/>
          <p:nvPr/>
        </p:nvSpPr>
        <p:spPr>
          <a:xfrm>
            <a:off x="5555476" y="2252778"/>
            <a:ext cx="101020" cy="202515"/>
          </a:xfrm>
          <a:prstGeom prst="rect">
            <a:avLst/>
          </a:prstGeom>
          <a:noFill/>
        </p:spPr>
        <p:txBody>
          <a:bodyPr wrap="square" lIns="32917" tIns="16458" rIns="32917" bIns="16458" rtlCol="0">
            <a:spAutoFit/>
          </a:bodyPr>
          <a:lstStyle/>
          <a:p>
            <a:pPr defTabSz="329175" fontAlgn="auto">
              <a:spcBef>
                <a:spcPts val="0"/>
              </a:spcBef>
              <a:spcAft>
                <a:spcPts val="0"/>
              </a:spcAft>
            </a:pPr>
            <a:r>
              <a:rPr lang="en-US" sz="1100" b="0" dirty="0">
                <a:solidFill>
                  <a:prstClr val="black"/>
                </a:solidFill>
                <a:latin typeface="Calibri"/>
                <a:ea typeface="+mn-ea"/>
                <a:cs typeface="+mn-cs"/>
              </a:rPr>
              <a:t>0</a:t>
            </a:r>
          </a:p>
        </p:txBody>
      </p:sp>
      <p:sp>
        <p:nvSpPr>
          <p:cNvPr id="202" name="TextBox 201"/>
          <p:cNvSpPr txBox="1"/>
          <p:nvPr/>
        </p:nvSpPr>
        <p:spPr>
          <a:xfrm>
            <a:off x="5803307" y="2252778"/>
            <a:ext cx="101020" cy="202515"/>
          </a:xfrm>
          <a:prstGeom prst="rect">
            <a:avLst/>
          </a:prstGeom>
          <a:noFill/>
        </p:spPr>
        <p:txBody>
          <a:bodyPr wrap="square" lIns="32917" tIns="16458" rIns="32917" bIns="16458" rtlCol="0">
            <a:spAutoFit/>
          </a:bodyPr>
          <a:lstStyle/>
          <a:p>
            <a:pPr defTabSz="329175" fontAlgn="auto">
              <a:spcBef>
                <a:spcPts val="0"/>
              </a:spcBef>
              <a:spcAft>
                <a:spcPts val="0"/>
              </a:spcAft>
            </a:pPr>
            <a:r>
              <a:rPr lang="en-US" sz="1100" b="0" dirty="0">
                <a:solidFill>
                  <a:prstClr val="black"/>
                </a:solidFill>
                <a:latin typeface="Calibri"/>
                <a:ea typeface="+mn-ea"/>
                <a:cs typeface="+mn-cs"/>
              </a:rPr>
              <a:t>2</a:t>
            </a:r>
          </a:p>
        </p:txBody>
      </p:sp>
      <p:sp>
        <p:nvSpPr>
          <p:cNvPr id="203" name="Rectangle 202"/>
          <p:cNvSpPr/>
          <p:nvPr/>
        </p:nvSpPr>
        <p:spPr>
          <a:xfrm>
            <a:off x="7005431" y="2115167"/>
            <a:ext cx="78087" cy="15943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32917" tIns="16458" rIns="32917" bIns="16458" rtlCol="0" anchor="ctr"/>
          <a:lstStyle/>
          <a:p>
            <a:pPr algn="ctr" defTabSz="329175" fontAlgn="auto">
              <a:spcBef>
                <a:spcPts val="0"/>
              </a:spcBef>
              <a:spcAft>
                <a:spcPts val="0"/>
              </a:spcAft>
            </a:pPr>
            <a:endParaRPr lang="en-US" sz="600" b="0">
              <a:solidFill>
                <a:prstClr val="white"/>
              </a:solidFill>
              <a:latin typeface="Calibri"/>
            </a:endParaRPr>
          </a:p>
        </p:txBody>
      </p:sp>
      <p:sp>
        <p:nvSpPr>
          <p:cNvPr id="204" name="Rectangle 203"/>
          <p:cNvSpPr/>
          <p:nvPr/>
        </p:nvSpPr>
        <p:spPr>
          <a:xfrm>
            <a:off x="7126898" y="2193543"/>
            <a:ext cx="78087" cy="733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32917" tIns="16458" rIns="32917" bIns="16458" rtlCol="0" anchor="ctr"/>
          <a:lstStyle/>
          <a:p>
            <a:pPr algn="ctr" defTabSz="329175" fontAlgn="auto">
              <a:spcBef>
                <a:spcPts val="0"/>
              </a:spcBef>
              <a:spcAft>
                <a:spcPts val="0"/>
              </a:spcAft>
            </a:pPr>
            <a:endParaRPr lang="en-US" sz="600" b="0">
              <a:solidFill>
                <a:prstClr val="white"/>
              </a:solidFill>
              <a:latin typeface="Calibri"/>
            </a:endParaRPr>
          </a:p>
        </p:txBody>
      </p:sp>
      <p:sp>
        <p:nvSpPr>
          <p:cNvPr id="205" name="Rectangle 204"/>
          <p:cNvSpPr/>
          <p:nvPr/>
        </p:nvSpPr>
        <p:spPr>
          <a:xfrm>
            <a:off x="7249944" y="1942085"/>
            <a:ext cx="78087" cy="3247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32917" tIns="16458" rIns="32917" bIns="16458" rtlCol="0" anchor="ctr"/>
          <a:lstStyle/>
          <a:p>
            <a:pPr algn="ctr" defTabSz="329175" fontAlgn="auto">
              <a:spcBef>
                <a:spcPts val="0"/>
              </a:spcBef>
              <a:spcAft>
                <a:spcPts val="0"/>
              </a:spcAft>
            </a:pPr>
            <a:endParaRPr lang="en-US" sz="600" b="0">
              <a:solidFill>
                <a:prstClr val="white"/>
              </a:solidFill>
              <a:latin typeface="Calibri"/>
            </a:endParaRPr>
          </a:p>
        </p:txBody>
      </p:sp>
      <p:cxnSp>
        <p:nvCxnSpPr>
          <p:cNvPr id="206" name="Straight Arrow Connector 205"/>
          <p:cNvCxnSpPr/>
          <p:nvPr/>
        </p:nvCxnSpPr>
        <p:spPr>
          <a:xfrm flipV="1">
            <a:off x="6945297" y="1739760"/>
            <a:ext cx="0" cy="534740"/>
          </a:xfrm>
          <a:prstGeom prst="straightConnector1">
            <a:avLst/>
          </a:prstGeom>
          <a:ln w="412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07" name="Straight Arrow Connector 206"/>
          <p:cNvCxnSpPr/>
          <p:nvPr/>
        </p:nvCxnSpPr>
        <p:spPr>
          <a:xfrm>
            <a:off x="6939284" y="2266064"/>
            <a:ext cx="474121" cy="0"/>
          </a:xfrm>
          <a:prstGeom prst="straightConnector1">
            <a:avLst/>
          </a:prstGeom>
          <a:ln w="412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208" name="TextBox 207"/>
          <p:cNvSpPr txBox="1"/>
          <p:nvPr/>
        </p:nvSpPr>
        <p:spPr>
          <a:xfrm rot="16200000">
            <a:off x="6575270" y="1952318"/>
            <a:ext cx="557559" cy="171737"/>
          </a:xfrm>
          <a:prstGeom prst="rect">
            <a:avLst/>
          </a:prstGeom>
          <a:noFill/>
        </p:spPr>
        <p:txBody>
          <a:bodyPr wrap="none" lIns="32917" tIns="16458" rIns="32917" bIns="16458" rtlCol="0">
            <a:spAutoFit/>
          </a:bodyPr>
          <a:lstStyle/>
          <a:p>
            <a:pPr defTabSz="329175" fontAlgn="auto">
              <a:spcBef>
                <a:spcPts val="0"/>
              </a:spcBef>
              <a:spcAft>
                <a:spcPts val="0"/>
              </a:spcAft>
            </a:pPr>
            <a:r>
              <a:rPr lang="en-US" sz="900" b="0" dirty="0">
                <a:solidFill>
                  <a:prstClr val="black"/>
                </a:solidFill>
                <a:latin typeface="Calibri"/>
                <a:ea typeface="+mn-ea"/>
                <a:cs typeface="+mn-cs"/>
              </a:rPr>
              <a:t>Frequency</a:t>
            </a:r>
          </a:p>
        </p:txBody>
      </p:sp>
      <p:cxnSp>
        <p:nvCxnSpPr>
          <p:cNvPr id="209" name="Straight Connector 208"/>
          <p:cNvCxnSpPr>
            <a:endCxn id="203" idx="0"/>
          </p:cNvCxnSpPr>
          <p:nvPr/>
        </p:nvCxnSpPr>
        <p:spPr>
          <a:xfrm flipV="1">
            <a:off x="6940249" y="2115167"/>
            <a:ext cx="104225" cy="9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10" name="TextBox 209"/>
          <p:cNvSpPr txBox="1"/>
          <p:nvPr/>
        </p:nvSpPr>
        <p:spPr>
          <a:xfrm>
            <a:off x="6997014" y="2255081"/>
            <a:ext cx="101020" cy="202515"/>
          </a:xfrm>
          <a:prstGeom prst="rect">
            <a:avLst/>
          </a:prstGeom>
          <a:noFill/>
        </p:spPr>
        <p:txBody>
          <a:bodyPr wrap="square" lIns="32917" tIns="16458" rIns="32917" bIns="16458" rtlCol="0">
            <a:spAutoFit/>
          </a:bodyPr>
          <a:lstStyle/>
          <a:p>
            <a:pPr defTabSz="329175" fontAlgn="auto">
              <a:spcBef>
                <a:spcPts val="0"/>
              </a:spcBef>
              <a:spcAft>
                <a:spcPts val="0"/>
              </a:spcAft>
            </a:pPr>
            <a:r>
              <a:rPr lang="en-US" sz="1100" b="0" dirty="0">
                <a:solidFill>
                  <a:prstClr val="black"/>
                </a:solidFill>
                <a:latin typeface="Calibri"/>
                <a:ea typeface="+mn-ea"/>
                <a:cs typeface="+mn-cs"/>
              </a:rPr>
              <a:t>0</a:t>
            </a:r>
          </a:p>
        </p:txBody>
      </p:sp>
      <p:sp>
        <p:nvSpPr>
          <p:cNvPr id="211" name="TextBox 210"/>
          <p:cNvSpPr txBox="1"/>
          <p:nvPr/>
        </p:nvSpPr>
        <p:spPr>
          <a:xfrm>
            <a:off x="7120253" y="2255081"/>
            <a:ext cx="101020" cy="202515"/>
          </a:xfrm>
          <a:prstGeom prst="rect">
            <a:avLst/>
          </a:prstGeom>
          <a:noFill/>
        </p:spPr>
        <p:txBody>
          <a:bodyPr wrap="square" lIns="32917" tIns="16458" rIns="32917" bIns="16458" rtlCol="0">
            <a:spAutoFit/>
          </a:bodyPr>
          <a:lstStyle/>
          <a:p>
            <a:pPr defTabSz="329175" fontAlgn="auto">
              <a:spcBef>
                <a:spcPts val="0"/>
              </a:spcBef>
              <a:spcAft>
                <a:spcPts val="0"/>
              </a:spcAft>
            </a:pPr>
            <a:r>
              <a:rPr lang="en-US" sz="1100" b="0" dirty="0">
                <a:solidFill>
                  <a:prstClr val="black"/>
                </a:solidFill>
                <a:latin typeface="Calibri"/>
                <a:ea typeface="+mn-ea"/>
                <a:cs typeface="+mn-cs"/>
              </a:rPr>
              <a:t>1</a:t>
            </a:r>
          </a:p>
        </p:txBody>
      </p:sp>
      <mc:AlternateContent xmlns:mc="http://schemas.openxmlformats.org/markup-compatibility/2006" xmlns:a14="http://schemas.microsoft.com/office/drawing/2010/main">
        <mc:Choice Requires="a14">
          <p:sp>
            <p:nvSpPr>
              <p:cNvPr id="245" name="TextBox 244"/>
              <p:cNvSpPr txBox="1"/>
              <p:nvPr/>
            </p:nvSpPr>
            <p:spPr>
              <a:xfrm>
                <a:off x="5316071" y="2720895"/>
                <a:ext cx="778360" cy="341014"/>
              </a:xfrm>
              <a:prstGeom prst="rect">
                <a:avLst/>
              </a:prstGeom>
              <a:noFill/>
            </p:spPr>
            <p:txBody>
              <a:bodyPr wrap="none" lIns="32917" tIns="16458" rIns="32917" bIns="16458" rtlCol="0">
                <a:spAutoFit/>
              </a:bodyPr>
              <a:lstStyle/>
              <a:p>
                <a:pPr algn="ctr" defTabSz="329175" fontAlgn="auto">
                  <a:spcBef>
                    <a:spcPts val="0"/>
                  </a:spcBef>
                  <a:spcAft>
                    <a:spcPts val="0"/>
                  </a:spcAft>
                </a:pPr>
                <a:r>
                  <a:rPr lang="en-US" sz="1000" b="0" dirty="0">
                    <a:solidFill>
                      <a:prstClr val="black"/>
                    </a:solidFill>
                    <a:latin typeface="Helvetica" panose="020B0604020202020204" pitchFamily="34" charset="0"/>
                    <a:ea typeface="+mn-ea"/>
                    <a:cs typeface="Helvetica" panose="020B0604020202020204" pitchFamily="34" charset="0"/>
                  </a:rPr>
                  <a:t> genotype</a:t>
                </a:r>
              </a:p>
              <a:p>
                <a:pPr algn="ctr" defTabSz="329175" fontAlgn="auto">
                  <a:spcBef>
                    <a:spcPts val="0"/>
                  </a:spcBef>
                  <a:spcAft>
                    <a:spcPts val="0"/>
                  </a:spcAft>
                </a:pPr>
                <a:r>
                  <a:rPr lang="en-US" sz="1000" b="0" dirty="0">
                    <a:solidFill>
                      <a:prstClr val="black"/>
                    </a:solidFill>
                    <a:latin typeface="Helvetica" panose="020B0604020202020204" pitchFamily="34" charset="0"/>
                    <a:ea typeface="+mn-ea"/>
                    <a:cs typeface="Helvetica" panose="020B0604020202020204" pitchFamily="34" charset="0"/>
                  </a:rPr>
                  <a:t> frequencies</a:t>
                </a:r>
              </a:p>
            </p:txBody>
          </p:sp>
        </mc:Choice>
        <mc:Fallback xmlns="">
          <p:sp>
            <p:nvSpPr>
              <p:cNvPr id="245" name="TextBox 244"/>
              <p:cNvSpPr txBox="1">
                <a:spLocks noRot="1" noChangeAspect="1" noMove="1" noResize="1" noEditPoints="1" noAdjustHandles="1" noChangeArrowheads="1" noChangeShapeType="1" noTextEdit="1"/>
              </p:cNvSpPr>
              <p:nvPr/>
            </p:nvSpPr>
            <p:spPr>
              <a:xfrm>
                <a:off x="16646960" y="6348754"/>
                <a:ext cx="2205412" cy="954107"/>
              </a:xfrm>
              <a:prstGeom prst="rect">
                <a:avLst/>
              </a:prstGeom>
              <a:blipFill rotWithShape="0">
                <a:blip r:embed="rId9"/>
                <a:stretch>
                  <a:fillRect t="-6369" r="-3039" b="-1656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6" name="TextBox 245"/>
              <p:cNvSpPr txBox="1"/>
              <p:nvPr/>
            </p:nvSpPr>
            <p:spPr>
              <a:xfrm>
                <a:off x="6728951" y="2720895"/>
                <a:ext cx="778699" cy="341014"/>
              </a:xfrm>
              <a:prstGeom prst="rect">
                <a:avLst/>
              </a:prstGeom>
              <a:noFill/>
            </p:spPr>
            <p:txBody>
              <a:bodyPr wrap="none" lIns="32917" tIns="16458" rIns="32917" bIns="16458" rtlCol="0">
                <a:spAutoFit/>
              </a:bodyPr>
              <a:lstStyle/>
              <a:p>
                <a:pPr algn="ctr" defTabSz="329175" fontAlgn="auto">
                  <a:spcBef>
                    <a:spcPts val="0"/>
                  </a:spcBef>
                  <a:spcAft>
                    <a:spcPts val="0"/>
                  </a:spcAft>
                </a:pPr>
                <a:r>
                  <a:rPr lang="en-US" sz="1000" b="0" dirty="0">
                    <a:solidFill>
                      <a:prstClr val="black"/>
                    </a:solidFill>
                    <a:latin typeface="Helvetica" panose="020B0604020202020204" pitchFamily="34" charset="0"/>
                    <a:ea typeface="+mn-ea"/>
                    <a:cs typeface="Helvetica" panose="020B0604020202020204" pitchFamily="34" charset="0"/>
                  </a:rPr>
                  <a:t> genotype</a:t>
                </a:r>
              </a:p>
              <a:p>
                <a:pPr algn="ctr" defTabSz="329175" fontAlgn="auto">
                  <a:spcBef>
                    <a:spcPts val="0"/>
                  </a:spcBef>
                  <a:spcAft>
                    <a:spcPts val="0"/>
                  </a:spcAft>
                </a:pPr>
                <a:r>
                  <a:rPr lang="en-US" sz="1000" b="0" dirty="0">
                    <a:solidFill>
                      <a:prstClr val="black"/>
                    </a:solidFill>
                    <a:latin typeface="Helvetica" panose="020B0604020202020204" pitchFamily="34" charset="0"/>
                    <a:ea typeface="+mn-ea"/>
                    <a:cs typeface="Helvetica" panose="020B0604020202020204" pitchFamily="34" charset="0"/>
                  </a:rPr>
                  <a:t> frequencies</a:t>
                </a:r>
              </a:p>
            </p:txBody>
          </p:sp>
        </mc:Choice>
        <mc:Fallback xmlns="">
          <p:sp>
            <p:nvSpPr>
              <p:cNvPr id="246" name="TextBox 245"/>
              <p:cNvSpPr txBox="1">
                <a:spLocks noRot="1" noChangeAspect="1" noMove="1" noResize="1" noEditPoints="1" noAdjustHandles="1" noChangeArrowheads="1" noChangeShapeType="1" noTextEdit="1"/>
              </p:cNvSpPr>
              <p:nvPr/>
            </p:nvSpPr>
            <p:spPr>
              <a:xfrm>
                <a:off x="21043114" y="6348754"/>
                <a:ext cx="2205412" cy="954107"/>
              </a:xfrm>
              <a:prstGeom prst="rect">
                <a:avLst/>
              </a:prstGeom>
              <a:blipFill rotWithShape="0">
                <a:blip r:embed="rId10"/>
                <a:stretch>
                  <a:fillRect t="-6369" r="-3039" b="-16561"/>
                </a:stretch>
              </a:blipFill>
            </p:spPr>
            <p:txBody>
              <a:bodyPr/>
              <a:lstStyle/>
              <a:p>
                <a:r>
                  <a:rPr lang="en-US">
                    <a:noFill/>
                  </a:rPr>
                  <a:t> </a:t>
                </a:r>
              </a:p>
            </p:txBody>
          </p:sp>
        </mc:Fallback>
      </mc:AlternateContent>
      <p:sp>
        <p:nvSpPr>
          <p:cNvPr id="7" name="Rounded Rectangle 6"/>
          <p:cNvSpPr/>
          <p:nvPr/>
        </p:nvSpPr>
        <p:spPr>
          <a:xfrm>
            <a:off x="1821893" y="482321"/>
            <a:ext cx="6093069" cy="286378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lIns="32917" tIns="16458" rIns="32917" bIns="16458" rtlCol="0" anchor="ctr"/>
          <a:lstStyle/>
          <a:p>
            <a:pPr algn="ctr" defTabSz="329175" fontAlgn="auto">
              <a:spcBef>
                <a:spcPts val="0"/>
              </a:spcBef>
              <a:spcAft>
                <a:spcPts val="0"/>
              </a:spcAft>
            </a:pPr>
            <a:endParaRPr lang="en-US" sz="600" b="0">
              <a:solidFill>
                <a:prstClr val="white"/>
              </a:solidFill>
              <a:latin typeface="Calibri"/>
            </a:endParaRPr>
          </a:p>
        </p:txBody>
      </p:sp>
      <p:sp>
        <p:nvSpPr>
          <p:cNvPr id="250" name="Rectangle 249"/>
          <p:cNvSpPr/>
          <p:nvPr/>
        </p:nvSpPr>
        <p:spPr>
          <a:xfrm>
            <a:off x="6824020" y="4346135"/>
            <a:ext cx="91200" cy="3486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32917" tIns="16458" rIns="32917" bIns="16458" rtlCol="0" anchor="ctr"/>
          <a:lstStyle/>
          <a:p>
            <a:pPr algn="ctr" defTabSz="329175" fontAlgn="auto">
              <a:spcBef>
                <a:spcPts val="0"/>
              </a:spcBef>
              <a:spcAft>
                <a:spcPts val="0"/>
              </a:spcAft>
            </a:pPr>
            <a:endParaRPr lang="en-US" sz="600" b="0">
              <a:solidFill>
                <a:prstClr val="white"/>
              </a:solidFill>
              <a:latin typeface="Calibri"/>
            </a:endParaRPr>
          </a:p>
        </p:txBody>
      </p:sp>
      <p:sp>
        <p:nvSpPr>
          <p:cNvPr id="251" name="Rectangle 250"/>
          <p:cNvSpPr/>
          <p:nvPr/>
        </p:nvSpPr>
        <p:spPr>
          <a:xfrm>
            <a:off x="6965884" y="4562329"/>
            <a:ext cx="91200" cy="13240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32917" tIns="16458" rIns="32917" bIns="16458" rtlCol="0" anchor="ctr"/>
          <a:lstStyle/>
          <a:p>
            <a:pPr algn="ctr" defTabSz="329175" fontAlgn="auto">
              <a:spcBef>
                <a:spcPts val="0"/>
              </a:spcBef>
              <a:spcAft>
                <a:spcPts val="0"/>
              </a:spcAft>
            </a:pPr>
            <a:endParaRPr lang="en-US" sz="600" b="0">
              <a:solidFill>
                <a:prstClr val="white"/>
              </a:solidFill>
              <a:latin typeface="Calibri"/>
            </a:endParaRPr>
          </a:p>
        </p:txBody>
      </p:sp>
      <p:sp>
        <p:nvSpPr>
          <p:cNvPr id="252" name="Rectangle 251"/>
          <p:cNvSpPr/>
          <p:nvPr/>
        </p:nvSpPr>
        <p:spPr>
          <a:xfrm>
            <a:off x="7109593" y="4670977"/>
            <a:ext cx="91200" cy="237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32917" tIns="16458" rIns="32917" bIns="16458" rtlCol="0" anchor="ctr"/>
          <a:lstStyle/>
          <a:p>
            <a:pPr algn="ctr" defTabSz="329175" fontAlgn="auto">
              <a:spcBef>
                <a:spcPts val="0"/>
              </a:spcBef>
              <a:spcAft>
                <a:spcPts val="0"/>
              </a:spcAft>
            </a:pPr>
            <a:endParaRPr lang="en-US" sz="600" b="0">
              <a:solidFill>
                <a:prstClr val="white"/>
              </a:solidFill>
              <a:latin typeface="Calibri"/>
            </a:endParaRPr>
          </a:p>
        </p:txBody>
      </p:sp>
      <p:cxnSp>
        <p:nvCxnSpPr>
          <p:cNvPr id="253" name="Straight Arrow Connector 252"/>
          <p:cNvCxnSpPr/>
          <p:nvPr/>
        </p:nvCxnSpPr>
        <p:spPr>
          <a:xfrm flipV="1">
            <a:off x="6746990" y="4052631"/>
            <a:ext cx="0" cy="645567"/>
          </a:xfrm>
          <a:prstGeom prst="straightConnector1">
            <a:avLst/>
          </a:prstGeom>
          <a:ln w="412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54" name="Straight Arrow Connector 253"/>
          <p:cNvCxnSpPr/>
          <p:nvPr/>
        </p:nvCxnSpPr>
        <p:spPr>
          <a:xfrm>
            <a:off x="6746765" y="4694737"/>
            <a:ext cx="553739" cy="0"/>
          </a:xfrm>
          <a:prstGeom prst="straightConnector1">
            <a:avLst/>
          </a:prstGeom>
          <a:ln w="412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255" name="TextBox 254"/>
          <p:cNvSpPr txBox="1"/>
          <p:nvPr/>
        </p:nvSpPr>
        <p:spPr>
          <a:xfrm>
            <a:off x="6810476" y="4653586"/>
            <a:ext cx="93562" cy="202515"/>
          </a:xfrm>
          <a:prstGeom prst="rect">
            <a:avLst/>
          </a:prstGeom>
          <a:noFill/>
        </p:spPr>
        <p:txBody>
          <a:bodyPr wrap="square" lIns="32917" tIns="16458" rIns="32917" bIns="16458" rtlCol="0">
            <a:spAutoFit/>
          </a:bodyPr>
          <a:lstStyle/>
          <a:p>
            <a:pPr defTabSz="329175" fontAlgn="auto">
              <a:spcBef>
                <a:spcPts val="0"/>
              </a:spcBef>
              <a:spcAft>
                <a:spcPts val="0"/>
              </a:spcAft>
            </a:pPr>
            <a:r>
              <a:rPr lang="en-US" sz="1100" b="0" dirty="0">
                <a:solidFill>
                  <a:prstClr val="black"/>
                </a:solidFill>
                <a:latin typeface="Calibri"/>
                <a:ea typeface="+mn-ea"/>
                <a:cs typeface="+mn-cs"/>
              </a:rPr>
              <a:t>0</a:t>
            </a:r>
          </a:p>
        </p:txBody>
      </p:sp>
      <p:sp>
        <p:nvSpPr>
          <p:cNvPr id="256" name="TextBox 255"/>
          <p:cNvSpPr txBox="1"/>
          <p:nvPr/>
        </p:nvSpPr>
        <p:spPr>
          <a:xfrm>
            <a:off x="6954411" y="4653586"/>
            <a:ext cx="91255" cy="202515"/>
          </a:xfrm>
          <a:prstGeom prst="rect">
            <a:avLst/>
          </a:prstGeom>
          <a:noFill/>
        </p:spPr>
        <p:txBody>
          <a:bodyPr wrap="square" lIns="32917" tIns="16458" rIns="32917" bIns="16458" rtlCol="0">
            <a:spAutoFit/>
          </a:bodyPr>
          <a:lstStyle/>
          <a:p>
            <a:pPr defTabSz="329175" fontAlgn="auto">
              <a:spcBef>
                <a:spcPts val="0"/>
              </a:spcBef>
              <a:spcAft>
                <a:spcPts val="0"/>
              </a:spcAft>
            </a:pPr>
            <a:r>
              <a:rPr lang="en-US" sz="1100" b="0" dirty="0">
                <a:solidFill>
                  <a:prstClr val="black"/>
                </a:solidFill>
                <a:latin typeface="Calibri"/>
                <a:ea typeface="+mn-ea"/>
                <a:cs typeface="+mn-cs"/>
              </a:rPr>
              <a:t>1</a:t>
            </a:r>
          </a:p>
        </p:txBody>
      </p:sp>
      <p:sp>
        <p:nvSpPr>
          <p:cNvPr id="257" name="TextBox 256"/>
          <p:cNvSpPr txBox="1"/>
          <p:nvPr/>
        </p:nvSpPr>
        <p:spPr>
          <a:xfrm>
            <a:off x="7101751" y="4653586"/>
            <a:ext cx="87366" cy="202515"/>
          </a:xfrm>
          <a:prstGeom prst="rect">
            <a:avLst/>
          </a:prstGeom>
          <a:noFill/>
        </p:spPr>
        <p:txBody>
          <a:bodyPr wrap="square" lIns="32917" tIns="16458" rIns="32917" bIns="16458" rtlCol="0">
            <a:spAutoFit/>
          </a:bodyPr>
          <a:lstStyle/>
          <a:p>
            <a:pPr defTabSz="329175" fontAlgn="auto">
              <a:spcBef>
                <a:spcPts val="0"/>
              </a:spcBef>
              <a:spcAft>
                <a:spcPts val="0"/>
              </a:spcAft>
            </a:pPr>
            <a:r>
              <a:rPr lang="en-US" sz="1100" b="0" dirty="0">
                <a:solidFill>
                  <a:prstClr val="black"/>
                </a:solidFill>
                <a:latin typeface="Calibri"/>
                <a:ea typeface="+mn-ea"/>
                <a:cs typeface="+mn-cs"/>
              </a:rPr>
              <a:t>2</a:t>
            </a:r>
          </a:p>
        </p:txBody>
      </p:sp>
      <p:sp>
        <p:nvSpPr>
          <p:cNvPr id="258" name="TextBox 257"/>
          <p:cNvSpPr txBox="1"/>
          <p:nvPr/>
        </p:nvSpPr>
        <p:spPr>
          <a:xfrm rot="16200000">
            <a:off x="6197662" y="4246895"/>
            <a:ext cx="890733" cy="202515"/>
          </a:xfrm>
          <a:prstGeom prst="rect">
            <a:avLst/>
          </a:prstGeom>
          <a:noFill/>
        </p:spPr>
        <p:txBody>
          <a:bodyPr wrap="square" lIns="32917" tIns="16458" rIns="32917" bIns="16458" rtlCol="0">
            <a:spAutoFit/>
          </a:bodyPr>
          <a:lstStyle/>
          <a:p>
            <a:pPr defTabSz="329175" fontAlgn="auto">
              <a:spcBef>
                <a:spcPts val="0"/>
              </a:spcBef>
              <a:spcAft>
                <a:spcPts val="0"/>
              </a:spcAft>
            </a:pPr>
            <a:r>
              <a:rPr lang="en-US" sz="1100" b="0" dirty="0">
                <a:solidFill>
                  <a:prstClr val="black"/>
                </a:solidFill>
                <a:latin typeface="Helvetica" panose="020B0604020202020204" pitchFamily="34" charset="0"/>
                <a:ea typeface="+mn-ea"/>
                <a:cs typeface="Helvetica" panose="020B0604020202020204" pitchFamily="34" charset="0"/>
              </a:rPr>
              <a:t>Frequency</a:t>
            </a:r>
          </a:p>
        </p:txBody>
      </p:sp>
      <mc:AlternateContent xmlns:mc="http://schemas.openxmlformats.org/markup-compatibility/2006" xmlns:a14="http://schemas.microsoft.com/office/drawing/2010/main">
        <mc:Choice Requires="a14">
          <p:sp>
            <p:nvSpPr>
              <p:cNvPr id="259" name="TextBox 258"/>
              <p:cNvSpPr txBox="1"/>
              <p:nvPr/>
            </p:nvSpPr>
            <p:spPr>
              <a:xfrm>
                <a:off x="6348009" y="3487854"/>
                <a:ext cx="1493650" cy="387180"/>
              </a:xfrm>
              <a:prstGeom prst="rect">
                <a:avLst/>
              </a:prstGeom>
              <a:noFill/>
            </p:spPr>
            <p:txBody>
              <a:bodyPr wrap="none" lIns="32917" tIns="16458" rIns="32917" bIns="16458" rtlCol="0">
                <a:spAutoFit/>
              </a:bodyPr>
              <a:lstStyle/>
              <a:p>
                <a:pPr algn="ctr" defTabSz="329175" fontAlgn="auto">
                  <a:spcBef>
                    <a:spcPts val="0"/>
                  </a:spcBef>
                  <a:spcAft>
                    <a:spcPts val="0"/>
                  </a:spcAft>
                </a:pPr>
                <a:r>
                  <a:rPr lang="en-US" sz="1100" b="0" dirty="0">
                    <a:solidFill>
                      <a:prstClr val="black"/>
                    </a:solidFill>
                    <a:latin typeface="Helvetica" panose="020B0604020202020204" pitchFamily="34" charset="0"/>
                    <a:ea typeface="+mn-ea"/>
                    <a:cs typeface="Helvetica" panose="020B0604020202020204" pitchFamily="34" charset="0"/>
                  </a:rPr>
                  <a:t>Conditional distribution</a:t>
                </a:r>
              </a:p>
              <a:p>
                <a:pPr algn="ctr" defTabSz="329175" fontAlgn="auto">
                  <a:spcBef>
                    <a:spcPts val="0"/>
                  </a:spcBef>
                  <a:spcAft>
                    <a:spcPts val="0"/>
                  </a:spcAft>
                </a:pPr>
                <a:r>
                  <a:rPr lang="en-US" sz="1100" b="0" dirty="0">
                    <a:solidFill>
                      <a:prstClr val="black"/>
                    </a:solidFill>
                    <a:latin typeface="Helvetica" panose="020B0604020202020204" pitchFamily="34" charset="0"/>
                    <a:ea typeface="+mn-ea"/>
                    <a:cs typeface="Helvetica" panose="020B0604020202020204" pitchFamily="34" charset="0"/>
                  </a:rPr>
                  <a:t>of </a:t>
                </a:r>
                <a:r>
                  <a:rPr lang="en-US" b="0" dirty="0">
                    <a:solidFill>
                      <a:prstClr val="black"/>
                    </a:solidFill>
                    <a:latin typeface="Helvetica" panose="020B0604020202020204" pitchFamily="34" charset="0"/>
                    <a:ea typeface="+mn-ea"/>
                    <a:cs typeface="Helvetica" panose="020B0604020202020204" pitchFamily="34" charset="0"/>
                  </a:rPr>
                  <a:t> given </a:t>
                </a:r>
              </a:p>
            </p:txBody>
          </p:sp>
        </mc:Choice>
        <mc:Fallback xmlns="">
          <p:sp>
            <p:nvSpPr>
              <p:cNvPr id="259" name="TextBox 258"/>
              <p:cNvSpPr txBox="1">
                <a:spLocks noRot="1" noChangeAspect="1" noMove="1" noResize="1" noEditPoints="1" noAdjustHandles="1" noChangeArrowheads="1" noChangeShapeType="1" noTextEdit="1"/>
              </p:cNvSpPr>
              <p:nvPr/>
            </p:nvSpPr>
            <p:spPr>
              <a:xfrm>
                <a:off x="20039241" y="8138325"/>
                <a:ext cx="4067140" cy="1046440"/>
              </a:xfrm>
              <a:prstGeom prst="rect">
                <a:avLst/>
              </a:prstGeom>
              <a:blipFill rotWithShape="0">
                <a:blip r:embed="rId11"/>
                <a:stretch>
                  <a:fillRect l="-3298" t="-7558" r="-3298" b="-18023"/>
                </a:stretch>
              </a:blipFill>
            </p:spPr>
            <p:txBody>
              <a:bodyPr/>
              <a:lstStyle/>
              <a:p>
                <a:r>
                  <a:rPr lang="en-US">
                    <a:noFill/>
                  </a:rPr>
                  <a:t> </a:t>
                </a:r>
              </a:p>
            </p:txBody>
          </p:sp>
        </mc:Fallback>
      </mc:AlternateContent>
      <p:sp>
        <p:nvSpPr>
          <p:cNvPr id="260" name="TextBox 259"/>
          <p:cNvSpPr txBox="1"/>
          <p:nvPr/>
        </p:nvSpPr>
        <p:spPr>
          <a:xfrm>
            <a:off x="4362371" y="3449391"/>
            <a:ext cx="1368291" cy="371792"/>
          </a:xfrm>
          <a:prstGeom prst="rect">
            <a:avLst/>
          </a:prstGeom>
          <a:noFill/>
        </p:spPr>
        <p:txBody>
          <a:bodyPr wrap="none" lIns="32917" tIns="16458" rIns="32917" bIns="16458" rtlCol="0">
            <a:spAutoFit/>
          </a:bodyPr>
          <a:lstStyle/>
          <a:p>
            <a:pPr algn="ctr" defTabSz="329175" fontAlgn="auto">
              <a:spcBef>
                <a:spcPts val="0"/>
              </a:spcBef>
              <a:spcAft>
                <a:spcPts val="0"/>
              </a:spcAft>
            </a:pPr>
            <a:r>
              <a:rPr lang="en-US" sz="1100" b="0" dirty="0">
                <a:solidFill>
                  <a:prstClr val="black"/>
                </a:solidFill>
                <a:latin typeface="Helvetica" panose="020B0604020202020204" pitchFamily="34" charset="0"/>
                <a:ea typeface="+mn-ea"/>
                <a:cs typeface="Helvetica" panose="020B0604020202020204" pitchFamily="34" charset="0"/>
              </a:rPr>
              <a:t>Joint expression</a:t>
            </a:r>
          </a:p>
          <a:p>
            <a:pPr algn="ctr" defTabSz="329175" fontAlgn="auto">
              <a:spcBef>
                <a:spcPts val="0"/>
              </a:spcBef>
              <a:spcAft>
                <a:spcPts val="0"/>
              </a:spcAft>
            </a:pPr>
            <a:r>
              <a:rPr lang="en-US" sz="1100" b="0" dirty="0">
                <a:solidFill>
                  <a:prstClr val="black"/>
                </a:solidFill>
                <a:latin typeface="Helvetica" panose="020B0604020202020204" pitchFamily="34" charset="0"/>
                <a:ea typeface="+mn-ea"/>
                <a:cs typeface="Helvetica" panose="020B0604020202020204" pitchFamily="34" charset="0"/>
              </a:rPr>
              <a:t>genotype distribution</a:t>
            </a:r>
          </a:p>
        </p:txBody>
      </p:sp>
      <mc:AlternateContent xmlns:mc="http://schemas.openxmlformats.org/markup-compatibility/2006" xmlns:a14="http://schemas.microsoft.com/office/drawing/2010/main">
        <mc:Choice Requires="a14">
          <p:sp>
            <p:nvSpPr>
              <p:cNvPr id="261" name="Content Placeholder 2"/>
              <p:cNvSpPr txBox="1">
                <a:spLocks/>
              </p:cNvSpPr>
              <p:nvPr/>
            </p:nvSpPr>
            <p:spPr>
              <a:xfrm>
                <a:off x="4383488" y="5688423"/>
                <a:ext cx="2293304" cy="1134406"/>
              </a:xfrm>
              <a:prstGeom prst="rect">
                <a:avLst/>
              </a:prstGeom>
            </p:spPr>
            <p:txBody>
              <a:bodyPr vert="horz" lIns="32917" tIns="16458" rIns="32917" bIns="16458" rtlCol="0" anchor="ctr">
                <a:normAutofit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auto">
                  <a:spcAft>
                    <a:spcPts val="0"/>
                  </a:spcAft>
                  <a:buNone/>
                </a:pPr>
                <a:endParaRPr lang="en-US" sz="3500" b="0" dirty="0">
                  <a:solidFill>
                    <a:prstClr val="black"/>
                  </a:solidFill>
                  <a:latin typeface="Calibri"/>
                </a:endParaRPr>
              </a:p>
              <a:p>
                <a:pPr marL="0" indent="0" fontAlgn="auto">
                  <a:spcAft>
                    <a:spcPts val="0"/>
                  </a:spcAft>
                  <a:buNone/>
                </a:pPr>
                <a:r>
                  <a:rPr lang="en-US" b="0" dirty="0">
                    <a:solidFill>
                      <a:prstClr val="black"/>
                    </a:solidFill>
                    <a:latin typeface="Calibri"/>
                  </a:rPr>
                  <a:t>=</a:t>
                </a:r>
              </a:p>
            </p:txBody>
          </p:sp>
        </mc:Choice>
        <mc:Fallback xmlns="">
          <p:sp>
            <p:nvSpPr>
              <p:cNvPr id="261" name="Content Placeholder 2"/>
              <p:cNvSpPr txBox="1">
                <a:spLocks noRot="1" noChangeAspect="1" noMove="1" noResize="1" noEditPoints="1" noAdjustHandles="1" noChangeArrowheads="1" noChangeShapeType="1" noTextEdit="1"/>
              </p:cNvSpPr>
              <p:nvPr/>
            </p:nvSpPr>
            <p:spPr>
              <a:xfrm>
                <a:off x="13637517" y="13272986"/>
                <a:ext cx="7134725" cy="2646948"/>
              </a:xfrm>
              <a:prstGeom prst="rect">
                <a:avLst/>
              </a:prstGeom>
              <a:blipFill rotWithShape="0">
                <a:blip r:embed="rId12"/>
                <a:stretch>
                  <a:fillRect b="-1977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2" name="TextBox 261"/>
              <p:cNvSpPr txBox="1"/>
              <p:nvPr/>
            </p:nvSpPr>
            <p:spPr>
              <a:xfrm>
                <a:off x="4716565" y="6313047"/>
                <a:ext cx="250504" cy="125570"/>
              </a:xfrm>
              <a:prstGeom prst="rect">
                <a:avLst/>
              </a:prstGeom>
              <a:noFill/>
            </p:spPr>
            <p:txBody>
              <a:bodyPr wrap="square" lIns="32917" tIns="16458" rIns="32917" bIns="16458" rtlCol="0">
                <a:spAutoFit/>
              </a:bodyPr>
              <a:lstStyle/>
              <a:p>
                <a:pPr algn="ctr" defTabSz="329175" fontAlgn="auto">
                  <a:spcBef>
                    <a:spcPts val="0"/>
                  </a:spcBef>
                  <a:spcAft>
                    <a:spcPts val="0"/>
                  </a:spcAft>
                </a:pPr>
                <a:endParaRPr lang="en-US" sz="1900" b="0" dirty="0">
                  <a:solidFill>
                    <a:prstClr val="black"/>
                  </a:solidFill>
                  <a:latin typeface="Calibri"/>
                  <a:ea typeface="+mn-ea"/>
                  <a:cs typeface="+mn-cs"/>
                </a:endParaRPr>
              </a:p>
            </p:txBody>
          </p:sp>
        </mc:Choice>
        <mc:Fallback xmlns="">
          <p:sp>
            <p:nvSpPr>
              <p:cNvPr id="262" name="TextBox 261"/>
              <p:cNvSpPr txBox="1">
                <a:spLocks noRot="1" noChangeAspect="1" noMove="1" noResize="1" noEditPoints="1" noAdjustHandles="1" noChangeArrowheads="1" noChangeShapeType="1" noTextEdit="1"/>
              </p:cNvSpPr>
              <p:nvPr/>
            </p:nvSpPr>
            <p:spPr>
              <a:xfrm>
                <a:off x="14673757" y="14730443"/>
                <a:ext cx="779346" cy="923330"/>
              </a:xfrm>
              <a:prstGeom prst="rect">
                <a:avLst/>
              </a:prstGeom>
              <a:blipFill rotWithShape="0">
                <a:blip r:embed="rId13"/>
                <a:stretch>
                  <a:fillRect/>
                </a:stretch>
              </a:blipFill>
            </p:spPr>
            <p:txBody>
              <a:bodyPr/>
              <a:lstStyle/>
              <a:p>
                <a:r>
                  <a:rPr lang="en-US">
                    <a:noFill/>
                  </a:rPr>
                  <a:t> </a:t>
                </a:r>
              </a:p>
            </p:txBody>
          </p:sp>
        </mc:Fallback>
      </mc:AlternateContent>
      <p:cxnSp>
        <p:nvCxnSpPr>
          <p:cNvPr id="263" name="Straight Connector 262"/>
          <p:cNvCxnSpPr/>
          <p:nvPr/>
        </p:nvCxnSpPr>
        <p:spPr>
          <a:xfrm>
            <a:off x="4928531" y="6316951"/>
            <a:ext cx="0" cy="360948"/>
          </a:xfrm>
          <a:prstGeom prst="line">
            <a:avLst/>
          </a:prstGeom>
          <a:ln w="47625">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64" name="TextBox 263"/>
              <p:cNvSpPr txBox="1"/>
              <p:nvPr/>
            </p:nvSpPr>
            <p:spPr>
              <a:xfrm>
                <a:off x="4980783" y="6313047"/>
                <a:ext cx="622634" cy="125570"/>
              </a:xfrm>
              <a:prstGeom prst="rect">
                <a:avLst/>
              </a:prstGeom>
              <a:noFill/>
            </p:spPr>
            <p:txBody>
              <a:bodyPr wrap="square" lIns="32917" tIns="16458" rIns="32917" bIns="16458" rtlCol="0">
                <a:spAutoFit/>
              </a:bodyPr>
              <a:lstStyle/>
              <a:p>
                <a:pPr algn="ctr" defTabSz="329175" fontAlgn="auto">
                  <a:spcBef>
                    <a:spcPts val="0"/>
                  </a:spcBef>
                  <a:spcAft>
                    <a:spcPts val="0"/>
                  </a:spcAft>
                </a:pPr>
                <a:endParaRPr lang="en-US" sz="1900" b="0" dirty="0">
                  <a:solidFill>
                    <a:prstClr val="black"/>
                  </a:solidFill>
                  <a:latin typeface="Calibri"/>
                  <a:ea typeface="+mn-ea"/>
                  <a:cs typeface="+mn-cs"/>
                </a:endParaRPr>
              </a:p>
            </p:txBody>
          </p:sp>
        </mc:Choice>
        <mc:Fallback xmlns="">
          <p:sp>
            <p:nvSpPr>
              <p:cNvPr id="264" name="TextBox 263"/>
              <p:cNvSpPr txBox="1">
                <a:spLocks noRot="1" noChangeAspect="1" noMove="1" noResize="1" noEditPoints="1" noAdjustHandles="1" noChangeArrowheads="1" noChangeShapeType="1" noTextEdit="1"/>
              </p:cNvSpPr>
              <p:nvPr/>
            </p:nvSpPr>
            <p:spPr>
              <a:xfrm>
                <a:off x="15495768" y="14730443"/>
                <a:ext cx="1937083" cy="923330"/>
              </a:xfrm>
              <a:prstGeom prst="rect">
                <a:avLst/>
              </a:prstGeom>
              <a:blipFill rotWithShape="0">
                <a:blip r:embed="rId1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5" name="Rectangle 264"/>
              <p:cNvSpPr/>
              <p:nvPr/>
            </p:nvSpPr>
            <p:spPr>
              <a:xfrm>
                <a:off x="5903080" y="6151307"/>
                <a:ext cx="560875" cy="125570"/>
              </a:xfrm>
              <a:prstGeom prst="rect">
                <a:avLst/>
              </a:prstGeom>
            </p:spPr>
            <p:txBody>
              <a:bodyPr wrap="none" lIns="32917" tIns="16458" rIns="32917" bIns="16458">
                <a:spAutoFit/>
              </a:bodyPr>
              <a:lstStyle/>
              <a:p>
                <a:pPr defTabSz="329175" fontAlgn="auto">
                  <a:spcBef>
                    <a:spcPts val="0"/>
                  </a:spcBef>
                  <a:spcAft>
                    <a:spcPts val="0"/>
                  </a:spcAft>
                </a:pPr>
                <a:endParaRPr lang="en-US" sz="3200" b="0" dirty="0">
                  <a:solidFill>
                    <a:prstClr val="black"/>
                  </a:solidFill>
                  <a:latin typeface="Calibri"/>
                  <a:ea typeface="+mn-ea"/>
                  <a:cs typeface="+mn-cs"/>
                </a:endParaRPr>
              </a:p>
            </p:txBody>
          </p:sp>
        </mc:Choice>
        <mc:Fallback xmlns="">
          <p:sp>
            <p:nvSpPr>
              <p:cNvPr id="265" name="Rectangle 264"/>
              <p:cNvSpPr>
                <a:spLocks noRot="1" noChangeAspect="1" noMove="1" noResize="1" noEditPoints="1" noAdjustHandles="1" noChangeArrowheads="1" noChangeShapeType="1" noTextEdit="1"/>
              </p:cNvSpPr>
              <p:nvPr/>
            </p:nvSpPr>
            <p:spPr>
              <a:xfrm>
                <a:off x="18365137" y="14353048"/>
                <a:ext cx="5440528" cy="1518942"/>
              </a:xfrm>
              <a:prstGeom prst="rect">
                <a:avLst/>
              </a:prstGeom>
              <a:blipFill rotWithShape="0">
                <a:blip r:embed="rId1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6" name="TextBox 265"/>
              <p:cNvSpPr txBox="1"/>
              <p:nvPr/>
            </p:nvSpPr>
            <p:spPr>
              <a:xfrm>
                <a:off x="6716009" y="6191138"/>
                <a:ext cx="147431" cy="125570"/>
              </a:xfrm>
              <a:prstGeom prst="rect">
                <a:avLst/>
              </a:prstGeom>
              <a:noFill/>
            </p:spPr>
            <p:txBody>
              <a:bodyPr wrap="square" lIns="32917" tIns="16458" rIns="32917" bIns="16458" rtlCol="0">
                <a:spAutoFit/>
              </a:bodyPr>
              <a:lstStyle/>
              <a:p>
                <a:pPr algn="ctr" defTabSz="329175" fontAlgn="auto">
                  <a:spcBef>
                    <a:spcPts val="0"/>
                  </a:spcBef>
                  <a:spcAft>
                    <a:spcPts val="0"/>
                  </a:spcAft>
                </a:pPr>
                <a:endParaRPr lang="en-US" sz="1900" b="0" dirty="0">
                  <a:solidFill>
                    <a:prstClr val="black"/>
                  </a:solidFill>
                  <a:latin typeface="Calibri"/>
                  <a:ea typeface="+mn-ea"/>
                  <a:cs typeface="+mn-cs"/>
                </a:endParaRPr>
              </a:p>
            </p:txBody>
          </p:sp>
        </mc:Choice>
        <mc:Fallback xmlns="">
          <p:sp>
            <p:nvSpPr>
              <p:cNvPr id="266" name="TextBox 265"/>
              <p:cNvSpPr txBox="1">
                <a:spLocks noRot="1" noChangeAspect="1" noMove="1" noResize="1" noEditPoints="1" noAdjustHandles="1" noChangeArrowheads="1" noChangeShapeType="1" noTextEdit="1"/>
              </p:cNvSpPr>
              <p:nvPr/>
            </p:nvSpPr>
            <p:spPr>
              <a:xfrm>
                <a:off x="20894247" y="14445986"/>
                <a:ext cx="458675" cy="923330"/>
              </a:xfrm>
              <a:prstGeom prst="rect">
                <a:avLst/>
              </a:prstGeom>
              <a:blipFill rotWithShape="0">
                <a:blip r:embed="rId16"/>
                <a:stretch>
                  <a:fillRect l="-10667"/>
                </a:stretch>
              </a:blipFill>
            </p:spPr>
            <p:txBody>
              <a:bodyPr/>
              <a:lstStyle/>
              <a:p>
                <a:r>
                  <a:rPr lang="en-US">
                    <a:noFill/>
                  </a:rPr>
                  <a:t> </a:t>
                </a:r>
              </a:p>
            </p:txBody>
          </p:sp>
        </mc:Fallback>
      </mc:AlternateContent>
      <p:cxnSp>
        <p:nvCxnSpPr>
          <p:cNvPr id="267" name="Straight Connector 266"/>
          <p:cNvCxnSpPr/>
          <p:nvPr/>
        </p:nvCxnSpPr>
        <p:spPr>
          <a:xfrm>
            <a:off x="6884312" y="6212044"/>
            <a:ext cx="0" cy="360948"/>
          </a:xfrm>
          <a:prstGeom prst="line">
            <a:avLst/>
          </a:prstGeom>
          <a:ln w="47625">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68" name="TextBox 267"/>
              <p:cNvSpPr txBox="1"/>
              <p:nvPr/>
            </p:nvSpPr>
            <p:spPr>
              <a:xfrm>
                <a:off x="6914463" y="6197916"/>
                <a:ext cx="622634" cy="125570"/>
              </a:xfrm>
              <a:prstGeom prst="rect">
                <a:avLst/>
              </a:prstGeom>
              <a:noFill/>
            </p:spPr>
            <p:txBody>
              <a:bodyPr wrap="square" lIns="32917" tIns="16458" rIns="32917" bIns="16458" rtlCol="0">
                <a:spAutoFit/>
              </a:bodyPr>
              <a:lstStyle/>
              <a:p>
                <a:pPr algn="ctr" defTabSz="329175" fontAlgn="auto">
                  <a:spcBef>
                    <a:spcPts val="0"/>
                  </a:spcBef>
                  <a:spcAft>
                    <a:spcPts val="0"/>
                  </a:spcAft>
                </a:pPr>
                <a:endParaRPr lang="en-US" sz="1900" b="0" dirty="0">
                  <a:solidFill>
                    <a:prstClr val="black"/>
                  </a:solidFill>
                  <a:latin typeface="Calibri"/>
                  <a:ea typeface="+mn-ea"/>
                  <a:cs typeface="+mn-cs"/>
                </a:endParaRPr>
              </a:p>
            </p:txBody>
          </p:sp>
        </mc:Choice>
        <mc:Fallback xmlns="">
          <p:sp>
            <p:nvSpPr>
              <p:cNvPr id="268" name="TextBox 267"/>
              <p:cNvSpPr txBox="1">
                <a:spLocks noRot="1" noChangeAspect="1" noMove="1" noResize="1" noEditPoints="1" noAdjustHandles="1" noChangeArrowheads="1" noChangeShapeType="1" noTextEdit="1"/>
              </p:cNvSpPr>
              <p:nvPr/>
            </p:nvSpPr>
            <p:spPr>
              <a:xfrm>
                <a:off x="21511663" y="14461803"/>
                <a:ext cx="1937083" cy="923330"/>
              </a:xfrm>
              <a:prstGeom prst="rect">
                <a:avLst/>
              </a:prstGeom>
              <a:blipFill rotWithShape="0">
                <a:blip r:embed="rId17"/>
                <a:stretch>
                  <a:fillRect/>
                </a:stretch>
              </a:blipFill>
            </p:spPr>
            <p:txBody>
              <a:bodyPr/>
              <a:lstStyle/>
              <a:p>
                <a:r>
                  <a:rPr lang="en-US">
                    <a:noFill/>
                  </a:rPr>
                  <a:t> </a:t>
                </a:r>
              </a:p>
            </p:txBody>
          </p:sp>
        </mc:Fallback>
      </mc:AlternateContent>
      <p:sp>
        <p:nvSpPr>
          <p:cNvPr id="269" name="Left Brace 268"/>
          <p:cNvSpPr/>
          <p:nvPr/>
        </p:nvSpPr>
        <p:spPr>
          <a:xfrm rot="16200000" flipH="1">
            <a:off x="6914473" y="5588088"/>
            <a:ext cx="69787" cy="1143654"/>
          </a:xfrm>
          <a:prstGeom prst="leftBrace">
            <a:avLst>
              <a:gd name="adj1" fmla="val 79845"/>
              <a:gd name="adj2" fmla="val 61498"/>
            </a:avLst>
          </a:prstGeom>
          <a:ln w="22225"/>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32917" tIns="16458" rIns="32917" bIns="16458" numCol="1" spcCol="0" rtlCol="0" fromWordArt="0" anchor="ctr" anchorCtr="0" forceAA="0" compatLnSpc="1">
            <a:prstTxWarp prst="textNoShape">
              <a:avLst/>
            </a:prstTxWarp>
            <a:noAutofit/>
          </a:bodyPr>
          <a:lstStyle/>
          <a:p>
            <a:pPr algn="ctr" defTabSz="329175" fontAlgn="auto">
              <a:spcBef>
                <a:spcPts val="0"/>
              </a:spcBef>
              <a:spcAft>
                <a:spcPts val="0"/>
              </a:spcAft>
            </a:pPr>
            <a:endParaRPr lang="en-US" sz="600" b="0">
              <a:solidFill>
                <a:prstClr val="black"/>
              </a:solidFill>
              <a:latin typeface="Calibri"/>
            </a:endParaRPr>
          </a:p>
        </p:txBody>
      </p:sp>
      <p:cxnSp>
        <p:nvCxnSpPr>
          <p:cNvPr id="270" name="Straight Arrow Connector 269"/>
          <p:cNvCxnSpPr/>
          <p:nvPr/>
        </p:nvCxnSpPr>
        <p:spPr>
          <a:xfrm>
            <a:off x="5441693" y="4366644"/>
            <a:ext cx="1132254" cy="0"/>
          </a:xfrm>
          <a:prstGeom prst="straightConnector1">
            <a:avLst/>
          </a:prstGeom>
          <a:ln w="41275">
            <a:tailEnd type="triangle" w="lg" len="lg"/>
          </a:ln>
        </p:spPr>
        <p:style>
          <a:lnRef idx="1">
            <a:schemeClr val="accent1"/>
          </a:lnRef>
          <a:fillRef idx="0">
            <a:schemeClr val="accent1"/>
          </a:fillRef>
          <a:effectRef idx="0">
            <a:schemeClr val="accent1"/>
          </a:effectRef>
          <a:fontRef idx="minor">
            <a:schemeClr val="tx1"/>
          </a:fontRef>
        </p:style>
      </p:cxnSp>
      <p:cxnSp>
        <p:nvCxnSpPr>
          <p:cNvPr id="271" name="Straight Arrow Connector 270"/>
          <p:cNvCxnSpPr/>
          <p:nvPr/>
        </p:nvCxnSpPr>
        <p:spPr>
          <a:xfrm>
            <a:off x="7081158" y="5024272"/>
            <a:ext cx="0" cy="1116746"/>
          </a:xfrm>
          <a:prstGeom prst="straightConnector1">
            <a:avLst/>
          </a:prstGeom>
          <a:ln w="41275">
            <a:tailEnd type="triangle" w="lg" len="lg"/>
          </a:ln>
        </p:spPr>
        <p:style>
          <a:lnRef idx="1">
            <a:schemeClr val="accent1"/>
          </a:lnRef>
          <a:fillRef idx="0">
            <a:schemeClr val="accent1"/>
          </a:fillRef>
          <a:effectRef idx="0">
            <a:schemeClr val="accent1"/>
          </a:effectRef>
          <a:fontRef idx="minor">
            <a:schemeClr val="tx1"/>
          </a:fontRef>
        </p:style>
      </p:cxnSp>
      <p:sp>
        <p:nvSpPr>
          <p:cNvPr id="272" name="TextBox 271"/>
          <p:cNvSpPr txBox="1"/>
          <p:nvPr/>
        </p:nvSpPr>
        <p:spPr>
          <a:xfrm>
            <a:off x="6773731" y="4803991"/>
            <a:ext cx="678192" cy="202515"/>
          </a:xfrm>
          <a:prstGeom prst="rect">
            <a:avLst/>
          </a:prstGeom>
          <a:noFill/>
        </p:spPr>
        <p:txBody>
          <a:bodyPr wrap="none" lIns="32917" tIns="16458" rIns="32917" bIns="16458" rtlCol="0">
            <a:spAutoFit/>
          </a:bodyPr>
          <a:lstStyle/>
          <a:p>
            <a:pPr defTabSz="329175" fontAlgn="auto">
              <a:spcBef>
                <a:spcPts val="0"/>
              </a:spcBef>
              <a:spcAft>
                <a:spcPts val="0"/>
              </a:spcAft>
            </a:pPr>
            <a:r>
              <a:rPr lang="en-US" sz="1100" b="0" dirty="0">
                <a:solidFill>
                  <a:prstClr val="black"/>
                </a:solidFill>
                <a:latin typeface="Helvetica" panose="020B0604020202020204" pitchFamily="34" charset="0"/>
                <a:ea typeface="+mn-ea"/>
                <a:cs typeface="Helvetica" panose="020B0604020202020204" pitchFamily="34" charset="0"/>
              </a:rPr>
              <a:t>Genotype</a:t>
            </a:r>
          </a:p>
        </p:txBody>
      </p:sp>
      <p:cxnSp>
        <p:nvCxnSpPr>
          <p:cNvPr id="273" name="Straight Connector 272"/>
          <p:cNvCxnSpPr/>
          <p:nvPr/>
        </p:nvCxnSpPr>
        <p:spPr>
          <a:xfrm flipH="1">
            <a:off x="4870945" y="4769605"/>
            <a:ext cx="1227167" cy="126965"/>
          </a:xfrm>
          <a:prstGeom prst="line">
            <a:avLst/>
          </a:prstGeom>
          <a:ln w="22225">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274" name="Freeform 273"/>
          <p:cNvSpPr/>
          <p:nvPr/>
        </p:nvSpPr>
        <p:spPr>
          <a:xfrm flipH="1">
            <a:off x="5200101" y="4467529"/>
            <a:ext cx="1050187" cy="380090"/>
          </a:xfrm>
          <a:custGeom>
            <a:avLst/>
            <a:gdLst>
              <a:gd name="connsiteX0" fmla="*/ 0 w 3781586"/>
              <a:gd name="connsiteY0" fmla="*/ 1298711 h 1438196"/>
              <a:gd name="connsiteX1" fmla="*/ 480447 w 3781586"/>
              <a:gd name="connsiteY1" fmla="*/ 492799 h 1438196"/>
              <a:gd name="connsiteX2" fmla="*/ 1084881 w 3781586"/>
              <a:gd name="connsiteY2" fmla="*/ 27850 h 1438196"/>
              <a:gd name="connsiteX3" fmla="*/ 1720311 w 3781586"/>
              <a:gd name="connsiteY3" fmla="*/ 105342 h 1438196"/>
              <a:gd name="connsiteX4" fmla="*/ 2030278 w 3781586"/>
              <a:gd name="connsiteY4" fmla="*/ 539294 h 1438196"/>
              <a:gd name="connsiteX5" fmla="*/ 2324745 w 3781586"/>
              <a:gd name="connsiteY5" fmla="*/ 1174725 h 1438196"/>
              <a:gd name="connsiteX6" fmla="*/ 2898183 w 3781586"/>
              <a:gd name="connsiteY6" fmla="*/ 1391701 h 1438196"/>
              <a:gd name="connsiteX7" fmla="*/ 3502617 w 3781586"/>
              <a:gd name="connsiteY7" fmla="*/ 1422698 h 1438196"/>
              <a:gd name="connsiteX8" fmla="*/ 3781586 w 3781586"/>
              <a:gd name="connsiteY8" fmla="*/ 1438196 h 1438196"/>
              <a:gd name="connsiteX0" fmla="*/ 0 w 3781586"/>
              <a:gd name="connsiteY0" fmla="*/ 1298711 h 1438196"/>
              <a:gd name="connsiteX1" fmla="*/ 480447 w 3781586"/>
              <a:gd name="connsiteY1" fmla="*/ 492799 h 1438196"/>
              <a:gd name="connsiteX2" fmla="*/ 1084881 w 3781586"/>
              <a:gd name="connsiteY2" fmla="*/ 27850 h 1438196"/>
              <a:gd name="connsiteX3" fmla="*/ 1720311 w 3781586"/>
              <a:gd name="connsiteY3" fmla="*/ 105342 h 1438196"/>
              <a:gd name="connsiteX4" fmla="*/ 2030278 w 3781586"/>
              <a:gd name="connsiteY4" fmla="*/ 539294 h 1438196"/>
              <a:gd name="connsiteX5" fmla="*/ 2398612 w 3781586"/>
              <a:gd name="connsiteY5" fmla="*/ 1120803 h 1438196"/>
              <a:gd name="connsiteX6" fmla="*/ 2898183 w 3781586"/>
              <a:gd name="connsiteY6" fmla="*/ 1391701 h 1438196"/>
              <a:gd name="connsiteX7" fmla="*/ 3502617 w 3781586"/>
              <a:gd name="connsiteY7" fmla="*/ 1422698 h 1438196"/>
              <a:gd name="connsiteX8" fmla="*/ 3781586 w 3781586"/>
              <a:gd name="connsiteY8" fmla="*/ 1438196 h 1438196"/>
              <a:gd name="connsiteX0" fmla="*/ 0 w 3781586"/>
              <a:gd name="connsiteY0" fmla="*/ 1298711 h 1438196"/>
              <a:gd name="connsiteX1" fmla="*/ 480447 w 3781586"/>
              <a:gd name="connsiteY1" fmla="*/ 492799 h 1438196"/>
              <a:gd name="connsiteX2" fmla="*/ 1084881 w 3781586"/>
              <a:gd name="connsiteY2" fmla="*/ 27850 h 1438196"/>
              <a:gd name="connsiteX3" fmla="*/ 1720311 w 3781586"/>
              <a:gd name="connsiteY3" fmla="*/ 105342 h 1438196"/>
              <a:gd name="connsiteX4" fmla="*/ 2030278 w 3781586"/>
              <a:gd name="connsiteY4" fmla="*/ 539294 h 1438196"/>
              <a:gd name="connsiteX5" fmla="*/ 2398612 w 3781586"/>
              <a:gd name="connsiteY5" fmla="*/ 1120803 h 1438196"/>
              <a:gd name="connsiteX6" fmla="*/ 3008981 w 3781586"/>
              <a:gd name="connsiteY6" fmla="*/ 1378221 h 1438196"/>
              <a:gd name="connsiteX7" fmla="*/ 3502617 w 3781586"/>
              <a:gd name="connsiteY7" fmla="*/ 1422698 h 1438196"/>
              <a:gd name="connsiteX8" fmla="*/ 3781586 w 3781586"/>
              <a:gd name="connsiteY8" fmla="*/ 1438196 h 1438196"/>
              <a:gd name="connsiteX0" fmla="*/ 0 w 4206320"/>
              <a:gd name="connsiteY0" fmla="*/ 1298711 h 1425583"/>
              <a:gd name="connsiteX1" fmla="*/ 480447 w 4206320"/>
              <a:gd name="connsiteY1" fmla="*/ 492799 h 1425583"/>
              <a:gd name="connsiteX2" fmla="*/ 1084881 w 4206320"/>
              <a:gd name="connsiteY2" fmla="*/ 27850 h 1425583"/>
              <a:gd name="connsiteX3" fmla="*/ 1720311 w 4206320"/>
              <a:gd name="connsiteY3" fmla="*/ 105342 h 1425583"/>
              <a:gd name="connsiteX4" fmla="*/ 2030278 w 4206320"/>
              <a:gd name="connsiteY4" fmla="*/ 539294 h 1425583"/>
              <a:gd name="connsiteX5" fmla="*/ 2398612 w 4206320"/>
              <a:gd name="connsiteY5" fmla="*/ 1120803 h 1425583"/>
              <a:gd name="connsiteX6" fmla="*/ 3008981 w 4206320"/>
              <a:gd name="connsiteY6" fmla="*/ 1378221 h 1425583"/>
              <a:gd name="connsiteX7" fmla="*/ 3502617 w 4206320"/>
              <a:gd name="connsiteY7" fmla="*/ 1422698 h 1425583"/>
              <a:gd name="connsiteX8" fmla="*/ 4206320 w 4206320"/>
              <a:gd name="connsiteY8" fmla="*/ 1424715 h 1425583"/>
              <a:gd name="connsiteX0" fmla="*/ 0 w 4298653"/>
              <a:gd name="connsiteY0" fmla="*/ 1406554 h 1425583"/>
              <a:gd name="connsiteX1" fmla="*/ 572780 w 4298653"/>
              <a:gd name="connsiteY1" fmla="*/ 492799 h 1425583"/>
              <a:gd name="connsiteX2" fmla="*/ 1177214 w 4298653"/>
              <a:gd name="connsiteY2" fmla="*/ 27850 h 1425583"/>
              <a:gd name="connsiteX3" fmla="*/ 1812644 w 4298653"/>
              <a:gd name="connsiteY3" fmla="*/ 105342 h 1425583"/>
              <a:gd name="connsiteX4" fmla="*/ 2122611 w 4298653"/>
              <a:gd name="connsiteY4" fmla="*/ 539294 h 1425583"/>
              <a:gd name="connsiteX5" fmla="*/ 2490945 w 4298653"/>
              <a:gd name="connsiteY5" fmla="*/ 1120803 h 1425583"/>
              <a:gd name="connsiteX6" fmla="*/ 3101314 w 4298653"/>
              <a:gd name="connsiteY6" fmla="*/ 1378221 h 1425583"/>
              <a:gd name="connsiteX7" fmla="*/ 3594950 w 4298653"/>
              <a:gd name="connsiteY7" fmla="*/ 1422698 h 1425583"/>
              <a:gd name="connsiteX8" fmla="*/ 4298653 w 4298653"/>
              <a:gd name="connsiteY8" fmla="*/ 1424715 h 1425583"/>
              <a:gd name="connsiteX0" fmla="*/ 0 w 4298653"/>
              <a:gd name="connsiteY0" fmla="*/ 1366643 h 1385672"/>
              <a:gd name="connsiteX1" fmla="*/ 572780 w 4298653"/>
              <a:gd name="connsiteY1" fmla="*/ 452888 h 1385672"/>
              <a:gd name="connsiteX2" fmla="*/ 1029480 w 4298653"/>
              <a:gd name="connsiteY2" fmla="*/ 41861 h 1385672"/>
              <a:gd name="connsiteX3" fmla="*/ 1812644 w 4298653"/>
              <a:gd name="connsiteY3" fmla="*/ 65431 h 1385672"/>
              <a:gd name="connsiteX4" fmla="*/ 2122611 w 4298653"/>
              <a:gd name="connsiteY4" fmla="*/ 499383 h 1385672"/>
              <a:gd name="connsiteX5" fmla="*/ 2490945 w 4298653"/>
              <a:gd name="connsiteY5" fmla="*/ 1080892 h 1385672"/>
              <a:gd name="connsiteX6" fmla="*/ 3101314 w 4298653"/>
              <a:gd name="connsiteY6" fmla="*/ 1338310 h 1385672"/>
              <a:gd name="connsiteX7" fmla="*/ 3594950 w 4298653"/>
              <a:gd name="connsiteY7" fmla="*/ 1382787 h 1385672"/>
              <a:gd name="connsiteX8" fmla="*/ 4298653 w 4298653"/>
              <a:gd name="connsiteY8" fmla="*/ 1384804 h 1385672"/>
              <a:gd name="connsiteX0" fmla="*/ 0 w 4298653"/>
              <a:gd name="connsiteY0" fmla="*/ 1398577 h 1417606"/>
              <a:gd name="connsiteX1" fmla="*/ 572780 w 4298653"/>
              <a:gd name="connsiteY1" fmla="*/ 484822 h 1417606"/>
              <a:gd name="connsiteX2" fmla="*/ 1029480 w 4298653"/>
              <a:gd name="connsiteY2" fmla="*/ 73795 h 1417606"/>
              <a:gd name="connsiteX3" fmla="*/ 1627977 w 4298653"/>
              <a:gd name="connsiteY3" fmla="*/ 43444 h 1417606"/>
              <a:gd name="connsiteX4" fmla="*/ 2122611 w 4298653"/>
              <a:gd name="connsiteY4" fmla="*/ 531317 h 1417606"/>
              <a:gd name="connsiteX5" fmla="*/ 2490945 w 4298653"/>
              <a:gd name="connsiteY5" fmla="*/ 1112826 h 1417606"/>
              <a:gd name="connsiteX6" fmla="*/ 3101314 w 4298653"/>
              <a:gd name="connsiteY6" fmla="*/ 1370244 h 1417606"/>
              <a:gd name="connsiteX7" fmla="*/ 3594950 w 4298653"/>
              <a:gd name="connsiteY7" fmla="*/ 1414721 h 1417606"/>
              <a:gd name="connsiteX8" fmla="*/ 4298653 w 4298653"/>
              <a:gd name="connsiteY8" fmla="*/ 1416738 h 1417606"/>
              <a:gd name="connsiteX0" fmla="*/ 0 w 4298653"/>
              <a:gd name="connsiteY0" fmla="*/ 1401917 h 1420946"/>
              <a:gd name="connsiteX1" fmla="*/ 480448 w 4298653"/>
              <a:gd name="connsiteY1" fmla="*/ 555563 h 1420946"/>
              <a:gd name="connsiteX2" fmla="*/ 1029480 w 4298653"/>
              <a:gd name="connsiteY2" fmla="*/ 77135 h 1420946"/>
              <a:gd name="connsiteX3" fmla="*/ 1627977 w 4298653"/>
              <a:gd name="connsiteY3" fmla="*/ 46784 h 1420946"/>
              <a:gd name="connsiteX4" fmla="*/ 2122611 w 4298653"/>
              <a:gd name="connsiteY4" fmla="*/ 534657 h 1420946"/>
              <a:gd name="connsiteX5" fmla="*/ 2490945 w 4298653"/>
              <a:gd name="connsiteY5" fmla="*/ 1116166 h 1420946"/>
              <a:gd name="connsiteX6" fmla="*/ 3101314 w 4298653"/>
              <a:gd name="connsiteY6" fmla="*/ 1373584 h 1420946"/>
              <a:gd name="connsiteX7" fmla="*/ 3594950 w 4298653"/>
              <a:gd name="connsiteY7" fmla="*/ 1418061 h 1420946"/>
              <a:gd name="connsiteX8" fmla="*/ 4298653 w 4298653"/>
              <a:gd name="connsiteY8" fmla="*/ 1420078 h 1420946"/>
              <a:gd name="connsiteX0" fmla="*/ 0 w 4298653"/>
              <a:gd name="connsiteY0" fmla="*/ 1401917 h 1420946"/>
              <a:gd name="connsiteX1" fmla="*/ 480448 w 4298653"/>
              <a:gd name="connsiteY1" fmla="*/ 555563 h 1420946"/>
              <a:gd name="connsiteX2" fmla="*/ 937147 w 4298653"/>
              <a:gd name="connsiteY2" fmla="*/ 77135 h 1420946"/>
              <a:gd name="connsiteX3" fmla="*/ 1627977 w 4298653"/>
              <a:gd name="connsiteY3" fmla="*/ 46784 h 1420946"/>
              <a:gd name="connsiteX4" fmla="*/ 2122611 w 4298653"/>
              <a:gd name="connsiteY4" fmla="*/ 534657 h 1420946"/>
              <a:gd name="connsiteX5" fmla="*/ 2490945 w 4298653"/>
              <a:gd name="connsiteY5" fmla="*/ 1116166 h 1420946"/>
              <a:gd name="connsiteX6" fmla="*/ 3101314 w 4298653"/>
              <a:gd name="connsiteY6" fmla="*/ 1373584 h 1420946"/>
              <a:gd name="connsiteX7" fmla="*/ 3594950 w 4298653"/>
              <a:gd name="connsiteY7" fmla="*/ 1418061 h 1420946"/>
              <a:gd name="connsiteX8" fmla="*/ 4298653 w 4298653"/>
              <a:gd name="connsiteY8" fmla="*/ 1420078 h 1420946"/>
              <a:gd name="connsiteX0" fmla="*/ 0 w 4612587"/>
              <a:gd name="connsiteY0" fmla="*/ 1455839 h 1455839"/>
              <a:gd name="connsiteX1" fmla="*/ 794382 w 4612587"/>
              <a:gd name="connsiteY1" fmla="*/ 555563 h 1455839"/>
              <a:gd name="connsiteX2" fmla="*/ 1251081 w 4612587"/>
              <a:gd name="connsiteY2" fmla="*/ 77135 h 1455839"/>
              <a:gd name="connsiteX3" fmla="*/ 1941911 w 4612587"/>
              <a:gd name="connsiteY3" fmla="*/ 46784 h 1455839"/>
              <a:gd name="connsiteX4" fmla="*/ 2436545 w 4612587"/>
              <a:gd name="connsiteY4" fmla="*/ 534657 h 1455839"/>
              <a:gd name="connsiteX5" fmla="*/ 2804879 w 4612587"/>
              <a:gd name="connsiteY5" fmla="*/ 1116166 h 1455839"/>
              <a:gd name="connsiteX6" fmla="*/ 3415248 w 4612587"/>
              <a:gd name="connsiteY6" fmla="*/ 1373584 h 1455839"/>
              <a:gd name="connsiteX7" fmla="*/ 3908884 w 4612587"/>
              <a:gd name="connsiteY7" fmla="*/ 1418061 h 1455839"/>
              <a:gd name="connsiteX8" fmla="*/ 4612587 w 4612587"/>
              <a:gd name="connsiteY8" fmla="*/ 1420078 h 1455839"/>
              <a:gd name="connsiteX0" fmla="*/ 0 w 4612587"/>
              <a:gd name="connsiteY0" fmla="*/ 1455839 h 1455839"/>
              <a:gd name="connsiteX1" fmla="*/ 794382 w 4612587"/>
              <a:gd name="connsiteY1" fmla="*/ 555563 h 1455839"/>
              <a:gd name="connsiteX2" fmla="*/ 1251081 w 4612587"/>
              <a:gd name="connsiteY2" fmla="*/ 77135 h 1455839"/>
              <a:gd name="connsiteX3" fmla="*/ 1941911 w 4612587"/>
              <a:gd name="connsiteY3" fmla="*/ 46784 h 1455839"/>
              <a:gd name="connsiteX4" fmla="*/ 2436545 w 4612587"/>
              <a:gd name="connsiteY4" fmla="*/ 534657 h 1455839"/>
              <a:gd name="connsiteX5" fmla="*/ 2804879 w 4612587"/>
              <a:gd name="connsiteY5" fmla="*/ 1116166 h 1455839"/>
              <a:gd name="connsiteX6" fmla="*/ 3415248 w 4612587"/>
              <a:gd name="connsiteY6" fmla="*/ 1373584 h 1455839"/>
              <a:gd name="connsiteX7" fmla="*/ 3908884 w 4612587"/>
              <a:gd name="connsiteY7" fmla="*/ 1418061 h 1455839"/>
              <a:gd name="connsiteX8" fmla="*/ 4612587 w 4612587"/>
              <a:gd name="connsiteY8" fmla="*/ 1420078 h 1455839"/>
              <a:gd name="connsiteX0" fmla="*/ 0 w 4612587"/>
              <a:gd name="connsiteY0" fmla="*/ 1455839 h 1455839"/>
              <a:gd name="connsiteX1" fmla="*/ 794382 w 4612587"/>
              <a:gd name="connsiteY1" fmla="*/ 555563 h 1455839"/>
              <a:gd name="connsiteX2" fmla="*/ 1251081 w 4612587"/>
              <a:gd name="connsiteY2" fmla="*/ 77135 h 1455839"/>
              <a:gd name="connsiteX3" fmla="*/ 1941911 w 4612587"/>
              <a:gd name="connsiteY3" fmla="*/ 46784 h 1455839"/>
              <a:gd name="connsiteX4" fmla="*/ 2436545 w 4612587"/>
              <a:gd name="connsiteY4" fmla="*/ 534657 h 1455839"/>
              <a:gd name="connsiteX5" fmla="*/ 2804879 w 4612587"/>
              <a:gd name="connsiteY5" fmla="*/ 1116166 h 1455839"/>
              <a:gd name="connsiteX6" fmla="*/ 3415248 w 4612587"/>
              <a:gd name="connsiteY6" fmla="*/ 1373584 h 1455839"/>
              <a:gd name="connsiteX7" fmla="*/ 3908884 w 4612587"/>
              <a:gd name="connsiteY7" fmla="*/ 1418061 h 1455839"/>
              <a:gd name="connsiteX8" fmla="*/ 4612587 w 4612587"/>
              <a:gd name="connsiteY8" fmla="*/ 1420078 h 1455839"/>
              <a:gd name="connsiteX0" fmla="*/ 0 w 4612587"/>
              <a:gd name="connsiteY0" fmla="*/ 1465488 h 1465488"/>
              <a:gd name="connsiteX1" fmla="*/ 683581 w 4612587"/>
              <a:gd name="connsiteY1" fmla="*/ 740457 h 1465488"/>
              <a:gd name="connsiteX2" fmla="*/ 1251081 w 4612587"/>
              <a:gd name="connsiteY2" fmla="*/ 86784 h 1465488"/>
              <a:gd name="connsiteX3" fmla="*/ 1941911 w 4612587"/>
              <a:gd name="connsiteY3" fmla="*/ 56433 h 1465488"/>
              <a:gd name="connsiteX4" fmla="*/ 2436545 w 4612587"/>
              <a:gd name="connsiteY4" fmla="*/ 544306 h 1465488"/>
              <a:gd name="connsiteX5" fmla="*/ 2804879 w 4612587"/>
              <a:gd name="connsiteY5" fmla="*/ 1125815 h 1465488"/>
              <a:gd name="connsiteX6" fmla="*/ 3415248 w 4612587"/>
              <a:gd name="connsiteY6" fmla="*/ 1383233 h 1465488"/>
              <a:gd name="connsiteX7" fmla="*/ 3908884 w 4612587"/>
              <a:gd name="connsiteY7" fmla="*/ 1427710 h 1465488"/>
              <a:gd name="connsiteX8" fmla="*/ 4612587 w 4612587"/>
              <a:gd name="connsiteY8" fmla="*/ 1429727 h 1465488"/>
              <a:gd name="connsiteX0" fmla="*/ 0 w 4612587"/>
              <a:gd name="connsiteY0" fmla="*/ 1465488 h 1465488"/>
              <a:gd name="connsiteX1" fmla="*/ 683581 w 4612587"/>
              <a:gd name="connsiteY1" fmla="*/ 740457 h 1465488"/>
              <a:gd name="connsiteX2" fmla="*/ 1251081 w 4612587"/>
              <a:gd name="connsiteY2" fmla="*/ 86784 h 1465488"/>
              <a:gd name="connsiteX3" fmla="*/ 1941911 w 4612587"/>
              <a:gd name="connsiteY3" fmla="*/ 56433 h 1465488"/>
              <a:gd name="connsiteX4" fmla="*/ 2436545 w 4612587"/>
              <a:gd name="connsiteY4" fmla="*/ 544306 h 1465488"/>
              <a:gd name="connsiteX5" fmla="*/ 2804879 w 4612587"/>
              <a:gd name="connsiteY5" fmla="*/ 1125815 h 1465488"/>
              <a:gd name="connsiteX6" fmla="*/ 3415248 w 4612587"/>
              <a:gd name="connsiteY6" fmla="*/ 1383233 h 1465488"/>
              <a:gd name="connsiteX7" fmla="*/ 3908884 w 4612587"/>
              <a:gd name="connsiteY7" fmla="*/ 1427710 h 1465488"/>
              <a:gd name="connsiteX8" fmla="*/ 4612587 w 4612587"/>
              <a:gd name="connsiteY8" fmla="*/ 1429727 h 1465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2587" h="1465488">
                <a:moveTo>
                  <a:pt x="0" y="1465488"/>
                </a:moveTo>
                <a:cubicBezTo>
                  <a:pt x="463750" y="1276279"/>
                  <a:pt x="530468" y="983722"/>
                  <a:pt x="683581" y="740457"/>
                </a:cubicBezTo>
                <a:cubicBezTo>
                  <a:pt x="836694" y="497192"/>
                  <a:pt x="1041359" y="200788"/>
                  <a:pt x="1251081" y="86784"/>
                </a:cubicBezTo>
                <a:cubicBezTo>
                  <a:pt x="1460803" y="-27220"/>
                  <a:pt x="1744334" y="-19821"/>
                  <a:pt x="1941911" y="56433"/>
                </a:cubicBezTo>
                <a:cubicBezTo>
                  <a:pt x="2139488" y="132687"/>
                  <a:pt x="2292717" y="366076"/>
                  <a:pt x="2436545" y="544306"/>
                </a:cubicBezTo>
                <a:cubicBezTo>
                  <a:pt x="2580373" y="722536"/>
                  <a:pt x="2641762" y="985994"/>
                  <a:pt x="2804879" y="1125815"/>
                </a:cubicBezTo>
                <a:cubicBezTo>
                  <a:pt x="2967996" y="1265636"/>
                  <a:pt x="3231247" y="1332917"/>
                  <a:pt x="3415248" y="1383233"/>
                </a:cubicBezTo>
                <a:cubicBezTo>
                  <a:pt x="3599249" y="1433549"/>
                  <a:pt x="3709328" y="1419961"/>
                  <a:pt x="3908884" y="1427710"/>
                </a:cubicBezTo>
                <a:cubicBezTo>
                  <a:pt x="4108441" y="1435459"/>
                  <a:pt x="4519597" y="1424561"/>
                  <a:pt x="4612587" y="1429727"/>
                </a:cubicBezTo>
              </a:path>
            </a:pathLst>
          </a:custGeom>
          <a:solidFill>
            <a:schemeClr val="bg1">
              <a:lumMod val="75000"/>
            </a:schemeClr>
          </a:solidFill>
          <a:ln>
            <a:solidFill>
              <a:schemeClr val="accent1">
                <a:shade val="95000"/>
                <a:satMod val="105000"/>
              </a:schemeClr>
            </a:solidFill>
          </a:ln>
          <a:scene3d>
            <a:camera prst="orthographicFront">
              <a:rot lat="1800000" lon="3510000" rev="12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lIns="32917" tIns="16458" rIns="32917" bIns="16458" rtlCol="0" anchor="ctr"/>
          <a:lstStyle/>
          <a:p>
            <a:pPr algn="ctr" defTabSz="329175" fontAlgn="auto">
              <a:spcBef>
                <a:spcPts val="0"/>
              </a:spcBef>
              <a:spcAft>
                <a:spcPts val="0"/>
              </a:spcAft>
            </a:pPr>
            <a:endParaRPr lang="en-US" sz="600" b="0">
              <a:solidFill>
                <a:prstClr val="white"/>
              </a:solidFill>
              <a:latin typeface="Calibri"/>
            </a:endParaRPr>
          </a:p>
        </p:txBody>
      </p:sp>
      <p:cxnSp>
        <p:nvCxnSpPr>
          <p:cNvPr id="275" name="Straight Arrow Connector 274"/>
          <p:cNvCxnSpPr/>
          <p:nvPr/>
        </p:nvCxnSpPr>
        <p:spPr>
          <a:xfrm flipV="1">
            <a:off x="4821000" y="4072518"/>
            <a:ext cx="632528" cy="866281"/>
          </a:xfrm>
          <a:prstGeom prst="straightConnector1">
            <a:avLst/>
          </a:prstGeom>
          <a:ln w="412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76" name="Straight Connector 275"/>
          <p:cNvCxnSpPr/>
          <p:nvPr/>
        </p:nvCxnSpPr>
        <p:spPr>
          <a:xfrm flipV="1">
            <a:off x="4982169" y="4507182"/>
            <a:ext cx="450254" cy="583267"/>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cxnSp>
        <p:nvCxnSpPr>
          <p:cNvPr id="277" name="Straight Connector 276"/>
          <p:cNvCxnSpPr/>
          <p:nvPr/>
        </p:nvCxnSpPr>
        <p:spPr>
          <a:xfrm>
            <a:off x="5108748" y="4562853"/>
            <a:ext cx="754645" cy="773355"/>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278" name="Straight Connector 277"/>
          <p:cNvCxnSpPr/>
          <p:nvPr/>
        </p:nvCxnSpPr>
        <p:spPr>
          <a:xfrm>
            <a:off x="5261003" y="4331602"/>
            <a:ext cx="770378" cy="789478"/>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279" name="Straight Connector 278"/>
          <p:cNvCxnSpPr/>
          <p:nvPr/>
        </p:nvCxnSpPr>
        <p:spPr>
          <a:xfrm>
            <a:off x="4919427" y="4797631"/>
            <a:ext cx="737432" cy="755716"/>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280" name="Freeform 279"/>
          <p:cNvSpPr/>
          <p:nvPr/>
        </p:nvSpPr>
        <p:spPr>
          <a:xfrm>
            <a:off x="4774397" y="4645334"/>
            <a:ext cx="689531" cy="413955"/>
          </a:xfrm>
          <a:custGeom>
            <a:avLst/>
            <a:gdLst>
              <a:gd name="connsiteX0" fmla="*/ 0 w 3781586"/>
              <a:gd name="connsiteY0" fmla="*/ 1298711 h 1438196"/>
              <a:gd name="connsiteX1" fmla="*/ 480447 w 3781586"/>
              <a:gd name="connsiteY1" fmla="*/ 492799 h 1438196"/>
              <a:gd name="connsiteX2" fmla="*/ 1084881 w 3781586"/>
              <a:gd name="connsiteY2" fmla="*/ 27850 h 1438196"/>
              <a:gd name="connsiteX3" fmla="*/ 1720311 w 3781586"/>
              <a:gd name="connsiteY3" fmla="*/ 105342 h 1438196"/>
              <a:gd name="connsiteX4" fmla="*/ 2030278 w 3781586"/>
              <a:gd name="connsiteY4" fmla="*/ 539294 h 1438196"/>
              <a:gd name="connsiteX5" fmla="*/ 2324745 w 3781586"/>
              <a:gd name="connsiteY5" fmla="*/ 1174725 h 1438196"/>
              <a:gd name="connsiteX6" fmla="*/ 2898183 w 3781586"/>
              <a:gd name="connsiteY6" fmla="*/ 1391701 h 1438196"/>
              <a:gd name="connsiteX7" fmla="*/ 3502617 w 3781586"/>
              <a:gd name="connsiteY7" fmla="*/ 1422698 h 1438196"/>
              <a:gd name="connsiteX8" fmla="*/ 3781586 w 3781586"/>
              <a:gd name="connsiteY8" fmla="*/ 1438196 h 1438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81586" h="1438196">
                <a:moveTo>
                  <a:pt x="0" y="1298711"/>
                </a:moveTo>
                <a:cubicBezTo>
                  <a:pt x="149817" y="1001660"/>
                  <a:pt x="299634" y="704609"/>
                  <a:pt x="480447" y="492799"/>
                </a:cubicBezTo>
                <a:cubicBezTo>
                  <a:pt x="661260" y="280989"/>
                  <a:pt x="878237" y="92426"/>
                  <a:pt x="1084881" y="27850"/>
                </a:cubicBezTo>
                <a:cubicBezTo>
                  <a:pt x="1291525" y="-36726"/>
                  <a:pt x="1562745" y="20101"/>
                  <a:pt x="1720311" y="105342"/>
                </a:cubicBezTo>
                <a:cubicBezTo>
                  <a:pt x="1877877" y="190583"/>
                  <a:pt x="1929539" y="361063"/>
                  <a:pt x="2030278" y="539294"/>
                </a:cubicBezTo>
                <a:cubicBezTo>
                  <a:pt x="2131017" y="717524"/>
                  <a:pt x="2180094" y="1032657"/>
                  <a:pt x="2324745" y="1174725"/>
                </a:cubicBezTo>
                <a:cubicBezTo>
                  <a:pt x="2469396" y="1316793"/>
                  <a:pt x="2701871" y="1350372"/>
                  <a:pt x="2898183" y="1391701"/>
                </a:cubicBezTo>
                <a:cubicBezTo>
                  <a:pt x="3094495" y="1433030"/>
                  <a:pt x="3502617" y="1422698"/>
                  <a:pt x="3502617" y="1422698"/>
                </a:cubicBezTo>
                <a:lnTo>
                  <a:pt x="3781586" y="1438196"/>
                </a:lnTo>
              </a:path>
            </a:pathLst>
          </a:custGeom>
          <a:solidFill>
            <a:schemeClr val="bg1">
              <a:lumMod val="75000"/>
            </a:schemeClr>
          </a:solidFill>
          <a:ln>
            <a:solidFill>
              <a:schemeClr val="accent1">
                <a:shade val="95000"/>
                <a:satMod val="105000"/>
              </a:schemeClr>
            </a:solidFill>
          </a:ln>
          <a:scene3d>
            <a:camera prst="orthographicFront">
              <a:rot lat="1802767" lon="3510408" rev="244956"/>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lIns="32917" tIns="16458" rIns="32917" bIns="16458" rtlCol="0" anchor="ctr"/>
          <a:lstStyle/>
          <a:p>
            <a:pPr algn="ctr" defTabSz="329175" fontAlgn="auto">
              <a:spcBef>
                <a:spcPts val="0"/>
              </a:spcBef>
              <a:spcAft>
                <a:spcPts val="0"/>
              </a:spcAft>
            </a:pPr>
            <a:endParaRPr lang="en-US" sz="600" b="0">
              <a:solidFill>
                <a:prstClr val="white"/>
              </a:solidFill>
              <a:latin typeface="Calibri"/>
            </a:endParaRPr>
          </a:p>
        </p:txBody>
      </p:sp>
      <p:cxnSp>
        <p:nvCxnSpPr>
          <p:cNvPr id="281" name="Straight Arrow Connector 280"/>
          <p:cNvCxnSpPr/>
          <p:nvPr/>
        </p:nvCxnSpPr>
        <p:spPr>
          <a:xfrm flipV="1">
            <a:off x="4821000" y="4224332"/>
            <a:ext cx="7414" cy="719721"/>
          </a:xfrm>
          <a:prstGeom prst="straightConnector1">
            <a:avLst/>
          </a:prstGeom>
          <a:ln w="412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82" name="Straight Arrow Connector 281"/>
          <p:cNvCxnSpPr/>
          <p:nvPr/>
        </p:nvCxnSpPr>
        <p:spPr>
          <a:xfrm>
            <a:off x="4821001" y="4938798"/>
            <a:ext cx="708067" cy="751242"/>
          </a:xfrm>
          <a:prstGeom prst="straightConnector1">
            <a:avLst/>
          </a:prstGeom>
          <a:ln w="412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283" name="TextBox 282"/>
          <p:cNvSpPr txBox="1"/>
          <p:nvPr/>
        </p:nvSpPr>
        <p:spPr>
          <a:xfrm rot="16200000">
            <a:off x="4375351" y="4571542"/>
            <a:ext cx="723482" cy="171737"/>
          </a:xfrm>
          <a:prstGeom prst="rect">
            <a:avLst/>
          </a:prstGeom>
          <a:noFill/>
        </p:spPr>
        <p:txBody>
          <a:bodyPr wrap="square" lIns="32917" tIns="16458" rIns="32917" bIns="16458" rtlCol="0">
            <a:spAutoFit/>
          </a:bodyPr>
          <a:lstStyle/>
          <a:p>
            <a:pPr defTabSz="329175" fontAlgn="auto">
              <a:spcBef>
                <a:spcPts val="0"/>
              </a:spcBef>
              <a:spcAft>
                <a:spcPts val="0"/>
              </a:spcAft>
            </a:pPr>
            <a:r>
              <a:rPr lang="en-US" sz="900" b="0" dirty="0">
                <a:solidFill>
                  <a:prstClr val="black"/>
                </a:solidFill>
                <a:latin typeface="Helvetica" panose="020B0604020202020204" pitchFamily="34" charset="0"/>
                <a:ea typeface="+mn-ea"/>
                <a:cs typeface="Helvetica" panose="020B0604020202020204" pitchFamily="34" charset="0"/>
              </a:rPr>
              <a:t>Frequency</a:t>
            </a:r>
          </a:p>
        </p:txBody>
      </p:sp>
      <mc:AlternateContent xmlns:mc="http://schemas.openxmlformats.org/markup-compatibility/2006" xmlns:a14="http://schemas.microsoft.com/office/drawing/2010/main">
        <mc:Choice Requires="a14">
          <p:sp>
            <p:nvSpPr>
              <p:cNvPr id="284" name="TextBox 283"/>
              <p:cNvSpPr txBox="1"/>
              <p:nvPr/>
            </p:nvSpPr>
            <p:spPr>
              <a:xfrm rot="18899588">
                <a:off x="4646222" y="4195313"/>
                <a:ext cx="873233" cy="171737"/>
              </a:xfrm>
              <a:prstGeom prst="rect">
                <a:avLst/>
              </a:prstGeom>
              <a:noFill/>
            </p:spPr>
            <p:txBody>
              <a:bodyPr wrap="square" lIns="32917" tIns="16458" rIns="32917" bIns="16458" rtlCol="0">
                <a:spAutoFit/>
              </a:bodyPr>
              <a:lstStyle/>
              <a:p>
                <a:pPr defTabSz="329175" fontAlgn="auto">
                  <a:spcBef>
                    <a:spcPts val="0"/>
                  </a:spcBef>
                  <a:spcAft>
                    <a:spcPts val="0"/>
                  </a:spcAft>
                </a:pPr>
                <a:r>
                  <a:rPr lang="en-US" sz="900" b="0" dirty="0">
                    <a:solidFill>
                      <a:prstClr val="black"/>
                    </a:solidFill>
                    <a:latin typeface="Helvetica" panose="020B0604020202020204" pitchFamily="34" charset="0"/>
                    <a:ea typeface="+mn-ea"/>
                    <a:cs typeface="Helvetica" panose="020B0604020202020204" pitchFamily="34" charset="0"/>
                  </a:rPr>
                  <a:t>Genotype ()</a:t>
                </a:r>
              </a:p>
            </p:txBody>
          </p:sp>
        </mc:Choice>
        <mc:Fallback xmlns="">
          <p:sp>
            <p:nvSpPr>
              <p:cNvPr id="284" name="TextBox 283"/>
              <p:cNvSpPr txBox="1">
                <a:spLocks noRot="1" noChangeAspect="1" noMove="1" noResize="1" noEditPoints="1" noAdjustHandles="1" noChangeArrowheads="1" noChangeShapeType="1" noTextEdit="1"/>
              </p:cNvSpPr>
              <p:nvPr/>
            </p:nvSpPr>
            <p:spPr>
              <a:xfrm rot="18899588">
                <a:off x="14794500" y="9758586"/>
                <a:ext cx="2037544" cy="461665"/>
              </a:xfrm>
              <a:prstGeom prst="rect">
                <a:avLst/>
              </a:prstGeom>
              <a:blipFill rotWithShape="0">
                <a:blip r:embed="rId18"/>
                <a:stretch>
                  <a:fillRect l="-5517" t="-3780" r="-7931" b="-927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5" name="TextBox 284"/>
              <p:cNvSpPr txBox="1"/>
              <p:nvPr/>
            </p:nvSpPr>
            <p:spPr>
              <a:xfrm rot="2268499">
                <a:off x="4630862" y="5378238"/>
                <a:ext cx="803629" cy="171737"/>
              </a:xfrm>
              <a:prstGeom prst="rect">
                <a:avLst/>
              </a:prstGeom>
              <a:noFill/>
            </p:spPr>
            <p:txBody>
              <a:bodyPr wrap="square" lIns="32917" tIns="16458" rIns="32917" bIns="16458" rtlCol="0">
                <a:spAutoFit/>
              </a:bodyPr>
              <a:lstStyle/>
              <a:p>
                <a:pPr defTabSz="329175" fontAlgn="auto">
                  <a:spcBef>
                    <a:spcPts val="0"/>
                  </a:spcBef>
                  <a:spcAft>
                    <a:spcPts val="0"/>
                  </a:spcAft>
                </a:pPr>
                <a:r>
                  <a:rPr lang="en-US" sz="900" b="0" dirty="0">
                    <a:solidFill>
                      <a:prstClr val="black"/>
                    </a:solidFill>
                    <a:latin typeface="Helvetica" panose="020B0604020202020204" pitchFamily="34" charset="0"/>
                    <a:ea typeface="+mn-ea"/>
                    <a:cs typeface="Helvetica" panose="020B0604020202020204" pitchFamily="34" charset="0"/>
                  </a:rPr>
                  <a:t>Expression (</a:t>
                </a:r>
              </a:p>
            </p:txBody>
          </p:sp>
        </mc:Choice>
        <mc:Fallback xmlns="">
          <p:sp>
            <p:nvSpPr>
              <p:cNvPr id="285" name="TextBox 284"/>
              <p:cNvSpPr txBox="1">
                <a:spLocks noRot="1" noChangeAspect="1" noMove="1" noResize="1" noEditPoints="1" noAdjustHandles="1" noChangeArrowheads="1" noChangeShapeType="1" noTextEdit="1"/>
              </p:cNvSpPr>
              <p:nvPr/>
            </p:nvSpPr>
            <p:spPr>
              <a:xfrm rot="2268499">
                <a:off x="14407123" y="12518749"/>
                <a:ext cx="2500180" cy="461665"/>
              </a:xfrm>
              <a:prstGeom prst="rect">
                <a:avLst/>
              </a:prstGeom>
              <a:blipFill rotWithShape="0">
                <a:blip r:embed="rId19"/>
                <a:stretch>
                  <a:fillRect l="-7008" t="-4473"/>
                </a:stretch>
              </a:blipFill>
            </p:spPr>
            <p:txBody>
              <a:bodyPr/>
              <a:lstStyle/>
              <a:p>
                <a:r>
                  <a:rPr lang="en-US">
                    <a:noFill/>
                  </a:rPr>
                  <a:t> </a:t>
                </a:r>
              </a:p>
            </p:txBody>
          </p:sp>
        </mc:Fallback>
      </mc:AlternateContent>
      <p:sp>
        <p:nvSpPr>
          <p:cNvPr id="286" name="TextBox 285"/>
          <p:cNvSpPr txBox="1"/>
          <p:nvPr/>
        </p:nvSpPr>
        <p:spPr>
          <a:xfrm rot="18724276">
            <a:off x="4826389" y="4659806"/>
            <a:ext cx="130597" cy="171737"/>
          </a:xfrm>
          <a:prstGeom prst="rect">
            <a:avLst/>
          </a:prstGeom>
          <a:noFill/>
        </p:spPr>
        <p:txBody>
          <a:bodyPr wrap="none" lIns="32917" tIns="16458" rIns="32917" bIns="16458" rtlCol="0">
            <a:spAutoFit/>
          </a:bodyPr>
          <a:lstStyle/>
          <a:p>
            <a:pPr defTabSz="329175" fontAlgn="auto">
              <a:spcBef>
                <a:spcPts val="0"/>
              </a:spcBef>
              <a:spcAft>
                <a:spcPts val="0"/>
              </a:spcAft>
            </a:pPr>
            <a:r>
              <a:rPr lang="en-US" sz="900" b="0" dirty="0">
                <a:solidFill>
                  <a:prstClr val="black"/>
                </a:solidFill>
                <a:latin typeface="Calibri"/>
                <a:ea typeface="+mn-ea"/>
                <a:cs typeface="+mn-cs"/>
              </a:rPr>
              <a:t>0</a:t>
            </a:r>
          </a:p>
        </p:txBody>
      </p:sp>
      <p:sp>
        <p:nvSpPr>
          <p:cNvPr id="287" name="TextBox 286"/>
          <p:cNvSpPr txBox="1"/>
          <p:nvPr/>
        </p:nvSpPr>
        <p:spPr>
          <a:xfrm rot="18835040">
            <a:off x="4999292" y="4423734"/>
            <a:ext cx="124974" cy="171737"/>
          </a:xfrm>
          <a:prstGeom prst="rect">
            <a:avLst/>
          </a:prstGeom>
          <a:noFill/>
        </p:spPr>
        <p:txBody>
          <a:bodyPr wrap="none" lIns="32917" tIns="16458" rIns="32917" bIns="16458" rtlCol="0">
            <a:spAutoFit/>
          </a:bodyPr>
          <a:lstStyle/>
          <a:p>
            <a:pPr defTabSz="329175" fontAlgn="auto">
              <a:spcBef>
                <a:spcPts val="0"/>
              </a:spcBef>
              <a:spcAft>
                <a:spcPts val="0"/>
              </a:spcAft>
            </a:pPr>
            <a:r>
              <a:rPr lang="en-US" sz="900" b="0" dirty="0">
                <a:solidFill>
                  <a:prstClr val="black"/>
                </a:solidFill>
                <a:latin typeface="Calibri"/>
                <a:ea typeface="+mn-ea"/>
                <a:cs typeface="+mn-cs"/>
              </a:rPr>
              <a:t>1</a:t>
            </a:r>
          </a:p>
        </p:txBody>
      </p:sp>
      <p:sp>
        <p:nvSpPr>
          <p:cNvPr id="288" name="TextBox 287"/>
          <p:cNvSpPr txBox="1"/>
          <p:nvPr/>
        </p:nvSpPr>
        <p:spPr>
          <a:xfrm rot="18804596">
            <a:off x="5150900" y="4205409"/>
            <a:ext cx="130597" cy="171737"/>
          </a:xfrm>
          <a:prstGeom prst="rect">
            <a:avLst/>
          </a:prstGeom>
          <a:noFill/>
        </p:spPr>
        <p:txBody>
          <a:bodyPr wrap="none" lIns="32917" tIns="16458" rIns="32917" bIns="16458" rtlCol="0">
            <a:spAutoFit/>
          </a:bodyPr>
          <a:lstStyle/>
          <a:p>
            <a:pPr defTabSz="329175" fontAlgn="auto">
              <a:spcBef>
                <a:spcPts val="0"/>
              </a:spcBef>
              <a:spcAft>
                <a:spcPts val="0"/>
              </a:spcAft>
            </a:pPr>
            <a:r>
              <a:rPr lang="en-US" sz="900" b="0" dirty="0">
                <a:solidFill>
                  <a:prstClr val="black"/>
                </a:solidFill>
                <a:latin typeface="Calibri"/>
                <a:ea typeface="+mn-ea"/>
                <a:cs typeface="+mn-cs"/>
              </a:rPr>
              <a:t>2</a:t>
            </a:r>
          </a:p>
        </p:txBody>
      </p:sp>
      <p:sp>
        <p:nvSpPr>
          <p:cNvPr id="289" name="Freeform 288"/>
          <p:cNvSpPr/>
          <p:nvPr/>
        </p:nvSpPr>
        <p:spPr>
          <a:xfrm>
            <a:off x="4896552" y="4519497"/>
            <a:ext cx="1025308" cy="366375"/>
          </a:xfrm>
          <a:custGeom>
            <a:avLst/>
            <a:gdLst>
              <a:gd name="connsiteX0" fmla="*/ 0 w 4720281"/>
              <a:gd name="connsiteY0" fmla="*/ 1734853 h 1737230"/>
              <a:gd name="connsiteX1" fmla="*/ 766119 w 4720281"/>
              <a:gd name="connsiteY1" fmla="*/ 1660713 h 1737230"/>
              <a:gd name="connsiteX2" fmla="*/ 1161535 w 4720281"/>
              <a:gd name="connsiteY2" fmla="*/ 1413578 h 1737230"/>
              <a:gd name="connsiteX3" fmla="*/ 1507524 w 4720281"/>
              <a:gd name="connsiteY3" fmla="*/ 1067589 h 1737230"/>
              <a:gd name="connsiteX4" fmla="*/ 1631092 w 4720281"/>
              <a:gd name="connsiteY4" fmla="*/ 622745 h 1737230"/>
              <a:gd name="connsiteX5" fmla="*/ 1705232 w 4720281"/>
              <a:gd name="connsiteY5" fmla="*/ 301470 h 1737230"/>
              <a:gd name="connsiteX6" fmla="*/ 1878227 w 4720281"/>
              <a:gd name="connsiteY6" fmla="*/ 103762 h 1737230"/>
              <a:gd name="connsiteX7" fmla="*/ 2545492 w 4720281"/>
              <a:gd name="connsiteY7" fmla="*/ 4908 h 1737230"/>
              <a:gd name="connsiteX8" fmla="*/ 3015049 w 4720281"/>
              <a:gd name="connsiteY8" fmla="*/ 252043 h 1737230"/>
              <a:gd name="connsiteX9" fmla="*/ 3361038 w 4720281"/>
              <a:gd name="connsiteY9" fmla="*/ 820453 h 1737230"/>
              <a:gd name="connsiteX10" fmla="*/ 3534032 w 4720281"/>
              <a:gd name="connsiteY10" fmla="*/ 1265297 h 1737230"/>
              <a:gd name="connsiteX11" fmla="*/ 3756454 w 4720281"/>
              <a:gd name="connsiteY11" fmla="*/ 1611286 h 1737230"/>
              <a:gd name="connsiteX12" fmla="*/ 4102443 w 4720281"/>
              <a:gd name="connsiteY12" fmla="*/ 1710140 h 1737230"/>
              <a:gd name="connsiteX13" fmla="*/ 4497860 w 4720281"/>
              <a:gd name="connsiteY13" fmla="*/ 1734853 h 1737230"/>
              <a:gd name="connsiteX14" fmla="*/ 4720281 w 4720281"/>
              <a:gd name="connsiteY14" fmla="*/ 1734853 h 1737230"/>
              <a:gd name="connsiteX0" fmla="*/ 0 w 4720281"/>
              <a:gd name="connsiteY0" fmla="*/ 1739406 h 1741783"/>
              <a:gd name="connsiteX1" fmla="*/ 766119 w 4720281"/>
              <a:gd name="connsiteY1" fmla="*/ 1665266 h 1741783"/>
              <a:gd name="connsiteX2" fmla="*/ 1161535 w 4720281"/>
              <a:gd name="connsiteY2" fmla="*/ 1418131 h 1741783"/>
              <a:gd name="connsiteX3" fmla="*/ 1507524 w 4720281"/>
              <a:gd name="connsiteY3" fmla="*/ 1072142 h 1741783"/>
              <a:gd name="connsiteX4" fmla="*/ 1631092 w 4720281"/>
              <a:gd name="connsiteY4" fmla="*/ 627298 h 1741783"/>
              <a:gd name="connsiteX5" fmla="*/ 1878227 w 4720281"/>
              <a:gd name="connsiteY5" fmla="*/ 108315 h 1741783"/>
              <a:gd name="connsiteX6" fmla="*/ 2545492 w 4720281"/>
              <a:gd name="connsiteY6" fmla="*/ 9461 h 1741783"/>
              <a:gd name="connsiteX7" fmla="*/ 3015049 w 4720281"/>
              <a:gd name="connsiteY7" fmla="*/ 256596 h 1741783"/>
              <a:gd name="connsiteX8" fmla="*/ 3361038 w 4720281"/>
              <a:gd name="connsiteY8" fmla="*/ 825006 h 1741783"/>
              <a:gd name="connsiteX9" fmla="*/ 3534032 w 4720281"/>
              <a:gd name="connsiteY9" fmla="*/ 1269850 h 1741783"/>
              <a:gd name="connsiteX10" fmla="*/ 3756454 w 4720281"/>
              <a:gd name="connsiteY10" fmla="*/ 1615839 h 1741783"/>
              <a:gd name="connsiteX11" fmla="*/ 4102443 w 4720281"/>
              <a:gd name="connsiteY11" fmla="*/ 1714693 h 1741783"/>
              <a:gd name="connsiteX12" fmla="*/ 4497860 w 4720281"/>
              <a:gd name="connsiteY12" fmla="*/ 1739406 h 1741783"/>
              <a:gd name="connsiteX13" fmla="*/ 4720281 w 4720281"/>
              <a:gd name="connsiteY13" fmla="*/ 1739406 h 1741783"/>
              <a:gd name="connsiteX0" fmla="*/ 0 w 4720281"/>
              <a:gd name="connsiteY0" fmla="*/ 1739406 h 1741783"/>
              <a:gd name="connsiteX1" fmla="*/ 766119 w 4720281"/>
              <a:gd name="connsiteY1" fmla="*/ 1665266 h 1741783"/>
              <a:gd name="connsiteX2" fmla="*/ 1161535 w 4720281"/>
              <a:gd name="connsiteY2" fmla="*/ 1418131 h 1741783"/>
              <a:gd name="connsiteX3" fmla="*/ 1507524 w 4720281"/>
              <a:gd name="connsiteY3" fmla="*/ 1072142 h 1741783"/>
              <a:gd name="connsiteX4" fmla="*/ 1631092 w 4720281"/>
              <a:gd name="connsiteY4" fmla="*/ 627298 h 1741783"/>
              <a:gd name="connsiteX5" fmla="*/ 1977081 w 4720281"/>
              <a:gd name="connsiteY5" fmla="*/ 108315 h 1741783"/>
              <a:gd name="connsiteX6" fmla="*/ 2545492 w 4720281"/>
              <a:gd name="connsiteY6" fmla="*/ 9461 h 1741783"/>
              <a:gd name="connsiteX7" fmla="*/ 3015049 w 4720281"/>
              <a:gd name="connsiteY7" fmla="*/ 256596 h 1741783"/>
              <a:gd name="connsiteX8" fmla="*/ 3361038 w 4720281"/>
              <a:gd name="connsiteY8" fmla="*/ 825006 h 1741783"/>
              <a:gd name="connsiteX9" fmla="*/ 3534032 w 4720281"/>
              <a:gd name="connsiteY9" fmla="*/ 1269850 h 1741783"/>
              <a:gd name="connsiteX10" fmla="*/ 3756454 w 4720281"/>
              <a:gd name="connsiteY10" fmla="*/ 1615839 h 1741783"/>
              <a:gd name="connsiteX11" fmla="*/ 4102443 w 4720281"/>
              <a:gd name="connsiteY11" fmla="*/ 1714693 h 1741783"/>
              <a:gd name="connsiteX12" fmla="*/ 4497860 w 4720281"/>
              <a:gd name="connsiteY12" fmla="*/ 1739406 h 1741783"/>
              <a:gd name="connsiteX13" fmla="*/ 4720281 w 4720281"/>
              <a:gd name="connsiteY13" fmla="*/ 1739406 h 1741783"/>
              <a:gd name="connsiteX0" fmla="*/ 0 w 4720281"/>
              <a:gd name="connsiteY0" fmla="*/ 1739406 h 1741783"/>
              <a:gd name="connsiteX1" fmla="*/ 766119 w 4720281"/>
              <a:gd name="connsiteY1" fmla="*/ 1665266 h 1741783"/>
              <a:gd name="connsiteX2" fmla="*/ 1161535 w 4720281"/>
              <a:gd name="connsiteY2" fmla="*/ 1418131 h 1741783"/>
              <a:gd name="connsiteX3" fmla="*/ 1482810 w 4720281"/>
              <a:gd name="connsiteY3" fmla="*/ 1072142 h 1741783"/>
              <a:gd name="connsiteX4" fmla="*/ 1631092 w 4720281"/>
              <a:gd name="connsiteY4" fmla="*/ 627298 h 1741783"/>
              <a:gd name="connsiteX5" fmla="*/ 1977081 w 4720281"/>
              <a:gd name="connsiteY5" fmla="*/ 108315 h 1741783"/>
              <a:gd name="connsiteX6" fmla="*/ 2545492 w 4720281"/>
              <a:gd name="connsiteY6" fmla="*/ 9461 h 1741783"/>
              <a:gd name="connsiteX7" fmla="*/ 3015049 w 4720281"/>
              <a:gd name="connsiteY7" fmla="*/ 256596 h 1741783"/>
              <a:gd name="connsiteX8" fmla="*/ 3361038 w 4720281"/>
              <a:gd name="connsiteY8" fmla="*/ 825006 h 1741783"/>
              <a:gd name="connsiteX9" fmla="*/ 3534032 w 4720281"/>
              <a:gd name="connsiteY9" fmla="*/ 1269850 h 1741783"/>
              <a:gd name="connsiteX10" fmla="*/ 3756454 w 4720281"/>
              <a:gd name="connsiteY10" fmla="*/ 1615839 h 1741783"/>
              <a:gd name="connsiteX11" fmla="*/ 4102443 w 4720281"/>
              <a:gd name="connsiteY11" fmla="*/ 1714693 h 1741783"/>
              <a:gd name="connsiteX12" fmla="*/ 4497860 w 4720281"/>
              <a:gd name="connsiteY12" fmla="*/ 1739406 h 1741783"/>
              <a:gd name="connsiteX13" fmla="*/ 4720281 w 4720281"/>
              <a:gd name="connsiteY13" fmla="*/ 1739406 h 1741783"/>
              <a:gd name="connsiteX0" fmla="*/ 0 w 4794422"/>
              <a:gd name="connsiteY0" fmla="*/ 1714692 h 1741783"/>
              <a:gd name="connsiteX1" fmla="*/ 840260 w 4794422"/>
              <a:gd name="connsiteY1" fmla="*/ 1665266 h 1741783"/>
              <a:gd name="connsiteX2" fmla="*/ 1235676 w 4794422"/>
              <a:gd name="connsiteY2" fmla="*/ 1418131 h 1741783"/>
              <a:gd name="connsiteX3" fmla="*/ 1556951 w 4794422"/>
              <a:gd name="connsiteY3" fmla="*/ 1072142 h 1741783"/>
              <a:gd name="connsiteX4" fmla="*/ 1705233 w 4794422"/>
              <a:gd name="connsiteY4" fmla="*/ 627298 h 1741783"/>
              <a:gd name="connsiteX5" fmla="*/ 2051222 w 4794422"/>
              <a:gd name="connsiteY5" fmla="*/ 108315 h 1741783"/>
              <a:gd name="connsiteX6" fmla="*/ 2619633 w 4794422"/>
              <a:gd name="connsiteY6" fmla="*/ 9461 h 1741783"/>
              <a:gd name="connsiteX7" fmla="*/ 3089190 w 4794422"/>
              <a:gd name="connsiteY7" fmla="*/ 256596 h 1741783"/>
              <a:gd name="connsiteX8" fmla="*/ 3435179 w 4794422"/>
              <a:gd name="connsiteY8" fmla="*/ 825006 h 1741783"/>
              <a:gd name="connsiteX9" fmla="*/ 3608173 w 4794422"/>
              <a:gd name="connsiteY9" fmla="*/ 1269850 h 1741783"/>
              <a:gd name="connsiteX10" fmla="*/ 3830595 w 4794422"/>
              <a:gd name="connsiteY10" fmla="*/ 1615839 h 1741783"/>
              <a:gd name="connsiteX11" fmla="*/ 4176584 w 4794422"/>
              <a:gd name="connsiteY11" fmla="*/ 1714693 h 1741783"/>
              <a:gd name="connsiteX12" fmla="*/ 4572001 w 4794422"/>
              <a:gd name="connsiteY12" fmla="*/ 1739406 h 1741783"/>
              <a:gd name="connsiteX13" fmla="*/ 4794422 w 4794422"/>
              <a:gd name="connsiteY13" fmla="*/ 1739406 h 1741783"/>
              <a:gd name="connsiteX0" fmla="*/ 0 w 4572001"/>
              <a:gd name="connsiteY0" fmla="*/ 1714692 h 1739406"/>
              <a:gd name="connsiteX1" fmla="*/ 840260 w 4572001"/>
              <a:gd name="connsiteY1" fmla="*/ 1665266 h 1739406"/>
              <a:gd name="connsiteX2" fmla="*/ 1235676 w 4572001"/>
              <a:gd name="connsiteY2" fmla="*/ 1418131 h 1739406"/>
              <a:gd name="connsiteX3" fmla="*/ 1556951 w 4572001"/>
              <a:gd name="connsiteY3" fmla="*/ 1072142 h 1739406"/>
              <a:gd name="connsiteX4" fmla="*/ 1705233 w 4572001"/>
              <a:gd name="connsiteY4" fmla="*/ 627298 h 1739406"/>
              <a:gd name="connsiteX5" fmla="*/ 2051222 w 4572001"/>
              <a:gd name="connsiteY5" fmla="*/ 108315 h 1739406"/>
              <a:gd name="connsiteX6" fmla="*/ 2619633 w 4572001"/>
              <a:gd name="connsiteY6" fmla="*/ 9461 h 1739406"/>
              <a:gd name="connsiteX7" fmla="*/ 3089190 w 4572001"/>
              <a:gd name="connsiteY7" fmla="*/ 256596 h 1739406"/>
              <a:gd name="connsiteX8" fmla="*/ 3435179 w 4572001"/>
              <a:gd name="connsiteY8" fmla="*/ 825006 h 1739406"/>
              <a:gd name="connsiteX9" fmla="*/ 3608173 w 4572001"/>
              <a:gd name="connsiteY9" fmla="*/ 1269850 h 1739406"/>
              <a:gd name="connsiteX10" fmla="*/ 3830595 w 4572001"/>
              <a:gd name="connsiteY10" fmla="*/ 1615839 h 1739406"/>
              <a:gd name="connsiteX11" fmla="*/ 4176584 w 4572001"/>
              <a:gd name="connsiteY11" fmla="*/ 1714693 h 1739406"/>
              <a:gd name="connsiteX12" fmla="*/ 4572001 w 4572001"/>
              <a:gd name="connsiteY12" fmla="*/ 1739406 h 1739406"/>
              <a:gd name="connsiteX0" fmla="*/ 0 w 4597053"/>
              <a:gd name="connsiteY0" fmla="*/ 1714692 h 1726880"/>
              <a:gd name="connsiteX1" fmla="*/ 840260 w 4597053"/>
              <a:gd name="connsiteY1" fmla="*/ 1665266 h 1726880"/>
              <a:gd name="connsiteX2" fmla="*/ 1235676 w 4597053"/>
              <a:gd name="connsiteY2" fmla="*/ 1418131 h 1726880"/>
              <a:gd name="connsiteX3" fmla="*/ 1556951 w 4597053"/>
              <a:gd name="connsiteY3" fmla="*/ 1072142 h 1726880"/>
              <a:gd name="connsiteX4" fmla="*/ 1705233 w 4597053"/>
              <a:gd name="connsiteY4" fmla="*/ 627298 h 1726880"/>
              <a:gd name="connsiteX5" fmla="*/ 2051222 w 4597053"/>
              <a:gd name="connsiteY5" fmla="*/ 108315 h 1726880"/>
              <a:gd name="connsiteX6" fmla="*/ 2619633 w 4597053"/>
              <a:gd name="connsiteY6" fmla="*/ 9461 h 1726880"/>
              <a:gd name="connsiteX7" fmla="*/ 3089190 w 4597053"/>
              <a:gd name="connsiteY7" fmla="*/ 256596 h 1726880"/>
              <a:gd name="connsiteX8" fmla="*/ 3435179 w 4597053"/>
              <a:gd name="connsiteY8" fmla="*/ 825006 h 1726880"/>
              <a:gd name="connsiteX9" fmla="*/ 3608173 w 4597053"/>
              <a:gd name="connsiteY9" fmla="*/ 1269850 h 1726880"/>
              <a:gd name="connsiteX10" fmla="*/ 3830595 w 4597053"/>
              <a:gd name="connsiteY10" fmla="*/ 1615839 h 1726880"/>
              <a:gd name="connsiteX11" fmla="*/ 4176584 w 4597053"/>
              <a:gd name="connsiteY11" fmla="*/ 1714693 h 1726880"/>
              <a:gd name="connsiteX12" fmla="*/ 4597053 w 4597053"/>
              <a:gd name="connsiteY12" fmla="*/ 1726880 h 1726880"/>
              <a:gd name="connsiteX0" fmla="*/ 0 w 4597053"/>
              <a:gd name="connsiteY0" fmla="*/ 1714692 h 1726880"/>
              <a:gd name="connsiteX1" fmla="*/ 840260 w 4597053"/>
              <a:gd name="connsiteY1" fmla="*/ 1665266 h 1726880"/>
              <a:gd name="connsiteX2" fmla="*/ 1235676 w 4597053"/>
              <a:gd name="connsiteY2" fmla="*/ 1418131 h 1726880"/>
              <a:gd name="connsiteX3" fmla="*/ 1556951 w 4597053"/>
              <a:gd name="connsiteY3" fmla="*/ 1072142 h 1726880"/>
              <a:gd name="connsiteX4" fmla="*/ 1705233 w 4597053"/>
              <a:gd name="connsiteY4" fmla="*/ 627298 h 1726880"/>
              <a:gd name="connsiteX5" fmla="*/ 2051222 w 4597053"/>
              <a:gd name="connsiteY5" fmla="*/ 108315 h 1726880"/>
              <a:gd name="connsiteX6" fmla="*/ 2619633 w 4597053"/>
              <a:gd name="connsiteY6" fmla="*/ 9461 h 1726880"/>
              <a:gd name="connsiteX7" fmla="*/ 3089190 w 4597053"/>
              <a:gd name="connsiteY7" fmla="*/ 256596 h 1726880"/>
              <a:gd name="connsiteX8" fmla="*/ 3435179 w 4597053"/>
              <a:gd name="connsiteY8" fmla="*/ 825006 h 1726880"/>
              <a:gd name="connsiteX9" fmla="*/ 3608173 w 4597053"/>
              <a:gd name="connsiteY9" fmla="*/ 1269850 h 1726880"/>
              <a:gd name="connsiteX10" fmla="*/ 3830595 w 4597053"/>
              <a:gd name="connsiteY10" fmla="*/ 1615839 h 1726880"/>
              <a:gd name="connsiteX11" fmla="*/ 4160447 w 4597053"/>
              <a:gd name="connsiteY11" fmla="*/ 1682420 h 1726880"/>
              <a:gd name="connsiteX12" fmla="*/ 4597053 w 4597053"/>
              <a:gd name="connsiteY12" fmla="*/ 1726880 h 1726880"/>
              <a:gd name="connsiteX0" fmla="*/ 0 w 4597053"/>
              <a:gd name="connsiteY0" fmla="*/ 1714692 h 1726880"/>
              <a:gd name="connsiteX1" fmla="*/ 840260 w 4597053"/>
              <a:gd name="connsiteY1" fmla="*/ 1665266 h 1726880"/>
              <a:gd name="connsiteX2" fmla="*/ 1235676 w 4597053"/>
              <a:gd name="connsiteY2" fmla="*/ 1418131 h 1726880"/>
              <a:gd name="connsiteX3" fmla="*/ 1556951 w 4597053"/>
              <a:gd name="connsiteY3" fmla="*/ 1072142 h 1726880"/>
              <a:gd name="connsiteX4" fmla="*/ 1705233 w 4597053"/>
              <a:gd name="connsiteY4" fmla="*/ 627298 h 1726880"/>
              <a:gd name="connsiteX5" fmla="*/ 2051222 w 4597053"/>
              <a:gd name="connsiteY5" fmla="*/ 108315 h 1726880"/>
              <a:gd name="connsiteX6" fmla="*/ 2619633 w 4597053"/>
              <a:gd name="connsiteY6" fmla="*/ 9461 h 1726880"/>
              <a:gd name="connsiteX7" fmla="*/ 3089190 w 4597053"/>
              <a:gd name="connsiteY7" fmla="*/ 256596 h 1726880"/>
              <a:gd name="connsiteX8" fmla="*/ 3435179 w 4597053"/>
              <a:gd name="connsiteY8" fmla="*/ 825006 h 1726880"/>
              <a:gd name="connsiteX9" fmla="*/ 3608173 w 4597053"/>
              <a:gd name="connsiteY9" fmla="*/ 1269850 h 1726880"/>
              <a:gd name="connsiteX10" fmla="*/ 3830595 w 4597053"/>
              <a:gd name="connsiteY10" fmla="*/ 1615839 h 1726880"/>
              <a:gd name="connsiteX11" fmla="*/ 4160447 w 4597053"/>
              <a:gd name="connsiteY11" fmla="*/ 1682420 h 1726880"/>
              <a:gd name="connsiteX12" fmla="*/ 4597053 w 4597053"/>
              <a:gd name="connsiteY12" fmla="*/ 1726880 h 1726880"/>
              <a:gd name="connsiteX0" fmla="*/ 0 w 4597053"/>
              <a:gd name="connsiteY0" fmla="*/ 1714692 h 1726880"/>
              <a:gd name="connsiteX1" fmla="*/ 840260 w 4597053"/>
              <a:gd name="connsiteY1" fmla="*/ 1665266 h 1726880"/>
              <a:gd name="connsiteX2" fmla="*/ 1235676 w 4597053"/>
              <a:gd name="connsiteY2" fmla="*/ 1418131 h 1726880"/>
              <a:gd name="connsiteX3" fmla="*/ 1556951 w 4597053"/>
              <a:gd name="connsiteY3" fmla="*/ 1072142 h 1726880"/>
              <a:gd name="connsiteX4" fmla="*/ 1705233 w 4597053"/>
              <a:gd name="connsiteY4" fmla="*/ 627298 h 1726880"/>
              <a:gd name="connsiteX5" fmla="*/ 2051222 w 4597053"/>
              <a:gd name="connsiteY5" fmla="*/ 108315 h 1726880"/>
              <a:gd name="connsiteX6" fmla="*/ 2619633 w 4597053"/>
              <a:gd name="connsiteY6" fmla="*/ 9461 h 1726880"/>
              <a:gd name="connsiteX7" fmla="*/ 3089190 w 4597053"/>
              <a:gd name="connsiteY7" fmla="*/ 256596 h 1726880"/>
              <a:gd name="connsiteX8" fmla="*/ 3435179 w 4597053"/>
              <a:gd name="connsiteY8" fmla="*/ 825006 h 1726880"/>
              <a:gd name="connsiteX9" fmla="*/ 3608173 w 4597053"/>
              <a:gd name="connsiteY9" fmla="*/ 1269850 h 1726880"/>
              <a:gd name="connsiteX10" fmla="*/ 3830595 w 4597053"/>
              <a:gd name="connsiteY10" fmla="*/ 1615839 h 1726880"/>
              <a:gd name="connsiteX11" fmla="*/ 4160447 w 4597053"/>
              <a:gd name="connsiteY11" fmla="*/ 1682420 h 1726880"/>
              <a:gd name="connsiteX12" fmla="*/ 4597053 w 4597053"/>
              <a:gd name="connsiteY12" fmla="*/ 1726880 h 1726880"/>
              <a:gd name="connsiteX0" fmla="*/ 0 w 4597053"/>
              <a:gd name="connsiteY0" fmla="*/ 1714692 h 1726880"/>
              <a:gd name="connsiteX1" fmla="*/ 840260 w 4597053"/>
              <a:gd name="connsiteY1" fmla="*/ 1665266 h 1726880"/>
              <a:gd name="connsiteX2" fmla="*/ 1235676 w 4597053"/>
              <a:gd name="connsiteY2" fmla="*/ 1418131 h 1726880"/>
              <a:gd name="connsiteX3" fmla="*/ 1556951 w 4597053"/>
              <a:gd name="connsiteY3" fmla="*/ 1072142 h 1726880"/>
              <a:gd name="connsiteX4" fmla="*/ 1705233 w 4597053"/>
              <a:gd name="connsiteY4" fmla="*/ 627298 h 1726880"/>
              <a:gd name="connsiteX5" fmla="*/ 2051222 w 4597053"/>
              <a:gd name="connsiteY5" fmla="*/ 108315 h 1726880"/>
              <a:gd name="connsiteX6" fmla="*/ 2619633 w 4597053"/>
              <a:gd name="connsiteY6" fmla="*/ 9461 h 1726880"/>
              <a:gd name="connsiteX7" fmla="*/ 3089190 w 4597053"/>
              <a:gd name="connsiteY7" fmla="*/ 256596 h 1726880"/>
              <a:gd name="connsiteX8" fmla="*/ 3435179 w 4597053"/>
              <a:gd name="connsiteY8" fmla="*/ 825006 h 1726880"/>
              <a:gd name="connsiteX9" fmla="*/ 3608173 w 4597053"/>
              <a:gd name="connsiteY9" fmla="*/ 1269850 h 1726880"/>
              <a:gd name="connsiteX10" fmla="*/ 3830595 w 4597053"/>
              <a:gd name="connsiteY10" fmla="*/ 1615839 h 1726880"/>
              <a:gd name="connsiteX11" fmla="*/ 4160447 w 4597053"/>
              <a:gd name="connsiteY11" fmla="*/ 1703935 h 1726880"/>
              <a:gd name="connsiteX12" fmla="*/ 4597053 w 4597053"/>
              <a:gd name="connsiteY12" fmla="*/ 1726880 h 1726880"/>
              <a:gd name="connsiteX0" fmla="*/ 0 w 4597053"/>
              <a:gd name="connsiteY0" fmla="*/ 1714692 h 1726880"/>
              <a:gd name="connsiteX1" fmla="*/ 840260 w 4597053"/>
              <a:gd name="connsiteY1" fmla="*/ 1665266 h 1726880"/>
              <a:gd name="connsiteX2" fmla="*/ 1235676 w 4597053"/>
              <a:gd name="connsiteY2" fmla="*/ 1418131 h 1726880"/>
              <a:gd name="connsiteX3" fmla="*/ 1556951 w 4597053"/>
              <a:gd name="connsiteY3" fmla="*/ 1072142 h 1726880"/>
              <a:gd name="connsiteX4" fmla="*/ 1705233 w 4597053"/>
              <a:gd name="connsiteY4" fmla="*/ 627298 h 1726880"/>
              <a:gd name="connsiteX5" fmla="*/ 2051222 w 4597053"/>
              <a:gd name="connsiteY5" fmla="*/ 108315 h 1726880"/>
              <a:gd name="connsiteX6" fmla="*/ 2619633 w 4597053"/>
              <a:gd name="connsiteY6" fmla="*/ 9461 h 1726880"/>
              <a:gd name="connsiteX7" fmla="*/ 3089190 w 4597053"/>
              <a:gd name="connsiteY7" fmla="*/ 256596 h 1726880"/>
              <a:gd name="connsiteX8" fmla="*/ 3435179 w 4597053"/>
              <a:gd name="connsiteY8" fmla="*/ 825006 h 1726880"/>
              <a:gd name="connsiteX9" fmla="*/ 3608173 w 4597053"/>
              <a:gd name="connsiteY9" fmla="*/ 1269850 h 1726880"/>
              <a:gd name="connsiteX10" fmla="*/ 3830595 w 4597053"/>
              <a:gd name="connsiteY10" fmla="*/ 1615839 h 1726880"/>
              <a:gd name="connsiteX11" fmla="*/ 4160447 w 4597053"/>
              <a:gd name="connsiteY11" fmla="*/ 1703935 h 1726880"/>
              <a:gd name="connsiteX12" fmla="*/ 4597053 w 4597053"/>
              <a:gd name="connsiteY12" fmla="*/ 1726880 h 1726880"/>
              <a:gd name="connsiteX0" fmla="*/ 0 w 4597053"/>
              <a:gd name="connsiteY0" fmla="*/ 1714692 h 1726880"/>
              <a:gd name="connsiteX1" fmla="*/ 840260 w 4597053"/>
              <a:gd name="connsiteY1" fmla="*/ 1665266 h 1726880"/>
              <a:gd name="connsiteX2" fmla="*/ 1235676 w 4597053"/>
              <a:gd name="connsiteY2" fmla="*/ 1418131 h 1726880"/>
              <a:gd name="connsiteX3" fmla="*/ 1524678 w 4597053"/>
              <a:gd name="connsiteY3" fmla="*/ 1072142 h 1726880"/>
              <a:gd name="connsiteX4" fmla="*/ 1705233 w 4597053"/>
              <a:gd name="connsiteY4" fmla="*/ 627298 h 1726880"/>
              <a:gd name="connsiteX5" fmla="*/ 2051222 w 4597053"/>
              <a:gd name="connsiteY5" fmla="*/ 108315 h 1726880"/>
              <a:gd name="connsiteX6" fmla="*/ 2619633 w 4597053"/>
              <a:gd name="connsiteY6" fmla="*/ 9461 h 1726880"/>
              <a:gd name="connsiteX7" fmla="*/ 3089190 w 4597053"/>
              <a:gd name="connsiteY7" fmla="*/ 256596 h 1726880"/>
              <a:gd name="connsiteX8" fmla="*/ 3435179 w 4597053"/>
              <a:gd name="connsiteY8" fmla="*/ 825006 h 1726880"/>
              <a:gd name="connsiteX9" fmla="*/ 3608173 w 4597053"/>
              <a:gd name="connsiteY9" fmla="*/ 1269850 h 1726880"/>
              <a:gd name="connsiteX10" fmla="*/ 3830595 w 4597053"/>
              <a:gd name="connsiteY10" fmla="*/ 1615839 h 1726880"/>
              <a:gd name="connsiteX11" fmla="*/ 4160447 w 4597053"/>
              <a:gd name="connsiteY11" fmla="*/ 1703935 h 1726880"/>
              <a:gd name="connsiteX12" fmla="*/ 4597053 w 4597053"/>
              <a:gd name="connsiteY12" fmla="*/ 1726880 h 1726880"/>
              <a:gd name="connsiteX0" fmla="*/ 0 w 4597053"/>
              <a:gd name="connsiteY0" fmla="*/ 1713660 h 1725848"/>
              <a:gd name="connsiteX1" fmla="*/ 840260 w 4597053"/>
              <a:gd name="connsiteY1" fmla="*/ 1664234 h 1725848"/>
              <a:gd name="connsiteX2" fmla="*/ 1235676 w 4597053"/>
              <a:gd name="connsiteY2" fmla="*/ 1417099 h 1725848"/>
              <a:gd name="connsiteX3" fmla="*/ 1524678 w 4597053"/>
              <a:gd name="connsiteY3" fmla="*/ 1071110 h 1725848"/>
              <a:gd name="connsiteX4" fmla="*/ 1737506 w 4597053"/>
              <a:gd name="connsiteY4" fmla="*/ 577857 h 1725848"/>
              <a:gd name="connsiteX5" fmla="*/ 2051222 w 4597053"/>
              <a:gd name="connsiteY5" fmla="*/ 107283 h 1725848"/>
              <a:gd name="connsiteX6" fmla="*/ 2619633 w 4597053"/>
              <a:gd name="connsiteY6" fmla="*/ 8429 h 1725848"/>
              <a:gd name="connsiteX7" fmla="*/ 3089190 w 4597053"/>
              <a:gd name="connsiteY7" fmla="*/ 255564 h 1725848"/>
              <a:gd name="connsiteX8" fmla="*/ 3435179 w 4597053"/>
              <a:gd name="connsiteY8" fmla="*/ 823974 h 1725848"/>
              <a:gd name="connsiteX9" fmla="*/ 3608173 w 4597053"/>
              <a:gd name="connsiteY9" fmla="*/ 1268818 h 1725848"/>
              <a:gd name="connsiteX10" fmla="*/ 3830595 w 4597053"/>
              <a:gd name="connsiteY10" fmla="*/ 1614807 h 1725848"/>
              <a:gd name="connsiteX11" fmla="*/ 4160447 w 4597053"/>
              <a:gd name="connsiteY11" fmla="*/ 1702903 h 1725848"/>
              <a:gd name="connsiteX12" fmla="*/ 4597053 w 4597053"/>
              <a:gd name="connsiteY12" fmla="*/ 1725848 h 1725848"/>
              <a:gd name="connsiteX0" fmla="*/ 0 w 4597053"/>
              <a:gd name="connsiteY0" fmla="*/ 1713660 h 1725848"/>
              <a:gd name="connsiteX1" fmla="*/ 840260 w 4597053"/>
              <a:gd name="connsiteY1" fmla="*/ 1664234 h 1725848"/>
              <a:gd name="connsiteX2" fmla="*/ 1235676 w 4597053"/>
              <a:gd name="connsiteY2" fmla="*/ 1417099 h 1725848"/>
              <a:gd name="connsiteX3" fmla="*/ 1524678 w 4597053"/>
              <a:gd name="connsiteY3" fmla="*/ 1071110 h 1725848"/>
              <a:gd name="connsiteX4" fmla="*/ 1737506 w 4597053"/>
              <a:gd name="connsiteY4" fmla="*/ 577857 h 1725848"/>
              <a:gd name="connsiteX5" fmla="*/ 2051222 w 4597053"/>
              <a:gd name="connsiteY5" fmla="*/ 107283 h 1725848"/>
              <a:gd name="connsiteX6" fmla="*/ 2619633 w 4597053"/>
              <a:gd name="connsiteY6" fmla="*/ 8429 h 1725848"/>
              <a:gd name="connsiteX7" fmla="*/ 3089190 w 4597053"/>
              <a:gd name="connsiteY7" fmla="*/ 255564 h 1725848"/>
              <a:gd name="connsiteX8" fmla="*/ 3435179 w 4597053"/>
              <a:gd name="connsiteY8" fmla="*/ 823974 h 1725848"/>
              <a:gd name="connsiteX9" fmla="*/ 3608173 w 4597053"/>
              <a:gd name="connsiteY9" fmla="*/ 1268818 h 1725848"/>
              <a:gd name="connsiteX10" fmla="*/ 3830595 w 4597053"/>
              <a:gd name="connsiteY10" fmla="*/ 1614807 h 1725848"/>
              <a:gd name="connsiteX11" fmla="*/ 4160447 w 4597053"/>
              <a:gd name="connsiteY11" fmla="*/ 1702903 h 1725848"/>
              <a:gd name="connsiteX12" fmla="*/ 4597053 w 4597053"/>
              <a:gd name="connsiteY12" fmla="*/ 1725848 h 1725848"/>
              <a:gd name="connsiteX0" fmla="*/ 0 w 4597053"/>
              <a:gd name="connsiteY0" fmla="*/ 1717417 h 1729605"/>
              <a:gd name="connsiteX1" fmla="*/ 840260 w 4597053"/>
              <a:gd name="connsiteY1" fmla="*/ 1667991 h 1729605"/>
              <a:gd name="connsiteX2" fmla="*/ 1235676 w 4597053"/>
              <a:gd name="connsiteY2" fmla="*/ 1420856 h 1729605"/>
              <a:gd name="connsiteX3" fmla="*/ 1524678 w 4597053"/>
              <a:gd name="connsiteY3" fmla="*/ 1074867 h 1729605"/>
              <a:gd name="connsiteX4" fmla="*/ 1737506 w 4597053"/>
              <a:gd name="connsiteY4" fmla="*/ 581614 h 1729605"/>
              <a:gd name="connsiteX5" fmla="*/ 2094252 w 4597053"/>
              <a:gd name="connsiteY5" fmla="*/ 94903 h 1729605"/>
              <a:gd name="connsiteX6" fmla="*/ 2619633 w 4597053"/>
              <a:gd name="connsiteY6" fmla="*/ 12186 h 1729605"/>
              <a:gd name="connsiteX7" fmla="*/ 3089190 w 4597053"/>
              <a:gd name="connsiteY7" fmla="*/ 259321 h 1729605"/>
              <a:gd name="connsiteX8" fmla="*/ 3435179 w 4597053"/>
              <a:gd name="connsiteY8" fmla="*/ 827731 h 1729605"/>
              <a:gd name="connsiteX9" fmla="*/ 3608173 w 4597053"/>
              <a:gd name="connsiteY9" fmla="*/ 1272575 h 1729605"/>
              <a:gd name="connsiteX10" fmla="*/ 3830595 w 4597053"/>
              <a:gd name="connsiteY10" fmla="*/ 1618564 h 1729605"/>
              <a:gd name="connsiteX11" fmla="*/ 4160447 w 4597053"/>
              <a:gd name="connsiteY11" fmla="*/ 1706660 h 1729605"/>
              <a:gd name="connsiteX12" fmla="*/ 4597053 w 4597053"/>
              <a:gd name="connsiteY12" fmla="*/ 1729605 h 1729605"/>
              <a:gd name="connsiteX0" fmla="*/ 0 w 4597053"/>
              <a:gd name="connsiteY0" fmla="*/ 1716519 h 1728707"/>
              <a:gd name="connsiteX1" fmla="*/ 840260 w 4597053"/>
              <a:gd name="connsiteY1" fmla="*/ 1667093 h 1728707"/>
              <a:gd name="connsiteX2" fmla="*/ 1235676 w 4597053"/>
              <a:gd name="connsiteY2" fmla="*/ 1419958 h 1728707"/>
              <a:gd name="connsiteX3" fmla="*/ 1524678 w 4597053"/>
              <a:gd name="connsiteY3" fmla="*/ 1073969 h 1728707"/>
              <a:gd name="connsiteX4" fmla="*/ 1737506 w 4597053"/>
              <a:gd name="connsiteY4" fmla="*/ 580716 h 1728707"/>
              <a:gd name="connsiteX5" fmla="*/ 2094252 w 4597053"/>
              <a:gd name="connsiteY5" fmla="*/ 94005 h 1728707"/>
              <a:gd name="connsiteX6" fmla="*/ 2619633 w 4597053"/>
              <a:gd name="connsiteY6" fmla="*/ 11288 h 1728707"/>
              <a:gd name="connsiteX7" fmla="*/ 3089190 w 4597053"/>
              <a:gd name="connsiteY7" fmla="*/ 258423 h 1728707"/>
              <a:gd name="connsiteX8" fmla="*/ 3435179 w 4597053"/>
              <a:gd name="connsiteY8" fmla="*/ 826833 h 1728707"/>
              <a:gd name="connsiteX9" fmla="*/ 3608173 w 4597053"/>
              <a:gd name="connsiteY9" fmla="*/ 1271677 h 1728707"/>
              <a:gd name="connsiteX10" fmla="*/ 3830595 w 4597053"/>
              <a:gd name="connsiteY10" fmla="*/ 1617666 h 1728707"/>
              <a:gd name="connsiteX11" fmla="*/ 4160447 w 4597053"/>
              <a:gd name="connsiteY11" fmla="*/ 1705762 h 1728707"/>
              <a:gd name="connsiteX12" fmla="*/ 4597053 w 4597053"/>
              <a:gd name="connsiteY12" fmla="*/ 1728707 h 1728707"/>
              <a:gd name="connsiteX0" fmla="*/ 0 w 4597053"/>
              <a:gd name="connsiteY0" fmla="*/ 1731232 h 1743420"/>
              <a:gd name="connsiteX1" fmla="*/ 840260 w 4597053"/>
              <a:gd name="connsiteY1" fmla="*/ 1681806 h 1743420"/>
              <a:gd name="connsiteX2" fmla="*/ 1235676 w 4597053"/>
              <a:gd name="connsiteY2" fmla="*/ 1434671 h 1743420"/>
              <a:gd name="connsiteX3" fmla="*/ 1524678 w 4597053"/>
              <a:gd name="connsiteY3" fmla="*/ 1088682 h 1743420"/>
              <a:gd name="connsiteX4" fmla="*/ 1737506 w 4597053"/>
              <a:gd name="connsiteY4" fmla="*/ 595429 h 1743420"/>
              <a:gd name="connsiteX5" fmla="*/ 2094252 w 4597053"/>
              <a:gd name="connsiteY5" fmla="*/ 108718 h 1743420"/>
              <a:gd name="connsiteX6" fmla="*/ 2479784 w 4597053"/>
              <a:gd name="connsiteY6" fmla="*/ 9864 h 1743420"/>
              <a:gd name="connsiteX7" fmla="*/ 3089190 w 4597053"/>
              <a:gd name="connsiteY7" fmla="*/ 273136 h 1743420"/>
              <a:gd name="connsiteX8" fmla="*/ 3435179 w 4597053"/>
              <a:gd name="connsiteY8" fmla="*/ 841546 h 1743420"/>
              <a:gd name="connsiteX9" fmla="*/ 3608173 w 4597053"/>
              <a:gd name="connsiteY9" fmla="*/ 1286390 h 1743420"/>
              <a:gd name="connsiteX10" fmla="*/ 3830595 w 4597053"/>
              <a:gd name="connsiteY10" fmla="*/ 1632379 h 1743420"/>
              <a:gd name="connsiteX11" fmla="*/ 4160447 w 4597053"/>
              <a:gd name="connsiteY11" fmla="*/ 1720475 h 1743420"/>
              <a:gd name="connsiteX12" fmla="*/ 4597053 w 4597053"/>
              <a:gd name="connsiteY12" fmla="*/ 1743420 h 1743420"/>
              <a:gd name="connsiteX0" fmla="*/ 0 w 4597053"/>
              <a:gd name="connsiteY0" fmla="*/ 1721416 h 1733604"/>
              <a:gd name="connsiteX1" fmla="*/ 840260 w 4597053"/>
              <a:gd name="connsiteY1" fmla="*/ 1671990 h 1733604"/>
              <a:gd name="connsiteX2" fmla="*/ 1235676 w 4597053"/>
              <a:gd name="connsiteY2" fmla="*/ 1424855 h 1733604"/>
              <a:gd name="connsiteX3" fmla="*/ 1524678 w 4597053"/>
              <a:gd name="connsiteY3" fmla="*/ 1078866 h 1733604"/>
              <a:gd name="connsiteX4" fmla="*/ 1737506 w 4597053"/>
              <a:gd name="connsiteY4" fmla="*/ 585613 h 1733604"/>
              <a:gd name="connsiteX5" fmla="*/ 2094252 w 4597053"/>
              <a:gd name="connsiteY5" fmla="*/ 98902 h 1733604"/>
              <a:gd name="connsiteX6" fmla="*/ 2479784 w 4597053"/>
              <a:gd name="connsiteY6" fmla="*/ 48 h 1733604"/>
              <a:gd name="connsiteX7" fmla="*/ 3089190 w 4597053"/>
              <a:gd name="connsiteY7" fmla="*/ 263320 h 1733604"/>
              <a:gd name="connsiteX8" fmla="*/ 3435179 w 4597053"/>
              <a:gd name="connsiteY8" fmla="*/ 831730 h 1733604"/>
              <a:gd name="connsiteX9" fmla="*/ 3608173 w 4597053"/>
              <a:gd name="connsiteY9" fmla="*/ 1276574 h 1733604"/>
              <a:gd name="connsiteX10" fmla="*/ 3830595 w 4597053"/>
              <a:gd name="connsiteY10" fmla="*/ 1622563 h 1733604"/>
              <a:gd name="connsiteX11" fmla="*/ 4160447 w 4597053"/>
              <a:gd name="connsiteY11" fmla="*/ 1710659 h 1733604"/>
              <a:gd name="connsiteX12" fmla="*/ 4597053 w 4597053"/>
              <a:gd name="connsiteY12" fmla="*/ 1733604 h 1733604"/>
              <a:gd name="connsiteX0" fmla="*/ 0 w 4597053"/>
              <a:gd name="connsiteY0" fmla="*/ 1721497 h 1733685"/>
              <a:gd name="connsiteX1" fmla="*/ 840260 w 4597053"/>
              <a:gd name="connsiteY1" fmla="*/ 1672071 h 1733685"/>
              <a:gd name="connsiteX2" fmla="*/ 1235676 w 4597053"/>
              <a:gd name="connsiteY2" fmla="*/ 1424936 h 1733685"/>
              <a:gd name="connsiteX3" fmla="*/ 1524678 w 4597053"/>
              <a:gd name="connsiteY3" fmla="*/ 1078947 h 1733685"/>
              <a:gd name="connsiteX4" fmla="*/ 1737506 w 4597053"/>
              <a:gd name="connsiteY4" fmla="*/ 585694 h 1733685"/>
              <a:gd name="connsiteX5" fmla="*/ 1981296 w 4597053"/>
              <a:gd name="connsiteY5" fmla="*/ 233454 h 1733685"/>
              <a:gd name="connsiteX6" fmla="*/ 2479784 w 4597053"/>
              <a:gd name="connsiteY6" fmla="*/ 129 h 1733685"/>
              <a:gd name="connsiteX7" fmla="*/ 3089190 w 4597053"/>
              <a:gd name="connsiteY7" fmla="*/ 263401 h 1733685"/>
              <a:gd name="connsiteX8" fmla="*/ 3435179 w 4597053"/>
              <a:gd name="connsiteY8" fmla="*/ 831811 h 1733685"/>
              <a:gd name="connsiteX9" fmla="*/ 3608173 w 4597053"/>
              <a:gd name="connsiteY9" fmla="*/ 1276655 h 1733685"/>
              <a:gd name="connsiteX10" fmla="*/ 3830595 w 4597053"/>
              <a:gd name="connsiteY10" fmla="*/ 1622644 h 1733685"/>
              <a:gd name="connsiteX11" fmla="*/ 4160447 w 4597053"/>
              <a:gd name="connsiteY11" fmla="*/ 1710740 h 1733685"/>
              <a:gd name="connsiteX12" fmla="*/ 4597053 w 4597053"/>
              <a:gd name="connsiteY12" fmla="*/ 1733685 h 1733685"/>
              <a:gd name="connsiteX0" fmla="*/ 0 w 4597053"/>
              <a:gd name="connsiteY0" fmla="*/ 1721508 h 1733696"/>
              <a:gd name="connsiteX1" fmla="*/ 840260 w 4597053"/>
              <a:gd name="connsiteY1" fmla="*/ 1672082 h 1733696"/>
              <a:gd name="connsiteX2" fmla="*/ 1235676 w 4597053"/>
              <a:gd name="connsiteY2" fmla="*/ 1424947 h 1733696"/>
              <a:gd name="connsiteX3" fmla="*/ 1524678 w 4597053"/>
              <a:gd name="connsiteY3" fmla="*/ 1078958 h 1733696"/>
              <a:gd name="connsiteX4" fmla="*/ 1715991 w 4597053"/>
              <a:gd name="connsiteY4" fmla="*/ 655630 h 1733696"/>
              <a:gd name="connsiteX5" fmla="*/ 1981296 w 4597053"/>
              <a:gd name="connsiteY5" fmla="*/ 233465 h 1733696"/>
              <a:gd name="connsiteX6" fmla="*/ 2479784 w 4597053"/>
              <a:gd name="connsiteY6" fmla="*/ 140 h 1733696"/>
              <a:gd name="connsiteX7" fmla="*/ 3089190 w 4597053"/>
              <a:gd name="connsiteY7" fmla="*/ 263412 h 1733696"/>
              <a:gd name="connsiteX8" fmla="*/ 3435179 w 4597053"/>
              <a:gd name="connsiteY8" fmla="*/ 831822 h 1733696"/>
              <a:gd name="connsiteX9" fmla="*/ 3608173 w 4597053"/>
              <a:gd name="connsiteY9" fmla="*/ 1276666 h 1733696"/>
              <a:gd name="connsiteX10" fmla="*/ 3830595 w 4597053"/>
              <a:gd name="connsiteY10" fmla="*/ 1622655 h 1733696"/>
              <a:gd name="connsiteX11" fmla="*/ 4160447 w 4597053"/>
              <a:gd name="connsiteY11" fmla="*/ 1710751 h 1733696"/>
              <a:gd name="connsiteX12" fmla="*/ 4597053 w 4597053"/>
              <a:gd name="connsiteY12" fmla="*/ 1733696 h 1733696"/>
              <a:gd name="connsiteX0" fmla="*/ 0 w 4597053"/>
              <a:gd name="connsiteY0" fmla="*/ 1721658 h 1733846"/>
              <a:gd name="connsiteX1" fmla="*/ 840260 w 4597053"/>
              <a:gd name="connsiteY1" fmla="*/ 1672232 h 1733846"/>
              <a:gd name="connsiteX2" fmla="*/ 1235676 w 4597053"/>
              <a:gd name="connsiteY2" fmla="*/ 1425097 h 1733846"/>
              <a:gd name="connsiteX3" fmla="*/ 1524678 w 4597053"/>
              <a:gd name="connsiteY3" fmla="*/ 1079108 h 1733846"/>
              <a:gd name="connsiteX4" fmla="*/ 1981296 w 4597053"/>
              <a:gd name="connsiteY4" fmla="*/ 233615 h 1733846"/>
              <a:gd name="connsiteX5" fmla="*/ 2479784 w 4597053"/>
              <a:gd name="connsiteY5" fmla="*/ 290 h 1733846"/>
              <a:gd name="connsiteX6" fmla="*/ 3089190 w 4597053"/>
              <a:gd name="connsiteY6" fmla="*/ 263562 h 1733846"/>
              <a:gd name="connsiteX7" fmla="*/ 3435179 w 4597053"/>
              <a:gd name="connsiteY7" fmla="*/ 831972 h 1733846"/>
              <a:gd name="connsiteX8" fmla="*/ 3608173 w 4597053"/>
              <a:gd name="connsiteY8" fmla="*/ 1276816 h 1733846"/>
              <a:gd name="connsiteX9" fmla="*/ 3830595 w 4597053"/>
              <a:gd name="connsiteY9" fmla="*/ 1622805 h 1733846"/>
              <a:gd name="connsiteX10" fmla="*/ 4160447 w 4597053"/>
              <a:gd name="connsiteY10" fmla="*/ 1710901 h 1733846"/>
              <a:gd name="connsiteX11" fmla="*/ 4597053 w 4597053"/>
              <a:gd name="connsiteY11" fmla="*/ 1733846 h 1733846"/>
              <a:gd name="connsiteX0" fmla="*/ 0 w 4597053"/>
              <a:gd name="connsiteY0" fmla="*/ 1725447 h 1737635"/>
              <a:gd name="connsiteX1" fmla="*/ 840260 w 4597053"/>
              <a:gd name="connsiteY1" fmla="*/ 1676021 h 1737635"/>
              <a:gd name="connsiteX2" fmla="*/ 1235676 w 4597053"/>
              <a:gd name="connsiteY2" fmla="*/ 1428886 h 1737635"/>
              <a:gd name="connsiteX3" fmla="*/ 1524678 w 4597053"/>
              <a:gd name="connsiteY3" fmla="*/ 1082897 h 1737635"/>
              <a:gd name="connsiteX4" fmla="*/ 1835639 w 4597053"/>
              <a:gd name="connsiteY4" fmla="*/ 455889 h 1737635"/>
              <a:gd name="connsiteX5" fmla="*/ 2479784 w 4597053"/>
              <a:gd name="connsiteY5" fmla="*/ 4079 h 1737635"/>
              <a:gd name="connsiteX6" fmla="*/ 3089190 w 4597053"/>
              <a:gd name="connsiteY6" fmla="*/ 267351 h 1737635"/>
              <a:gd name="connsiteX7" fmla="*/ 3435179 w 4597053"/>
              <a:gd name="connsiteY7" fmla="*/ 835761 h 1737635"/>
              <a:gd name="connsiteX8" fmla="*/ 3608173 w 4597053"/>
              <a:gd name="connsiteY8" fmla="*/ 1280605 h 1737635"/>
              <a:gd name="connsiteX9" fmla="*/ 3830595 w 4597053"/>
              <a:gd name="connsiteY9" fmla="*/ 1626594 h 1737635"/>
              <a:gd name="connsiteX10" fmla="*/ 4160447 w 4597053"/>
              <a:gd name="connsiteY10" fmla="*/ 1714690 h 1737635"/>
              <a:gd name="connsiteX11" fmla="*/ 4597053 w 4597053"/>
              <a:gd name="connsiteY11" fmla="*/ 1737635 h 1737635"/>
              <a:gd name="connsiteX0" fmla="*/ 0 w 4597053"/>
              <a:gd name="connsiteY0" fmla="*/ 1725447 h 1737635"/>
              <a:gd name="connsiteX1" fmla="*/ 840260 w 4597053"/>
              <a:gd name="connsiteY1" fmla="*/ 1676021 h 1737635"/>
              <a:gd name="connsiteX2" fmla="*/ 1235676 w 4597053"/>
              <a:gd name="connsiteY2" fmla="*/ 1428886 h 1737635"/>
              <a:gd name="connsiteX3" fmla="*/ 1524678 w 4597053"/>
              <a:gd name="connsiteY3" fmla="*/ 1082897 h 1737635"/>
              <a:gd name="connsiteX4" fmla="*/ 1835639 w 4597053"/>
              <a:gd name="connsiteY4" fmla="*/ 455889 h 1737635"/>
              <a:gd name="connsiteX5" fmla="*/ 2479784 w 4597053"/>
              <a:gd name="connsiteY5" fmla="*/ 4079 h 1737635"/>
              <a:gd name="connsiteX6" fmla="*/ 3089190 w 4597053"/>
              <a:gd name="connsiteY6" fmla="*/ 267351 h 1737635"/>
              <a:gd name="connsiteX7" fmla="*/ 3435179 w 4597053"/>
              <a:gd name="connsiteY7" fmla="*/ 835761 h 1737635"/>
              <a:gd name="connsiteX8" fmla="*/ 3608173 w 4597053"/>
              <a:gd name="connsiteY8" fmla="*/ 1280605 h 1737635"/>
              <a:gd name="connsiteX9" fmla="*/ 3830595 w 4597053"/>
              <a:gd name="connsiteY9" fmla="*/ 1626594 h 1737635"/>
              <a:gd name="connsiteX10" fmla="*/ 4160447 w 4597053"/>
              <a:gd name="connsiteY10" fmla="*/ 1714690 h 1737635"/>
              <a:gd name="connsiteX11" fmla="*/ 4597053 w 4597053"/>
              <a:gd name="connsiteY11" fmla="*/ 1737635 h 1737635"/>
              <a:gd name="connsiteX0" fmla="*/ 0 w 4597053"/>
              <a:gd name="connsiteY0" fmla="*/ 1722901 h 1735089"/>
              <a:gd name="connsiteX1" fmla="*/ 840260 w 4597053"/>
              <a:gd name="connsiteY1" fmla="*/ 1673475 h 1735089"/>
              <a:gd name="connsiteX2" fmla="*/ 1235676 w 4597053"/>
              <a:gd name="connsiteY2" fmla="*/ 1426340 h 1735089"/>
              <a:gd name="connsiteX3" fmla="*/ 1524678 w 4597053"/>
              <a:gd name="connsiteY3" fmla="*/ 1080351 h 1735089"/>
              <a:gd name="connsiteX4" fmla="*/ 1843731 w 4597053"/>
              <a:gd name="connsiteY4" fmla="*/ 372423 h 1735089"/>
              <a:gd name="connsiteX5" fmla="*/ 2479784 w 4597053"/>
              <a:gd name="connsiteY5" fmla="*/ 1533 h 1735089"/>
              <a:gd name="connsiteX6" fmla="*/ 3089190 w 4597053"/>
              <a:gd name="connsiteY6" fmla="*/ 264805 h 1735089"/>
              <a:gd name="connsiteX7" fmla="*/ 3435179 w 4597053"/>
              <a:gd name="connsiteY7" fmla="*/ 833215 h 1735089"/>
              <a:gd name="connsiteX8" fmla="*/ 3608173 w 4597053"/>
              <a:gd name="connsiteY8" fmla="*/ 1278059 h 1735089"/>
              <a:gd name="connsiteX9" fmla="*/ 3830595 w 4597053"/>
              <a:gd name="connsiteY9" fmla="*/ 1624048 h 1735089"/>
              <a:gd name="connsiteX10" fmla="*/ 4160447 w 4597053"/>
              <a:gd name="connsiteY10" fmla="*/ 1712144 h 1735089"/>
              <a:gd name="connsiteX11" fmla="*/ 4597053 w 4597053"/>
              <a:gd name="connsiteY11" fmla="*/ 1735089 h 1735089"/>
              <a:gd name="connsiteX0" fmla="*/ 0 w 4597053"/>
              <a:gd name="connsiteY0" fmla="*/ 1721426 h 1733614"/>
              <a:gd name="connsiteX1" fmla="*/ 840260 w 4597053"/>
              <a:gd name="connsiteY1" fmla="*/ 1672000 h 1733614"/>
              <a:gd name="connsiteX2" fmla="*/ 1235676 w 4597053"/>
              <a:gd name="connsiteY2" fmla="*/ 1424865 h 1733614"/>
              <a:gd name="connsiteX3" fmla="*/ 1524678 w 4597053"/>
              <a:gd name="connsiteY3" fmla="*/ 1078876 h 1733614"/>
              <a:gd name="connsiteX4" fmla="*/ 1843731 w 4597053"/>
              <a:gd name="connsiteY4" fmla="*/ 370948 h 1733614"/>
              <a:gd name="connsiteX5" fmla="*/ 2479784 w 4597053"/>
              <a:gd name="connsiteY5" fmla="*/ 58 h 1733614"/>
              <a:gd name="connsiteX6" fmla="*/ 3113466 w 4597053"/>
              <a:gd name="connsiteY6" fmla="*/ 392803 h 1733614"/>
              <a:gd name="connsiteX7" fmla="*/ 3435179 w 4597053"/>
              <a:gd name="connsiteY7" fmla="*/ 831740 h 1733614"/>
              <a:gd name="connsiteX8" fmla="*/ 3608173 w 4597053"/>
              <a:gd name="connsiteY8" fmla="*/ 1276584 h 1733614"/>
              <a:gd name="connsiteX9" fmla="*/ 3830595 w 4597053"/>
              <a:gd name="connsiteY9" fmla="*/ 1622573 h 1733614"/>
              <a:gd name="connsiteX10" fmla="*/ 4160447 w 4597053"/>
              <a:gd name="connsiteY10" fmla="*/ 1710669 h 1733614"/>
              <a:gd name="connsiteX11" fmla="*/ 4597053 w 4597053"/>
              <a:gd name="connsiteY11" fmla="*/ 1733614 h 1733614"/>
              <a:gd name="connsiteX0" fmla="*/ 0 w 4597053"/>
              <a:gd name="connsiteY0" fmla="*/ 1721426 h 1733614"/>
              <a:gd name="connsiteX1" fmla="*/ 840260 w 4597053"/>
              <a:gd name="connsiteY1" fmla="*/ 1672000 h 1733614"/>
              <a:gd name="connsiteX2" fmla="*/ 1235676 w 4597053"/>
              <a:gd name="connsiteY2" fmla="*/ 1424865 h 1733614"/>
              <a:gd name="connsiteX3" fmla="*/ 1524678 w 4597053"/>
              <a:gd name="connsiteY3" fmla="*/ 1078876 h 1733614"/>
              <a:gd name="connsiteX4" fmla="*/ 1843731 w 4597053"/>
              <a:gd name="connsiteY4" fmla="*/ 370948 h 1733614"/>
              <a:gd name="connsiteX5" fmla="*/ 2479784 w 4597053"/>
              <a:gd name="connsiteY5" fmla="*/ 58 h 1733614"/>
              <a:gd name="connsiteX6" fmla="*/ 3113466 w 4597053"/>
              <a:gd name="connsiteY6" fmla="*/ 392803 h 1733614"/>
              <a:gd name="connsiteX7" fmla="*/ 3346167 w 4597053"/>
              <a:gd name="connsiteY7" fmla="*/ 920752 h 1733614"/>
              <a:gd name="connsiteX8" fmla="*/ 3608173 w 4597053"/>
              <a:gd name="connsiteY8" fmla="*/ 1276584 h 1733614"/>
              <a:gd name="connsiteX9" fmla="*/ 3830595 w 4597053"/>
              <a:gd name="connsiteY9" fmla="*/ 1622573 h 1733614"/>
              <a:gd name="connsiteX10" fmla="*/ 4160447 w 4597053"/>
              <a:gd name="connsiteY10" fmla="*/ 1710669 h 1733614"/>
              <a:gd name="connsiteX11" fmla="*/ 4597053 w 4597053"/>
              <a:gd name="connsiteY11" fmla="*/ 1733614 h 1733614"/>
              <a:gd name="connsiteX0" fmla="*/ 0 w 4597053"/>
              <a:gd name="connsiteY0" fmla="*/ 1721426 h 1733614"/>
              <a:gd name="connsiteX1" fmla="*/ 840260 w 4597053"/>
              <a:gd name="connsiteY1" fmla="*/ 1672000 h 1733614"/>
              <a:gd name="connsiteX2" fmla="*/ 1235676 w 4597053"/>
              <a:gd name="connsiteY2" fmla="*/ 1424865 h 1733614"/>
              <a:gd name="connsiteX3" fmla="*/ 1524678 w 4597053"/>
              <a:gd name="connsiteY3" fmla="*/ 1078876 h 1733614"/>
              <a:gd name="connsiteX4" fmla="*/ 1843731 w 4597053"/>
              <a:gd name="connsiteY4" fmla="*/ 370948 h 1733614"/>
              <a:gd name="connsiteX5" fmla="*/ 2479784 w 4597053"/>
              <a:gd name="connsiteY5" fmla="*/ 58 h 1733614"/>
              <a:gd name="connsiteX6" fmla="*/ 3113466 w 4597053"/>
              <a:gd name="connsiteY6" fmla="*/ 392803 h 1733614"/>
              <a:gd name="connsiteX7" fmla="*/ 3346167 w 4597053"/>
              <a:gd name="connsiteY7" fmla="*/ 920752 h 1733614"/>
              <a:gd name="connsiteX8" fmla="*/ 3600081 w 4597053"/>
              <a:gd name="connsiteY8" fmla="*/ 1397964 h 1733614"/>
              <a:gd name="connsiteX9" fmla="*/ 3830595 w 4597053"/>
              <a:gd name="connsiteY9" fmla="*/ 1622573 h 1733614"/>
              <a:gd name="connsiteX10" fmla="*/ 4160447 w 4597053"/>
              <a:gd name="connsiteY10" fmla="*/ 1710669 h 1733614"/>
              <a:gd name="connsiteX11" fmla="*/ 4597053 w 4597053"/>
              <a:gd name="connsiteY11" fmla="*/ 1733614 h 1733614"/>
              <a:gd name="connsiteX0" fmla="*/ 0 w 5098759"/>
              <a:gd name="connsiteY0" fmla="*/ 1721426 h 1725522"/>
              <a:gd name="connsiteX1" fmla="*/ 840260 w 5098759"/>
              <a:gd name="connsiteY1" fmla="*/ 1672000 h 1725522"/>
              <a:gd name="connsiteX2" fmla="*/ 1235676 w 5098759"/>
              <a:gd name="connsiteY2" fmla="*/ 1424865 h 1725522"/>
              <a:gd name="connsiteX3" fmla="*/ 1524678 w 5098759"/>
              <a:gd name="connsiteY3" fmla="*/ 1078876 h 1725522"/>
              <a:gd name="connsiteX4" fmla="*/ 1843731 w 5098759"/>
              <a:gd name="connsiteY4" fmla="*/ 370948 h 1725522"/>
              <a:gd name="connsiteX5" fmla="*/ 2479784 w 5098759"/>
              <a:gd name="connsiteY5" fmla="*/ 58 h 1725522"/>
              <a:gd name="connsiteX6" fmla="*/ 3113466 w 5098759"/>
              <a:gd name="connsiteY6" fmla="*/ 392803 h 1725522"/>
              <a:gd name="connsiteX7" fmla="*/ 3346167 w 5098759"/>
              <a:gd name="connsiteY7" fmla="*/ 920752 h 1725522"/>
              <a:gd name="connsiteX8" fmla="*/ 3600081 w 5098759"/>
              <a:gd name="connsiteY8" fmla="*/ 1397964 h 1725522"/>
              <a:gd name="connsiteX9" fmla="*/ 3830595 w 5098759"/>
              <a:gd name="connsiteY9" fmla="*/ 1622573 h 1725522"/>
              <a:gd name="connsiteX10" fmla="*/ 4160447 w 5098759"/>
              <a:gd name="connsiteY10" fmla="*/ 1710669 h 1725522"/>
              <a:gd name="connsiteX11" fmla="*/ 5098759 w 5098759"/>
              <a:gd name="connsiteY11" fmla="*/ 1725522 h 1725522"/>
              <a:gd name="connsiteX0" fmla="*/ 0 w 5098759"/>
              <a:gd name="connsiteY0" fmla="*/ 1721426 h 1725522"/>
              <a:gd name="connsiteX1" fmla="*/ 840260 w 5098759"/>
              <a:gd name="connsiteY1" fmla="*/ 1672000 h 1725522"/>
              <a:gd name="connsiteX2" fmla="*/ 1235676 w 5098759"/>
              <a:gd name="connsiteY2" fmla="*/ 1424865 h 1725522"/>
              <a:gd name="connsiteX3" fmla="*/ 1524678 w 5098759"/>
              <a:gd name="connsiteY3" fmla="*/ 1078876 h 1725522"/>
              <a:gd name="connsiteX4" fmla="*/ 1843731 w 5098759"/>
              <a:gd name="connsiteY4" fmla="*/ 370948 h 1725522"/>
              <a:gd name="connsiteX5" fmla="*/ 2479784 w 5098759"/>
              <a:gd name="connsiteY5" fmla="*/ 58 h 1725522"/>
              <a:gd name="connsiteX6" fmla="*/ 3113466 w 5098759"/>
              <a:gd name="connsiteY6" fmla="*/ 392803 h 1725522"/>
              <a:gd name="connsiteX7" fmla="*/ 3346167 w 5098759"/>
              <a:gd name="connsiteY7" fmla="*/ 920752 h 1725522"/>
              <a:gd name="connsiteX8" fmla="*/ 3600081 w 5098759"/>
              <a:gd name="connsiteY8" fmla="*/ 1397964 h 1725522"/>
              <a:gd name="connsiteX9" fmla="*/ 3830595 w 5098759"/>
              <a:gd name="connsiteY9" fmla="*/ 1622573 h 1725522"/>
              <a:gd name="connsiteX10" fmla="*/ 4354656 w 5098759"/>
              <a:gd name="connsiteY10" fmla="*/ 1710669 h 1725522"/>
              <a:gd name="connsiteX11" fmla="*/ 5098759 w 5098759"/>
              <a:gd name="connsiteY11" fmla="*/ 1725522 h 1725522"/>
              <a:gd name="connsiteX0" fmla="*/ 0 w 5098759"/>
              <a:gd name="connsiteY0" fmla="*/ 1721426 h 1725522"/>
              <a:gd name="connsiteX1" fmla="*/ 840260 w 5098759"/>
              <a:gd name="connsiteY1" fmla="*/ 1672000 h 1725522"/>
              <a:gd name="connsiteX2" fmla="*/ 1235676 w 5098759"/>
              <a:gd name="connsiteY2" fmla="*/ 1424865 h 1725522"/>
              <a:gd name="connsiteX3" fmla="*/ 1524678 w 5098759"/>
              <a:gd name="connsiteY3" fmla="*/ 1078876 h 1725522"/>
              <a:gd name="connsiteX4" fmla="*/ 1843731 w 5098759"/>
              <a:gd name="connsiteY4" fmla="*/ 370948 h 1725522"/>
              <a:gd name="connsiteX5" fmla="*/ 2479784 w 5098759"/>
              <a:gd name="connsiteY5" fmla="*/ 58 h 1725522"/>
              <a:gd name="connsiteX6" fmla="*/ 3113466 w 5098759"/>
              <a:gd name="connsiteY6" fmla="*/ 392803 h 1725522"/>
              <a:gd name="connsiteX7" fmla="*/ 3346167 w 5098759"/>
              <a:gd name="connsiteY7" fmla="*/ 920752 h 1725522"/>
              <a:gd name="connsiteX8" fmla="*/ 3600081 w 5098759"/>
              <a:gd name="connsiteY8" fmla="*/ 1397964 h 1725522"/>
              <a:gd name="connsiteX9" fmla="*/ 3854871 w 5098759"/>
              <a:gd name="connsiteY9" fmla="*/ 1630665 h 1725522"/>
              <a:gd name="connsiteX10" fmla="*/ 4354656 w 5098759"/>
              <a:gd name="connsiteY10" fmla="*/ 1710669 h 1725522"/>
              <a:gd name="connsiteX11" fmla="*/ 5098759 w 5098759"/>
              <a:gd name="connsiteY11" fmla="*/ 1725522 h 1725522"/>
              <a:gd name="connsiteX0" fmla="*/ 0 w 5098759"/>
              <a:gd name="connsiteY0" fmla="*/ 1723779 h 1727875"/>
              <a:gd name="connsiteX1" fmla="*/ 840260 w 5098759"/>
              <a:gd name="connsiteY1" fmla="*/ 1674353 h 1727875"/>
              <a:gd name="connsiteX2" fmla="*/ 1235676 w 5098759"/>
              <a:gd name="connsiteY2" fmla="*/ 1427218 h 1727875"/>
              <a:gd name="connsiteX3" fmla="*/ 1524678 w 5098759"/>
              <a:gd name="connsiteY3" fmla="*/ 1081229 h 1727875"/>
              <a:gd name="connsiteX4" fmla="*/ 1843731 w 5098759"/>
              <a:gd name="connsiteY4" fmla="*/ 373301 h 1727875"/>
              <a:gd name="connsiteX5" fmla="*/ 2479784 w 5098759"/>
              <a:gd name="connsiteY5" fmla="*/ 2411 h 1727875"/>
              <a:gd name="connsiteX6" fmla="*/ 3008269 w 5098759"/>
              <a:gd name="connsiteY6" fmla="*/ 249499 h 1727875"/>
              <a:gd name="connsiteX7" fmla="*/ 3346167 w 5098759"/>
              <a:gd name="connsiteY7" fmla="*/ 923105 h 1727875"/>
              <a:gd name="connsiteX8" fmla="*/ 3600081 w 5098759"/>
              <a:gd name="connsiteY8" fmla="*/ 1400317 h 1727875"/>
              <a:gd name="connsiteX9" fmla="*/ 3854871 w 5098759"/>
              <a:gd name="connsiteY9" fmla="*/ 1633018 h 1727875"/>
              <a:gd name="connsiteX10" fmla="*/ 4354656 w 5098759"/>
              <a:gd name="connsiteY10" fmla="*/ 1713022 h 1727875"/>
              <a:gd name="connsiteX11" fmla="*/ 5098759 w 5098759"/>
              <a:gd name="connsiteY11" fmla="*/ 1727875 h 1727875"/>
              <a:gd name="connsiteX0" fmla="*/ 0 w 5098759"/>
              <a:gd name="connsiteY0" fmla="*/ 1707860 h 1711956"/>
              <a:gd name="connsiteX1" fmla="*/ 840260 w 5098759"/>
              <a:gd name="connsiteY1" fmla="*/ 1658434 h 1711956"/>
              <a:gd name="connsiteX2" fmla="*/ 1235676 w 5098759"/>
              <a:gd name="connsiteY2" fmla="*/ 1411299 h 1711956"/>
              <a:gd name="connsiteX3" fmla="*/ 1524678 w 5098759"/>
              <a:gd name="connsiteY3" fmla="*/ 1065310 h 1711956"/>
              <a:gd name="connsiteX4" fmla="*/ 1843731 w 5098759"/>
              <a:gd name="connsiteY4" fmla="*/ 357382 h 1711956"/>
              <a:gd name="connsiteX5" fmla="*/ 2358403 w 5098759"/>
              <a:gd name="connsiteY5" fmla="*/ 2676 h 1711956"/>
              <a:gd name="connsiteX6" fmla="*/ 3008269 w 5098759"/>
              <a:gd name="connsiteY6" fmla="*/ 233580 h 1711956"/>
              <a:gd name="connsiteX7" fmla="*/ 3346167 w 5098759"/>
              <a:gd name="connsiteY7" fmla="*/ 907186 h 1711956"/>
              <a:gd name="connsiteX8" fmla="*/ 3600081 w 5098759"/>
              <a:gd name="connsiteY8" fmla="*/ 1384398 h 1711956"/>
              <a:gd name="connsiteX9" fmla="*/ 3854871 w 5098759"/>
              <a:gd name="connsiteY9" fmla="*/ 1617099 h 1711956"/>
              <a:gd name="connsiteX10" fmla="*/ 4354656 w 5098759"/>
              <a:gd name="connsiteY10" fmla="*/ 1697103 h 1711956"/>
              <a:gd name="connsiteX11" fmla="*/ 5098759 w 5098759"/>
              <a:gd name="connsiteY11" fmla="*/ 1711956 h 1711956"/>
              <a:gd name="connsiteX0" fmla="*/ 0 w 5098759"/>
              <a:gd name="connsiteY0" fmla="*/ 1717042 h 1721138"/>
              <a:gd name="connsiteX1" fmla="*/ 840260 w 5098759"/>
              <a:gd name="connsiteY1" fmla="*/ 1667616 h 1721138"/>
              <a:gd name="connsiteX2" fmla="*/ 1235676 w 5098759"/>
              <a:gd name="connsiteY2" fmla="*/ 1420481 h 1721138"/>
              <a:gd name="connsiteX3" fmla="*/ 1524678 w 5098759"/>
              <a:gd name="connsiteY3" fmla="*/ 1074492 h 1721138"/>
              <a:gd name="connsiteX4" fmla="*/ 1843731 w 5098759"/>
              <a:gd name="connsiteY4" fmla="*/ 366564 h 1721138"/>
              <a:gd name="connsiteX5" fmla="*/ 2358403 w 5098759"/>
              <a:gd name="connsiteY5" fmla="*/ 11858 h 1721138"/>
              <a:gd name="connsiteX6" fmla="*/ 3008269 w 5098759"/>
              <a:gd name="connsiteY6" fmla="*/ 242762 h 1721138"/>
              <a:gd name="connsiteX7" fmla="*/ 3346167 w 5098759"/>
              <a:gd name="connsiteY7" fmla="*/ 916368 h 1721138"/>
              <a:gd name="connsiteX8" fmla="*/ 3600081 w 5098759"/>
              <a:gd name="connsiteY8" fmla="*/ 1393580 h 1721138"/>
              <a:gd name="connsiteX9" fmla="*/ 3854871 w 5098759"/>
              <a:gd name="connsiteY9" fmla="*/ 1626281 h 1721138"/>
              <a:gd name="connsiteX10" fmla="*/ 4354656 w 5098759"/>
              <a:gd name="connsiteY10" fmla="*/ 1706285 h 1721138"/>
              <a:gd name="connsiteX11" fmla="*/ 5098759 w 5098759"/>
              <a:gd name="connsiteY11" fmla="*/ 1721138 h 1721138"/>
              <a:gd name="connsiteX0" fmla="*/ 0 w 5098759"/>
              <a:gd name="connsiteY0" fmla="*/ 1711251 h 1715347"/>
              <a:gd name="connsiteX1" fmla="*/ 840260 w 5098759"/>
              <a:gd name="connsiteY1" fmla="*/ 1661825 h 1715347"/>
              <a:gd name="connsiteX2" fmla="*/ 1235676 w 5098759"/>
              <a:gd name="connsiteY2" fmla="*/ 1414690 h 1715347"/>
              <a:gd name="connsiteX3" fmla="*/ 1524678 w 5098759"/>
              <a:gd name="connsiteY3" fmla="*/ 1068701 h 1715347"/>
              <a:gd name="connsiteX4" fmla="*/ 1803271 w 5098759"/>
              <a:gd name="connsiteY4" fmla="*/ 441693 h 1715347"/>
              <a:gd name="connsiteX5" fmla="*/ 2358403 w 5098759"/>
              <a:gd name="connsiteY5" fmla="*/ 6067 h 1715347"/>
              <a:gd name="connsiteX6" fmla="*/ 3008269 w 5098759"/>
              <a:gd name="connsiteY6" fmla="*/ 236971 h 1715347"/>
              <a:gd name="connsiteX7" fmla="*/ 3346167 w 5098759"/>
              <a:gd name="connsiteY7" fmla="*/ 910577 h 1715347"/>
              <a:gd name="connsiteX8" fmla="*/ 3600081 w 5098759"/>
              <a:gd name="connsiteY8" fmla="*/ 1387789 h 1715347"/>
              <a:gd name="connsiteX9" fmla="*/ 3854871 w 5098759"/>
              <a:gd name="connsiteY9" fmla="*/ 1620490 h 1715347"/>
              <a:gd name="connsiteX10" fmla="*/ 4354656 w 5098759"/>
              <a:gd name="connsiteY10" fmla="*/ 1700494 h 1715347"/>
              <a:gd name="connsiteX11" fmla="*/ 5098759 w 5098759"/>
              <a:gd name="connsiteY11" fmla="*/ 1715347 h 1715347"/>
              <a:gd name="connsiteX0" fmla="*/ 0 w 5098759"/>
              <a:gd name="connsiteY0" fmla="*/ 1709116 h 1713212"/>
              <a:gd name="connsiteX1" fmla="*/ 840260 w 5098759"/>
              <a:gd name="connsiteY1" fmla="*/ 1659690 h 1713212"/>
              <a:gd name="connsiteX2" fmla="*/ 1235676 w 5098759"/>
              <a:gd name="connsiteY2" fmla="*/ 1412555 h 1713212"/>
              <a:gd name="connsiteX3" fmla="*/ 1524678 w 5098759"/>
              <a:gd name="connsiteY3" fmla="*/ 1066566 h 1713212"/>
              <a:gd name="connsiteX4" fmla="*/ 1843731 w 5098759"/>
              <a:gd name="connsiteY4" fmla="*/ 391006 h 1713212"/>
              <a:gd name="connsiteX5" fmla="*/ 2358403 w 5098759"/>
              <a:gd name="connsiteY5" fmla="*/ 3932 h 1713212"/>
              <a:gd name="connsiteX6" fmla="*/ 3008269 w 5098759"/>
              <a:gd name="connsiteY6" fmla="*/ 234836 h 1713212"/>
              <a:gd name="connsiteX7" fmla="*/ 3346167 w 5098759"/>
              <a:gd name="connsiteY7" fmla="*/ 908442 h 1713212"/>
              <a:gd name="connsiteX8" fmla="*/ 3600081 w 5098759"/>
              <a:gd name="connsiteY8" fmla="*/ 1385654 h 1713212"/>
              <a:gd name="connsiteX9" fmla="*/ 3854871 w 5098759"/>
              <a:gd name="connsiteY9" fmla="*/ 1618355 h 1713212"/>
              <a:gd name="connsiteX10" fmla="*/ 4354656 w 5098759"/>
              <a:gd name="connsiteY10" fmla="*/ 1698359 h 1713212"/>
              <a:gd name="connsiteX11" fmla="*/ 5098759 w 5098759"/>
              <a:gd name="connsiteY11" fmla="*/ 1713212 h 1713212"/>
              <a:gd name="connsiteX0" fmla="*/ 0 w 5098759"/>
              <a:gd name="connsiteY0" fmla="*/ 1709116 h 1713212"/>
              <a:gd name="connsiteX1" fmla="*/ 840260 w 5098759"/>
              <a:gd name="connsiteY1" fmla="*/ 1659690 h 1713212"/>
              <a:gd name="connsiteX2" fmla="*/ 1235676 w 5098759"/>
              <a:gd name="connsiteY2" fmla="*/ 1412555 h 1713212"/>
              <a:gd name="connsiteX3" fmla="*/ 1524678 w 5098759"/>
              <a:gd name="connsiteY3" fmla="*/ 1066566 h 1713212"/>
              <a:gd name="connsiteX4" fmla="*/ 1843731 w 5098759"/>
              <a:gd name="connsiteY4" fmla="*/ 391006 h 1713212"/>
              <a:gd name="connsiteX5" fmla="*/ 2431232 w 5098759"/>
              <a:gd name="connsiteY5" fmla="*/ 3932 h 1713212"/>
              <a:gd name="connsiteX6" fmla="*/ 3008269 w 5098759"/>
              <a:gd name="connsiteY6" fmla="*/ 234836 h 1713212"/>
              <a:gd name="connsiteX7" fmla="*/ 3346167 w 5098759"/>
              <a:gd name="connsiteY7" fmla="*/ 908442 h 1713212"/>
              <a:gd name="connsiteX8" fmla="*/ 3600081 w 5098759"/>
              <a:gd name="connsiteY8" fmla="*/ 1385654 h 1713212"/>
              <a:gd name="connsiteX9" fmla="*/ 3854871 w 5098759"/>
              <a:gd name="connsiteY9" fmla="*/ 1618355 h 1713212"/>
              <a:gd name="connsiteX10" fmla="*/ 4354656 w 5098759"/>
              <a:gd name="connsiteY10" fmla="*/ 1698359 h 1713212"/>
              <a:gd name="connsiteX11" fmla="*/ 5098759 w 5098759"/>
              <a:gd name="connsiteY11" fmla="*/ 1713212 h 1713212"/>
              <a:gd name="connsiteX0" fmla="*/ 0 w 5098759"/>
              <a:gd name="connsiteY0" fmla="*/ 1705917 h 1710013"/>
              <a:gd name="connsiteX1" fmla="*/ 840260 w 5098759"/>
              <a:gd name="connsiteY1" fmla="*/ 1656491 h 1710013"/>
              <a:gd name="connsiteX2" fmla="*/ 1235676 w 5098759"/>
              <a:gd name="connsiteY2" fmla="*/ 1409356 h 1710013"/>
              <a:gd name="connsiteX3" fmla="*/ 1524678 w 5098759"/>
              <a:gd name="connsiteY3" fmla="*/ 1063367 h 1710013"/>
              <a:gd name="connsiteX4" fmla="*/ 1843731 w 5098759"/>
              <a:gd name="connsiteY4" fmla="*/ 387807 h 1710013"/>
              <a:gd name="connsiteX5" fmla="*/ 2431232 w 5098759"/>
              <a:gd name="connsiteY5" fmla="*/ 733 h 1710013"/>
              <a:gd name="connsiteX6" fmla="*/ 3008269 w 5098759"/>
              <a:gd name="connsiteY6" fmla="*/ 231637 h 1710013"/>
              <a:gd name="connsiteX7" fmla="*/ 3346167 w 5098759"/>
              <a:gd name="connsiteY7" fmla="*/ 905243 h 1710013"/>
              <a:gd name="connsiteX8" fmla="*/ 3600081 w 5098759"/>
              <a:gd name="connsiteY8" fmla="*/ 1382455 h 1710013"/>
              <a:gd name="connsiteX9" fmla="*/ 3854871 w 5098759"/>
              <a:gd name="connsiteY9" fmla="*/ 1615156 h 1710013"/>
              <a:gd name="connsiteX10" fmla="*/ 4354656 w 5098759"/>
              <a:gd name="connsiteY10" fmla="*/ 1695160 h 1710013"/>
              <a:gd name="connsiteX11" fmla="*/ 5098759 w 5098759"/>
              <a:gd name="connsiteY11" fmla="*/ 1710013 h 1710013"/>
              <a:gd name="connsiteX0" fmla="*/ 0 w 5098759"/>
              <a:gd name="connsiteY0" fmla="*/ 1705917 h 1710013"/>
              <a:gd name="connsiteX1" fmla="*/ 840260 w 5098759"/>
              <a:gd name="connsiteY1" fmla="*/ 1656491 h 1710013"/>
              <a:gd name="connsiteX2" fmla="*/ 1235676 w 5098759"/>
              <a:gd name="connsiteY2" fmla="*/ 1409356 h 1710013"/>
              <a:gd name="connsiteX3" fmla="*/ 1524678 w 5098759"/>
              <a:gd name="connsiteY3" fmla="*/ 1063367 h 1710013"/>
              <a:gd name="connsiteX4" fmla="*/ 1843731 w 5098759"/>
              <a:gd name="connsiteY4" fmla="*/ 387807 h 1710013"/>
              <a:gd name="connsiteX5" fmla="*/ 2431232 w 5098759"/>
              <a:gd name="connsiteY5" fmla="*/ 733 h 1710013"/>
              <a:gd name="connsiteX6" fmla="*/ 3008269 w 5098759"/>
              <a:gd name="connsiteY6" fmla="*/ 231637 h 1710013"/>
              <a:gd name="connsiteX7" fmla="*/ 3346167 w 5098759"/>
              <a:gd name="connsiteY7" fmla="*/ 905243 h 1710013"/>
              <a:gd name="connsiteX8" fmla="*/ 3600081 w 5098759"/>
              <a:gd name="connsiteY8" fmla="*/ 1382455 h 1710013"/>
              <a:gd name="connsiteX9" fmla="*/ 3854871 w 5098759"/>
              <a:gd name="connsiteY9" fmla="*/ 1615156 h 1710013"/>
              <a:gd name="connsiteX10" fmla="*/ 4354656 w 5098759"/>
              <a:gd name="connsiteY10" fmla="*/ 1695160 h 1710013"/>
              <a:gd name="connsiteX11" fmla="*/ 5098759 w 5098759"/>
              <a:gd name="connsiteY11" fmla="*/ 1710013 h 1710013"/>
              <a:gd name="connsiteX0" fmla="*/ 0 w 4354655"/>
              <a:gd name="connsiteY0" fmla="*/ 1705917 h 1705917"/>
              <a:gd name="connsiteX1" fmla="*/ 840260 w 4354655"/>
              <a:gd name="connsiteY1" fmla="*/ 1656491 h 1705917"/>
              <a:gd name="connsiteX2" fmla="*/ 1235676 w 4354655"/>
              <a:gd name="connsiteY2" fmla="*/ 1409356 h 1705917"/>
              <a:gd name="connsiteX3" fmla="*/ 1524678 w 4354655"/>
              <a:gd name="connsiteY3" fmla="*/ 1063367 h 1705917"/>
              <a:gd name="connsiteX4" fmla="*/ 1843731 w 4354655"/>
              <a:gd name="connsiteY4" fmla="*/ 387807 h 1705917"/>
              <a:gd name="connsiteX5" fmla="*/ 2431232 w 4354655"/>
              <a:gd name="connsiteY5" fmla="*/ 733 h 1705917"/>
              <a:gd name="connsiteX6" fmla="*/ 3008269 w 4354655"/>
              <a:gd name="connsiteY6" fmla="*/ 231637 h 1705917"/>
              <a:gd name="connsiteX7" fmla="*/ 3346167 w 4354655"/>
              <a:gd name="connsiteY7" fmla="*/ 905243 h 1705917"/>
              <a:gd name="connsiteX8" fmla="*/ 3600081 w 4354655"/>
              <a:gd name="connsiteY8" fmla="*/ 1382455 h 1705917"/>
              <a:gd name="connsiteX9" fmla="*/ 3854871 w 4354655"/>
              <a:gd name="connsiteY9" fmla="*/ 1615156 h 1705917"/>
              <a:gd name="connsiteX10" fmla="*/ 4354656 w 4354655"/>
              <a:gd name="connsiteY10" fmla="*/ 1695160 h 1705917"/>
              <a:gd name="connsiteX0" fmla="*/ 0 w 4354656"/>
              <a:gd name="connsiteY0" fmla="*/ 1716565 h 1716565"/>
              <a:gd name="connsiteX1" fmla="*/ 840260 w 4354656"/>
              <a:gd name="connsiteY1" fmla="*/ 1667139 h 1716565"/>
              <a:gd name="connsiteX2" fmla="*/ 1235676 w 4354656"/>
              <a:gd name="connsiteY2" fmla="*/ 1420004 h 1716565"/>
              <a:gd name="connsiteX3" fmla="*/ 1524678 w 4354656"/>
              <a:gd name="connsiteY3" fmla="*/ 1074015 h 1716565"/>
              <a:gd name="connsiteX4" fmla="*/ 1843731 w 4354656"/>
              <a:gd name="connsiteY4" fmla="*/ 398455 h 1716565"/>
              <a:gd name="connsiteX5" fmla="*/ 2540349 w 4354656"/>
              <a:gd name="connsiteY5" fmla="*/ 673 h 1716565"/>
              <a:gd name="connsiteX6" fmla="*/ 3008269 w 4354656"/>
              <a:gd name="connsiteY6" fmla="*/ 242285 h 1716565"/>
              <a:gd name="connsiteX7" fmla="*/ 3346167 w 4354656"/>
              <a:gd name="connsiteY7" fmla="*/ 915891 h 1716565"/>
              <a:gd name="connsiteX8" fmla="*/ 3600081 w 4354656"/>
              <a:gd name="connsiteY8" fmla="*/ 1393103 h 1716565"/>
              <a:gd name="connsiteX9" fmla="*/ 3854871 w 4354656"/>
              <a:gd name="connsiteY9" fmla="*/ 1625804 h 1716565"/>
              <a:gd name="connsiteX10" fmla="*/ 4354656 w 4354656"/>
              <a:gd name="connsiteY10" fmla="*/ 1705808 h 1716565"/>
              <a:gd name="connsiteX0" fmla="*/ 0 w 4354656"/>
              <a:gd name="connsiteY0" fmla="*/ 1716422 h 1716422"/>
              <a:gd name="connsiteX1" fmla="*/ 840260 w 4354656"/>
              <a:gd name="connsiteY1" fmla="*/ 1666996 h 1716422"/>
              <a:gd name="connsiteX2" fmla="*/ 1235676 w 4354656"/>
              <a:gd name="connsiteY2" fmla="*/ 1419861 h 1716422"/>
              <a:gd name="connsiteX3" fmla="*/ 1524678 w 4354656"/>
              <a:gd name="connsiteY3" fmla="*/ 1073872 h 1716422"/>
              <a:gd name="connsiteX4" fmla="*/ 1843731 w 4354656"/>
              <a:gd name="connsiteY4" fmla="*/ 398312 h 1716422"/>
              <a:gd name="connsiteX5" fmla="*/ 2540349 w 4354656"/>
              <a:gd name="connsiteY5" fmla="*/ 530 h 1716422"/>
              <a:gd name="connsiteX6" fmla="*/ 3097545 w 4354656"/>
              <a:gd name="connsiteY6" fmla="*/ 327795 h 1716422"/>
              <a:gd name="connsiteX7" fmla="*/ 3346167 w 4354656"/>
              <a:gd name="connsiteY7" fmla="*/ 915748 h 1716422"/>
              <a:gd name="connsiteX8" fmla="*/ 3600081 w 4354656"/>
              <a:gd name="connsiteY8" fmla="*/ 1392960 h 1716422"/>
              <a:gd name="connsiteX9" fmla="*/ 3854871 w 4354656"/>
              <a:gd name="connsiteY9" fmla="*/ 1625661 h 1716422"/>
              <a:gd name="connsiteX10" fmla="*/ 4354656 w 4354656"/>
              <a:gd name="connsiteY10" fmla="*/ 1705665 h 1716422"/>
              <a:gd name="connsiteX0" fmla="*/ 0 w 4354656"/>
              <a:gd name="connsiteY0" fmla="*/ 1716420 h 1716420"/>
              <a:gd name="connsiteX1" fmla="*/ 840260 w 4354656"/>
              <a:gd name="connsiteY1" fmla="*/ 1666994 h 1716420"/>
              <a:gd name="connsiteX2" fmla="*/ 1235676 w 4354656"/>
              <a:gd name="connsiteY2" fmla="*/ 1419859 h 1716420"/>
              <a:gd name="connsiteX3" fmla="*/ 1524678 w 4354656"/>
              <a:gd name="connsiteY3" fmla="*/ 1073870 h 1716420"/>
              <a:gd name="connsiteX4" fmla="*/ 1843731 w 4354656"/>
              <a:gd name="connsiteY4" fmla="*/ 398310 h 1716420"/>
              <a:gd name="connsiteX5" fmla="*/ 2540349 w 4354656"/>
              <a:gd name="connsiteY5" fmla="*/ 528 h 1716420"/>
              <a:gd name="connsiteX6" fmla="*/ 3097545 w 4354656"/>
              <a:gd name="connsiteY6" fmla="*/ 327793 h 1716420"/>
              <a:gd name="connsiteX7" fmla="*/ 3375926 w 4354656"/>
              <a:gd name="connsiteY7" fmla="*/ 915747 h 1716420"/>
              <a:gd name="connsiteX8" fmla="*/ 3600081 w 4354656"/>
              <a:gd name="connsiteY8" fmla="*/ 1392958 h 1716420"/>
              <a:gd name="connsiteX9" fmla="*/ 3854871 w 4354656"/>
              <a:gd name="connsiteY9" fmla="*/ 1625659 h 1716420"/>
              <a:gd name="connsiteX10" fmla="*/ 4354656 w 4354656"/>
              <a:gd name="connsiteY10" fmla="*/ 1705663 h 1716420"/>
              <a:gd name="connsiteX0" fmla="*/ 0 w 4354656"/>
              <a:gd name="connsiteY0" fmla="*/ 1716420 h 1716420"/>
              <a:gd name="connsiteX1" fmla="*/ 840260 w 4354656"/>
              <a:gd name="connsiteY1" fmla="*/ 1666994 h 1716420"/>
              <a:gd name="connsiteX2" fmla="*/ 1235676 w 4354656"/>
              <a:gd name="connsiteY2" fmla="*/ 1419859 h 1716420"/>
              <a:gd name="connsiteX3" fmla="*/ 1524678 w 4354656"/>
              <a:gd name="connsiteY3" fmla="*/ 1073870 h 1716420"/>
              <a:gd name="connsiteX4" fmla="*/ 1843731 w 4354656"/>
              <a:gd name="connsiteY4" fmla="*/ 398310 h 1716420"/>
              <a:gd name="connsiteX5" fmla="*/ 2540349 w 4354656"/>
              <a:gd name="connsiteY5" fmla="*/ 528 h 1716420"/>
              <a:gd name="connsiteX6" fmla="*/ 3097545 w 4354656"/>
              <a:gd name="connsiteY6" fmla="*/ 327793 h 1716420"/>
              <a:gd name="connsiteX7" fmla="*/ 3375926 w 4354656"/>
              <a:gd name="connsiteY7" fmla="*/ 915747 h 1716420"/>
              <a:gd name="connsiteX8" fmla="*/ 3600081 w 4354656"/>
              <a:gd name="connsiteY8" fmla="*/ 1392958 h 1716420"/>
              <a:gd name="connsiteX9" fmla="*/ 3993747 w 4354656"/>
              <a:gd name="connsiteY9" fmla="*/ 1604246 h 1716420"/>
              <a:gd name="connsiteX10" fmla="*/ 4354656 w 4354656"/>
              <a:gd name="connsiteY10" fmla="*/ 1705663 h 1716420"/>
              <a:gd name="connsiteX0" fmla="*/ 0 w 4503452"/>
              <a:gd name="connsiteY0" fmla="*/ 1716420 h 1727076"/>
              <a:gd name="connsiteX1" fmla="*/ 840260 w 4503452"/>
              <a:gd name="connsiteY1" fmla="*/ 1666994 h 1727076"/>
              <a:gd name="connsiteX2" fmla="*/ 1235676 w 4503452"/>
              <a:gd name="connsiteY2" fmla="*/ 1419859 h 1727076"/>
              <a:gd name="connsiteX3" fmla="*/ 1524678 w 4503452"/>
              <a:gd name="connsiteY3" fmla="*/ 1073870 h 1727076"/>
              <a:gd name="connsiteX4" fmla="*/ 1843731 w 4503452"/>
              <a:gd name="connsiteY4" fmla="*/ 398310 h 1727076"/>
              <a:gd name="connsiteX5" fmla="*/ 2540349 w 4503452"/>
              <a:gd name="connsiteY5" fmla="*/ 528 h 1727076"/>
              <a:gd name="connsiteX6" fmla="*/ 3097545 w 4503452"/>
              <a:gd name="connsiteY6" fmla="*/ 327793 h 1727076"/>
              <a:gd name="connsiteX7" fmla="*/ 3375926 w 4503452"/>
              <a:gd name="connsiteY7" fmla="*/ 915747 h 1727076"/>
              <a:gd name="connsiteX8" fmla="*/ 3600081 w 4503452"/>
              <a:gd name="connsiteY8" fmla="*/ 1392958 h 1727076"/>
              <a:gd name="connsiteX9" fmla="*/ 3993747 w 4503452"/>
              <a:gd name="connsiteY9" fmla="*/ 1604246 h 1727076"/>
              <a:gd name="connsiteX10" fmla="*/ 4503452 w 4503452"/>
              <a:gd name="connsiteY10" fmla="*/ 1727076 h 1727076"/>
              <a:gd name="connsiteX0" fmla="*/ 0 w 4503452"/>
              <a:gd name="connsiteY0" fmla="*/ 1715926 h 1726582"/>
              <a:gd name="connsiteX1" fmla="*/ 840260 w 4503452"/>
              <a:gd name="connsiteY1" fmla="*/ 1666500 h 1726582"/>
              <a:gd name="connsiteX2" fmla="*/ 1235676 w 4503452"/>
              <a:gd name="connsiteY2" fmla="*/ 1419365 h 1726582"/>
              <a:gd name="connsiteX3" fmla="*/ 1524678 w 4503452"/>
              <a:gd name="connsiteY3" fmla="*/ 1073376 h 1726582"/>
              <a:gd name="connsiteX4" fmla="*/ 1982608 w 4503452"/>
              <a:gd name="connsiteY4" fmla="*/ 312163 h 1726582"/>
              <a:gd name="connsiteX5" fmla="*/ 2540349 w 4503452"/>
              <a:gd name="connsiteY5" fmla="*/ 34 h 1726582"/>
              <a:gd name="connsiteX6" fmla="*/ 3097545 w 4503452"/>
              <a:gd name="connsiteY6" fmla="*/ 327299 h 1726582"/>
              <a:gd name="connsiteX7" fmla="*/ 3375926 w 4503452"/>
              <a:gd name="connsiteY7" fmla="*/ 915253 h 1726582"/>
              <a:gd name="connsiteX8" fmla="*/ 3600081 w 4503452"/>
              <a:gd name="connsiteY8" fmla="*/ 1392464 h 1726582"/>
              <a:gd name="connsiteX9" fmla="*/ 3993747 w 4503452"/>
              <a:gd name="connsiteY9" fmla="*/ 1603752 h 1726582"/>
              <a:gd name="connsiteX10" fmla="*/ 4503452 w 4503452"/>
              <a:gd name="connsiteY10" fmla="*/ 1726582 h 1726582"/>
              <a:gd name="connsiteX0" fmla="*/ 0 w 4503452"/>
              <a:gd name="connsiteY0" fmla="*/ 1673112 h 1683768"/>
              <a:gd name="connsiteX1" fmla="*/ 840260 w 4503452"/>
              <a:gd name="connsiteY1" fmla="*/ 1623686 h 1683768"/>
              <a:gd name="connsiteX2" fmla="*/ 1235676 w 4503452"/>
              <a:gd name="connsiteY2" fmla="*/ 1376551 h 1683768"/>
              <a:gd name="connsiteX3" fmla="*/ 1524678 w 4503452"/>
              <a:gd name="connsiteY3" fmla="*/ 1030562 h 1683768"/>
              <a:gd name="connsiteX4" fmla="*/ 1982608 w 4503452"/>
              <a:gd name="connsiteY4" fmla="*/ 269349 h 1683768"/>
              <a:gd name="connsiteX5" fmla="*/ 2629627 w 4503452"/>
              <a:gd name="connsiteY5" fmla="*/ 46 h 1683768"/>
              <a:gd name="connsiteX6" fmla="*/ 3097545 w 4503452"/>
              <a:gd name="connsiteY6" fmla="*/ 284485 h 1683768"/>
              <a:gd name="connsiteX7" fmla="*/ 3375926 w 4503452"/>
              <a:gd name="connsiteY7" fmla="*/ 872439 h 1683768"/>
              <a:gd name="connsiteX8" fmla="*/ 3600081 w 4503452"/>
              <a:gd name="connsiteY8" fmla="*/ 1349650 h 1683768"/>
              <a:gd name="connsiteX9" fmla="*/ 3993747 w 4503452"/>
              <a:gd name="connsiteY9" fmla="*/ 1560938 h 1683768"/>
              <a:gd name="connsiteX10" fmla="*/ 4503452 w 4503452"/>
              <a:gd name="connsiteY10" fmla="*/ 1683768 h 1683768"/>
              <a:gd name="connsiteX0" fmla="*/ 0 w 4503452"/>
              <a:gd name="connsiteY0" fmla="*/ 1678612 h 1689268"/>
              <a:gd name="connsiteX1" fmla="*/ 840260 w 4503452"/>
              <a:gd name="connsiteY1" fmla="*/ 1629186 h 1689268"/>
              <a:gd name="connsiteX2" fmla="*/ 1235676 w 4503452"/>
              <a:gd name="connsiteY2" fmla="*/ 1382051 h 1689268"/>
              <a:gd name="connsiteX3" fmla="*/ 1524678 w 4503452"/>
              <a:gd name="connsiteY3" fmla="*/ 1036062 h 1689268"/>
              <a:gd name="connsiteX4" fmla="*/ 1982608 w 4503452"/>
              <a:gd name="connsiteY4" fmla="*/ 274849 h 1689268"/>
              <a:gd name="connsiteX5" fmla="*/ 2629627 w 4503452"/>
              <a:gd name="connsiteY5" fmla="*/ 5546 h 1689268"/>
              <a:gd name="connsiteX6" fmla="*/ 3097545 w 4503452"/>
              <a:gd name="connsiteY6" fmla="*/ 289985 h 1689268"/>
              <a:gd name="connsiteX7" fmla="*/ 3375926 w 4503452"/>
              <a:gd name="connsiteY7" fmla="*/ 877939 h 1689268"/>
              <a:gd name="connsiteX8" fmla="*/ 3600081 w 4503452"/>
              <a:gd name="connsiteY8" fmla="*/ 1355150 h 1689268"/>
              <a:gd name="connsiteX9" fmla="*/ 3993747 w 4503452"/>
              <a:gd name="connsiteY9" fmla="*/ 1566438 h 1689268"/>
              <a:gd name="connsiteX10" fmla="*/ 4503452 w 4503452"/>
              <a:gd name="connsiteY10" fmla="*/ 1689268 h 1689268"/>
              <a:gd name="connsiteX0" fmla="*/ 0 w 4503452"/>
              <a:gd name="connsiteY0" fmla="*/ 1674699 h 1685355"/>
              <a:gd name="connsiteX1" fmla="*/ 840260 w 4503452"/>
              <a:gd name="connsiteY1" fmla="*/ 1625273 h 1685355"/>
              <a:gd name="connsiteX2" fmla="*/ 1235676 w 4503452"/>
              <a:gd name="connsiteY2" fmla="*/ 1378138 h 1685355"/>
              <a:gd name="connsiteX3" fmla="*/ 1524678 w 4503452"/>
              <a:gd name="connsiteY3" fmla="*/ 1032149 h 1685355"/>
              <a:gd name="connsiteX4" fmla="*/ 1982608 w 4503452"/>
              <a:gd name="connsiteY4" fmla="*/ 270936 h 1685355"/>
              <a:gd name="connsiteX5" fmla="*/ 2629627 w 4503452"/>
              <a:gd name="connsiteY5" fmla="*/ 1633 h 1685355"/>
              <a:gd name="connsiteX6" fmla="*/ 3147144 w 4503452"/>
              <a:gd name="connsiteY6" fmla="*/ 371725 h 1685355"/>
              <a:gd name="connsiteX7" fmla="*/ 3375926 w 4503452"/>
              <a:gd name="connsiteY7" fmla="*/ 874026 h 1685355"/>
              <a:gd name="connsiteX8" fmla="*/ 3600081 w 4503452"/>
              <a:gd name="connsiteY8" fmla="*/ 1351237 h 1685355"/>
              <a:gd name="connsiteX9" fmla="*/ 3993747 w 4503452"/>
              <a:gd name="connsiteY9" fmla="*/ 1562525 h 1685355"/>
              <a:gd name="connsiteX10" fmla="*/ 4503452 w 4503452"/>
              <a:gd name="connsiteY10" fmla="*/ 1685355 h 1685355"/>
              <a:gd name="connsiteX0" fmla="*/ 0 w 4503452"/>
              <a:gd name="connsiteY0" fmla="*/ 1674699 h 1685355"/>
              <a:gd name="connsiteX1" fmla="*/ 840260 w 4503452"/>
              <a:gd name="connsiteY1" fmla="*/ 1625273 h 1685355"/>
              <a:gd name="connsiteX2" fmla="*/ 1235676 w 4503452"/>
              <a:gd name="connsiteY2" fmla="*/ 1378138 h 1685355"/>
              <a:gd name="connsiteX3" fmla="*/ 1524678 w 4503452"/>
              <a:gd name="connsiteY3" fmla="*/ 1032149 h 1685355"/>
              <a:gd name="connsiteX4" fmla="*/ 1982608 w 4503452"/>
              <a:gd name="connsiteY4" fmla="*/ 270936 h 1685355"/>
              <a:gd name="connsiteX5" fmla="*/ 2629627 w 4503452"/>
              <a:gd name="connsiteY5" fmla="*/ 1633 h 1685355"/>
              <a:gd name="connsiteX6" fmla="*/ 3147144 w 4503452"/>
              <a:gd name="connsiteY6" fmla="*/ 371725 h 1685355"/>
              <a:gd name="connsiteX7" fmla="*/ 3375926 w 4503452"/>
              <a:gd name="connsiteY7" fmla="*/ 874026 h 1685355"/>
              <a:gd name="connsiteX8" fmla="*/ 3600081 w 4503452"/>
              <a:gd name="connsiteY8" fmla="*/ 1351237 h 1685355"/>
              <a:gd name="connsiteX9" fmla="*/ 3993747 w 4503452"/>
              <a:gd name="connsiteY9" fmla="*/ 1562525 h 1685355"/>
              <a:gd name="connsiteX10" fmla="*/ 4503452 w 4503452"/>
              <a:gd name="connsiteY10" fmla="*/ 1685355 h 1685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503452" h="1685355">
                <a:moveTo>
                  <a:pt x="0" y="1674699"/>
                </a:moveTo>
                <a:cubicBezTo>
                  <a:pt x="286265" y="1664402"/>
                  <a:pt x="634314" y="1674700"/>
                  <a:pt x="840260" y="1625273"/>
                </a:cubicBezTo>
                <a:cubicBezTo>
                  <a:pt x="1046206" y="1575846"/>
                  <a:pt x="1121606" y="1476992"/>
                  <a:pt x="1235676" y="1378138"/>
                </a:cubicBezTo>
                <a:cubicBezTo>
                  <a:pt x="1349746" y="1279284"/>
                  <a:pt x="1400189" y="1216683"/>
                  <a:pt x="1524678" y="1032149"/>
                </a:cubicBezTo>
                <a:cubicBezTo>
                  <a:pt x="1649167" y="847615"/>
                  <a:pt x="1798450" y="442689"/>
                  <a:pt x="1982608" y="270936"/>
                </a:cubicBezTo>
                <a:cubicBezTo>
                  <a:pt x="2166766" y="99183"/>
                  <a:pt x="2435538" y="-15165"/>
                  <a:pt x="2629627" y="1633"/>
                </a:cubicBezTo>
                <a:cubicBezTo>
                  <a:pt x="2823716" y="18431"/>
                  <a:pt x="3032681" y="215621"/>
                  <a:pt x="3147144" y="371725"/>
                </a:cubicBezTo>
                <a:cubicBezTo>
                  <a:pt x="3261607" y="527829"/>
                  <a:pt x="3300437" y="710774"/>
                  <a:pt x="3375926" y="874026"/>
                </a:cubicBezTo>
                <a:cubicBezTo>
                  <a:pt x="3451416" y="1037278"/>
                  <a:pt x="3497111" y="1236487"/>
                  <a:pt x="3600081" y="1351237"/>
                </a:cubicBezTo>
                <a:cubicBezTo>
                  <a:pt x="3703051" y="1465987"/>
                  <a:pt x="3843185" y="1506839"/>
                  <a:pt x="3993747" y="1562525"/>
                </a:cubicBezTo>
                <a:cubicBezTo>
                  <a:pt x="4144309" y="1618211"/>
                  <a:pt x="4296137" y="1669546"/>
                  <a:pt x="4503452" y="1685355"/>
                </a:cubicBezTo>
              </a:path>
            </a:pathLst>
          </a:custGeom>
          <a:solidFill>
            <a:schemeClr val="bg1">
              <a:lumMod val="75000"/>
            </a:schemeClr>
          </a:solidFill>
          <a:ln>
            <a:solidFill>
              <a:schemeClr val="accent1">
                <a:shade val="95000"/>
                <a:satMod val="105000"/>
              </a:schemeClr>
            </a:solidFill>
          </a:ln>
          <a:scene3d>
            <a:camera prst="orthographicFront">
              <a:rot lat="1787754" lon="3164197" rev="21348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lIns="32917" tIns="16458" rIns="32917" bIns="16458" rtlCol="0" anchor="ctr"/>
          <a:lstStyle/>
          <a:p>
            <a:pPr algn="ctr" defTabSz="329175" fontAlgn="auto">
              <a:spcBef>
                <a:spcPts val="0"/>
              </a:spcBef>
              <a:spcAft>
                <a:spcPts val="0"/>
              </a:spcAft>
            </a:pPr>
            <a:endParaRPr lang="en-US" sz="600" b="0">
              <a:solidFill>
                <a:prstClr val="white"/>
              </a:solidFill>
              <a:latin typeface="Calibri"/>
            </a:endParaRPr>
          </a:p>
        </p:txBody>
      </p:sp>
      <mc:AlternateContent xmlns:mc="http://schemas.openxmlformats.org/markup-compatibility/2006" xmlns:a14="http://schemas.microsoft.com/office/drawing/2010/main">
        <mc:Choice Requires="a14">
          <p:sp>
            <p:nvSpPr>
              <p:cNvPr id="290" name="Rectangle 289"/>
              <p:cNvSpPr/>
              <p:nvPr/>
            </p:nvSpPr>
            <p:spPr>
              <a:xfrm>
                <a:off x="6096136" y="4569014"/>
                <a:ext cx="130597" cy="125570"/>
              </a:xfrm>
              <a:prstGeom prst="rect">
                <a:avLst/>
              </a:prstGeom>
            </p:spPr>
            <p:txBody>
              <a:bodyPr wrap="none" lIns="32917" tIns="16458" rIns="32917" bIns="16458">
                <a:spAutoFit/>
              </a:bodyPr>
              <a:lstStyle/>
              <a:p>
                <a:pPr defTabSz="329175" fontAlgn="auto">
                  <a:spcBef>
                    <a:spcPts val="0"/>
                  </a:spcBef>
                  <a:spcAft>
                    <a:spcPts val="0"/>
                  </a:spcAft>
                </a:pPr>
                <a:endParaRPr lang="en-US" sz="1000" b="0" dirty="0">
                  <a:solidFill>
                    <a:prstClr val="black"/>
                  </a:solidFill>
                  <a:latin typeface="Calibri"/>
                  <a:ea typeface="+mn-ea"/>
                  <a:cs typeface="+mn-cs"/>
                </a:endParaRPr>
              </a:p>
            </p:txBody>
          </p:sp>
        </mc:Choice>
        <mc:Fallback xmlns="">
          <p:sp>
            <p:nvSpPr>
              <p:cNvPr id="290" name="Rectangle 289"/>
              <p:cNvSpPr>
                <a:spLocks noRot="1" noChangeAspect="1" noMove="1" noResize="1" noEditPoints="1" noAdjustHandles="1" noChangeArrowheads="1" noChangeShapeType="1" noTextEdit="1"/>
              </p:cNvSpPr>
              <p:nvPr/>
            </p:nvSpPr>
            <p:spPr>
              <a:xfrm>
                <a:off x="18965753" y="10661032"/>
                <a:ext cx="472758" cy="523220"/>
              </a:xfrm>
              <a:prstGeom prst="rect">
                <a:avLst/>
              </a:prstGeom>
              <a:blipFill rotWithShape="0">
                <a:blip r:embed="rId2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1" name="Rectangle 290"/>
              <p:cNvSpPr/>
              <p:nvPr/>
            </p:nvSpPr>
            <p:spPr>
              <a:xfrm>
                <a:off x="4874629" y="5018945"/>
                <a:ext cx="94388" cy="125570"/>
              </a:xfrm>
              <a:prstGeom prst="rect">
                <a:avLst/>
              </a:prstGeom>
            </p:spPr>
            <p:txBody>
              <a:bodyPr wrap="square" lIns="32917" tIns="16458" rIns="32917" bIns="16458">
                <a:spAutoFit/>
              </a:bodyPr>
              <a:lstStyle/>
              <a:p>
                <a:pPr defTabSz="329175" fontAlgn="auto">
                  <a:spcBef>
                    <a:spcPts val="0"/>
                  </a:spcBef>
                  <a:spcAft>
                    <a:spcPts val="0"/>
                  </a:spcAft>
                </a:pPr>
                <a:endParaRPr lang="en-US" b="0" dirty="0">
                  <a:solidFill>
                    <a:prstClr val="black"/>
                  </a:solidFill>
                  <a:latin typeface="Calibri"/>
                  <a:ea typeface="+mn-ea"/>
                  <a:cs typeface="+mn-cs"/>
                </a:endParaRPr>
              </a:p>
            </p:txBody>
          </p:sp>
        </mc:Choice>
        <mc:Fallback xmlns="">
          <p:sp>
            <p:nvSpPr>
              <p:cNvPr id="291" name="Rectangle 290"/>
              <p:cNvSpPr>
                <a:spLocks noRot="1" noChangeAspect="1" noMove="1" noResize="1" noEditPoints="1" noAdjustHandles="1" noChangeArrowheads="1" noChangeShapeType="1" noTextEdit="1"/>
              </p:cNvSpPr>
              <p:nvPr/>
            </p:nvSpPr>
            <p:spPr>
              <a:xfrm>
                <a:off x="15165512" y="11710869"/>
                <a:ext cx="293651" cy="584775"/>
              </a:xfrm>
              <a:prstGeom prst="rect">
                <a:avLst/>
              </a:prstGeom>
              <a:blipFill rotWithShape="0">
                <a:blip r:embed="rId21"/>
                <a:stretch>
                  <a:fillRect/>
                </a:stretch>
              </a:blipFill>
            </p:spPr>
            <p:txBody>
              <a:bodyPr/>
              <a:lstStyle/>
              <a:p>
                <a:r>
                  <a:rPr lang="en-US">
                    <a:noFill/>
                  </a:rPr>
                  <a:t> </a:t>
                </a:r>
              </a:p>
            </p:txBody>
          </p:sp>
        </mc:Fallback>
      </mc:AlternateContent>
      <p:cxnSp>
        <p:nvCxnSpPr>
          <p:cNvPr id="292" name="Straight Connector 291"/>
          <p:cNvCxnSpPr/>
          <p:nvPr/>
        </p:nvCxnSpPr>
        <p:spPr>
          <a:xfrm flipV="1">
            <a:off x="5435053" y="4176711"/>
            <a:ext cx="0" cy="336690"/>
          </a:xfrm>
          <a:prstGeom prst="line">
            <a:avLst/>
          </a:prstGeom>
          <a:ln w="9525">
            <a:prstDash val="sysDash"/>
          </a:ln>
        </p:spPr>
        <p:style>
          <a:lnRef idx="1">
            <a:schemeClr val="accent1"/>
          </a:lnRef>
          <a:fillRef idx="0">
            <a:schemeClr val="accent1"/>
          </a:fillRef>
          <a:effectRef idx="0">
            <a:schemeClr val="accent1"/>
          </a:effectRef>
          <a:fontRef idx="minor">
            <a:schemeClr val="tx1"/>
          </a:fontRef>
        </p:style>
      </p:cxnSp>
      <p:cxnSp>
        <p:nvCxnSpPr>
          <p:cNvPr id="293" name="Straight Connector 292"/>
          <p:cNvCxnSpPr/>
          <p:nvPr/>
        </p:nvCxnSpPr>
        <p:spPr>
          <a:xfrm flipV="1">
            <a:off x="4978888" y="4799124"/>
            <a:ext cx="0" cy="283758"/>
          </a:xfrm>
          <a:prstGeom prst="line">
            <a:avLst/>
          </a:prstGeom>
          <a:ln w="9525">
            <a:prstDash val="sysDash"/>
          </a:ln>
        </p:spPr>
        <p:style>
          <a:lnRef idx="1">
            <a:schemeClr val="accent1"/>
          </a:lnRef>
          <a:fillRef idx="0">
            <a:schemeClr val="accent1"/>
          </a:fillRef>
          <a:effectRef idx="0">
            <a:schemeClr val="accent1"/>
          </a:effectRef>
          <a:fontRef idx="minor">
            <a:schemeClr val="tx1"/>
          </a:fontRef>
        </p:style>
      </p:cxnSp>
      <p:cxnSp>
        <p:nvCxnSpPr>
          <p:cNvPr id="294" name="Straight Arrow Connector 293"/>
          <p:cNvCxnSpPr/>
          <p:nvPr/>
        </p:nvCxnSpPr>
        <p:spPr>
          <a:xfrm flipV="1">
            <a:off x="4981579" y="4182729"/>
            <a:ext cx="447290" cy="612587"/>
          </a:xfrm>
          <a:prstGeom prst="straightConnector1">
            <a:avLst/>
          </a:prstGeom>
          <a:ln w="9525">
            <a:solidFill>
              <a:schemeClr val="tx2">
                <a:lumMod val="60000"/>
                <a:lumOff val="40000"/>
              </a:schemeClr>
            </a:solidFill>
            <a:prstDash val="dash"/>
            <a:tailEnd type="none" w="lg" len="lg"/>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95" name="TextBox 294"/>
              <p:cNvSpPr txBox="1"/>
              <p:nvPr/>
            </p:nvSpPr>
            <p:spPr>
              <a:xfrm>
                <a:off x="5555407" y="3903266"/>
                <a:ext cx="984187" cy="371792"/>
              </a:xfrm>
              <a:prstGeom prst="rect">
                <a:avLst/>
              </a:prstGeom>
              <a:noFill/>
            </p:spPr>
            <p:txBody>
              <a:bodyPr wrap="square" lIns="32917" tIns="16458" rIns="32917" bIns="16458" rtlCol="0">
                <a:spAutoFit/>
              </a:bodyPr>
              <a:lstStyle/>
              <a:p>
                <a:pPr algn="ctr" defTabSz="329175" fontAlgn="auto">
                  <a:spcBef>
                    <a:spcPts val="0"/>
                  </a:spcBef>
                  <a:spcAft>
                    <a:spcPts val="0"/>
                  </a:spcAft>
                </a:pPr>
                <a:r>
                  <a:rPr lang="en-US" sz="1100" b="0" dirty="0">
                    <a:solidFill>
                      <a:prstClr val="black"/>
                    </a:solidFill>
                    <a:latin typeface="Helvetica" panose="020B0604020202020204" pitchFamily="34" charset="0"/>
                    <a:ea typeface="+mn-ea"/>
                    <a:cs typeface="Helvetica" panose="020B0604020202020204" pitchFamily="34" charset="0"/>
                  </a:rPr>
                  <a:t>Slice the joint </a:t>
                </a:r>
              </a:p>
              <a:p>
                <a:pPr algn="ctr" defTabSz="329175" fontAlgn="auto">
                  <a:spcBef>
                    <a:spcPts val="0"/>
                  </a:spcBef>
                  <a:spcAft>
                    <a:spcPts val="0"/>
                  </a:spcAft>
                </a:pPr>
                <a:r>
                  <a:rPr lang="en-US" sz="1100" b="0" dirty="0">
                    <a:solidFill>
                      <a:prstClr val="black"/>
                    </a:solidFill>
                    <a:latin typeface="Helvetica" panose="020B0604020202020204" pitchFamily="34" charset="0"/>
                    <a:ea typeface="+mn-ea"/>
                    <a:cs typeface="Helvetica" panose="020B0604020202020204" pitchFamily="34" charset="0"/>
                  </a:rPr>
                  <a:t>distribution at </a:t>
                </a:r>
              </a:p>
            </p:txBody>
          </p:sp>
        </mc:Choice>
        <mc:Fallback xmlns="">
          <p:sp>
            <p:nvSpPr>
              <p:cNvPr id="295" name="TextBox 294"/>
              <p:cNvSpPr txBox="1">
                <a:spLocks noRot="1" noChangeAspect="1" noMove="1" noResize="1" noEditPoints="1" noAdjustHandles="1" noChangeArrowheads="1" noChangeShapeType="1" noTextEdit="1"/>
              </p:cNvSpPr>
              <p:nvPr/>
            </p:nvSpPr>
            <p:spPr>
              <a:xfrm>
                <a:off x="17283486" y="9107620"/>
                <a:ext cx="3061914" cy="1015663"/>
              </a:xfrm>
              <a:prstGeom prst="rect">
                <a:avLst/>
              </a:prstGeom>
              <a:blipFill rotWithShape="0">
                <a:blip r:embed="rId22"/>
                <a:stretch>
                  <a:fillRect t="-7784" b="-17365"/>
                </a:stretch>
              </a:blipFill>
            </p:spPr>
            <p:txBody>
              <a:bodyPr/>
              <a:lstStyle/>
              <a:p>
                <a:r>
                  <a:rPr lang="en-US">
                    <a:noFill/>
                  </a:rPr>
                  <a:t> </a:t>
                </a:r>
              </a:p>
            </p:txBody>
          </p:sp>
        </mc:Fallback>
      </mc:AlternateContent>
      <p:sp>
        <p:nvSpPr>
          <p:cNvPr id="296" name="Rectangle 295"/>
          <p:cNvSpPr/>
          <p:nvPr/>
        </p:nvSpPr>
        <p:spPr>
          <a:xfrm>
            <a:off x="5027104" y="4653608"/>
            <a:ext cx="72654" cy="368277"/>
          </a:xfrm>
          <a:prstGeom prst="rect">
            <a:avLst/>
          </a:prstGeom>
          <a:ln>
            <a:noFill/>
          </a:ln>
          <a:scene3d>
            <a:camera prst="orthographicFront">
              <a:rot lat="2100000" lon="1809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lIns="32917" tIns="16458" rIns="32917" bIns="16458" rtlCol="0" anchor="ctr"/>
          <a:lstStyle/>
          <a:p>
            <a:pPr algn="ctr" defTabSz="329175" fontAlgn="auto">
              <a:spcBef>
                <a:spcPts val="0"/>
              </a:spcBef>
              <a:spcAft>
                <a:spcPts val="0"/>
              </a:spcAft>
            </a:pPr>
            <a:endParaRPr lang="en-US" sz="600" b="0">
              <a:solidFill>
                <a:prstClr val="white"/>
              </a:solidFill>
              <a:latin typeface="Calibri"/>
            </a:endParaRPr>
          </a:p>
        </p:txBody>
      </p:sp>
      <p:sp>
        <p:nvSpPr>
          <p:cNvPr id="297" name="Rectangle 296"/>
          <p:cNvSpPr/>
          <p:nvPr/>
        </p:nvSpPr>
        <p:spPr>
          <a:xfrm>
            <a:off x="5209430" y="4691067"/>
            <a:ext cx="75843" cy="69862"/>
          </a:xfrm>
          <a:prstGeom prst="rect">
            <a:avLst/>
          </a:prstGeom>
          <a:ln>
            <a:noFill/>
          </a:ln>
          <a:scene3d>
            <a:camera prst="orthographicFront">
              <a:rot lat="2100000" lon="1809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lIns="32917" tIns="16458" rIns="32917" bIns="16458" rtlCol="0" anchor="ctr"/>
          <a:lstStyle/>
          <a:p>
            <a:pPr algn="ctr" defTabSz="329175" fontAlgn="auto">
              <a:spcBef>
                <a:spcPts val="0"/>
              </a:spcBef>
              <a:spcAft>
                <a:spcPts val="0"/>
              </a:spcAft>
            </a:pPr>
            <a:endParaRPr lang="en-US" sz="600" b="0">
              <a:solidFill>
                <a:prstClr val="white"/>
              </a:solidFill>
              <a:latin typeface="Calibri"/>
            </a:endParaRPr>
          </a:p>
        </p:txBody>
      </p:sp>
      <p:sp>
        <p:nvSpPr>
          <p:cNvPr id="298" name="Rectangle 297"/>
          <p:cNvSpPr/>
          <p:nvPr/>
        </p:nvSpPr>
        <p:spPr>
          <a:xfrm>
            <a:off x="5386097" y="4511943"/>
            <a:ext cx="63499" cy="19594"/>
          </a:xfrm>
          <a:prstGeom prst="rect">
            <a:avLst/>
          </a:prstGeom>
          <a:ln>
            <a:noFill/>
          </a:ln>
          <a:scene3d>
            <a:camera prst="orthographicFront">
              <a:rot lat="2100000" lon="1809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lIns="32917" tIns="16458" rIns="32917" bIns="16458" rtlCol="0" anchor="ctr"/>
          <a:lstStyle/>
          <a:p>
            <a:pPr algn="ctr" defTabSz="329175" fontAlgn="auto">
              <a:spcBef>
                <a:spcPts val="0"/>
              </a:spcBef>
              <a:spcAft>
                <a:spcPts val="0"/>
              </a:spcAft>
            </a:pPr>
            <a:endParaRPr lang="en-US" sz="600" b="0">
              <a:solidFill>
                <a:prstClr val="white"/>
              </a:solidFill>
              <a:latin typeface="Calibri"/>
            </a:endParaRPr>
          </a:p>
        </p:txBody>
      </p:sp>
      <mc:AlternateContent xmlns:mc="http://schemas.openxmlformats.org/markup-compatibility/2006" xmlns:a14="http://schemas.microsoft.com/office/drawing/2010/main">
        <mc:Choice Requires="a14">
          <p:sp>
            <p:nvSpPr>
              <p:cNvPr id="299" name="TextBox 298"/>
              <p:cNvSpPr txBox="1"/>
              <p:nvPr/>
            </p:nvSpPr>
            <p:spPr>
              <a:xfrm>
                <a:off x="2712525" y="3940508"/>
                <a:ext cx="823094" cy="341014"/>
              </a:xfrm>
              <a:prstGeom prst="rect">
                <a:avLst/>
              </a:prstGeom>
              <a:noFill/>
            </p:spPr>
            <p:txBody>
              <a:bodyPr wrap="none" lIns="32917" tIns="16458" rIns="32917" bIns="16458" rtlCol="0">
                <a:spAutoFit/>
              </a:bodyPr>
              <a:lstStyle/>
              <a:p>
                <a:pPr defTabSz="329175" fontAlgn="auto">
                  <a:spcBef>
                    <a:spcPts val="0"/>
                  </a:spcBef>
                  <a:spcAft>
                    <a:spcPts val="0"/>
                  </a:spcAft>
                </a:pPr>
                <a:r>
                  <a:rPr lang="en-US" sz="2000" b="0" dirty="0">
                    <a:solidFill>
                      <a:prstClr val="black"/>
                    </a:solidFill>
                    <a:latin typeface="Helvetica" panose="020B0604020202020204" pitchFamily="34" charset="0"/>
                    <a:ea typeface="+mn-ea"/>
                    <a:cs typeface="Helvetica" panose="020B0604020202020204" pitchFamily="34" charset="0"/>
                  </a:rPr>
                  <a:t>eQTL </a:t>
                </a:r>
              </a:p>
            </p:txBody>
          </p:sp>
        </mc:Choice>
        <mc:Fallback xmlns="">
          <p:sp>
            <p:nvSpPr>
              <p:cNvPr id="299" name="TextBox 298"/>
              <p:cNvSpPr txBox="1">
                <a:spLocks noRot="1" noChangeAspect="1" noMove="1" noResize="1" noEditPoints="1" noAdjustHandles="1" noChangeArrowheads="1" noChangeShapeType="1" noTextEdit="1"/>
              </p:cNvSpPr>
              <p:nvPr/>
            </p:nvSpPr>
            <p:spPr>
              <a:xfrm>
                <a:off x="8438966" y="9194519"/>
                <a:ext cx="2629053" cy="954107"/>
              </a:xfrm>
              <a:prstGeom prst="rect">
                <a:avLst/>
              </a:prstGeom>
              <a:blipFill rotWithShape="0">
                <a:blip r:embed="rId23"/>
                <a:stretch>
                  <a:fillRect l="-12731" t="-17834" b="-3885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0" name="Rectangle 299"/>
              <p:cNvSpPr/>
              <p:nvPr/>
            </p:nvSpPr>
            <p:spPr>
              <a:xfrm>
                <a:off x="3497117" y="4467558"/>
                <a:ext cx="134871" cy="125570"/>
              </a:xfrm>
              <a:prstGeom prst="rect">
                <a:avLst/>
              </a:prstGeom>
            </p:spPr>
            <p:txBody>
              <a:bodyPr wrap="none" lIns="32917" tIns="16458" rIns="32917" bIns="16458">
                <a:spAutoFit/>
              </a:bodyPr>
              <a:lstStyle/>
              <a:p>
                <a:pPr defTabSz="329175" fontAlgn="auto">
                  <a:spcBef>
                    <a:spcPts val="0"/>
                  </a:spcBef>
                  <a:spcAft>
                    <a:spcPts val="0"/>
                  </a:spcAft>
                </a:pPr>
                <a:endParaRPr lang="en-US" sz="2000" b="0" dirty="0">
                  <a:solidFill>
                    <a:prstClr val="black"/>
                  </a:solidFill>
                  <a:latin typeface="Calibri"/>
                  <a:ea typeface="+mn-ea"/>
                  <a:cs typeface="+mn-cs"/>
                </a:endParaRPr>
              </a:p>
            </p:txBody>
          </p:sp>
        </mc:Choice>
        <mc:Fallback xmlns="">
          <p:sp>
            <p:nvSpPr>
              <p:cNvPr id="300" name="Rectangle 299"/>
              <p:cNvSpPr>
                <a:spLocks noRot="1" noChangeAspect="1" noMove="1" noResize="1" noEditPoints="1" noAdjustHandles="1" noChangeArrowheads="1" noChangeShapeType="1" noTextEdit="1"/>
              </p:cNvSpPr>
              <p:nvPr/>
            </p:nvSpPr>
            <p:spPr>
              <a:xfrm>
                <a:off x="10879917" y="10424302"/>
                <a:ext cx="818173" cy="954107"/>
              </a:xfrm>
              <a:prstGeom prst="rect">
                <a:avLst/>
              </a:prstGeom>
              <a:blipFill rotWithShape="0">
                <a:blip r:embed="rId2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1" name="Rectangle 300"/>
              <p:cNvSpPr/>
              <p:nvPr/>
            </p:nvSpPr>
            <p:spPr>
              <a:xfrm>
                <a:off x="2392217" y="4467558"/>
                <a:ext cx="134871" cy="125570"/>
              </a:xfrm>
              <a:prstGeom prst="rect">
                <a:avLst/>
              </a:prstGeom>
            </p:spPr>
            <p:txBody>
              <a:bodyPr wrap="none" lIns="32917" tIns="16458" rIns="32917" bIns="16458">
                <a:spAutoFit/>
              </a:bodyPr>
              <a:lstStyle/>
              <a:p>
                <a:pPr defTabSz="329175" fontAlgn="auto">
                  <a:spcBef>
                    <a:spcPts val="0"/>
                  </a:spcBef>
                  <a:spcAft>
                    <a:spcPts val="0"/>
                  </a:spcAft>
                </a:pPr>
                <a:endParaRPr lang="en-US" sz="2000" b="0" dirty="0">
                  <a:solidFill>
                    <a:prstClr val="black"/>
                  </a:solidFill>
                  <a:latin typeface="Calibri"/>
                  <a:ea typeface="+mn-ea"/>
                  <a:cs typeface="+mn-cs"/>
                </a:endParaRPr>
              </a:p>
            </p:txBody>
          </p:sp>
        </mc:Choice>
        <mc:Fallback xmlns="">
          <p:sp>
            <p:nvSpPr>
              <p:cNvPr id="301" name="Rectangle 300"/>
              <p:cNvSpPr>
                <a:spLocks noRot="1" noChangeAspect="1" noMove="1" noResize="1" noEditPoints="1" noAdjustHandles="1" noChangeArrowheads="1" noChangeShapeType="1" noTextEdit="1"/>
              </p:cNvSpPr>
              <p:nvPr/>
            </p:nvSpPr>
            <p:spPr>
              <a:xfrm>
                <a:off x="7442449" y="10424302"/>
                <a:ext cx="818173" cy="954107"/>
              </a:xfrm>
              <a:prstGeom prst="rect">
                <a:avLst/>
              </a:prstGeom>
              <a:blipFill rotWithShape="0">
                <a:blip r:embed="rId25"/>
                <a:stretch>
                  <a:fillRect/>
                </a:stretch>
              </a:blipFill>
            </p:spPr>
            <p:txBody>
              <a:bodyPr/>
              <a:lstStyle/>
              <a:p>
                <a:r>
                  <a:rPr lang="en-US">
                    <a:noFill/>
                  </a:rPr>
                  <a:t> </a:t>
                </a:r>
              </a:p>
            </p:txBody>
          </p:sp>
        </mc:Fallback>
      </mc:AlternateContent>
      <p:cxnSp>
        <p:nvCxnSpPr>
          <p:cNvPr id="302" name="Straight Arrow Connector 301"/>
          <p:cNvCxnSpPr/>
          <p:nvPr/>
        </p:nvCxnSpPr>
        <p:spPr>
          <a:xfrm>
            <a:off x="2650978" y="4692569"/>
            <a:ext cx="859972" cy="0"/>
          </a:xfrm>
          <a:prstGeom prst="straightConnector1">
            <a:avLst/>
          </a:prstGeom>
          <a:ln w="47625">
            <a:headEnd type="triangle" w="lg" len="lg"/>
            <a:tailEnd type="triangle" w="lg" len="lg"/>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03" name="TextBox 302"/>
              <p:cNvSpPr txBox="1"/>
              <p:nvPr/>
            </p:nvSpPr>
            <p:spPr>
              <a:xfrm>
                <a:off x="2013510" y="4817813"/>
                <a:ext cx="968103" cy="371792"/>
              </a:xfrm>
              <a:prstGeom prst="rect">
                <a:avLst/>
              </a:prstGeom>
              <a:noFill/>
            </p:spPr>
            <p:txBody>
              <a:bodyPr wrap="none" lIns="32917" tIns="16458" rIns="32917" bIns="16458" rtlCol="0">
                <a:spAutoFit/>
              </a:bodyPr>
              <a:lstStyle/>
              <a:p>
                <a:pPr algn="ctr" defTabSz="329175" fontAlgn="auto">
                  <a:spcBef>
                    <a:spcPts val="0"/>
                  </a:spcBef>
                  <a:spcAft>
                    <a:spcPts val="0"/>
                  </a:spcAft>
                </a:pPr>
                <a:r>
                  <a:rPr lang="en-US" sz="1100" b="0" dirty="0">
                    <a:solidFill>
                      <a:prstClr val="black"/>
                    </a:solidFill>
                    <a:latin typeface="Helvetica" panose="020B0604020202020204" pitchFamily="34" charset="0"/>
                    <a:ea typeface="+mn-ea"/>
                    <a:cs typeface="Helvetica" panose="020B0604020202020204" pitchFamily="34" charset="0"/>
                  </a:rPr>
                  <a:t>(Expression of </a:t>
                </a:r>
              </a:p>
              <a:p>
                <a:pPr algn="ctr" defTabSz="329175" fontAlgn="auto">
                  <a:spcBef>
                    <a:spcPts val="0"/>
                  </a:spcBef>
                  <a:spcAft>
                    <a:spcPts val="0"/>
                  </a:spcAft>
                </a:pPr>
                <a:r>
                  <a:rPr lang="en-US" sz="1100" b="0" dirty="0">
                    <a:solidFill>
                      <a:prstClr val="black"/>
                    </a:solidFill>
                    <a:latin typeface="Helvetica" panose="020B0604020202020204" pitchFamily="34" charset="0"/>
                    <a:ea typeface="+mn-ea"/>
                    <a:cs typeface="Helvetica" panose="020B0604020202020204" pitchFamily="34" charset="0"/>
                  </a:rPr>
                  <a:t>gene </a:t>
                </a:r>
              </a:p>
            </p:txBody>
          </p:sp>
        </mc:Choice>
        <mc:Fallback xmlns="">
          <p:sp>
            <p:nvSpPr>
              <p:cNvPr id="303" name="TextBox 302"/>
              <p:cNvSpPr txBox="1">
                <a:spLocks noRot="1" noChangeAspect="1" noMove="1" noResize="1" noEditPoints="1" noAdjustHandles="1" noChangeArrowheads="1" noChangeShapeType="1" noTextEdit="1"/>
              </p:cNvSpPr>
              <p:nvPr/>
            </p:nvSpPr>
            <p:spPr>
              <a:xfrm>
                <a:off x="6396255" y="11241564"/>
                <a:ext cx="2747868" cy="1015663"/>
              </a:xfrm>
              <a:prstGeom prst="rect">
                <a:avLst/>
              </a:prstGeom>
              <a:blipFill rotWithShape="0">
                <a:blip r:embed="rId26"/>
                <a:stretch>
                  <a:fillRect l="-4656" t="-7784" r="-4656" b="-1736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4" name="Rectangle 303"/>
              <p:cNvSpPr/>
              <p:nvPr/>
            </p:nvSpPr>
            <p:spPr>
              <a:xfrm>
                <a:off x="3012903" y="4324479"/>
                <a:ext cx="130597" cy="125570"/>
              </a:xfrm>
              <a:prstGeom prst="rect">
                <a:avLst/>
              </a:prstGeom>
            </p:spPr>
            <p:txBody>
              <a:bodyPr wrap="none" lIns="32917" tIns="16458" rIns="32917" bIns="16458">
                <a:spAutoFit/>
              </a:bodyPr>
              <a:lstStyle/>
              <a:p>
                <a:pPr defTabSz="329175" fontAlgn="auto">
                  <a:spcBef>
                    <a:spcPts val="0"/>
                  </a:spcBef>
                  <a:spcAft>
                    <a:spcPts val="0"/>
                  </a:spcAft>
                </a:pPr>
                <a:endParaRPr lang="en-US" sz="1700" b="0" dirty="0">
                  <a:solidFill>
                    <a:prstClr val="black"/>
                  </a:solidFill>
                  <a:latin typeface="Calibri"/>
                  <a:ea typeface="+mn-ea"/>
                  <a:cs typeface="+mn-cs"/>
                </a:endParaRPr>
              </a:p>
            </p:txBody>
          </p:sp>
        </mc:Choice>
        <mc:Fallback xmlns="">
          <p:sp>
            <p:nvSpPr>
              <p:cNvPr id="304" name="Rectangle 303"/>
              <p:cNvSpPr>
                <a:spLocks noRot="1" noChangeAspect="1" noMove="1" noResize="1" noEditPoints="1" noAdjustHandles="1" noChangeArrowheads="1" noChangeShapeType="1" noTextEdit="1"/>
              </p:cNvSpPr>
              <p:nvPr/>
            </p:nvSpPr>
            <p:spPr>
              <a:xfrm>
                <a:off x="9373474" y="10090451"/>
                <a:ext cx="679481" cy="830997"/>
              </a:xfrm>
              <a:prstGeom prst="rect">
                <a:avLst/>
              </a:prstGeom>
              <a:blipFill rotWithShape="0">
                <a:blip r:embed="rId2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5" name="TextBox 304"/>
              <p:cNvSpPr txBox="1"/>
              <p:nvPr/>
            </p:nvSpPr>
            <p:spPr>
              <a:xfrm>
                <a:off x="3030548" y="4817814"/>
                <a:ext cx="1372079" cy="541069"/>
              </a:xfrm>
              <a:prstGeom prst="rect">
                <a:avLst/>
              </a:prstGeom>
              <a:noFill/>
            </p:spPr>
            <p:txBody>
              <a:bodyPr wrap="none" lIns="32917" tIns="16458" rIns="32917" bIns="16458" rtlCol="0">
                <a:spAutoFit/>
              </a:bodyPr>
              <a:lstStyle/>
              <a:p>
                <a:pPr algn="ctr" defTabSz="329175" fontAlgn="auto">
                  <a:spcBef>
                    <a:spcPts val="0"/>
                  </a:spcBef>
                  <a:spcAft>
                    <a:spcPts val="0"/>
                  </a:spcAft>
                </a:pPr>
                <a:r>
                  <a:rPr lang="en-US" sz="1100" b="0" dirty="0">
                    <a:solidFill>
                      <a:prstClr val="black"/>
                    </a:solidFill>
                    <a:latin typeface="Helvetica" panose="020B0604020202020204" pitchFamily="34" charset="0"/>
                    <a:ea typeface="+mn-ea"/>
                    <a:cs typeface="Helvetica" panose="020B0604020202020204" pitchFamily="34" charset="0"/>
                  </a:rPr>
                  <a:t>(Genotype of variant </a:t>
                </a:r>
              </a:p>
              <a:p>
                <a:pPr algn="ctr" defTabSz="329175" fontAlgn="auto">
                  <a:spcBef>
                    <a:spcPts val="0"/>
                  </a:spcBef>
                  <a:spcAft>
                    <a:spcPts val="0"/>
                  </a:spcAft>
                </a:pPr>
                <a:r>
                  <a:rPr lang="en-US" sz="1100" b="0" dirty="0">
                    <a:solidFill>
                      <a:prstClr val="black"/>
                    </a:solidFill>
                    <a:latin typeface="Helvetica" panose="020B0604020202020204" pitchFamily="34" charset="0"/>
                    <a:ea typeface="+mn-ea"/>
                    <a:cs typeface="Helvetica" panose="020B0604020202020204" pitchFamily="34" charset="0"/>
                  </a:rPr>
                  <a:t>associated with </a:t>
                </a:r>
              </a:p>
              <a:p>
                <a:pPr algn="ctr" defTabSz="329175" fontAlgn="auto">
                  <a:spcBef>
                    <a:spcPts val="0"/>
                  </a:spcBef>
                  <a:spcAft>
                    <a:spcPts val="0"/>
                  </a:spcAft>
                </a:pPr>
                <a:r>
                  <a:rPr lang="en-US" sz="1100" b="0" dirty="0">
                    <a:solidFill>
                      <a:prstClr val="black"/>
                    </a:solidFill>
                    <a:latin typeface="Helvetica" panose="020B0604020202020204" pitchFamily="34" charset="0"/>
                    <a:ea typeface="+mn-ea"/>
                    <a:cs typeface="Helvetica" panose="020B0604020202020204" pitchFamily="34" charset="0"/>
                  </a:rPr>
                  <a:t>expression of gene </a:t>
                </a:r>
              </a:p>
            </p:txBody>
          </p:sp>
        </mc:Choice>
        <mc:Fallback xmlns="">
          <p:sp>
            <p:nvSpPr>
              <p:cNvPr id="305" name="TextBox 304"/>
              <p:cNvSpPr txBox="1">
                <a:spLocks noRot="1" noChangeAspect="1" noMove="1" noResize="1" noEditPoints="1" noAdjustHandles="1" noChangeArrowheads="1" noChangeShapeType="1" noTextEdit="1"/>
              </p:cNvSpPr>
              <p:nvPr/>
            </p:nvSpPr>
            <p:spPr>
              <a:xfrm>
                <a:off x="9602851" y="11241564"/>
                <a:ext cx="3919727" cy="1477328"/>
              </a:xfrm>
              <a:prstGeom prst="rect">
                <a:avLst/>
              </a:prstGeom>
              <a:blipFill rotWithShape="0">
                <a:blip r:embed="rId28"/>
                <a:stretch>
                  <a:fillRect l="-3110" t="-5372" r="-1400" b="-11983"/>
                </a:stretch>
              </a:blipFill>
            </p:spPr>
            <p:txBody>
              <a:bodyPr/>
              <a:lstStyle/>
              <a:p>
                <a:r>
                  <a:rPr lang="en-US">
                    <a:noFill/>
                  </a:rPr>
                  <a:t> </a:t>
                </a:r>
              </a:p>
            </p:txBody>
          </p:sp>
        </mc:Fallback>
      </mc:AlternateContent>
      <p:cxnSp>
        <p:nvCxnSpPr>
          <p:cNvPr id="306" name="Straight Arrow Connector 305"/>
          <p:cNvCxnSpPr/>
          <p:nvPr/>
        </p:nvCxnSpPr>
        <p:spPr>
          <a:xfrm>
            <a:off x="4114800" y="4592085"/>
            <a:ext cx="549198" cy="0"/>
          </a:xfrm>
          <a:prstGeom prst="straightConnector1">
            <a:avLst/>
          </a:prstGeom>
          <a:ln w="47625">
            <a:headEnd type="none" w="lg" len="lg"/>
            <a:tailEnd type="triangle" w="lg" len="lg"/>
          </a:ln>
        </p:spPr>
        <p:style>
          <a:lnRef idx="1">
            <a:schemeClr val="accent1"/>
          </a:lnRef>
          <a:fillRef idx="0">
            <a:schemeClr val="accent1"/>
          </a:fillRef>
          <a:effectRef idx="0">
            <a:schemeClr val="accent1"/>
          </a:effectRef>
          <a:fontRef idx="minor">
            <a:schemeClr val="tx1"/>
          </a:fontRef>
        </p:style>
      </p:cxnSp>
      <p:sp>
        <p:nvSpPr>
          <p:cNvPr id="307" name="TextBox 306"/>
          <p:cNvSpPr txBox="1"/>
          <p:nvPr/>
        </p:nvSpPr>
        <p:spPr>
          <a:xfrm>
            <a:off x="7053463" y="5301454"/>
            <a:ext cx="638862" cy="371792"/>
          </a:xfrm>
          <a:prstGeom prst="rect">
            <a:avLst/>
          </a:prstGeom>
          <a:noFill/>
        </p:spPr>
        <p:txBody>
          <a:bodyPr wrap="none" lIns="32917" tIns="16458" rIns="32917" bIns="16458" rtlCol="0">
            <a:spAutoFit/>
          </a:bodyPr>
          <a:lstStyle/>
          <a:p>
            <a:pPr algn="ctr" defTabSz="329175" fontAlgn="auto">
              <a:spcBef>
                <a:spcPts val="0"/>
              </a:spcBef>
              <a:spcAft>
                <a:spcPts val="0"/>
              </a:spcAft>
            </a:pPr>
            <a:r>
              <a:rPr lang="en-US" sz="1100" b="0" dirty="0">
                <a:solidFill>
                  <a:prstClr val="black"/>
                </a:solidFill>
                <a:latin typeface="Helvetica" panose="020B0604020202020204" pitchFamily="34" charset="0"/>
                <a:ea typeface="+mn-ea"/>
                <a:cs typeface="Helvetica" panose="020B0604020202020204" pitchFamily="34" charset="0"/>
              </a:rPr>
              <a:t>Compute </a:t>
            </a:r>
          </a:p>
          <a:p>
            <a:pPr algn="ctr" defTabSz="329175" fontAlgn="auto">
              <a:spcBef>
                <a:spcPts val="0"/>
              </a:spcBef>
              <a:spcAft>
                <a:spcPts val="0"/>
              </a:spcAft>
            </a:pPr>
            <a:r>
              <a:rPr lang="en-US" sz="1100" b="0" dirty="0">
                <a:solidFill>
                  <a:prstClr val="black"/>
                </a:solidFill>
                <a:latin typeface="Helvetica" panose="020B0604020202020204" pitchFamily="34" charset="0"/>
                <a:ea typeface="+mn-ea"/>
                <a:cs typeface="Helvetica" panose="020B0604020202020204" pitchFamily="34" charset="0"/>
              </a:rPr>
              <a:t>entropy</a:t>
            </a:r>
            <a:endParaRPr lang="en-US" b="0" dirty="0">
              <a:solidFill>
                <a:prstClr val="black"/>
              </a:solidFill>
              <a:latin typeface="Helvetica" panose="020B0604020202020204" pitchFamily="34" charset="0"/>
              <a:ea typeface="+mn-ea"/>
              <a:cs typeface="Helvetica" panose="020B0604020202020204" pitchFamily="34" charset="0"/>
            </a:endParaRPr>
          </a:p>
        </p:txBody>
      </p:sp>
      <p:sp>
        <p:nvSpPr>
          <p:cNvPr id="308" name="Rounded Rectangle 307"/>
          <p:cNvSpPr/>
          <p:nvPr/>
        </p:nvSpPr>
        <p:spPr>
          <a:xfrm>
            <a:off x="1821893" y="3411416"/>
            <a:ext cx="6093069" cy="3341077"/>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lIns="32917" tIns="16458" rIns="32917" bIns="16458" rtlCol="0" anchor="ctr"/>
          <a:lstStyle/>
          <a:p>
            <a:pPr algn="ctr" defTabSz="329175" fontAlgn="auto">
              <a:spcBef>
                <a:spcPts val="0"/>
              </a:spcBef>
              <a:spcAft>
                <a:spcPts val="0"/>
              </a:spcAft>
            </a:pPr>
            <a:endParaRPr lang="en-US" sz="600" b="0">
              <a:solidFill>
                <a:prstClr val="white"/>
              </a:solidFill>
              <a:latin typeface="Calibri"/>
            </a:endParaRPr>
          </a:p>
        </p:txBody>
      </p:sp>
    </p:spTree>
    <p:extLst>
      <p:ext uri="{BB962C8B-B14F-4D97-AF65-F5344CB8AC3E}">
        <p14:creationId xmlns:p14="http://schemas.microsoft.com/office/powerpoint/2010/main" val="2061072882"/>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5" name="Title 1"/>
          <p:cNvSpPr>
            <a:spLocks noGrp="1"/>
          </p:cNvSpPr>
          <p:nvPr>
            <p:ph type="title"/>
          </p:nvPr>
        </p:nvSpPr>
        <p:spPr>
          <a:xfrm>
            <a:off x="685800" y="317500"/>
            <a:ext cx="7772400" cy="1143000"/>
          </a:xfrm>
        </p:spPr>
        <p:txBody>
          <a:bodyPr/>
          <a:lstStyle/>
          <a:p>
            <a:r>
              <a:rPr lang="en-US">
                <a:latin typeface="Arial" charset="0"/>
                <a:ea typeface="ＭＳ Ｐゴシック" charset="0"/>
                <a:cs typeface="ＭＳ Ｐゴシック" charset="0"/>
              </a:rPr>
              <a:t>Relating Predictability to ICI Leakage – A few key SNPs with good predictability &amp; Great Leakage.</a:t>
            </a:r>
            <a:br>
              <a:rPr lang="en-US">
                <a:latin typeface="Arial" charset="0"/>
                <a:ea typeface="ＭＳ Ｐゴシック" charset="0"/>
                <a:cs typeface="ＭＳ Ｐゴシック" charset="0"/>
              </a:rPr>
            </a:br>
            <a:r>
              <a:rPr lang="en-US">
                <a:latin typeface="Arial" charset="0"/>
                <a:ea typeface="ＭＳ Ｐゴシック" charset="0"/>
                <a:cs typeface="ＭＳ Ｐゴシック" charset="0"/>
              </a:rPr>
              <a:t/>
            </a:r>
            <a:br>
              <a:rPr lang="en-US">
                <a:latin typeface="Arial" charset="0"/>
                <a:ea typeface="ＭＳ Ｐゴシック" charset="0"/>
                <a:cs typeface="ＭＳ Ｐゴシック" charset="0"/>
              </a:rPr>
            </a:br>
            <a:r>
              <a:rPr lang="en-US">
                <a:latin typeface="Arial" charset="0"/>
                <a:ea typeface="ＭＳ Ｐゴシック" charset="0"/>
                <a:cs typeface="ＭＳ Ｐゴシック" charset="0"/>
              </a:rPr>
              <a:t>Perhaps these could removed?</a:t>
            </a:r>
          </a:p>
        </p:txBody>
      </p:sp>
      <p:pic>
        <p:nvPicPr>
          <p:cNvPr id="333826" name="Picture 3"/>
          <p:cNvPicPr>
            <a:picLocks noChangeAspect="1"/>
          </p:cNvPicPr>
          <p:nvPr/>
        </p:nvPicPr>
        <p:blipFill>
          <a:blip r:embed="rId2">
            <a:extLst>
              <a:ext uri="{28A0092B-C50C-407E-A947-70E740481C1C}">
                <a14:useLocalDpi xmlns:a14="http://schemas.microsoft.com/office/drawing/2010/main" val="0"/>
              </a:ext>
            </a:extLst>
          </a:blip>
          <a:srcRect l="50262"/>
          <a:stretch>
            <a:fillRect/>
          </a:stretch>
        </p:blipFill>
        <p:spPr bwMode="auto">
          <a:xfrm>
            <a:off x="2400306" y="2130435"/>
            <a:ext cx="4214813" cy="439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val 1"/>
          <p:cNvSpPr/>
          <p:nvPr/>
        </p:nvSpPr>
        <p:spPr bwMode="auto">
          <a:xfrm>
            <a:off x="4742896" y="3213574"/>
            <a:ext cx="829358" cy="1874494"/>
          </a:xfrm>
          <a:prstGeom prst="ellipse">
            <a:avLst/>
          </a:prstGeom>
          <a:noFill/>
          <a:ln w="12700" cap="flat" cmpd="sng" algn="ctr">
            <a:solidFill>
              <a:schemeClr val="tx1"/>
            </a:solidFill>
            <a:prstDash val="solid"/>
            <a:round/>
            <a:headEnd type="none" w="sm" len="sm"/>
            <a:tailEnd type="none" w="sm" len="sm"/>
          </a:ln>
          <a:effectLst/>
        </p:spPr>
        <p:txBody>
          <a:bodyPr vert="horz" wrap="none" lIns="91435" tIns="45718" rIns="91435" bIns="45718" numCol="1" rtlCol="0" anchor="ctr" anchorCtr="0" compatLnSpc="1">
            <a:prstTxWarp prst="textNoShape">
              <a:avLst/>
            </a:prstTxWarp>
          </a:bodyPr>
          <a:lstStyle/>
          <a:p>
            <a:pPr algn="ctr" defTabSz="912762"/>
            <a:endParaRPr lang="en-US">
              <a:latin typeface="Arial" pitchFamily="-65" charset="0"/>
            </a:endParaRPr>
          </a:p>
        </p:txBody>
      </p:sp>
      <p:sp>
        <p:nvSpPr>
          <p:cNvPr id="6" name="Rectangle 5"/>
          <p:cNvSpPr/>
          <p:nvPr/>
        </p:nvSpPr>
        <p:spPr>
          <a:xfrm>
            <a:off x="2" y="6581001"/>
            <a:ext cx="2794827" cy="261606"/>
          </a:xfrm>
          <a:prstGeom prst="rect">
            <a:avLst/>
          </a:prstGeom>
        </p:spPr>
        <p:txBody>
          <a:bodyPr wrap="none" lIns="91435" tIns="45718" rIns="91435" bIns="45718">
            <a:spAutoFit/>
          </a:bodyPr>
          <a:lstStyle/>
          <a:p>
            <a:pPr defTabSz="912762"/>
            <a:r>
              <a:rPr lang="en-US" sz="1100" dirty="0">
                <a:solidFill>
                  <a:srgbClr val="A6A6A6"/>
                </a:solidFill>
              </a:rPr>
              <a:t>[</a:t>
            </a:r>
            <a:r>
              <a:rPr lang="en-US" sz="1100" dirty="0" err="1">
                <a:solidFill>
                  <a:srgbClr val="A6A6A6"/>
                </a:solidFill>
              </a:rPr>
              <a:t>Harmanciet</a:t>
            </a:r>
            <a:r>
              <a:rPr lang="en-US" sz="1100" dirty="0">
                <a:solidFill>
                  <a:srgbClr val="A6A6A6"/>
                </a:solidFill>
              </a:rPr>
              <a:t> al. Nat. Meth. (in revision)</a:t>
            </a:r>
            <a:r>
              <a:rPr lang="en-US" altLang="ja-JP" sz="1100" dirty="0">
                <a:solidFill>
                  <a:srgbClr val="A6A6A6"/>
                </a:solidFill>
              </a:rPr>
              <a:t>]</a:t>
            </a:r>
            <a:endParaRPr lang="en-US" sz="1100" dirty="0">
              <a:solidFill>
                <a:srgbClr val="A6A6A6"/>
              </a:solidFill>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8224" y="693337"/>
            <a:ext cx="3604846" cy="919424"/>
          </a:xfrm>
        </p:spPr>
        <p:txBody>
          <a:bodyPr>
            <a:normAutofit/>
          </a:bodyPr>
          <a:lstStyle/>
          <a:p>
            <a:r>
              <a:rPr lang="en-US" sz="1400" dirty="0"/>
              <a:t>Per </a:t>
            </a:r>
            <a:r>
              <a:rPr lang="en-US" sz="1400" dirty="0" err="1"/>
              <a:t>eQTL</a:t>
            </a:r>
            <a:r>
              <a:rPr lang="en-US" sz="1400" dirty="0"/>
              <a:t> and ICI Cumulative Leakage versus Genotype Predictability</a:t>
            </a:r>
          </a:p>
        </p:txBody>
      </p:sp>
      <p:sp>
        <p:nvSpPr>
          <p:cNvPr id="13" name="TextBox 12"/>
          <p:cNvSpPr txBox="1"/>
          <p:nvPr/>
        </p:nvSpPr>
        <p:spPr>
          <a:xfrm>
            <a:off x="2752180" y="1671366"/>
            <a:ext cx="1593318" cy="171737"/>
          </a:xfrm>
          <a:prstGeom prst="rect">
            <a:avLst/>
          </a:prstGeom>
          <a:noFill/>
        </p:spPr>
        <p:txBody>
          <a:bodyPr wrap="none" lIns="32917" tIns="16458" rIns="32917" bIns="16458" rtlCol="0">
            <a:spAutoFit/>
          </a:bodyPr>
          <a:lstStyle/>
          <a:p>
            <a:pPr defTabSz="329175" fontAlgn="auto">
              <a:spcBef>
                <a:spcPts val="0"/>
              </a:spcBef>
              <a:spcAft>
                <a:spcPts val="0"/>
              </a:spcAft>
            </a:pPr>
            <a:r>
              <a:rPr lang="en-US" sz="900" b="0" dirty="0">
                <a:solidFill>
                  <a:prstClr val="black"/>
                </a:solidFill>
                <a:latin typeface="Helvetica" panose="020B0604020202020204" pitchFamily="34" charset="0"/>
                <a:ea typeface="+mn-ea"/>
                <a:cs typeface="Helvetica" panose="020B0604020202020204" pitchFamily="34" charset="0"/>
              </a:rPr>
              <a:t>Colors by absolute correlation</a:t>
            </a:r>
          </a:p>
        </p:txBody>
      </p:sp>
      <p:sp>
        <p:nvSpPr>
          <p:cNvPr id="16" name="TextBox 15"/>
          <p:cNvSpPr txBox="1"/>
          <p:nvPr/>
        </p:nvSpPr>
        <p:spPr>
          <a:xfrm rot="16200000">
            <a:off x="3793610" y="2581318"/>
            <a:ext cx="1194258" cy="125570"/>
          </a:xfrm>
          <a:prstGeom prst="rect">
            <a:avLst/>
          </a:prstGeom>
          <a:noFill/>
        </p:spPr>
        <p:txBody>
          <a:bodyPr wrap="square" lIns="32917" tIns="16458" rIns="32917" bIns="16458" rtlCol="0">
            <a:spAutoFit/>
          </a:bodyPr>
          <a:lstStyle/>
          <a:p>
            <a:pPr defTabSz="329175" fontAlgn="auto">
              <a:spcBef>
                <a:spcPts val="0"/>
              </a:spcBef>
              <a:spcAft>
                <a:spcPts val="0"/>
              </a:spcAft>
            </a:pPr>
            <a:r>
              <a:rPr lang="en-US" sz="600" b="0" dirty="0">
                <a:solidFill>
                  <a:prstClr val="black"/>
                </a:solidFill>
                <a:latin typeface="Helvetica" panose="020B0604020202020204" pitchFamily="34" charset="0"/>
                <a:ea typeface="+mn-ea"/>
                <a:cs typeface="Helvetica" panose="020B0604020202020204" pitchFamily="34" charset="0"/>
              </a:rPr>
              <a:t>Absolute Correlation</a:t>
            </a:r>
          </a:p>
        </p:txBody>
      </p:sp>
      <p:pic>
        <p:nvPicPr>
          <p:cNvPr id="18" name="Picture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54583" y="1863781"/>
            <a:ext cx="1877375" cy="1992419"/>
          </a:xfrm>
          <a:prstGeom prst="rect">
            <a:avLst/>
          </a:prstGeom>
        </p:spPr>
      </p:pic>
      <p:pic>
        <p:nvPicPr>
          <p:cNvPr id="22" name="Picture 2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22867" y="1800303"/>
            <a:ext cx="1900131" cy="1992420"/>
          </a:xfrm>
          <a:prstGeom prst="rect">
            <a:avLst/>
          </a:prstGeom>
        </p:spPr>
      </p:pic>
    </p:spTree>
    <p:extLst>
      <p:ext uri="{BB962C8B-B14F-4D97-AF65-F5344CB8AC3E}">
        <p14:creationId xmlns:p14="http://schemas.microsoft.com/office/powerpoint/2010/main" val="650967673"/>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Cumulative Leakage (7)</a:t>
            </a:r>
            <a:endParaRPr lang="en-US" dirty="0"/>
          </a:p>
        </p:txBody>
      </p:sp>
      <p:grpSp>
        <p:nvGrpSpPr>
          <p:cNvPr id="4" name="Group 3"/>
          <p:cNvGrpSpPr/>
          <p:nvPr/>
        </p:nvGrpSpPr>
        <p:grpSpPr>
          <a:xfrm>
            <a:off x="3246335" y="2021259"/>
            <a:ext cx="2823123" cy="2670778"/>
            <a:chOff x="14953064" y="9042086"/>
            <a:chExt cx="4546289" cy="3405277"/>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953064" y="9042086"/>
              <a:ext cx="4494274" cy="3405277"/>
            </a:xfrm>
            <a:prstGeom prst="rect">
              <a:avLst/>
            </a:prstGeom>
          </p:spPr>
        </p:pic>
        <p:sp>
          <p:nvSpPr>
            <p:cNvPr id="6" name="TextBox 5"/>
            <p:cNvSpPr txBox="1"/>
            <p:nvPr/>
          </p:nvSpPr>
          <p:spPr>
            <a:xfrm>
              <a:off x="18313583" y="11720251"/>
              <a:ext cx="1185770" cy="294314"/>
            </a:xfrm>
            <a:prstGeom prst="rect">
              <a:avLst/>
            </a:prstGeom>
            <a:noFill/>
          </p:spPr>
          <p:txBody>
            <a:bodyPr wrap="none" rtlCol="0">
              <a:spAutoFit/>
            </a:bodyPr>
            <a:lstStyle/>
            <a:p>
              <a:pPr defTabSz="329175" fontAlgn="auto">
                <a:spcBef>
                  <a:spcPts val="0"/>
                </a:spcBef>
                <a:spcAft>
                  <a:spcPts val="0"/>
                </a:spcAft>
              </a:pPr>
              <a:r>
                <a:rPr lang="en-US" sz="900" b="0" dirty="0">
                  <a:solidFill>
                    <a:prstClr val="black"/>
                  </a:solidFill>
                  <a:latin typeface="Helvetica" panose="020B0604020202020204" pitchFamily="34" charset="0"/>
                  <a:ea typeface="+mn-ea"/>
                  <a:cs typeface="Helvetica" panose="020B0604020202020204" pitchFamily="34" charset="0"/>
                </a:rPr>
                <a:t>Best </a:t>
              </a:r>
              <a:r>
                <a:rPr lang="en-US" sz="900" b="0" dirty="0" err="1">
                  <a:solidFill>
                    <a:prstClr val="black"/>
                  </a:solidFill>
                  <a:latin typeface="Helvetica" panose="020B0604020202020204" pitchFamily="34" charset="0"/>
                  <a:ea typeface="+mn-ea"/>
                  <a:cs typeface="Helvetica" panose="020B0604020202020204" pitchFamily="34" charset="0"/>
                </a:rPr>
                <a:t>eQTL</a:t>
              </a:r>
              <a:endParaRPr lang="en-US" sz="900" b="0" dirty="0">
                <a:solidFill>
                  <a:prstClr val="black"/>
                </a:solidFill>
                <a:latin typeface="Helvetica" panose="020B0604020202020204" pitchFamily="34" charset="0"/>
                <a:ea typeface="+mn-ea"/>
                <a:cs typeface="Helvetica" panose="020B0604020202020204" pitchFamily="34" charset="0"/>
              </a:endParaRPr>
            </a:p>
          </p:txBody>
        </p:sp>
        <p:sp>
          <p:nvSpPr>
            <p:cNvPr id="7" name="TextBox 6"/>
            <p:cNvSpPr txBox="1"/>
            <p:nvPr/>
          </p:nvSpPr>
          <p:spPr>
            <a:xfrm>
              <a:off x="17529551" y="11387909"/>
              <a:ext cx="1433708" cy="294314"/>
            </a:xfrm>
            <a:prstGeom prst="rect">
              <a:avLst/>
            </a:prstGeom>
            <a:noFill/>
          </p:spPr>
          <p:txBody>
            <a:bodyPr wrap="none" rtlCol="0">
              <a:spAutoFit/>
            </a:bodyPr>
            <a:lstStyle/>
            <a:p>
              <a:pPr defTabSz="329175" fontAlgn="auto">
                <a:spcBef>
                  <a:spcPts val="0"/>
                </a:spcBef>
                <a:spcAft>
                  <a:spcPts val="0"/>
                </a:spcAft>
              </a:pPr>
              <a:r>
                <a:rPr lang="en-US" sz="900" b="0" dirty="0">
                  <a:solidFill>
                    <a:prstClr val="black"/>
                  </a:solidFill>
                  <a:latin typeface="Helvetica" panose="020B0604020202020204" pitchFamily="34" charset="0"/>
                  <a:ea typeface="+mn-ea"/>
                  <a:cs typeface="Helvetica" panose="020B0604020202020204" pitchFamily="34" charset="0"/>
                </a:rPr>
                <a:t>Best 2 </a:t>
              </a:r>
              <a:r>
                <a:rPr lang="en-US" sz="900" b="0" dirty="0" err="1">
                  <a:solidFill>
                    <a:prstClr val="black"/>
                  </a:solidFill>
                  <a:latin typeface="Helvetica" panose="020B0604020202020204" pitchFamily="34" charset="0"/>
                  <a:ea typeface="+mn-ea"/>
                  <a:cs typeface="Helvetica" panose="020B0604020202020204" pitchFamily="34" charset="0"/>
                </a:rPr>
                <a:t>eQTLs</a:t>
              </a:r>
              <a:endParaRPr lang="en-US" sz="900" b="0" dirty="0">
                <a:solidFill>
                  <a:prstClr val="black"/>
                </a:solidFill>
                <a:latin typeface="Helvetica" panose="020B0604020202020204" pitchFamily="34" charset="0"/>
                <a:ea typeface="+mn-ea"/>
                <a:cs typeface="Helvetica" panose="020B0604020202020204" pitchFamily="34" charset="0"/>
              </a:endParaRPr>
            </a:p>
          </p:txBody>
        </p:sp>
        <p:sp>
          <p:nvSpPr>
            <p:cNvPr id="8" name="TextBox 7"/>
            <p:cNvSpPr txBox="1"/>
            <p:nvPr/>
          </p:nvSpPr>
          <p:spPr>
            <a:xfrm>
              <a:off x="16921787" y="11143702"/>
              <a:ext cx="1433708" cy="294314"/>
            </a:xfrm>
            <a:prstGeom prst="rect">
              <a:avLst/>
            </a:prstGeom>
            <a:noFill/>
          </p:spPr>
          <p:txBody>
            <a:bodyPr wrap="none" rtlCol="0">
              <a:spAutoFit/>
            </a:bodyPr>
            <a:lstStyle/>
            <a:p>
              <a:pPr defTabSz="329175" fontAlgn="auto">
                <a:spcBef>
                  <a:spcPts val="0"/>
                </a:spcBef>
                <a:spcAft>
                  <a:spcPts val="0"/>
                </a:spcAft>
              </a:pPr>
              <a:r>
                <a:rPr lang="en-US" sz="900" b="0" dirty="0">
                  <a:solidFill>
                    <a:prstClr val="black"/>
                  </a:solidFill>
                  <a:latin typeface="Helvetica" panose="020B0604020202020204" pitchFamily="34" charset="0"/>
                  <a:ea typeface="+mn-ea"/>
                  <a:cs typeface="Helvetica" panose="020B0604020202020204" pitchFamily="34" charset="0"/>
                </a:rPr>
                <a:t>Best 3 </a:t>
              </a:r>
              <a:r>
                <a:rPr lang="en-US" sz="900" b="0" dirty="0" err="1">
                  <a:solidFill>
                    <a:prstClr val="black"/>
                  </a:solidFill>
                  <a:latin typeface="Helvetica" panose="020B0604020202020204" pitchFamily="34" charset="0"/>
                  <a:ea typeface="+mn-ea"/>
                  <a:cs typeface="Helvetica" panose="020B0604020202020204" pitchFamily="34" charset="0"/>
                </a:rPr>
                <a:t>eQTLs</a:t>
              </a:r>
              <a:endParaRPr lang="en-US" sz="900" b="0" dirty="0">
                <a:solidFill>
                  <a:prstClr val="black"/>
                </a:solidFill>
                <a:latin typeface="Helvetica" panose="020B0604020202020204" pitchFamily="34" charset="0"/>
                <a:ea typeface="+mn-ea"/>
                <a:cs typeface="Helvetica" panose="020B0604020202020204" pitchFamily="34" charset="0"/>
              </a:endParaRPr>
            </a:p>
          </p:txBody>
        </p:sp>
        <p:sp>
          <p:nvSpPr>
            <p:cNvPr id="9" name="TextBox 8"/>
            <p:cNvSpPr txBox="1"/>
            <p:nvPr/>
          </p:nvSpPr>
          <p:spPr>
            <a:xfrm>
              <a:off x="16692271" y="10903167"/>
              <a:ext cx="1433708" cy="294314"/>
            </a:xfrm>
            <a:prstGeom prst="rect">
              <a:avLst/>
            </a:prstGeom>
            <a:noFill/>
          </p:spPr>
          <p:txBody>
            <a:bodyPr wrap="none" rtlCol="0">
              <a:spAutoFit/>
            </a:bodyPr>
            <a:lstStyle/>
            <a:p>
              <a:pPr defTabSz="329175" fontAlgn="auto">
                <a:spcBef>
                  <a:spcPts val="0"/>
                </a:spcBef>
                <a:spcAft>
                  <a:spcPts val="0"/>
                </a:spcAft>
              </a:pPr>
              <a:r>
                <a:rPr lang="en-US" sz="900" b="0" dirty="0">
                  <a:solidFill>
                    <a:prstClr val="black"/>
                  </a:solidFill>
                  <a:latin typeface="Helvetica" panose="020B0604020202020204" pitchFamily="34" charset="0"/>
                  <a:ea typeface="+mn-ea"/>
                  <a:cs typeface="Helvetica" panose="020B0604020202020204" pitchFamily="34" charset="0"/>
                </a:rPr>
                <a:t>Best 4 </a:t>
              </a:r>
              <a:r>
                <a:rPr lang="en-US" sz="900" b="0" dirty="0" err="1">
                  <a:solidFill>
                    <a:prstClr val="black"/>
                  </a:solidFill>
                  <a:latin typeface="Helvetica" panose="020B0604020202020204" pitchFamily="34" charset="0"/>
                  <a:ea typeface="+mn-ea"/>
                  <a:cs typeface="Helvetica" panose="020B0604020202020204" pitchFamily="34" charset="0"/>
                </a:rPr>
                <a:t>eQTLs</a:t>
              </a:r>
              <a:endParaRPr lang="en-US" sz="900" b="0" dirty="0">
                <a:solidFill>
                  <a:prstClr val="black"/>
                </a:solidFill>
                <a:latin typeface="Helvetica" panose="020B0604020202020204" pitchFamily="34" charset="0"/>
                <a:ea typeface="+mn-ea"/>
                <a:cs typeface="Helvetica" panose="020B0604020202020204" pitchFamily="34" charset="0"/>
              </a:endParaRPr>
            </a:p>
          </p:txBody>
        </p:sp>
        <p:sp>
          <p:nvSpPr>
            <p:cNvPr id="10" name="TextBox 9"/>
            <p:cNvSpPr txBox="1"/>
            <p:nvPr/>
          </p:nvSpPr>
          <p:spPr>
            <a:xfrm>
              <a:off x="16238743" y="10658959"/>
              <a:ext cx="1433708" cy="294314"/>
            </a:xfrm>
            <a:prstGeom prst="rect">
              <a:avLst/>
            </a:prstGeom>
            <a:noFill/>
          </p:spPr>
          <p:txBody>
            <a:bodyPr wrap="none" rtlCol="0">
              <a:spAutoFit/>
            </a:bodyPr>
            <a:lstStyle/>
            <a:p>
              <a:pPr defTabSz="329175" fontAlgn="auto">
                <a:spcBef>
                  <a:spcPts val="0"/>
                </a:spcBef>
                <a:spcAft>
                  <a:spcPts val="0"/>
                </a:spcAft>
              </a:pPr>
              <a:r>
                <a:rPr lang="en-US" sz="900" b="0" dirty="0">
                  <a:solidFill>
                    <a:prstClr val="black"/>
                  </a:solidFill>
                  <a:latin typeface="Helvetica" panose="020B0604020202020204" pitchFamily="34" charset="0"/>
                  <a:ea typeface="+mn-ea"/>
                  <a:cs typeface="Helvetica" panose="020B0604020202020204" pitchFamily="34" charset="0"/>
                </a:rPr>
                <a:t>Best 5 </a:t>
              </a:r>
              <a:r>
                <a:rPr lang="en-US" sz="900" b="0" dirty="0" err="1">
                  <a:solidFill>
                    <a:prstClr val="black"/>
                  </a:solidFill>
                  <a:latin typeface="Helvetica" panose="020B0604020202020204" pitchFamily="34" charset="0"/>
                  <a:ea typeface="+mn-ea"/>
                  <a:cs typeface="Helvetica" panose="020B0604020202020204" pitchFamily="34" charset="0"/>
                </a:rPr>
                <a:t>eQTLs</a:t>
              </a:r>
              <a:endParaRPr lang="en-US" sz="900" b="0" dirty="0">
                <a:solidFill>
                  <a:prstClr val="black"/>
                </a:solidFill>
                <a:latin typeface="Helvetica" panose="020B0604020202020204" pitchFamily="34" charset="0"/>
                <a:ea typeface="+mn-ea"/>
                <a:cs typeface="Helvetica" panose="020B0604020202020204" pitchFamily="34" charset="0"/>
              </a:endParaRPr>
            </a:p>
          </p:txBody>
        </p:sp>
      </p:grpSp>
    </p:spTree>
    <p:extLst>
      <p:ext uri="{BB962C8B-B14F-4D97-AF65-F5344CB8AC3E}">
        <p14:creationId xmlns:p14="http://schemas.microsoft.com/office/powerpoint/2010/main" val="3948833354"/>
      </p:ext>
    </p:extLst>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Linking Attack (8)</a:t>
            </a:r>
            <a:endParaRPr lang="en-US" dirty="0"/>
          </a:p>
        </p:txBody>
      </p:sp>
      <p:sp>
        <p:nvSpPr>
          <p:cNvPr id="4" name="Down Arrow 3"/>
          <p:cNvSpPr/>
          <p:nvPr/>
        </p:nvSpPr>
        <p:spPr>
          <a:xfrm>
            <a:off x="3578638" y="3117180"/>
            <a:ext cx="82581" cy="424807"/>
          </a:xfrm>
          <a:prstGeom prst="downArrow">
            <a:avLst>
              <a:gd name="adj1" fmla="val 50000"/>
              <a:gd name="adj2" fmla="val 6770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2917" tIns="16458" rIns="32917" bIns="16458" numCol="1" spcCol="0" rtlCol="0" fromWordArt="0" anchor="ctr" anchorCtr="0" forceAA="0" compatLnSpc="1">
            <a:prstTxWarp prst="textNoShape">
              <a:avLst/>
            </a:prstTxWarp>
            <a:noAutofit/>
          </a:bodyPr>
          <a:lstStyle/>
          <a:p>
            <a:pPr algn="ctr" defTabSz="329175" fontAlgn="auto">
              <a:spcBef>
                <a:spcPts val="0"/>
              </a:spcBef>
              <a:spcAft>
                <a:spcPts val="0"/>
              </a:spcAft>
            </a:pPr>
            <a:endParaRPr lang="en-US" sz="600" b="0">
              <a:solidFill>
                <a:prstClr val="white"/>
              </a:solidFill>
              <a:latin typeface="Calibri"/>
            </a:endParaRPr>
          </a:p>
        </p:txBody>
      </p:sp>
      <p:sp>
        <p:nvSpPr>
          <p:cNvPr id="5" name="Down Arrow 4"/>
          <p:cNvSpPr/>
          <p:nvPr/>
        </p:nvSpPr>
        <p:spPr>
          <a:xfrm>
            <a:off x="5378863" y="3123354"/>
            <a:ext cx="78499" cy="421568"/>
          </a:xfrm>
          <a:prstGeom prst="downArrow">
            <a:avLst>
              <a:gd name="adj1" fmla="val 50000"/>
              <a:gd name="adj2" fmla="val 6770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2917" tIns="16458" rIns="32917" bIns="16458" numCol="1" spcCol="0" rtlCol="0" fromWordArt="0" anchor="ctr" anchorCtr="0" forceAA="0" compatLnSpc="1">
            <a:prstTxWarp prst="textNoShape">
              <a:avLst/>
            </a:prstTxWarp>
            <a:noAutofit/>
          </a:bodyPr>
          <a:lstStyle/>
          <a:p>
            <a:pPr algn="ctr" defTabSz="329175" fontAlgn="auto">
              <a:spcBef>
                <a:spcPts val="0"/>
              </a:spcBef>
              <a:spcAft>
                <a:spcPts val="0"/>
              </a:spcAft>
            </a:pPr>
            <a:endParaRPr lang="en-US" sz="600" b="0">
              <a:solidFill>
                <a:prstClr val="white"/>
              </a:solidFill>
              <a:latin typeface="Calibri"/>
            </a:endParaRPr>
          </a:p>
        </p:txBody>
      </p:sp>
      <p:sp>
        <p:nvSpPr>
          <p:cNvPr id="6" name="Rounded Rectangle 5"/>
          <p:cNvSpPr/>
          <p:nvPr/>
        </p:nvSpPr>
        <p:spPr>
          <a:xfrm>
            <a:off x="4997317" y="2432004"/>
            <a:ext cx="772886" cy="222068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lIns="32917" tIns="16458" rIns="32917" bIns="16458" rtlCol="0" anchor="ctr"/>
          <a:lstStyle/>
          <a:p>
            <a:pPr algn="ctr" defTabSz="329175" fontAlgn="auto">
              <a:spcBef>
                <a:spcPts val="0"/>
              </a:spcBef>
              <a:spcAft>
                <a:spcPts val="0"/>
              </a:spcAft>
            </a:pPr>
            <a:endParaRPr lang="en-US" sz="600" b="0">
              <a:solidFill>
                <a:prstClr val="white"/>
              </a:solidFill>
              <a:latin typeface="Calibri"/>
            </a:endParaRPr>
          </a:p>
        </p:txBody>
      </p:sp>
      <p:sp>
        <p:nvSpPr>
          <p:cNvPr id="7" name="Rounded Rectangle 6"/>
          <p:cNvSpPr/>
          <p:nvPr/>
        </p:nvSpPr>
        <p:spPr>
          <a:xfrm>
            <a:off x="3251643" y="2437942"/>
            <a:ext cx="772886" cy="222068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lIns="32917" tIns="16458" rIns="32917" bIns="16458" rtlCol="0" anchor="ctr"/>
          <a:lstStyle/>
          <a:p>
            <a:pPr algn="ctr" defTabSz="329175" fontAlgn="auto">
              <a:spcBef>
                <a:spcPts val="0"/>
              </a:spcBef>
              <a:spcAft>
                <a:spcPts val="0"/>
              </a:spcAft>
            </a:pPr>
            <a:endParaRPr lang="en-US" sz="600" b="0">
              <a:solidFill>
                <a:prstClr val="white"/>
              </a:solidFill>
              <a:latin typeface="Calibri"/>
            </a:endParaRPr>
          </a:p>
        </p:txBody>
      </p:sp>
      <p:sp>
        <p:nvSpPr>
          <p:cNvPr id="8" name="Rounded Rectangle 7"/>
          <p:cNvSpPr/>
          <p:nvPr/>
        </p:nvSpPr>
        <p:spPr>
          <a:xfrm>
            <a:off x="4127944" y="2421447"/>
            <a:ext cx="772886" cy="222068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lIns="32917" tIns="16458" rIns="32917" bIns="16458" rtlCol="0" anchor="ctr"/>
          <a:lstStyle/>
          <a:p>
            <a:pPr algn="ctr" defTabSz="329175" fontAlgn="auto">
              <a:spcBef>
                <a:spcPts val="0"/>
              </a:spcBef>
              <a:spcAft>
                <a:spcPts val="0"/>
              </a:spcAft>
            </a:pPr>
            <a:endParaRPr lang="en-US" sz="600" b="0">
              <a:solidFill>
                <a:prstClr val="white"/>
              </a:solidFill>
              <a:latin typeface="Calibri"/>
            </a:endParaRPr>
          </a:p>
        </p:txBody>
      </p:sp>
      <p:sp>
        <p:nvSpPr>
          <p:cNvPr id="9" name="Rectangle 8"/>
          <p:cNvSpPr/>
          <p:nvPr/>
        </p:nvSpPr>
        <p:spPr>
          <a:xfrm>
            <a:off x="3352155" y="3554239"/>
            <a:ext cx="552686" cy="4259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32917" tIns="16458" rIns="32917" bIns="16458" rtlCol="0" anchor="ctr"/>
          <a:lstStyle/>
          <a:p>
            <a:pPr algn="ctr" defTabSz="329175" fontAlgn="auto">
              <a:spcBef>
                <a:spcPts val="0"/>
              </a:spcBef>
              <a:spcAft>
                <a:spcPts val="0"/>
              </a:spcAft>
            </a:pPr>
            <a:r>
              <a:rPr lang="en-US" sz="600" b="0" dirty="0">
                <a:solidFill>
                  <a:prstClr val="white"/>
                </a:solidFill>
                <a:latin typeface="Calibri"/>
              </a:rPr>
              <a:t>Phenotype and genotype selection</a:t>
            </a:r>
          </a:p>
        </p:txBody>
      </p:sp>
      <p:sp>
        <p:nvSpPr>
          <p:cNvPr id="10" name="Rectangle 9"/>
          <p:cNvSpPr/>
          <p:nvPr/>
        </p:nvSpPr>
        <p:spPr>
          <a:xfrm>
            <a:off x="4263279" y="3535638"/>
            <a:ext cx="552686" cy="4546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32917" tIns="16458" rIns="32917" bIns="16458" rtlCol="0" anchor="ctr"/>
          <a:lstStyle/>
          <a:p>
            <a:pPr algn="ctr" defTabSz="329175" fontAlgn="auto">
              <a:spcBef>
                <a:spcPts val="0"/>
              </a:spcBef>
              <a:spcAft>
                <a:spcPts val="0"/>
              </a:spcAft>
            </a:pPr>
            <a:r>
              <a:rPr lang="en-US" sz="600" b="0" dirty="0">
                <a:solidFill>
                  <a:prstClr val="white"/>
                </a:solidFill>
                <a:latin typeface="Calibri"/>
              </a:rPr>
              <a:t>Genotype prediction</a:t>
            </a:r>
          </a:p>
        </p:txBody>
      </p:sp>
      <p:sp>
        <p:nvSpPr>
          <p:cNvPr id="11" name="Rectangle 10"/>
          <p:cNvSpPr/>
          <p:nvPr/>
        </p:nvSpPr>
        <p:spPr>
          <a:xfrm>
            <a:off x="5135371" y="3552298"/>
            <a:ext cx="552686" cy="4259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32917" tIns="16458" rIns="32917" bIns="16458" rtlCol="0" anchor="ctr"/>
          <a:lstStyle/>
          <a:p>
            <a:pPr algn="ctr" defTabSz="329175" fontAlgn="auto">
              <a:spcBef>
                <a:spcPts val="0"/>
              </a:spcBef>
              <a:spcAft>
                <a:spcPts val="0"/>
              </a:spcAft>
            </a:pPr>
            <a:r>
              <a:rPr lang="en-US" sz="600" b="0" dirty="0">
                <a:solidFill>
                  <a:prstClr val="white"/>
                </a:solidFill>
                <a:latin typeface="Calibri"/>
              </a:rPr>
              <a:t>Linking</a:t>
            </a:r>
          </a:p>
        </p:txBody>
      </p:sp>
      <p:sp>
        <p:nvSpPr>
          <p:cNvPr id="12" name="TextBox 11"/>
          <p:cNvSpPr txBox="1"/>
          <p:nvPr/>
        </p:nvSpPr>
        <p:spPr>
          <a:xfrm>
            <a:off x="3314820" y="4040279"/>
            <a:ext cx="724989" cy="217903"/>
          </a:xfrm>
          <a:prstGeom prst="rect">
            <a:avLst/>
          </a:prstGeom>
          <a:noFill/>
        </p:spPr>
        <p:txBody>
          <a:bodyPr wrap="square" lIns="32917" tIns="16458" rIns="32917" bIns="16458" rtlCol="0">
            <a:spAutoFit/>
          </a:bodyPr>
          <a:lstStyle/>
          <a:p>
            <a:pPr marL="102867" indent="-102867" defTabSz="329175" fontAlgn="auto">
              <a:spcBef>
                <a:spcPts val="0"/>
              </a:spcBef>
              <a:spcAft>
                <a:spcPts val="0"/>
              </a:spcAft>
              <a:buFont typeface="Arial" pitchFamily="34" charset="0"/>
              <a:buChar char="•"/>
            </a:pPr>
            <a:r>
              <a:rPr lang="en-US" sz="600" i="1" dirty="0">
                <a:solidFill>
                  <a:prstClr val="black"/>
                </a:solidFill>
                <a:latin typeface="Calibri"/>
                <a:ea typeface="+mn-ea"/>
                <a:cs typeface="+mn-cs"/>
              </a:rPr>
              <a:t>Absolute Value of Correlation</a:t>
            </a:r>
          </a:p>
        </p:txBody>
      </p:sp>
      <p:sp>
        <p:nvSpPr>
          <p:cNvPr id="13" name="TextBox 12"/>
          <p:cNvSpPr txBox="1"/>
          <p:nvPr/>
        </p:nvSpPr>
        <p:spPr>
          <a:xfrm>
            <a:off x="4193414" y="4023791"/>
            <a:ext cx="724989" cy="310236"/>
          </a:xfrm>
          <a:prstGeom prst="rect">
            <a:avLst/>
          </a:prstGeom>
          <a:noFill/>
        </p:spPr>
        <p:txBody>
          <a:bodyPr wrap="square" lIns="32917" tIns="16458" rIns="32917" bIns="16458" rtlCol="0">
            <a:spAutoFit/>
          </a:bodyPr>
          <a:lstStyle/>
          <a:p>
            <a:pPr marL="102867" indent="-102867" defTabSz="329175" fontAlgn="auto">
              <a:spcBef>
                <a:spcPts val="0"/>
              </a:spcBef>
              <a:spcAft>
                <a:spcPts val="0"/>
              </a:spcAft>
              <a:buFont typeface="Arial" pitchFamily="34" charset="0"/>
              <a:buChar char="•"/>
            </a:pPr>
            <a:r>
              <a:rPr lang="en-US" sz="600" i="1" dirty="0">
                <a:solidFill>
                  <a:prstClr val="black"/>
                </a:solidFill>
                <a:latin typeface="Calibri"/>
                <a:ea typeface="+mn-ea"/>
                <a:cs typeface="+mn-cs"/>
              </a:rPr>
              <a:t>Maximum a Posteriori Genotype</a:t>
            </a:r>
          </a:p>
        </p:txBody>
      </p:sp>
      <p:sp>
        <p:nvSpPr>
          <p:cNvPr id="14" name="TextBox 13"/>
          <p:cNvSpPr txBox="1"/>
          <p:nvPr/>
        </p:nvSpPr>
        <p:spPr>
          <a:xfrm>
            <a:off x="5006164" y="4004201"/>
            <a:ext cx="807976" cy="402569"/>
          </a:xfrm>
          <a:prstGeom prst="rect">
            <a:avLst/>
          </a:prstGeom>
          <a:noFill/>
        </p:spPr>
        <p:txBody>
          <a:bodyPr wrap="square" lIns="32917" tIns="16458" rIns="32917" bIns="16458" rtlCol="0">
            <a:spAutoFit/>
          </a:bodyPr>
          <a:lstStyle/>
          <a:p>
            <a:pPr marL="102867" indent="-102867" defTabSz="329175" fontAlgn="auto">
              <a:spcBef>
                <a:spcPts val="0"/>
              </a:spcBef>
              <a:spcAft>
                <a:spcPts val="0"/>
              </a:spcAft>
              <a:buFont typeface="Arial" pitchFamily="34" charset="0"/>
              <a:buChar char="•"/>
            </a:pPr>
            <a:r>
              <a:rPr lang="en-US" sz="600" i="1" dirty="0">
                <a:solidFill>
                  <a:prstClr val="black"/>
                </a:solidFill>
                <a:latin typeface="Calibri"/>
                <a:ea typeface="+mn-ea"/>
                <a:cs typeface="+mn-cs"/>
              </a:rPr>
              <a:t>Minimum Distance between Predicted and Individual Genotypes</a:t>
            </a:r>
          </a:p>
        </p:txBody>
      </p:sp>
      <p:sp>
        <p:nvSpPr>
          <p:cNvPr id="15" name="Oval 14"/>
          <p:cNvSpPr/>
          <p:nvPr/>
        </p:nvSpPr>
        <p:spPr>
          <a:xfrm>
            <a:off x="3008383" y="3581631"/>
            <a:ext cx="69070" cy="97971"/>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32917" tIns="16458" rIns="32917" bIns="16458" rtlCol="0" anchor="ctr"/>
          <a:lstStyle/>
          <a:p>
            <a:pPr algn="ctr" defTabSz="329175" fontAlgn="auto">
              <a:spcBef>
                <a:spcPts val="0"/>
              </a:spcBef>
              <a:spcAft>
                <a:spcPts val="0"/>
              </a:spcAft>
            </a:pPr>
            <a:endParaRPr lang="en-US" sz="600" b="0">
              <a:solidFill>
                <a:prstClr val="white"/>
              </a:solidFill>
              <a:latin typeface="Calibri"/>
            </a:endParaRPr>
          </a:p>
        </p:txBody>
      </p:sp>
      <p:cxnSp>
        <p:nvCxnSpPr>
          <p:cNvPr id="16" name="Straight Connector 15"/>
          <p:cNvCxnSpPr>
            <a:stCxn id="15" idx="4"/>
          </p:cNvCxnSpPr>
          <p:nvPr/>
        </p:nvCxnSpPr>
        <p:spPr>
          <a:xfrm flipH="1">
            <a:off x="3042184" y="3679601"/>
            <a:ext cx="735" cy="137160"/>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a:off x="2996222" y="3816172"/>
            <a:ext cx="45557" cy="160673"/>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3043031" y="3816159"/>
            <a:ext cx="52875" cy="159412"/>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H="1">
            <a:off x="2996704" y="3702994"/>
            <a:ext cx="45557" cy="160673"/>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3041949" y="3705134"/>
            <a:ext cx="52393" cy="158533"/>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21" name="Rectangle 20"/>
          <p:cNvSpPr/>
          <p:nvPr/>
        </p:nvSpPr>
        <p:spPr>
          <a:xfrm>
            <a:off x="5133971" y="2734366"/>
            <a:ext cx="552686" cy="4259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32917" tIns="16458" rIns="32917" bIns="16458" rtlCol="0" anchor="ctr"/>
          <a:lstStyle/>
          <a:p>
            <a:pPr algn="ctr" defTabSz="329175" fontAlgn="auto">
              <a:spcBef>
                <a:spcPts val="0"/>
              </a:spcBef>
              <a:spcAft>
                <a:spcPts val="0"/>
              </a:spcAft>
            </a:pPr>
            <a:r>
              <a:rPr lang="en-US" sz="600" b="0" dirty="0">
                <a:solidFill>
                  <a:prstClr val="white"/>
                </a:solidFill>
                <a:latin typeface="Calibri"/>
              </a:rPr>
              <a:t>Auxiliary information</a:t>
            </a:r>
          </a:p>
        </p:txBody>
      </p:sp>
      <p:sp>
        <p:nvSpPr>
          <p:cNvPr id="22" name="TextBox 21"/>
          <p:cNvSpPr txBox="1"/>
          <p:nvPr/>
        </p:nvSpPr>
        <p:spPr>
          <a:xfrm>
            <a:off x="5067069" y="2440641"/>
            <a:ext cx="724989" cy="217903"/>
          </a:xfrm>
          <a:prstGeom prst="rect">
            <a:avLst/>
          </a:prstGeom>
          <a:noFill/>
        </p:spPr>
        <p:txBody>
          <a:bodyPr wrap="square" lIns="32917" tIns="16458" rIns="32917" bIns="16458" rtlCol="0">
            <a:spAutoFit/>
          </a:bodyPr>
          <a:lstStyle/>
          <a:p>
            <a:pPr marL="102867" indent="-102867" defTabSz="329175" fontAlgn="auto">
              <a:spcBef>
                <a:spcPts val="0"/>
              </a:spcBef>
              <a:spcAft>
                <a:spcPts val="0"/>
              </a:spcAft>
              <a:buFont typeface="Arial" pitchFamily="34" charset="0"/>
              <a:buChar char="•"/>
            </a:pPr>
            <a:r>
              <a:rPr lang="en-US" sz="600" i="1" dirty="0">
                <a:solidFill>
                  <a:prstClr val="black"/>
                </a:solidFill>
                <a:latin typeface="Calibri"/>
                <a:ea typeface="+mn-ea"/>
                <a:cs typeface="+mn-cs"/>
              </a:rPr>
              <a:t>Gender, Population, Age</a:t>
            </a:r>
          </a:p>
        </p:txBody>
      </p:sp>
      <p:sp>
        <p:nvSpPr>
          <p:cNvPr id="23" name="Rectangle 22"/>
          <p:cNvSpPr/>
          <p:nvPr/>
        </p:nvSpPr>
        <p:spPr>
          <a:xfrm>
            <a:off x="3346576" y="2687506"/>
            <a:ext cx="552686" cy="4259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32917" tIns="16458" rIns="32917" bIns="16458" rtlCol="0" anchor="ctr"/>
          <a:lstStyle/>
          <a:p>
            <a:pPr algn="ctr" defTabSz="329175" fontAlgn="auto">
              <a:spcBef>
                <a:spcPts val="0"/>
              </a:spcBef>
              <a:spcAft>
                <a:spcPts val="0"/>
              </a:spcAft>
            </a:pPr>
            <a:r>
              <a:rPr lang="en-US" sz="600" b="0" dirty="0">
                <a:solidFill>
                  <a:prstClr val="white"/>
                </a:solidFill>
                <a:latin typeface="Calibri"/>
              </a:rPr>
              <a:t>G-P</a:t>
            </a:r>
          </a:p>
          <a:p>
            <a:pPr algn="ctr" defTabSz="329175" fontAlgn="auto">
              <a:spcBef>
                <a:spcPts val="0"/>
              </a:spcBef>
              <a:spcAft>
                <a:spcPts val="0"/>
              </a:spcAft>
            </a:pPr>
            <a:r>
              <a:rPr lang="en-US" sz="600" b="0" dirty="0">
                <a:solidFill>
                  <a:prstClr val="white"/>
                </a:solidFill>
                <a:latin typeface="Calibri"/>
              </a:rPr>
              <a:t>correlation</a:t>
            </a:r>
          </a:p>
          <a:p>
            <a:pPr algn="ctr" defTabSz="329175" fontAlgn="auto">
              <a:spcBef>
                <a:spcPts val="0"/>
              </a:spcBef>
              <a:spcAft>
                <a:spcPts val="0"/>
              </a:spcAft>
            </a:pPr>
            <a:r>
              <a:rPr lang="en-US" sz="600" b="0" dirty="0">
                <a:solidFill>
                  <a:prstClr val="white"/>
                </a:solidFill>
                <a:latin typeface="Calibri"/>
              </a:rPr>
              <a:t>dataset</a:t>
            </a:r>
          </a:p>
        </p:txBody>
      </p:sp>
      <p:sp>
        <p:nvSpPr>
          <p:cNvPr id="24" name="Right Arrow 23"/>
          <p:cNvSpPr/>
          <p:nvPr/>
        </p:nvSpPr>
        <p:spPr>
          <a:xfrm>
            <a:off x="3910543" y="3712703"/>
            <a:ext cx="355146" cy="106722"/>
          </a:xfrm>
          <a:prstGeom prst="rightArrow">
            <a:avLst>
              <a:gd name="adj1" fmla="val 50000"/>
              <a:gd name="adj2" fmla="val 64149"/>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2917" tIns="16458" rIns="32917" bIns="16458" numCol="1" spcCol="0" rtlCol="0" fromWordArt="0" anchor="ctr" anchorCtr="0" forceAA="0" compatLnSpc="1">
            <a:prstTxWarp prst="textNoShape">
              <a:avLst/>
            </a:prstTxWarp>
            <a:noAutofit/>
          </a:bodyPr>
          <a:lstStyle/>
          <a:p>
            <a:pPr algn="ctr" defTabSz="329175" fontAlgn="auto">
              <a:spcBef>
                <a:spcPts val="0"/>
              </a:spcBef>
              <a:spcAft>
                <a:spcPts val="0"/>
              </a:spcAft>
            </a:pPr>
            <a:endParaRPr lang="en-US" sz="600" b="0">
              <a:solidFill>
                <a:prstClr val="white"/>
              </a:solidFill>
              <a:latin typeface="Calibri"/>
            </a:endParaRPr>
          </a:p>
        </p:txBody>
      </p:sp>
      <p:sp>
        <p:nvSpPr>
          <p:cNvPr id="25" name="Right Arrow 24"/>
          <p:cNvSpPr/>
          <p:nvPr/>
        </p:nvSpPr>
        <p:spPr>
          <a:xfrm>
            <a:off x="4820862" y="3713541"/>
            <a:ext cx="310243" cy="100441"/>
          </a:xfrm>
          <a:prstGeom prst="rightArrow">
            <a:avLst>
              <a:gd name="adj1" fmla="val 50000"/>
              <a:gd name="adj2" fmla="val 64149"/>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2917" tIns="16458" rIns="32917" bIns="16458" numCol="1" spcCol="0" rtlCol="0" fromWordArt="0" anchor="ctr" anchorCtr="0" forceAA="0" compatLnSpc="1">
            <a:prstTxWarp prst="textNoShape">
              <a:avLst/>
            </a:prstTxWarp>
            <a:noAutofit/>
          </a:bodyPr>
          <a:lstStyle/>
          <a:p>
            <a:pPr algn="ctr" defTabSz="329175" fontAlgn="auto">
              <a:spcBef>
                <a:spcPts val="0"/>
              </a:spcBef>
              <a:spcAft>
                <a:spcPts val="0"/>
              </a:spcAft>
            </a:pPr>
            <a:endParaRPr lang="en-US" sz="600" b="0">
              <a:solidFill>
                <a:prstClr val="white"/>
              </a:solidFill>
              <a:latin typeface="Calibri"/>
            </a:endParaRPr>
          </a:p>
        </p:txBody>
      </p:sp>
      <p:sp>
        <p:nvSpPr>
          <p:cNvPr id="26" name="Right Arrow 25"/>
          <p:cNvSpPr/>
          <p:nvPr/>
        </p:nvSpPr>
        <p:spPr>
          <a:xfrm>
            <a:off x="3141230" y="3725265"/>
            <a:ext cx="207875" cy="100441"/>
          </a:xfrm>
          <a:prstGeom prst="rightArrow">
            <a:avLst>
              <a:gd name="adj1" fmla="val 50000"/>
              <a:gd name="adj2" fmla="val 64149"/>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2917" tIns="16458" rIns="32917" bIns="16458" numCol="1" spcCol="0" rtlCol="0" fromWordArt="0" anchor="ctr" anchorCtr="0" forceAA="0" compatLnSpc="1">
            <a:prstTxWarp prst="textNoShape">
              <a:avLst/>
            </a:prstTxWarp>
            <a:noAutofit/>
          </a:bodyPr>
          <a:lstStyle/>
          <a:p>
            <a:pPr algn="ctr" defTabSz="329175" fontAlgn="auto">
              <a:spcBef>
                <a:spcPts val="0"/>
              </a:spcBef>
              <a:spcAft>
                <a:spcPts val="0"/>
              </a:spcAft>
            </a:pPr>
            <a:endParaRPr lang="en-US" sz="600" b="0">
              <a:solidFill>
                <a:prstClr val="white"/>
              </a:solidFill>
              <a:latin typeface="Calibri"/>
            </a:endParaRPr>
          </a:p>
        </p:txBody>
      </p:sp>
      <p:sp>
        <p:nvSpPr>
          <p:cNvPr id="27" name="TextBox 26"/>
          <p:cNvSpPr txBox="1"/>
          <p:nvPr/>
        </p:nvSpPr>
        <p:spPr>
          <a:xfrm>
            <a:off x="3519829" y="2251236"/>
            <a:ext cx="282562" cy="125570"/>
          </a:xfrm>
          <a:prstGeom prst="rect">
            <a:avLst/>
          </a:prstGeom>
          <a:noFill/>
        </p:spPr>
        <p:txBody>
          <a:bodyPr wrap="none" lIns="32917" tIns="16458" rIns="32917" bIns="16458" rtlCol="0">
            <a:spAutoFit/>
          </a:bodyPr>
          <a:lstStyle/>
          <a:p>
            <a:pPr defTabSz="329175" fontAlgn="auto">
              <a:spcBef>
                <a:spcPts val="0"/>
              </a:spcBef>
              <a:spcAft>
                <a:spcPts val="0"/>
              </a:spcAft>
            </a:pPr>
            <a:r>
              <a:rPr lang="en-US" sz="600" i="1" dirty="0">
                <a:solidFill>
                  <a:prstClr val="black"/>
                </a:solidFill>
                <a:latin typeface="Calibri"/>
                <a:ea typeface="+mn-ea"/>
                <a:cs typeface="+mn-cs"/>
              </a:rPr>
              <a:t>Step 1</a:t>
            </a:r>
          </a:p>
        </p:txBody>
      </p:sp>
      <p:sp>
        <p:nvSpPr>
          <p:cNvPr id="28" name="TextBox 27"/>
          <p:cNvSpPr txBox="1"/>
          <p:nvPr/>
        </p:nvSpPr>
        <p:spPr>
          <a:xfrm>
            <a:off x="4419385" y="2274986"/>
            <a:ext cx="282562" cy="125570"/>
          </a:xfrm>
          <a:prstGeom prst="rect">
            <a:avLst/>
          </a:prstGeom>
          <a:noFill/>
        </p:spPr>
        <p:txBody>
          <a:bodyPr wrap="none" lIns="32917" tIns="16458" rIns="32917" bIns="16458" rtlCol="0">
            <a:spAutoFit/>
          </a:bodyPr>
          <a:lstStyle/>
          <a:p>
            <a:pPr defTabSz="329175" fontAlgn="auto">
              <a:spcBef>
                <a:spcPts val="0"/>
              </a:spcBef>
              <a:spcAft>
                <a:spcPts val="0"/>
              </a:spcAft>
            </a:pPr>
            <a:r>
              <a:rPr lang="en-US" sz="600" i="1" dirty="0">
                <a:solidFill>
                  <a:prstClr val="black"/>
                </a:solidFill>
                <a:latin typeface="Calibri"/>
                <a:ea typeface="+mn-ea"/>
                <a:cs typeface="+mn-cs"/>
              </a:rPr>
              <a:t>Step 2</a:t>
            </a:r>
          </a:p>
        </p:txBody>
      </p:sp>
      <p:sp>
        <p:nvSpPr>
          <p:cNvPr id="29" name="TextBox 28"/>
          <p:cNvSpPr txBox="1"/>
          <p:nvPr/>
        </p:nvSpPr>
        <p:spPr>
          <a:xfrm>
            <a:off x="5238784" y="2257173"/>
            <a:ext cx="282562" cy="125570"/>
          </a:xfrm>
          <a:prstGeom prst="rect">
            <a:avLst/>
          </a:prstGeom>
          <a:noFill/>
        </p:spPr>
        <p:txBody>
          <a:bodyPr wrap="none" lIns="32917" tIns="16458" rIns="32917" bIns="16458" rtlCol="0">
            <a:spAutoFit/>
          </a:bodyPr>
          <a:lstStyle/>
          <a:p>
            <a:pPr defTabSz="329175" fontAlgn="auto">
              <a:spcBef>
                <a:spcPts val="0"/>
              </a:spcBef>
              <a:spcAft>
                <a:spcPts val="0"/>
              </a:spcAft>
            </a:pPr>
            <a:r>
              <a:rPr lang="en-US" sz="600" i="1" dirty="0">
                <a:solidFill>
                  <a:prstClr val="black"/>
                </a:solidFill>
                <a:latin typeface="Calibri"/>
                <a:ea typeface="+mn-ea"/>
                <a:cs typeface="+mn-cs"/>
              </a:rPr>
              <a:t>Step 3</a:t>
            </a:r>
          </a:p>
        </p:txBody>
      </p:sp>
      <p:sp>
        <p:nvSpPr>
          <p:cNvPr id="30" name="Rectangle 29"/>
          <p:cNvSpPr/>
          <p:nvPr/>
        </p:nvSpPr>
        <p:spPr>
          <a:xfrm>
            <a:off x="4255028" y="2665320"/>
            <a:ext cx="552686" cy="4259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32917" tIns="16458" rIns="32917" bIns="16458" rtlCol="0" anchor="ctr"/>
          <a:lstStyle/>
          <a:p>
            <a:pPr algn="ctr" defTabSz="329175" fontAlgn="auto">
              <a:spcBef>
                <a:spcPts val="0"/>
              </a:spcBef>
              <a:spcAft>
                <a:spcPts val="0"/>
              </a:spcAft>
            </a:pPr>
            <a:r>
              <a:rPr lang="en-US" sz="600" b="0" dirty="0">
                <a:solidFill>
                  <a:prstClr val="white"/>
                </a:solidFill>
                <a:latin typeface="Calibri"/>
              </a:rPr>
              <a:t>Prediction</a:t>
            </a:r>
          </a:p>
          <a:p>
            <a:pPr algn="ctr" defTabSz="329175" fontAlgn="auto">
              <a:spcBef>
                <a:spcPts val="0"/>
              </a:spcBef>
              <a:spcAft>
                <a:spcPts val="0"/>
              </a:spcAft>
            </a:pPr>
            <a:r>
              <a:rPr lang="en-US" sz="600" b="0" dirty="0">
                <a:solidFill>
                  <a:prstClr val="white"/>
                </a:solidFill>
                <a:latin typeface="Calibri"/>
              </a:rPr>
              <a:t>methodology</a:t>
            </a:r>
          </a:p>
        </p:txBody>
      </p:sp>
      <p:sp>
        <p:nvSpPr>
          <p:cNvPr id="31" name="Down Arrow 30"/>
          <p:cNvSpPr/>
          <p:nvPr/>
        </p:nvSpPr>
        <p:spPr>
          <a:xfrm>
            <a:off x="4499917" y="3099093"/>
            <a:ext cx="69986" cy="430945"/>
          </a:xfrm>
          <a:prstGeom prst="downArrow">
            <a:avLst>
              <a:gd name="adj1" fmla="val 50000"/>
              <a:gd name="adj2" fmla="val 6770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2917" tIns="16458" rIns="32917" bIns="16458" numCol="1" spcCol="0" rtlCol="0" fromWordArt="0" anchor="ctr" anchorCtr="0" forceAA="0" compatLnSpc="1">
            <a:prstTxWarp prst="textNoShape">
              <a:avLst/>
            </a:prstTxWarp>
            <a:noAutofit/>
          </a:bodyPr>
          <a:lstStyle/>
          <a:p>
            <a:pPr algn="ctr" defTabSz="329175" fontAlgn="auto">
              <a:spcBef>
                <a:spcPts val="0"/>
              </a:spcBef>
              <a:spcAft>
                <a:spcPts val="0"/>
              </a:spcAft>
            </a:pPr>
            <a:endParaRPr lang="en-US" sz="600" b="0">
              <a:solidFill>
                <a:prstClr val="white"/>
              </a:solidFill>
              <a:latin typeface="Calibri"/>
            </a:endParaRPr>
          </a:p>
        </p:txBody>
      </p:sp>
      <p:sp>
        <p:nvSpPr>
          <p:cNvPr id="32" name="TextBox 31"/>
          <p:cNvSpPr txBox="1"/>
          <p:nvPr/>
        </p:nvSpPr>
        <p:spPr>
          <a:xfrm>
            <a:off x="3203635" y="1974888"/>
            <a:ext cx="2143969" cy="233292"/>
          </a:xfrm>
          <a:prstGeom prst="rect">
            <a:avLst/>
          </a:prstGeom>
          <a:noFill/>
        </p:spPr>
        <p:txBody>
          <a:bodyPr wrap="none" lIns="32917" tIns="16458" rIns="32917" bIns="16458" rtlCol="0">
            <a:spAutoFit/>
          </a:bodyPr>
          <a:lstStyle/>
          <a:p>
            <a:pPr defTabSz="329175" fontAlgn="auto">
              <a:spcBef>
                <a:spcPts val="0"/>
              </a:spcBef>
              <a:spcAft>
                <a:spcPts val="0"/>
              </a:spcAft>
            </a:pPr>
            <a:r>
              <a:rPr lang="en-US" sz="1300" b="0" dirty="0">
                <a:solidFill>
                  <a:prstClr val="black"/>
                </a:solidFill>
                <a:latin typeface="Calibri"/>
                <a:ea typeface="+mn-ea"/>
                <a:cs typeface="+mn-cs"/>
              </a:rPr>
              <a:t>Three Steps of a Linking Attack</a:t>
            </a:r>
          </a:p>
        </p:txBody>
      </p:sp>
    </p:spTree>
    <p:extLst>
      <p:ext uri="{BB962C8B-B14F-4D97-AF65-F5344CB8AC3E}">
        <p14:creationId xmlns:p14="http://schemas.microsoft.com/office/powerpoint/2010/main" val="4136106739"/>
      </p:ext>
    </p:extLst>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 name="Rectangle 176"/>
          <p:cNvSpPr/>
          <p:nvPr/>
        </p:nvSpPr>
        <p:spPr>
          <a:xfrm>
            <a:off x="5634030" y="3731867"/>
            <a:ext cx="173179" cy="195943"/>
          </a:xfrm>
          <a:prstGeom prst="rect">
            <a:avLst/>
          </a:prstGeom>
          <a:solidFill>
            <a:schemeClr val="bg1">
              <a:lumMod val="7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2917" tIns="16458" rIns="32917" bIns="16458" rtlCol="0" anchor="ctr"/>
          <a:lstStyle/>
          <a:p>
            <a:pPr algn="ctr" defTabSz="329175" fontAlgn="auto">
              <a:spcBef>
                <a:spcPts val="0"/>
              </a:spcBef>
              <a:spcAft>
                <a:spcPts val="0"/>
              </a:spcAft>
            </a:pPr>
            <a:endParaRPr lang="en-US" sz="600" b="0">
              <a:solidFill>
                <a:prstClr val="white"/>
              </a:solidFill>
              <a:latin typeface="Calibri"/>
            </a:endParaRPr>
          </a:p>
        </p:txBody>
      </p:sp>
      <p:sp>
        <p:nvSpPr>
          <p:cNvPr id="179" name="Rectangle 178"/>
          <p:cNvSpPr/>
          <p:nvPr/>
        </p:nvSpPr>
        <p:spPr>
          <a:xfrm>
            <a:off x="4977901" y="5371706"/>
            <a:ext cx="173179" cy="51505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2917" tIns="16458" rIns="32917" bIns="16458" rtlCol="0" anchor="ctr"/>
          <a:lstStyle/>
          <a:p>
            <a:pPr algn="ctr" defTabSz="329175" fontAlgn="auto">
              <a:spcBef>
                <a:spcPts val="0"/>
              </a:spcBef>
              <a:spcAft>
                <a:spcPts val="0"/>
              </a:spcAft>
            </a:pPr>
            <a:endParaRPr lang="en-US" sz="600" b="0">
              <a:solidFill>
                <a:prstClr val="white"/>
              </a:solidFill>
              <a:latin typeface="Calibri"/>
            </a:endParaRPr>
          </a:p>
        </p:txBody>
      </p:sp>
      <p:sp>
        <p:nvSpPr>
          <p:cNvPr id="184" name="Rectangle 183"/>
          <p:cNvSpPr/>
          <p:nvPr/>
        </p:nvSpPr>
        <p:spPr>
          <a:xfrm>
            <a:off x="4268477" y="6040718"/>
            <a:ext cx="173179" cy="403083"/>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2917" tIns="16458" rIns="32917" bIns="16458" rtlCol="0" anchor="ctr"/>
          <a:lstStyle/>
          <a:p>
            <a:pPr algn="ctr" defTabSz="329175" fontAlgn="auto">
              <a:spcBef>
                <a:spcPts val="0"/>
              </a:spcBef>
              <a:spcAft>
                <a:spcPts val="0"/>
              </a:spcAft>
            </a:pPr>
            <a:endParaRPr lang="en-US" sz="600" b="0">
              <a:solidFill>
                <a:prstClr val="white"/>
              </a:solidFill>
              <a:latin typeface="Calibri"/>
            </a:endParaRPr>
          </a:p>
        </p:txBody>
      </p:sp>
      <p:sp>
        <p:nvSpPr>
          <p:cNvPr id="159" name="Rectangle 158"/>
          <p:cNvSpPr/>
          <p:nvPr/>
        </p:nvSpPr>
        <p:spPr>
          <a:xfrm>
            <a:off x="5997349" y="3256006"/>
            <a:ext cx="173179" cy="515050"/>
          </a:xfrm>
          <a:prstGeom prst="rect">
            <a:avLst/>
          </a:prstGeom>
          <a:solidFill>
            <a:schemeClr val="bg1">
              <a:lumMod val="75000"/>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2917" tIns="16458" rIns="32917" bIns="16458" rtlCol="0" anchor="ctr"/>
          <a:lstStyle/>
          <a:p>
            <a:pPr algn="ctr" defTabSz="329175" fontAlgn="auto">
              <a:spcBef>
                <a:spcPts val="0"/>
              </a:spcBef>
              <a:spcAft>
                <a:spcPts val="0"/>
              </a:spcAft>
            </a:pPr>
            <a:endParaRPr lang="en-US" sz="600" b="0">
              <a:solidFill>
                <a:prstClr val="white"/>
              </a:solidFill>
              <a:latin typeface="Calibri"/>
            </a:endParaRPr>
          </a:p>
        </p:txBody>
      </p:sp>
      <p:sp>
        <p:nvSpPr>
          <p:cNvPr id="176" name="Rectangle 175"/>
          <p:cNvSpPr/>
          <p:nvPr/>
        </p:nvSpPr>
        <p:spPr>
          <a:xfrm>
            <a:off x="5282768" y="3922211"/>
            <a:ext cx="173179" cy="403083"/>
          </a:xfrm>
          <a:prstGeom prst="rect">
            <a:avLst/>
          </a:prstGeom>
          <a:solidFill>
            <a:schemeClr val="bg1">
              <a:lumMod val="7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2917" tIns="16458" rIns="32917" bIns="16458" rtlCol="0" anchor="ctr"/>
          <a:lstStyle/>
          <a:p>
            <a:pPr algn="ctr" defTabSz="329175" fontAlgn="auto">
              <a:spcBef>
                <a:spcPts val="0"/>
              </a:spcBef>
              <a:spcAft>
                <a:spcPts val="0"/>
              </a:spcAft>
            </a:pPr>
            <a:endParaRPr lang="en-US" sz="600" b="0">
              <a:solidFill>
                <a:prstClr val="white"/>
              </a:solidFill>
              <a:latin typeface="Calibri"/>
            </a:endParaRPr>
          </a:p>
        </p:txBody>
      </p:sp>
      <p:cxnSp>
        <p:nvCxnSpPr>
          <p:cNvPr id="178" name="Straight Connector 177"/>
          <p:cNvCxnSpPr/>
          <p:nvPr/>
        </p:nvCxnSpPr>
        <p:spPr>
          <a:xfrm flipH="1">
            <a:off x="4100389" y="5960261"/>
            <a:ext cx="972084" cy="0"/>
          </a:xfrm>
          <a:prstGeom prst="line">
            <a:avLst/>
          </a:prstGeom>
          <a:ln w="22225">
            <a:solidFill>
              <a:schemeClr val="accent1"/>
            </a:solidFill>
            <a:prstDash val="dash"/>
          </a:ln>
        </p:spPr>
        <p:style>
          <a:lnRef idx="1">
            <a:schemeClr val="accent1"/>
          </a:lnRef>
          <a:fillRef idx="0">
            <a:schemeClr val="accent1"/>
          </a:fillRef>
          <a:effectRef idx="0">
            <a:schemeClr val="accent1"/>
          </a:effectRef>
          <a:fontRef idx="minor">
            <a:schemeClr val="tx1"/>
          </a:fontRef>
        </p:style>
      </p:cxnSp>
      <p:sp>
        <p:nvSpPr>
          <p:cNvPr id="125" name="Rectangle 124"/>
          <p:cNvSpPr/>
          <p:nvPr/>
        </p:nvSpPr>
        <p:spPr>
          <a:xfrm>
            <a:off x="5672739" y="3638304"/>
            <a:ext cx="108057" cy="441507"/>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32917" tIns="16458" rIns="32917" bIns="16458" rtlCol="0" anchor="ctr"/>
          <a:lstStyle/>
          <a:p>
            <a:pPr algn="ctr" defTabSz="329175" fontAlgn="auto">
              <a:spcBef>
                <a:spcPts val="0"/>
              </a:spcBef>
              <a:spcAft>
                <a:spcPts val="0"/>
              </a:spcAft>
            </a:pPr>
            <a:endParaRPr lang="en-US" sz="600" b="0">
              <a:solidFill>
                <a:prstClr val="white"/>
              </a:solidFill>
              <a:latin typeface="Calibri"/>
            </a:endParaRPr>
          </a:p>
        </p:txBody>
      </p:sp>
      <p:sp>
        <p:nvSpPr>
          <p:cNvPr id="124" name="Rectangle 123"/>
          <p:cNvSpPr/>
          <p:nvPr/>
        </p:nvSpPr>
        <p:spPr>
          <a:xfrm>
            <a:off x="5320474" y="4076949"/>
            <a:ext cx="97251" cy="25108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32917" tIns="16458" rIns="32917" bIns="16458" rtlCol="0" anchor="ctr"/>
          <a:lstStyle/>
          <a:p>
            <a:pPr algn="ctr" defTabSz="329175" fontAlgn="auto">
              <a:spcBef>
                <a:spcPts val="0"/>
              </a:spcBef>
              <a:spcAft>
                <a:spcPts val="0"/>
              </a:spcAft>
            </a:pPr>
            <a:endParaRPr lang="en-US" sz="600" b="0">
              <a:solidFill>
                <a:prstClr val="white"/>
              </a:solidFill>
              <a:latin typeface="Calibri"/>
            </a:endParaRPr>
          </a:p>
        </p:txBody>
      </p:sp>
      <p:sp>
        <p:nvSpPr>
          <p:cNvPr id="126" name="Rectangle 125"/>
          <p:cNvSpPr/>
          <p:nvPr/>
        </p:nvSpPr>
        <p:spPr>
          <a:xfrm>
            <a:off x="6029326" y="3250347"/>
            <a:ext cx="103734" cy="390841"/>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32917" tIns="16458" rIns="32917" bIns="16458" rtlCol="0" anchor="ctr"/>
          <a:lstStyle/>
          <a:p>
            <a:pPr algn="ctr" defTabSz="329175" fontAlgn="auto">
              <a:spcBef>
                <a:spcPts val="0"/>
              </a:spcBef>
              <a:spcAft>
                <a:spcPts val="0"/>
              </a:spcAft>
            </a:pPr>
            <a:endParaRPr lang="en-US" sz="600" b="0">
              <a:solidFill>
                <a:prstClr val="white"/>
              </a:solidFill>
              <a:latin typeface="Calibri"/>
            </a:endParaRPr>
          </a:p>
        </p:txBody>
      </p:sp>
      <p:sp>
        <p:nvSpPr>
          <p:cNvPr id="147" name="Rectangle 146"/>
          <p:cNvSpPr/>
          <p:nvPr/>
        </p:nvSpPr>
        <p:spPr>
          <a:xfrm>
            <a:off x="4002440" y="3097386"/>
            <a:ext cx="173179" cy="51505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2917" tIns="16458" rIns="32917" bIns="16458" rtlCol="0" anchor="ctr"/>
          <a:lstStyle/>
          <a:p>
            <a:pPr algn="ctr" defTabSz="329175" fontAlgn="auto">
              <a:spcBef>
                <a:spcPts val="0"/>
              </a:spcBef>
              <a:spcAft>
                <a:spcPts val="0"/>
              </a:spcAft>
            </a:pPr>
            <a:endParaRPr lang="en-US" sz="600" b="0">
              <a:solidFill>
                <a:prstClr val="white"/>
              </a:solidFill>
              <a:latin typeface="Calibri"/>
            </a:endParaRPr>
          </a:p>
        </p:txBody>
      </p:sp>
      <p:sp>
        <p:nvSpPr>
          <p:cNvPr id="148" name="Rectangle 147"/>
          <p:cNvSpPr/>
          <p:nvPr/>
        </p:nvSpPr>
        <p:spPr>
          <a:xfrm>
            <a:off x="3304090" y="3763590"/>
            <a:ext cx="173179" cy="403083"/>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2917" tIns="16458" rIns="32917" bIns="16458" rtlCol="0" anchor="ctr"/>
          <a:lstStyle/>
          <a:p>
            <a:pPr algn="ctr" defTabSz="329175" fontAlgn="auto">
              <a:spcBef>
                <a:spcPts val="0"/>
              </a:spcBef>
              <a:spcAft>
                <a:spcPts val="0"/>
              </a:spcAft>
            </a:pPr>
            <a:endParaRPr lang="en-US" sz="600" b="0">
              <a:solidFill>
                <a:prstClr val="white"/>
              </a:solidFill>
              <a:latin typeface="Calibri"/>
            </a:endParaRPr>
          </a:p>
        </p:txBody>
      </p:sp>
      <p:sp>
        <p:nvSpPr>
          <p:cNvPr id="149" name="Rectangle 148"/>
          <p:cNvSpPr/>
          <p:nvPr/>
        </p:nvSpPr>
        <p:spPr>
          <a:xfrm>
            <a:off x="3672159" y="3573246"/>
            <a:ext cx="173179" cy="195943"/>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2917" tIns="16458" rIns="32917" bIns="16458" rtlCol="0" anchor="ctr"/>
          <a:lstStyle/>
          <a:p>
            <a:pPr algn="ctr" defTabSz="329175" fontAlgn="auto">
              <a:spcBef>
                <a:spcPts val="0"/>
              </a:spcBef>
              <a:spcAft>
                <a:spcPts val="0"/>
              </a:spcAft>
            </a:pPr>
            <a:endParaRPr lang="en-US" sz="600" b="0">
              <a:solidFill>
                <a:prstClr val="white"/>
              </a:solidFill>
              <a:latin typeface="Calibri"/>
            </a:endParaRPr>
          </a:p>
        </p:txBody>
      </p:sp>
      <p:sp>
        <p:nvSpPr>
          <p:cNvPr id="143" name="Rectangle 142"/>
          <p:cNvSpPr/>
          <p:nvPr/>
        </p:nvSpPr>
        <p:spPr>
          <a:xfrm>
            <a:off x="6035762" y="1039432"/>
            <a:ext cx="173179" cy="51505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2917" tIns="16458" rIns="32917" bIns="16458" rtlCol="0" anchor="ctr"/>
          <a:lstStyle/>
          <a:p>
            <a:pPr algn="ctr" defTabSz="329175" fontAlgn="auto">
              <a:spcBef>
                <a:spcPts val="0"/>
              </a:spcBef>
              <a:spcAft>
                <a:spcPts val="0"/>
              </a:spcAft>
            </a:pPr>
            <a:endParaRPr lang="en-US" sz="600" b="0">
              <a:solidFill>
                <a:prstClr val="white"/>
              </a:solidFill>
              <a:latin typeface="Calibri"/>
            </a:endParaRPr>
          </a:p>
        </p:txBody>
      </p:sp>
      <p:sp>
        <p:nvSpPr>
          <p:cNvPr id="140" name="Rectangle 139"/>
          <p:cNvSpPr/>
          <p:nvPr/>
        </p:nvSpPr>
        <p:spPr>
          <a:xfrm>
            <a:off x="5337413" y="1705637"/>
            <a:ext cx="173179" cy="403083"/>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2917" tIns="16458" rIns="32917" bIns="16458" rtlCol="0" anchor="ctr"/>
          <a:lstStyle/>
          <a:p>
            <a:pPr algn="ctr" defTabSz="329175" fontAlgn="auto">
              <a:spcBef>
                <a:spcPts val="0"/>
              </a:spcBef>
              <a:spcAft>
                <a:spcPts val="0"/>
              </a:spcAft>
            </a:pPr>
            <a:endParaRPr lang="en-US" sz="600" b="0">
              <a:solidFill>
                <a:prstClr val="white"/>
              </a:solidFill>
              <a:latin typeface="Calibri"/>
            </a:endParaRPr>
          </a:p>
        </p:txBody>
      </p:sp>
      <p:sp>
        <p:nvSpPr>
          <p:cNvPr id="141" name="Rectangle 140"/>
          <p:cNvSpPr/>
          <p:nvPr/>
        </p:nvSpPr>
        <p:spPr>
          <a:xfrm>
            <a:off x="5705481" y="1515293"/>
            <a:ext cx="173179" cy="195943"/>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2917" tIns="16458" rIns="32917" bIns="16458" rtlCol="0" anchor="ctr"/>
          <a:lstStyle/>
          <a:p>
            <a:pPr algn="ctr" defTabSz="329175" fontAlgn="auto">
              <a:spcBef>
                <a:spcPts val="0"/>
              </a:spcBef>
              <a:spcAft>
                <a:spcPts val="0"/>
              </a:spcAft>
            </a:pPr>
            <a:endParaRPr lang="en-US" sz="600" b="0">
              <a:solidFill>
                <a:prstClr val="white"/>
              </a:solidFill>
              <a:latin typeface="Calibri"/>
            </a:endParaRPr>
          </a:p>
        </p:txBody>
      </p:sp>
      <p:sp>
        <p:nvSpPr>
          <p:cNvPr id="2" name="Title 1"/>
          <p:cNvSpPr>
            <a:spLocks noGrp="1"/>
          </p:cNvSpPr>
          <p:nvPr>
            <p:ph type="title"/>
          </p:nvPr>
        </p:nvSpPr>
        <p:spPr>
          <a:xfrm>
            <a:off x="2899283" y="-333497"/>
            <a:ext cx="3526971" cy="1143000"/>
          </a:xfrm>
        </p:spPr>
        <p:txBody>
          <a:bodyPr>
            <a:normAutofit/>
          </a:bodyPr>
          <a:lstStyle/>
          <a:p>
            <a:r>
              <a:rPr lang="en-US" sz="1300" dirty="0"/>
              <a:t>Fig S5</a:t>
            </a:r>
          </a:p>
        </p:txBody>
      </p:sp>
      <mc:AlternateContent xmlns:mc="http://schemas.openxmlformats.org/markup-compatibility/2006" xmlns:a14="http://schemas.microsoft.com/office/drawing/2010/main">
        <mc:Choice Requires="a14">
          <p:sp>
            <p:nvSpPr>
              <p:cNvPr id="6" name="Rectangle 5"/>
              <p:cNvSpPr/>
              <p:nvPr/>
            </p:nvSpPr>
            <p:spPr>
              <a:xfrm>
                <a:off x="4279349" y="2254545"/>
                <a:ext cx="215641" cy="125570"/>
              </a:xfrm>
              <a:prstGeom prst="rect">
                <a:avLst/>
              </a:prstGeom>
            </p:spPr>
            <p:txBody>
              <a:bodyPr wrap="none" lIns="32917" tIns="16458" rIns="32917" bIns="16458">
                <a:spAutoFit/>
              </a:bodyPr>
              <a:lstStyle/>
              <a:p>
                <a:pPr defTabSz="329175" fontAlgn="auto">
                  <a:spcBef>
                    <a:spcPts val="0"/>
                  </a:spcBef>
                  <a:spcAft>
                    <a:spcPts val="0"/>
                  </a:spcAft>
                </a:pPr>
                <a:endParaRPr lang="en-US" b="0" dirty="0">
                  <a:solidFill>
                    <a:prstClr val="black"/>
                  </a:solidFill>
                  <a:latin typeface="Calibri"/>
                  <a:ea typeface="+mn-ea"/>
                  <a:cs typeface="+mn-cs"/>
                </a:endParaRPr>
              </a:p>
            </p:txBody>
          </p:sp>
        </mc:Choice>
        <mc:Fallback xmlns="">
          <p:sp>
            <p:nvSpPr>
              <p:cNvPr id="6" name="Rectangle 5"/>
              <p:cNvSpPr>
                <a:spLocks noRot="1" noChangeAspect="1" noMove="1" noResize="1" noEditPoints="1" noAdjustHandles="1" noChangeArrowheads="1" noChangeShapeType="1" noTextEdit="1"/>
              </p:cNvSpPr>
              <p:nvPr/>
            </p:nvSpPr>
            <p:spPr>
              <a:xfrm>
                <a:off x="5185529" y="5260604"/>
                <a:ext cx="686598" cy="584775"/>
              </a:xfrm>
              <a:prstGeom prst="rect">
                <a:avLst/>
              </a:prstGeom>
              <a:blipFill rotWithShape="0">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p:cNvSpPr/>
              <p:nvPr/>
            </p:nvSpPr>
            <p:spPr>
              <a:xfrm>
                <a:off x="2973791" y="597773"/>
                <a:ext cx="215566" cy="125570"/>
              </a:xfrm>
              <a:prstGeom prst="rect">
                <a:avLst/>
              </a:prstGeom>
            </p:spPr>
            <p:txBody>
              <a:bodyPr wrap="none" lIns="32917" tIns="16458" rIns="32917" bIns="16458">
                <a:spAutoFit/>
              </a:bodyPr>
              <a:lstStyle/>
              <a:p>
                <a:pPr defTabSz="329175" fontAlgn="auto">
                  <a:spcBef>
                    <a:spcPts val="0"/>
                  </a:spcBef>
                  <a:spcAft>
                    <a:spcPts val="0"/>
                  </a:spcAft>
                </a:pPr>
                <a:endParaRPr lang="en-US" b="0" dirty="0">
                  <a:solidFill>
                    <a:prstClr val="black"/>
                  </a:solidFill>
                  <a:latin typeface="Calibri"/>
                  <a:ea typeface="+mn-ea"/>
                  <a:cs typeface="+mn-cs"/>
                </a:endParaRPr>
              </a:p>
            </p:txBody>
          </p:sp>
        </mc:Choice>
        <mc:Fallback xmlns="">
          <p:sp>
            <p:nvSpPr>
              <p:cNvPr id="7" name="Rectangle 6"/>
              <p:cNvSpPr>
                <a:spLocks noRot="1" noChangeAspect="1" noMove="1" noResize="1" noEditPoints="1" noAdjustHandles="1" noChangeArrowheads="1" noChangeShapeType="1" noTextEdit="1"/>
              </p:cNvSpPr>
              <p:nvPr/>
            </p:nvSpPr>
            <p:spPr>
              <a:xfrm>
                <a:off x="1123794" y="1394803"/>
                <a:ext cx="719043" cy="584775"/>
              </a:xfrm>
              <a:prstGeom prst="rect">
                <a:avLst/>
              </a:prstGeom>
              <a:blipFill rotWithShape="0">
                <a:blip r:embed="rId4"/>
                <a:stretch>
                  <a:fillRect/>
                </a:stretch>
              </a:blipFill>
            </p:spPr>
            <p:txBody>
              <a:bodyPr/>
              <a:lstStyle/>
              <a:p>
                <a:r>
                  <a:rPr lang="en-US">
                    <a:noFill/>
                  </a:rPr>
                  <a:t> </a:t>
                </a:r>
              </a:p>
            </p:txBody>
          </p:sp>
        </mc:Fallback>
      </mc:AlternateContent>
      <p:sp>
        <p:nvSpPr>
          <p:cNvPr id="16" name="TextBox 15"/>
          <p:cNvSpPr txBox="1"/>
          <p:nvPr/>
        </p:nvSpPr>
        <p:spPr>
          <a:xfrm>
            <a:off x="3288504" y="2349916"/>
            <a:ext cx="144473" cy="217903"/>
          </a:xfrm>
          <a:prstGeom prst="rect">
            <a:avLst/>
          </a:prstGeom>
          <a:noFill/>
        </p:spPr>
        <p:txBody>
          <a:bodyPr wrap="none" lIns="32917" tIns="16458" rIns="32917" bIns="16458" rtlCol="0">
            <a:spAutoFit/>
          </a:bodyPr>
          <a:lstStyle/>
          <a:p>
            <a:pPr defTabSz="329175" fontAlgn="auto">
              <a:spcBef>
                <a:spcPts val="0"/>
              </a:spcBef>
              <a:spcAft>
                <a:spcPts val="0"/>
              </a:spcAft>
            </a:pPr>
            <a:r>
              <a:rPr lang="en-US" b="0" dirty="0">
                <a:solidFill>
                  <a:prstClr val="black"/>
                </a:solidFill>
                <a:latin typeface="Calibri"/>
                <a:ea typeface="+mn-ea"/>
                <a:cs typeface="+mn-cs"/>
              </a:rPr>
              <a:t>0</a:t>
            </a:r>
          </a:p>
        </p:txBody>
      </p:sp>
      <p:sp>
        <p:nvSpPr>
          <p:cNvPr id="17" name="TextBox 16"/>
          <p:cNvSpPr txBox="1"/>
          <p:nvPr/>
        </p:nvSpPr>
        <p:spPr>
          <a:xfrm>
            <a:off x="3634689" y="2333750"/>
            <a:ext cx="144473" cy="217903"/>
          </a:xfrm>
          <a:prstGeom prst="rect">
            <a:avLst/>
          </a:prstGeom>
          <a:noFill/>
        </p:spPr>
        <p:txBody>
          <a:bodyPr wrap="none" lIns="32917" tIns="16458" rIns="32917" bIns="16458" rtlCol="0">
            <a:spAutoFit/>
          </a:bodyPr>
          <a:lstStyle/>
          <a:p>
            <a:pPr defTabSz="329175" fontAlgn="auto">
              <a:spcBef>
                <a:spcPts val="0"/>
              </a:spcBef>
              <a:spcAft>
                <a:spcPts val="0"/>
              </a:spcAft>
            </a:pPr>
            <a:r>
              <a:rPr lang="en-US" b="0" dirty="0">
                <a:solidFill>
                  <a:prstClr val="black"/>
                </a:solidFill>
                <a:latin typeface="Calibri"/>
                <a:ea typeface="+mn-ea"/>
                <a:cs typeface="+mn-cs"/>
              </a:rPr>
              <a:t>1</a:t>
            </a:r>
          </a:p>
        </p:txBody>
      </p:sp>
      <p:sp>
        <p:nvSpPr>
          <p:cNvPr id="18" name="TextBox 17"/>
          <p:cNvSpPr txBox="1"/>
          <p:nvPr/>
        </p:nvSpPr>
        <p:spPr>
          <a:xfrm>
            <a:off x="3991727" y="2334423"/>
            <a:ext cx="144473" cy="217903"/>
          </a:xfrm>
          <a:prstGeom prst="rect">
            <a:avLst/>
          </a:prstGeom>
          <a:noFill/>
        </p:spPr>
        <p:txBody>
          <a:bodyPr wrap="none" lIns="32917" tIns="16458" rIns="32917" bIns="16458" rtlCol="0">
            <a:spAutoFit/>
          </a:bodyPr>
          <a:lstStyle/>
          <a:p>
            <a:pPr defTabSz="329175" fontAlgn="auto">
              <a:spcBef>
                <a:spcPts val="0"/>
              </a:spcBef>
              <a:spcAft>
                <a:spcPts val="0"/>
              </a:spcAft>
            </a:pPr>
            <a:r>
              <a:rPr lang="en-US" b="0" dirty="0">
                <a:solidFill>
                  <a:prstClr val="black"/>
                </a:solidFill>
                <a:latin typeface="Calibri"/>
                <a:ea typeface="+mn-ea"/>
                <a:cs typeface="+mn-cs"/>
              </a:rPr>
              <a:t>2</a:t>
            </a:r>
          </a:p>
        </p:txBody>
      </p:sp>
      <p:cxnSp>
        <p:nvCxnSpPr>
          <p:cNvPr id="8" name="Straight Arrow Connector 7"/>
          <p:cNvCxnSpPr/>
          <p:nvPr/>
        </p:nvCxnSpPr>
        <p:spPr>
          <a:xfrm flipV="1">
            <a:off x="3081165" y="853683"/>
            <a:ext cx="0" cy="1443571"/>
          </a:xfrm>
          <a:prstGeom prst="straightConnector1">
            <a:avLst/>
          </a:prstGeom>
          <a:ln w="57150">
            <a:solidFill>
              <a:schemeClr val="tx1"/>
            </a:solidFill>
            <a:headEnd type="none"/>
            <a:tailEnd type="triangle" w="lg" len="lg"/>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3075094" y="2290947"/>
            <a:ext cx="1233519" cy="0"/>
          </a:xfrm>
          <a:prstGeom prst="straightConnector1">
            <a:avLst/>
          </a:prstGeom>
          <a:ln w="57150">
            <a:solidFill>
              <a:schemeClr val="tx1"/>
            </a:solidFill>
            <a:headEnd type="none"/>
            <a:tailEnd type="triangle" w="lg" len="lg"/>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3260419" y="1673913"/>
            <a:ext cx="173179" cy="403083"/>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2917" tIns="16458" rIns="32917" bIns="16458" rtlCol="0" anchor="ctr"/>
          <a:lstStyle/>
          <a:p>
            <a:pPr algn="ctr" defTabSz="329175" fontAlgn="auto">
              <a:spcBef>
                <a:spcPts val="0"/>
              </a:spcBef>
              <a:spcAft>
                <a:spcPts val="0"/>
              </a:spcAft>
            </a:pPr>
            <a:endParaRPr lang="en-US" sz="600" b="0">
              <a:solidFill>
                <a:prstClr val="white"/>
              </a:solidFill>
              <a:latin typeface="Calibri"/>
            </a:endParaRPr>
          </a:p>
        </p:txBody>
      </p:sp>
      <p:sp>
        <p:nvSpPr>
          <p:cNvPr id="11" name="Rectangle 10"/>
          <p:cNvSpPr/>
          <p:nvPr/>
        </p:nvSpPr>
        <p:spPr>
          <a:xfrm>
            <a:off x="3615891" y="1483569"/>
            <a:ext cx="173179" cy="195943"/>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2917" tIns="16458" rIns="32917" bIns="16458" rtlCol="0" anchor="ctr"/>
          <a:lstStyle/>
          <a:p>
            <a:pPr algn="ctr" defTabSz="329175" fontAlgn="auto">
              <a:spcBef>
                <a:spcPts val="0"/>
              </a:spcBef>
              <a:spcAft>
                <a:spcPts val="0"/>
              </a:spcAft>
            </a:pPr>
            <a:endParaRPr lang="en-US" sz="600" b="0">
              <a:solidFill>
                <a:prstClr val="white"/>
              </a:solidFill>
              <a:latin typeface="Calibri"/>
            </a:endParaRPr>
          </a:p>
        </p:txBody>
      </p:sp>
      <p:sp>
        <p:nvSpPr>
          <p:cNvPr id="12" name="Rectangle 11"/>
          <p:cNvSpPr/>
          <p:nvPr/>
        </p:nvSpPr>
        <p:spPr>
          <a:xfrm>
            <a:off x="3971363" y="1013305"/>
            <a:ext cx="173179" cy="51505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2917" tIns="16458" rIns="32917" bIns="16458" rtlCol="0" anchor="ctr"/>
          <a:lstStyle/>
          <a:p>
            <a:pPr algn="ctr" defTabSz="329175" fontAlgn="auto">
              <a:spcBef>
                <a:spcPts val="0"/>
              </a:spcBef>
              <a:spcAft>
                <a:spcPts val="0"/>
              </a:spcAft>
            </a:pPr>
            <a:endParaRPr lang="en-US" sz="600" b="0">
              <a:solidFill>
                <a:prstClr val="white"/>
              </a:solidFill>
              <a:latin typeface="Calibri"/>
            </a:endParaRPr>
          </a:p>
        </p:txBody>
      </p:sp>
      <p:cxnSp>
        <p:nvCxnSpPr>
          <p:cNvPr id="13" name="Straight Connector 12"/>
          <p:cNvCxnSpPr/>
          <p:nvPr/>
        </p:nvCxnSpPr>
        <p:spPr>
          <a:xfrm flipH="1">
            <a:off x="3343957" y="1617929"/>
            <a:ext cx="2918" cy="708138"/>
          </a:xfrm>
          <a:prstGeom prst="line">
            <a:avLst/>
          </a:prstGeom>
          <a:ln w="22225">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3703637" y="1433182"/>
            <a:ext cx="0" cy="894330"/>
          </a:xfrm>
          <a:prstGeom prst="line">
            <a:avLst/>
          </a:prstGeom>
          <a:ln w="22225">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4056547" y="962919"/>
            <a:ext cx="0" cy="1366045"/>
          </a:xfrm>
          <a:prstGeom prst="line">
            <a:avLst/>
          </a:prstGeom>
          <a:ln w="22225">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V="1">
            <a:off x="3166810" y="1080486"/>
            <a:ext cx="1137868" cy="918132"/>
          </a:xfrm>
          <a:prstGeom prst="line">
            <a:avLst/>
          </a:prstGeom>
          <a:ln w="22225">
            <a:solidFill>
              <a:srgbClr val="FF0000"/>
            </a:solidFill>
            <a:prstDash val="dashDot"/>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1" name="Rectangle 20"/>
              <p:cNvSpPr/>
              <p:nvPr/>
            </p:nvSpPr>
            <p:spPr>
              <a:xfrm>
                <a:off x="3347560" y="649174"/>
                <a:ext cx="489194" cy="202515"/>
              </a:xfrm>
              <a:prstGeom prst="rect">
                <a:avLst/>
              </a:prstGeom>
            </p:spPr>
            <p:txBody>
              <a:bodyPr wrap="none" lIns="32917" tIns="16458" rIns="32917" bIns="16458">
                <a:spAutoFit/>
              </a:bodyPr>
              <a:lstStyle/>
              <a:p>
                <a:pPr defTabSz="329175" fontAlgn="auto">
                  <a:spcBef>
                    <a:spcPts val="0"/>
                  </a:spcBef>
                  <a:spcAft>
                    <a:spcPts val="0"/>
                  </a:spcAft>
                </a:pPr>
                <a:r>
                  <a:rPr lang="en-US" sz="1100" b="0" dirty="0">
                    <a:solidFill>
                      <a:prstClr val="black"/>
                    </a:solidFill>
                    <a:latin typeface="Calibri"/>
                    <a:ea typeface="+mn-ea"/>
                    <a:cs typeface="+mn-cs"/>
                  </a:rPr>
                  <a:t> </a:t>
                </a:r>
              </a:p>
            </p:txBody>
          </p:sp>
        </mc:Choice>
        <mc:Fallback xmlns="">
          <p:sp>
            <p:nvSpPr>
              <p:cNvPr id="21" name="Rectangle 20"/>
              <p:cNvSpPr>
                <a:spLocks noRot="1" noChangeAspect="1" noMove="1" noResize="1" noEditPoints="1" noAdjustHandles="1" noChangeArrowheads="1" noChangeShapeType="1" noTextEdit="1"/>
              </p:cNvSpPr>
              <p:nvPr/>
            </p:nvSpPr>
            <p:spPr>
              <a:xfrm>
                <a:off x="2286628" y="1514738"/>
                <a:ext cx="1751313" cy="553998"/>
              </a:xfrm>
              <a:prstGeom prst="rect">
                <a:avLst/>
              </a:prstGeom>
              <a:blipFill rotWithShape="0">
                <a:blip r:embed="rId5"/>
                <a:stretch>
                  <a:fillRect/>
                </a:stretch>
              </a:blipFill>
            </p:spPr>
            <p:txBody>
              <a:bodyPr/>
              <a:lstStyle/>
              <a:p>
                <a:r>
                  <a:rPr lang="en-US">
                    <a:noFill/>
                  </a:rPr>
                  <a:t> </a:t>
                </a:r>
              </a:p>
            </p:txBody>
          </p:sp>
        </mc:Fallback>
      </mc:AlternateContent>
      <p:sp>
        <p:nvSpPr>
          <p:cNvPr id="29" name="TextBox 28"/>
          <p:cNvSpPr txBox="1"/>
          <p:nvPr/>
        </p:nvSpPr>
        <p:spPr>
          <a:xfrm>
            <a:off x="2693342" y="779027"/>
            <a:ext cx="247435" cy="233292"/>
          </a:xfrm>
          <a:prstGeom prst="rect">
            <a:avLst/>
          </a:prstGeom>
          <a:noFill/>
        </p:spPr>
        <p:txBody>
          <a:bodyPr wrap="none" lIns="32917" tIns="16458" rIns="32917" bIns="16458" rtlCol="0">
            <a:spAutoFit/>
          </a:bodyPr>
          <a:lstStyle/>
          <a:p>
            <a:pPr defTabSz="329175" fontAlgn="auto">
              <a:spcBef>
                <a:spcPts val="0"/>
              </a:spcBef>
              <a:spcAft>
                <a:spcPts val="0"/>
              </a:spcAft>
            </a:pPr>
            <a:r>
              <a:rPr lang="en-US" sz="1300" b="0" dirty="0">
                <a:solidFill>
                  <a:prstClr val="black"/>
                </a:solidFill>
                <a:latin typeface="Calibri"/>
                <a:ea typeface="+mn-ea"/>
                <a:cs typeface="+mn-cs"/>
              </a:rPr>
              <a:t>(a)</a:t>
            </a:r>
          </a:p>
        </p:txBody>
      </p:sp>
      <mc:AlternateContent xmlns:mc="http://schemas.openxmlformats.org/markup-compatibility/2006" xmlns:a14="http://schemas.microsoft.com/office/drawing/2010/main">
        <mc:Choice Requires="a14">
          <p:sp>
            <p:nvSpPr>
              <p:cNvPr id="30" name="Rectangle 29"/>
              <p:cNvSpPr/>
              <p:nvPr/>
            </p:nvSpPr>
            <p:spPr>
              <a:xfrm>
                <a:off x="4316334" y="4413353"/>
                <a:ext cx="215641" cy="125570"/>
              </a:xfrm>
              <a:prstGeom prst="rect">
                <a:avLst/>
              </a:prstGeom>
            </p:spPr>
            <p:txBody>
              <a:bodyPr wrap="none" lIns="32917" tIns="16458" rIns="32917" bIns="16458">
                <a:spAutoFit/>
              </a:bodyPr>
              <a:lstStyle/>
              <a:p>
                <a:pPr defTabSz="329175" fontAlgn="auto">
                  <a:spcBef>
                    <a:spcPts val="0"/>
                  </a:spcBef>
                  <a:spcAft>
                    <a:spcPts val="0"/>
                  </a:spcAft>
                </a:pPr>
                <a:endParaRPr lang="en-US" b="0" dirty="0">
                  <a:solidFill>
                    <a:prstClr val="black"/>
                  </a:solidFill>
                  <a:latin typeface="Calibri"/>
                  <a:ea typeface="+mn-ea"/>
                  <a:cs typeface="+mn-cs"/>
                </a:endParaRPr>
              </a:p>
            </p:txBody>
          </p:sp>
        </mc:Choice>
        <mc:Fallback xmlns="">
          <p:sp>
            <p:nvSpPr>
              <p:cNvPr id="30" name="Rectangle 29"/>
              <p:cNvSpPr>
                <a:spLocks noRot="1" noChangeAspect="1" noMove="1" noResize="1" noEditPoints="1" noAdjustHandles="1" noChangeArrowheads="1" noChangeShapeType="1" noTextEdit="1"/>
              </p:cNvSpPr>
              <p:nvPr/>
            </p:nvSpPr>
            <p:spPr>
              <a:xfrm>
                <a:off x="5300593" y="10297820"/>
                <a:ext cx="686598" cy="584775"/>
              </a:xfrm>
              <a:prstGeom prst="rect">
                <a:avLst/>
              </a:prstGeom>
              <a:blipFill rotWithShape="0">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 name="Rectangle 30"/>
              <p:cNvSpPr/>
              <p:nvPr/>
            </p:nvSpPr>
            <p:spPr>
              <a:xfrm>
                <a:off x="3017166" y="2739542"/>
                <a:ext cx="215566" cy="125570"/>
              </a:xfrm>
              <a:prstGeom prst="rect">
                <a:avLst/>
              </a:prstGeom>
            </p:spPr>
            <p:txBody>
              <a:bodyPr wrap="none" lIns="32917" tIns="16458" rIns="32917" bIns="16458">
                <a:spAutoFit/>
              </a:bodyPr>
              <a:lstStyle/>
              <a:p>
                <a:pPr defTabSz="329175" fontAlgn="auto">
                  <a:spcBef>
                    <a:spcPts val="0"/>
                  </a:spcBef>
                  <a:spcAft>
                    <a:spcPts val="0"/>
                  </a:spcAft>
                </a:pPr>
                <a:endParaRPr lang="en-US" b="0" dirty="0">
                  <a:solidFill>
                    <a:prstClr val="black"/>
                  </a:solidFill>
                  <a:latin typeface="Calibri"/>
                  <a:ea typeface="+mn-ea"/>
                  <a:cs typeface="+mn-cs"/>
                </a:endParaRPr>
              </a:p>
            </p:txBody>
          </p:sp>
        </mc:Choice>
        <mc:Fallback xmlns="">
          <p:sp>
            <p:nvSpPr>
              <p:cNvPr id="31" name="Rectangle 30"/>
              <p:cNvSpPr>
                <a:spLocks noRot="1" noChangeAspect="1" noMove="1" noResize="1" noEditPoints="1" noAdjustHandles="1" noChangeArrowheads="1" noChangeShapeType="1" noTextEdit="1"/>
              </p:cNvSpPr>
              <p:nvPr/>
            </p:nvSpPr>
            <p:spPr>
              <a:xfrm>
                <a:off x="1258736" y="6392264"/>
                <a:ext cx="719043" cy="584775"/>
              </a:xfrm>
              <a:prstGeom prst="rect">
                <a:avLst/>
              </a:prstGeom>
              <a:blipFill rotWithShape="0">
                <a:blip r:embed="rId7"/>
                <a:stretch>
                  <a:fillRect/>
                </a:stretch>
              </a:blipFill>
            </p:spPr>
            <p:txBody>
              <a:bodyPr/>
              <a:lstStyle/>
              <a:p>
                <a:r>
                  <a:rPr lang="en-US">
                    <a:noFill/>
                  </a:rPr>
                  <a:t> </a:t>
                </a:r>
              </a:p>
            </p:txBody>
          </p:sp>
        </mc:Fallback>
      </mc:AlternateContent>
      <p:sp>
        <p:nvSpPr>
          <p:cNvPr id="32" name="TextBox 31"/>
          <p:cNvSpPr txBox="1"/>
          <p:nvPr/>
        </p:nvSpPr>
        <p:spPr>
          <a:xfrm>
            <a:off x="3325488" y="4497197"/>
            <a:ext cx="144473" cy="217903"/>
          </a:xfrm>
          <a:prstGeom prst="rect">
            <a:avLst/>
          </a:prstGeom>
          <a:noFill/>
        </p:spPr>
        <p:txBody>
          <a:bodyPr wrap="none" lIns="32917" tIns="16458" rIns="32917" bIns="16458" rtlCol="0">
            <a:spAutoFit/>
          </a:bodyPr>
          <a:lstStyle/>
          <a:p>
            <a:pPr defTabSz="329175" fontAlgn="auto">
              <a:spcBef>
                <a:spcPts val="0"/>
              </a:spcBef>
              <a:spcAft>
                <a:spcPts val="0"/>
              </a:spcAft>
            </a:pPr>
            <a:r>
              <a:rPr lang="en-US" b="0" dirty="0">
                <a:solidFill>
                  <a:prstClr val="black"/>
                </a:solidFill>
                <a:latin typeface="Calibri"/>
                <a:ea typeface="+mn-ea"/>
                <a:cs typeface="+mn-cs"/>
              </a:rPr>
              <a:t>0</a:t>
            </a:r>
          </a:p>
        </p:txBody>
      </p:sp>
      <p:sp>
        <p:nvSpPr>
          <p:cNvPr id="33" name="TextBox 32"/>
          <p:cNvSpPr txBox="1"/>
          <p:nvPr/>
        </p:nvSpPr>
        <p:spPr>
          <a:xfrm>
            <a:off x="3671673" y="4492557"/>
            <a:ext cx="144473" cy="217903"/>
          </a:xfrm>
          <a:prstGeom prst="rect">
            <a:avLst/>
          </a:prstGeom>
          <a:noFill/>
        </p:spPr>
        <p:txBody>
          <a:bodyPr wrap="none" lIns="32917" tIns="16458" rIns="32917" bIns="16458" rtlCol="0">
            <a:spAutoFit/>
          </a:bodyPr>
          <a:lstStyle/>
          <a:p>
            <a:pPr defTabSz="329175" fontAlgn="auto">
              <a:spcBef>
                <a:spcPts val="0"/>
              </a:spcBef>
              <a:spcAft>
                <a:spcPts val="0"/>
              </a:spcAft>
            </a:pPr>
            <a:r>
              <a:rPr lang="en-US" b="0" dirty="0">
                <a:solidFill>
                  <a:prstClr val="black"/>
                </a:solidFill>
                <a:latin typeface="Calibri"/>
                <a:ea typeface="+mn-ea"/>
                <a:cs typeface="+mn-cs"/>
              </a:rPr>
              <a:t>1</a:t>
            </a:r>
          </a:p>
        </p:txBody>
      </p:sp>
      <p:sp>
        <p:nvSpPr>
          <p:cNvPr id="34" name="TextBox 33"/>
          <p:cNvSpPr txBox="1"/>
          <p:nvPr/>
        </p:nvSpPr>
        <p:spPr>
          <a:xfrm>
            <a:off x="4028711" y="4493230"/>
            <a:ext cx="144473" cy="217903"/>
          </a:xfrm>
          <a:prstGeom prst="rect">
            <a:avLst/>
          </a:prstGeom>
          <a:noFill/>
        </p:spPr>
        <p:txBody>
          <a:bodyPr wrap="none" lIns="32917" tIns="16458" rIns="32917" bIns="16458" rtlCol="0">
            <a:spAutoFit/>
          </a:bodyPr>
          <a:lstStyle/>
          <a:p>
            <a:pPr defTabSz="329175" fontAlgn="auto">
              <a:spcBef>
                <a:spcPts val="0"/>
              </a:spcBef>
              <a:spcAft>
                <a:spcPts val="0"/>
              </a:spcAft>
            </a:pPr>
            <a:r>
              <a:rPr lang="en-US" b="0" dirty="0">
                <a:solidFill>
                  <a:prstClr val="black"/>
                </a:solidFill>
                <a:latin typeface="Calibri"/>
                <a:ea typeface="+mn-ea"/>
                <a:cs typeface="+mn-cs"/>
              </a:rPr>
              <a:t>2</a:t>
            </a:r>
          </a:p>
        </p:txBody>
      </p:sp>
      <p:cxnSp>
        <p:nvCxnSpPr>
          <p:cNvPr id="35" name="Straight Arrow Connector 34"/>
          <p:cNvCxnSpPr/>
          <p:nvPr/>
        </p:nvCxnSpPr>
        <p:spPr>
          <a:xfrm flipV="1">
            <a:off x="3118150" y="2973679"/>
            <a:ext cx="0" cy="1482382"/>
          </a:xfrm>
          <a:prstGeom prst="straightConnector1">
            <a:avLst/>
          </a:prstGeom>
          <a:ln w="57150">
            <a:solidFill>
              <a:schemeClr val="tx1"/>
            </a:solidFill>
            <a:headEnd type="none"/>
            <a:tailEnd type="triangle" w="lg" len="lg"/>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a:off x="3112078" y="4449754"/>
            <a:ext cx="1233519" cy="0"/>
          </a:xfrm>
          <a:prstGeom prst="straightConnector1">
            <a:avLst/>
          </a:prstGeom>
          <a:ln w="57150">
            <a:solidFill>
              <a:schemeClr val="tx1"/>
            </a:solidFill>
            <a:headEnd type="none"/>
            <a:tailEnd type="triangle" w="lg" len="lg"/>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flipH="1">
            <a:off x="3380942" y="3664073"/>
            <a:ext cx="3382" cy="820801"/>
          </a:xfrm>
          <a:prstGeom prst="line">
            <a:avLst/>
          </a:prstGeom>
          <a:ln w="22225">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3755566" y="3386099"/>
            <a:ext cx="0" cy="1100221"/>
          </a:xfrm>
          <a:prstGeom prst="line">
            <a:avLst/>
          </a:prstGeom>
          <a:ln w="22225">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4093532" y="3058247"/>
            <a:ext cx="0" cy="1429525"/>
          </a:xfrm>
          <a:prstGeom prst="line">
            <a:avLst/>
          </a:prstGeom>
          <a:ln w="22225">
            <a:prstDash val="dash"/>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4" name="Rectangle 43"/>
              <p:cNvSpPr/>
              <p:nvPr/>
            </p:nvSpPr>
            <p:spPr>
              <a:xfrm>
                <a:off x="3384544" y="2807981"/>
                <a:ext cx="489194" cy="202515"/>
              </a:xfrm>
              <a:prstGeom prst="rect">
                <a:avLst/>
              </a:prstGeom>
            </p:spPr>
            <p:txBody>
              <a:bodyPr wrap="none" lIns="32917" tIns="16458" rIns="32917" bIns="16458">
                <a:spAutoFit/>
              </a:bodyPr>
              <a:lstStyle/>
              <a:p>
                <a:pPr defTabSz="329175" fontAlgn="auto">
                  <a:spcBef>
                    <a:spcPts val="0"/>
                  </a:spcBef>
                  <a:spcAft>
                    <a:spcPts val="0"/>
                  </a:spcAft>
                </a:pPr>
                <a:r>
                  <a:rPr lang="en-US" sz="1100" b="0" dirty="0">
                    <a:solidFill>
                      <a:prstClr val="black"/>
                    </a:solidFill>
                    <a:latin typeface="Calibri"/>
                    <a:ea typeface="+mn-ea"/>
                    <a:cs typeface="+mn-cs"/>
                  </a:rPr>
                  <a:t> </a:t>
                </a:r>
              </a:p>
            </p:txBody>
          </p:sp>
        </mc:Choice>
        <mc:Fallback xmlns="">
          <p:sp>
            <p:nvSpPr>
              <p:cNvPr id="44" name="Rectangle 43"/>
              <p:cNvSpPr>
                <a:spLocks noRot="1" noChangeAspect="1" noMove="1" noResize="1" noEditPoints="1" noAdjustHandles="1" noChangeArrowheads="1" noChangeShapeType="1" noTextEdit="1"/>
              </p:cNvSpPr>
              <p:nvPr/>
            </p:nvSpPr>
            <p:spPr>
              <a:xfrm>
                <a:off x="2401692" y="6551954"/>
                <a:ext cx="1751313" cy="553998"/>
              </a:xfrm>
              <a:prstGeom prst="rect">
                <a:avLst/>
              </a:prstGeom>
              <a:blipFill rotWithShape="0">
                <a:blip r:embed="rId8"/>
                <a:stretch>
                  <a:fillRect/>
                </a:stretch>
              </a:blipFill>
            </p:spPr>
            <p:txBody>
              <a:bodyPr/>
              <a:lstStyle/>
              <a:p>
                <a:r>
                  <a:rPr lang="en-US">
                    <a:noFill/>
                  </a:rPr>
                  <a:t> </a:t>
                </a:r>
              </a:p>
            </p:txBody>
          </p:sp>
        </mc:Fallback>
      </mc:AlternateContent>
      <p:sp>
        <p:nvSpPr>
          <p:cNvPr id="45" name="TextBox 44"/>
          <p:cNvSpPr txBox="1"/>
          <p:nvPr/>
        </p:nvSpPr>
        <p:spPr>
          <a:xfrm>
            <a:off x="4828882" y="737907"/>
            <a:ext cx="255168" cy="233292"/>
          </a:xfrm>
          <a:prstGeom prst="rect">
            <a:avLst/>
          </a:prstGeom>
          <a:noFill/>
        </p:spPr>
        <p:txBody>
          <a:bodyPr wrap="none" lIns="32917" tIns="16458" rIns="32917" bIns="16458" rtlCol="0">
            <a:spAutoFit/>
          </a:bodyPr>
          <a:lstStyle/>
          <a:p>
            <a:pPr defTabSz="329175" fontAlgn="auto">
              <a:spcBef>
                <a:spcPts val="0"/>
              </a:spcBef>
              <a:spcAft>
                <a:spcPts val="0"/>
              </a:spcAft>
            </a:pPr>
            <a:r>
              <a:rPr lang="en-US" sz="1300" b="0" dirty="0">
                <a:solidFill>
                  <a:prstClr val="black"/>
                </a:solidFill>
                <a:latin typeface="Calibri"/>
                <a:ea typeface="+mn-ea"/>
                <a:cs typeface="+mn-cs"/>
              </a:rPr>
              <a:t>(b)</a:t>
            </a:r>
          </a:p>
        </p:txBody>
      </p:sp>
      <p:sp>
        <p:nvSpPr>
          <p:cNvPr id="46" name="TextBox 45"/>
          <p:cNvSpPr txBox="1"/>
          <p:nvPr/>
        </p:nvSpPr>
        <p:spPr>
          <a:xfrm>
            <a:off x="2737220" y="2801692"/>
            <a:ext cx="238073" cy="233292"/>
          </a:xfrm>
          <a:prstGeom prst="rect">
            <a:avLst/>
          </a:prstGeom>
          <a:noFill/>
        </p:spPr>
        <p:txBody>
          <a:bodyPr wrap="none" lIns="32917" tIns="16458" rIns="32917" bIns="16458" rtlCol="0">
            <a:spAutoFit/>
          </a:bodyPr>
          <a:lstStyle/>
          <a:p>
            <a:pPr defTabSz="329175" fontAlgn="auto">
              <a:spcBef>
                <a:spcPts val="0"/>
              </a:spcBef>
              <a:spcAft>
                <a:spcPts val="0"/>
              </a:spcAft>
            </a:pPr>
            <a:r>
              <a:rPr lang="en-US" sz="1300" b="0" dirty="0">
                <a:solidFill>
                  <a:prstClr val="black"/>
                </a:solidFill>
                <a:latin typeface="Calibri"/>
                <a:ea typeface="+mn-ea"/>
                <a:cs typeface="+mn-cs"/>
              </a:rPr>
              <a:t>(c)</a:t>
            </a:r>
          </a:p>
        </p:txBody>
      </p:sp>
      <p:sp>
        <p:nvSpPr>
          <p:cNvPr id="47" name="TextBox 46"/>
          <p:cNvSpPr txBox="1"/>
          <p:nvPr/>
        </p:nvSpPr>
        <p:spPr>
          <a:xfrm>
            <a:off x="4771818" y="2849968"/>
            <a:ext cx="255168" cy="233292"/>
          </a:xfrm>
          <a:prstGeom prst="rect">
            <a:avLst/>
          </a:prstGeom>
          <a:noFill/>
        </p:spPr>
        <p:txBody>
          <a:bodyPr wrap="none" lIns="32917" tIns="16458" rIns="32917" bIns="16458" rtlCol="0">
            <a:spAutoFit/>
          </a:bodyPr>
          <a:lstStyle/>
          <a:p>
            <a:pPr defTabSz="329175" fontAlgn="auto">
              <a:spcBef>
                <a:spcPts val="0"/>
              </a:spcBef>
              <a:spcAft>
                <a:spcPts val="0"/>
              </a:spcAft>
            </a:pPr>
            <a:r>
              <a:rPr lang="en-US" sz="1300" b="0" dirty="0">
                <a:solidFill>
                  <a:prstClr val="black"/>
                </a:solidFill>
                <a:latin typeface="Calibri"/>
                <a:ea typeface="+mn-ea"/>
                <a:cs typeface="+mn-cs"/>
              </a:rPr>
              <a:t>(d)</a:t>
            </a:r>
          </a:p>
        </p:txBody>
      </p:sp>
      <p:sp>
        <p:nvSpPr>
          <p:cNvPr id="56" name="Freeform 55"/>
          <p:cNvSpPr/>
          <p:nvPr/>
        </p:nvSpPr>
        <p:spPr>
          <a:xfrm rot="16200000">
            <a:off x="3027617" y="3846807"/>
            <a:ext cx="522906" cy="179049"/>
          </a:xfrm>
          <a:custGeom>
            <a:avLst/>
            <a:gdLst>
              <a:gd name="connsiteX0" fmla="*/ 0 w 6604000"/>
              <a:gd name="connsiteY0" fmla="*/ 1651474 h 1893352"/>
              <a:gd name="connsiteX1" fmla="*/ 1054100 w 6604000"/>
              <a:gd name="connsiteY1" fmla="*/ 1194274 h 1893352"/>
              <a:gd name="connsiteX2" fmla="*/ 1727200 w 6604000"/>
              <a:gd name="connsiteY2" fmla="*/ 432274 h 1893352"/>
              <a:gd name="connsiteX3" fmla="*/ 2273300 w 6604000"/>
              <a:gd name="connsiteY3" fmla="*/ 25874 h 1893352"/>
              <a:gd name="connsiteX4" fmla="*/ 3365500 w 6604000"/>
              <a:gd name="connsiteY4" fmla="*/ 152874 h 1893352"/>
              <a:gd name="connsiteX5" fmla="*/ 3911600 w 6604000"/>
              <a:gd name="connsiteY5" fmla="*/ 1054574 h 1893352"/>
              <a:gd name="connsiteX6" fmla="*/ 4178300 w 6604000"/>
              <a:gd name="connsiteY6" fmla="*/ 1562574 h 1893352"/>
              <a:gd name="connsiteX7" fmla="*/ 4889500 w 6604000"/>
              <a:gd name="connsiteY7" fmla="*/ 1689574 h 1893352"/>
              <a:gd name="connsiteX8" fmla="*/ 5194300 w 6604000"/>
              <a:gd name="connsiteY8" fmla="*/ 1664174 h 1893352"/>
              <a:gd name="connsiteX9" fmla="*/ 5473700 w 6604000"/>
              <a:gd name="connsiteY9" fmla="*/ 1676874 h 1893352"/>
              <a:gd name="connsiteX10" fmla="*/ 5905500 w 6604000"/>
              <a:gd name="connsiteY10" fmla="*/ 1664174 h 1893352"/>
              <a:gd name="connsiteX11" fmla="*/ 5016500 w 6604000"/>
              <a:gd name="connsiteY11" fmla="*/ 1892774 h 1893352"/>
              <a:gd name="connsiteX12" fmla="*/ 6235700 w 6604000"/>
              <a:gd name="connsiteY12" fmla="*/ 1727674 h 1893352"/>
              <a:gd name="connsiteX13" fmla="*/ 6604000 w 6604000"/>
              <a:gd name="connsiteY13" fmla="*/ 1664174 h 1893352"/>
              <a:gd name="connsiteX0" fmla="*/ 0 w 6604000"/>
              <a:gd name="connsiteY0" fmla="*/ 1651474 h 1893352"/>
              <a:gd name="connsiteX1" fmla="*/ 1054100 w 6604000"/>
              <a:gd name="connsiteY1" fmla="*/ 1194274 h 1893352"/>
              <a:gd name="connsiteX2" fmla="*/ 1727200 w 6604000"/>
              <a:gd name="connsiteY2" fmla="*/ 432274 h 1893352"/>
              <a:gd name="connsiteX3" fmla="*/ 2273300 w 6604000"/>
              <a:gd name="connsiteY3" fmla="*/ 25874 h 1893352"/>
              <a:gd name="connsiteX4" fmla="*/ 3365500 w 6604000"/>
              <a:gd name="connsiteY4" fmla="*/ 152874 h 1893352"/>
              <a:gd name="connsiteX5" fmla="*/ 3911600 w 6604000"/>
              <a:gd name="connsiteY5" fmla="*/ 1054574 h 1893352"/>
              <a:gd name="connsiteX6" fmla="*/ 4178300 w 6604000"/>
              <a:gd name="connsiteY6" fmla="*/ 1562574 h 1893352"/>
              <a:gd name="connsiteX7" fmla="*/ 4889500 w 6604000"/>
              <a:gd name="connsiteY7" fmla="*/ 1689574 h 1893352"/>
              <a:gd name="connsiteX8" fmla="*/ 5194300 w 6604000"/>
              <a:gd name="connsiteY8" fmla="*/ 1664174 h 1893352"/>
              <a:gd name="connsiteX9" fmla="*/ 5473700 w 6604000"/>
              <a:gd name="connsiteY9" fmla="*/ 1676874 h 1893352"/>
              <a:gd name="connsiteX10" fmla="*/ 5905500 w 6604000"/>
              <a:gd name="connsiteY10" fmla="*/ 1664174 h 1893352"/>
              <a:gd name="connsiteX11" fmla="*/ 5016500 w 6604000"/>
              <a:gd name="connsiteY11" fmla="*/ 1892774 h 1893352"/>
              <a:gd name="connsiteX12" fmla="*/ 6235700 w 6604000"/>
              <a:gd name="connsiteY12" fmla="*/ 1727674 h 1893352"/>
              <a:gd name="connsiteX13" fmla="*/ 6604000 w 6604000"/>
              <a:gd name="connsiteY13" fmla="*/ 1664174 h 1893352"/>
              <a:gd name="connsiteX0" fmla="*/ 0 w 6540500"/>
              <a:gd name="connsiteY0" fmla="*/ 1651474 h 1893255"/>
              <a:gd name="connsiteX1" fmla="*/ 1054100 w 6540500"/>
              <a:gd name="connsiteY1" fmla="*/ 1194274 h 1893255"/>
              <a:gd name="connsiteX2" fmla="*/ 1727200 w 6540500"/>
              <a:gd name="connsiteY2" fmla="*/ 432274 h 1893255"/>
              <a:gd name="connsiteX3" fmla="*/ 2273300 w 6540500"/>
              <a:gd name="connsiteY3" fmla="*/ 25874 h 1893255"/>
              <a:gd name="connsiteX4" fmla="*/ 3365500 w 6540500"/>
              <a:gd name="connsiteY4" fmla="*/ 152874 h 1893255"/>
              <a:gd name="connsiteX5" fmla="*/ 3911600 w 6540500"/>
              <a:gd name="connsiteY5" fmla="*/ 1054574 h 1893255"/>
              <a:gd name="connsiteX6" fmla="*/ 4178300 w 6540500"/>
              <a:gd name="connsiteY6" fmla="*/ 1562574 h 1893255"/>
              <a:gd name="connsiteX7" fmla="*/ 4889500 w 6540500"/>
              <a:gd name="connsiteY7" fmla="*/ 1689574 h 1893255"/>
              <a:gd name="connsiteX8" fmla="*/ 5194300 w 6540500"/>
              <a:gd name="connsiteY8" fmla="*/ 1664174 h 1893255"/>
              <a:gd name="connsiteX9" fmla="*/ 5473700 w 6540500"/>
              <a:gd name="connsiteY9" fmla="*/ 1676874 h 1893255"/>
              <a:gd name="connsiteX10" fmla="*/ 5905500 w 6540500"/>
              <a:gd name="connsiteY10" fmla="*/ 1664174 h 1893255"/>
              <a:gd name="connsiteX11" fmla="*/ 5016500 w 6540500"/>
              <a:gd name="connsiteY11" fmla="*/ 1892774 h 1893255"/>
              <a:gd name="connsiteX12" fmla="*/ 6235700 w 6540500"/>
              <a:gd name="connsiteY12" fmla="*/ 1727674 h 1893255"/>
              <a:gd name="connsiteX13" fmla="*/ 6540500 w 6540500"/>
              <a:gd name="connsiteY13" fmla="*/ 1841974 h 1893255"/>
              <a:gd name="connsiteX0" fmla="*/ 0 w 6540500"/>
              <a:gd name="connsiteY0" fmla="*/ 1651474 h 1893387"/>
              <a:gd name="connsiteX1" fmla="*/ 1054100 w 6540500"/>
              <a:gd name="connsiteY1" fmla="*/ 1194274 h 1893387"/>
              <a:gd name="connsiteX2" fmla="*/ 1727200 w 6540500"/>
              <a:gd name="connsiteY2" fmla="*/ 432274 h 1893387"/>
              <a:gd name="connsiteX3" fmla="*/ 2273300 w 6540500"/>
              <a:gd name="connsiteY3" fmla="*/ 25874 h 1893387"/>
              <a:gd name="connsiteX4" fmla="*/ 3365500 w 6540500"/>
              <a:gd name="connsiteY4" fmla="*/ 152874 h 1893387"/>
              <a:gd name="connsiteX5" fmla="*/ 3911600 w 6540500"/>
              <a:gd name="connsiteY5" fmla="*/ 1054574 h 1893387"/>
              <a:gd name="connsiteX6" fmla="*/ 4178300 w 6540500"/>
              <a:gd name="connsiteY6" fmla="*/ 1562574 h 1893387"/>
              <a:gd name="connsiteX7" fmla="*/ 4889500 w 6540500"/>
              <a:gd name="connsiteY7" fmla="*/ 1689574 h 1893387"/>
              <a:gd name="connsiteX8" fmla="*/ 5194300 w 6540500"/>
              <a:gd name="connsiteY8" fmla="*/ 1664174 h 1893387"/>
              <a:gd name="connsiteX9" fmla="*/ 5473700 w 6540500"/>
              <a:gd name="connsiteY9" fmla="*/ 1676874 h 1893387"/>
              <a:gd name="connsiteX10" fmla="*/ 5905500 w 6540500"/>
              <a:gd name="connsiteY10" fmla="*/ 1664174 h 1893387"/>
              <a:gd name="connsiteX11" fmla="*/ 5016500 w 6540500"/>
              <a:gd name="connsiteY11" fmla="*/ 1892774 h 1893387"/>
              <a:gd name="connsiteX12" fmla="*/ 6235700 w 6540500"/>
              <a:gd name="connsiteY12" fmla="*/ 1727674 h 1893387"/>
              <a:gd name="connsiteX13" fmla="*/ 6540500 w 6540500"/>
              <a:gd name="connsiteY13" fmla="*/ 1841974 h 1893387"/>
              <a:gd name="connsiteX0" fmla="*/ 0 w 6540500"/>
              <a:gd name="connsiteY0" fmla="*/ 1636081 h 1877994"/>
              <a:gd name="connsiteX1" fmla="*/ 1054100 w 6540500"/>
              <a:gd name="connsiteY1" fmla="*/ 1178881 h 1877994"/>
              <a:gd name="connsiteX2" fmla="*/ 1727200 w 6540500"/>
              <a:gd name="connsiteY2" fmla="*/ 416881 h 1877994"/>
              <a:gd name="connsiteX3" fmla="*/ 2273300 w 6540500"/>
              <a:gd name="connsiteY3" fmla="*/ 10481 h 1877994"/>
              <a:gd name="connsiteX4" fmla="*/ 3276600 w 6540500"/>
              <a:gd name="connsiteY4" fmla="*/ 200981 h 1877994"/>
              <a:gd name="connsiteX5" fmla="*/ 3911600 w 6540500"/>
              <a:gd name="connsiteY5" fmla="*/ 1039181 h 1877994"/>
              <a:gd name="connsiteX6" fmla="*/ 4178300 w 6540500"/>
              <a:gd name="connsiteY6" fmla="*/ 1547181 h 1877994"/>
              <a:gd name="connsiteX7" fmla="*/ 4889500 w 6540500"/>
              <a:gd name="connsiteY7" fmla="*/ 1674181 h 1877994"/>
              <a:gd name="connsiteX8" fmla="*/ 5194300 w 6540500"/>
              <a:gd name="connsiteY8" fmla="*/ 1648781 h 1877994"/>
              <a:gd name="connsiteX9" fmla="*/ 5473700 w 6540500"/>
              <a:gd name="connsiteY9" fmla="*/ 1661481 h 1877994"/>
              <a:gd name="connsiteX10" fmla="*/ 5905500 w 6540500"/>
              <a:gd name="connsiteY10" fmla="*/ 1648781 h 1877994"/>
              <a:gd name="connsiteX11" fmla="*/ 5016500 w 6540500"/>
              <a:gd name="connsiteY11" fmla="*/ 1877381 h 1877994"/>
              <a:gd name="connsiteX12" fmla="*/ 6235700 w 6540500"/>
              <a:gd name="connsiteY12" fmla="*/ 1712281 h 1877994"/>
              <a:gd name="connsiteX13" fmla="*/ 6540500 w 6540500"/>
              <a:gd name="connsiteY13" fmla="*/ 1826581 h 1877994"/>
              <a:gd name="connsiteX0" fmla="*/ 0 w 6540500"/>
              <a:gd name="connsiteY0" fmla="*/ 1580992 h 1822905"/>
              <a:gd name="connsiteX1" fmla="*/ 1054100 w 6540500"/>
              <a:gd name="connsiteY1" fmla="*/ 1123792 h 1822905"/>
              <a:gd name="connsiteX2" fmla="*/ 1727200 w 6540500"/>
              <a:gd name="connsiteY2" fmla="*/ 361792 h 1822905"/>
              <a:gd name="connsiteX3" fmla="*/ 2298700 w 6540500"/>
              <a:gd name="connsiteY3" fmla="*/ 18892 h 1822905"/>
              <a:gd name="connsiteX4" fmla="*/ 3276600 w 6540500"/>
              <a:gd name="connsiteY4" fmla="*/ 145892 h 1822905"/>
              <a:gd name="connsiteX5" fmla="*/ 3911600 w 6540500"/>
              <a:gd name="connsiteY5" fmla="*/ 984092 h 1822905"/>
              <a:gd name="connsiteX6" fmla="*/ 4178300 w 6540500"/>
              <a:gd name="connsiteY6" fmla="*/ 1492092 h 1822905"/>
              <a:gd name="connsiteX7" fmla="*/ 4889500 w 6540500"/>
              <a:gd name="connsiteY7" fmla="*/ 1619092 h 1822905"/>
              <a:gd name="connsiteX8" fmla="*/ 5194300 w 6540500"/>
              <a:gd name="connsiteY8" fmla="*/ 1593692 h 1822905"/>
              <a:gd name="connsiteX9" fmla="*/ 5473700 w 6540500"/>
              <a:gd name="connsiteY9" fmla="*/ 1606392 h 1822905"/>
              <a:gd name="connsiteX10" fmla="*/ 5905500 w 6540500"/>
              <a:gd name="connsiteY10" fmla="*/ 1593692 h 1822905"/>
              <a:gd name="connsiteX11" fmla="*/ 5016500 w 6540500"/>
              <a:gd name="connsiteY11" fmla="*/ 1822292 h 1822905"/>
              <a:gd name="connsiteX12" fmla="*/ 6235700 w 6540500"/>
              <a:gd name="connsiteY12" fmla="*/ 1657192 h 1822905"/>
              <a:gd name="connsiteX13" fmla="*/ 6540500 w 6540500"/>
              <a:gd name="connsiteY13" fmla="*/ 1771492 h 1822905"/>
              <a:gd name="connsiteX0" fmla="*/ 0 w 6540500"/>
              <a:gd name="connsiteY0" fmla="*/ 1580992 h 1822905"/>
              <a:gd name="connsiteX1" fmla="*/ 1231900 w 6540500"/>
              <a:gd name="connsiteY1" fmla="*/ 1225392 h 1822905"/>
              <a:gd name="connsiteX2" fmla="*/ 1727200 w 6540500"/>
              <a:gd name="connsiteY2" fmla="*/ 361792 h 1822905"/>
              <a:gd name="connsiteX3" fmla="*/ 2298700 w 6540500"/>
              <a:gd name="connsiteY3" fmla="*/ 18892 h 1822905"/>
              <a:gd name="connsiteX4" fmla="*/ 3276600 w 6540500"/>
              <a:gd name="connsiteY4" fmla="*/ 145892 h 1822905"/>
              <a:gd name="connsiteX5" fmla="*/ 3911600 w 6540500"/>
              <a:gd name="connsiteY5" fmla="*/ 984092 h 1822905"/>
              <a:gd name="connsiteX6" fmla="*/ 4178300 w 6540500"/>
              <a:gd name="connsiteY6" fmla="*/ 1492092 h 1822905"/>
              <a:gd name="connsiteX7" fmla="*/ 4889500 w 6540500"/>
              <a:gd name="connsiteY7" fmla="*/ 1619092 h 1822905"/>
              <a:gd name="connsiteX8" fmla="*/ 5194300 w 6540500"/>
              <a:gd name="connsiteY8" fmla="*/ 1593692 h 1822905"/>
              <a:gd name="connsiteX9" fmla="*/ 5473700 w 6540500"/>
              <a:gd name="connsiteY9" fmla="*/ 1606392 h 1822905"/>
              <a:gd name="connsiteX10" fmla="*/ 5905500 w 6540500"/>
              <a:gd name="connsiteY10" fmla="*/ 1593692 h 1822905"/>
              <a:gd name="connsiteX11" fmla="*/ 5016500 w 6540500"/>
              <a:gd name="connsiteY11" fmla="*/ 1822292 h 1822905"/>
              <a:gd name="connsiteX12" fmla="*/ 6235700 w 6540500"/>
              <a:gd name="connsiteY12" fmla="*/ 1657192 h 1822905"/>
              <a:gd name="connsiteX13" fmla="*/ 6540500 w 6540500"/>
              <a:gd name="connsiteY13" fmla="*/ 1771492 h 1822905"/>
              <a:gd name="connsiteX0" fmla="*/ 0 w 6540500"/>
              <a:gd name="connsiteY0" fmla="*/ 1584747 h 1826660"/>
              <a:gd name="connsiteX1" fmla="*/ 1231900 w 6540500"/>
              <a:gd name="connsiteY1" fmla="*/ 1229147 h 1826660"/>
              <a:gd name="connsiteX2" fmla="*/ 1752600 w 6540500"/>
              <a:gd name="connsiteY2" fmla="*/ 416347 h 1826660"/>
              <a:gd name="connsiteX3" fmla="*/ 2298700 w 6540500"/>
              <a:gd name="connsiteY3" fmla="*/ 22647 h 1826660"/>
              <a:gd name="connsiteX4" fmla="*/ 3276600 w 6540500"/>
              <a:gd name="connsiteY4" fmla="*/ 149647 h 1826660"/>
              <a:gd name="connsiteX5" fmla="*/ 3911600 w 6540500"/>
              <a:gd name="connsiteY5" fmla="*/ 987847 h 1826660"/>
              <a:gd name="connsiteX6" fmla="*/ 4178300 w 6540500"/>
              <a:gd name="connsiteY6" fmla="*/ 1495847 h 1826660"/>
              <a:gd name="connsiteX7" fmla="*/ 4889500 w 6540500"/>
              <a:gd name="connsiteY7" fmla="*/ 1622847 h 1826660"/>
              <a:gd name="connsiteX8" fmla="*/ 5194300 w 6540500"/>
              <a:gd name="connsiteY8" fmla="*/ 1597447 h 1826660"/>
              <a:gd name="connsiteX9" fmla="*/ 5473700 w 6540500"/>
              <a:gd name="connsiteY9" fmla="*/ 1610147 h 1826660"/>
              <a:gd name="connsiteX10" fmla="*/ 5905500 w 6540500"/>
              <a:gd name="connsiteY10" fmla="*/ 1597447 h 1826660"/>
              <a:gd name="connsiteX11" fmla="*/ 5016500 w 6540500"/>
              <a:gd name="connsiteY11" fmla="*/ 1826047 h 1826660"/>
              <a:gd name="connsiteX12" fmla="*/ 6235700 w 6540500"/>
              <a:gd name="connsiteY12" fmla="*/ 1660947 h 1826660"/>
              <a:gd name="connsiteX13" fmla="*/ 6540500 w 6540500"/>
              <a:gd name="connsiteY13" fmla="*/ 1775247 h 1826660"/>
              <a:gd name="connsiteX0" fmla="*/ 0 w 6540500"/>
              <a:gd name="connsiteY0" fmla="*/ 1565068 h 1806981"/>
              <a:gd name="connsiteX1" fmla="*/ 1231900 w 6540500"/>
              <a:gd name="connsiteY1" fmla="*/ 1209468 h 1806981"/>
              <a:gd name="connsiteX2" fmla="*/ 1752600 w 6540500"/>
              <a:gd name="connsiteY2" fmla="*/ 396668 h 1806981"/>
              <a:gd name="connsiteX3" fmla="*/ 2298700 w 6540500"/>
              <a:gd name="connsiteY3" fmla="*/ 2968 h 1806981"/>
              <a:gd name="connsiteX4" fmla="*/ 2717800 w 6540500"/>
              <a:gd name="connsiteY4" fmla="*/ 256968 h 1806981"/>
              <a:gd name="connsiteX5" fmla="*/ 3911600 w 6540500"/>
              <a:gd name="connsiteY5" fmla="*/ 968168 h 1806981"/>
              <a:gd name="connsiteX6" fmla="*/ 4178300 w 6540500"/>
              <a:gd name="connsiteY6" fmla="*/ 1476168 h 1806981"/>
              <a:gd name="connsiteX7" fmla="*/ 4889500 w 6540500"/>
              <a:gd name="connsiteY7" fmla="*/ 1603168 h 1806981"/>
              <a:gd name="connsiteX8" fmla="*/ 5194300 w 6540500"/>
              <a:gd name="connsiteY8" fmla="*/ 1577768 h 1806981"/>
              <a:gd name="connsiteX9" fmla="*/ 5473700 w 6540500"/>
              <a:gd name="connsiteY9" fmla="*/ 1590468 h 1806981"/>
              <a:gd name="connsiteX10" fmla="*/ 5905500 w 6540500"/>
              <a:gd name="connsiteY10" fmla="*/ 1577768 h 1806981"/>
              <a:gd name="connsiteX11" fmla="*/ 5016500 w 6540500"/>
              <a:gd name="connsiteY11" fmla="*/ 1806368 h 1806981"/>
              <a:gd name="connsiteX12" fmla="*/ 6235700 w 6540500"/>
              <a:gd name="connsiteY12" fmla="*/ 1641268 h 1806981"/>
              <a:gd name="connsiteX13" fmla="*/ 6540500 w 6540500"/>
              <a:gd name="connsiteY13" fmla="*/ 1755568 h 1806981"/>
              <a:gd name="connsiteX0" fmla="*/ 0 w 6540500"/>
              <a:gd name="connsiteY0" fmla="*/ 1565068 h 1806981"/>
              <a:gd name="connsiteX1" fmla="*/ 1231900 w 6540500"/>
              <a:gd name="connsiteY1" fmla="*/ 1209468 h 1806981"/>
              <a:gd name="connsiteX2" fmla="*/ 1752600 w 6540500"/>
              <a:gd name="connsiteY2" fmla="*/ 396668 h 1806981"/>
              <a:gd name="connsiteX3" fmla="*/ 2298700 w 6540500"/>
              <a:gd name="connsiteY3" fmla="*/ 2968 h 1806981"/>
              <a:gd name="connsiteX4" fmla="*/ 2844800 w 6540500"/>
              <a:gd name="connsiteY4" fmla="*/ 256968 h 1806981"/>
              <a:gd name="connsiteX5" fmla="*/ 3911600 w 6540500"/>
              <a:gd name="connsiteY5" fmla="*/ 968168 h 1806981"/>
              <a:gd name="connsiteX6" fmla="*/ 4178300 w 6540500"/>
              <a:gd name="connsiteY6" fmla="*/ 1476168 h 1806981"/>
              <a:gd name="connsiteX7" fmla="*/ 4889500 w 6540500"/>
              <a:gd name="connsiteY7" fmla="*/ 1603168 h 1806981"/>
              <a:gd name="connsiteX8" fmla="*/ 5194300 w 6540500"/>
              <a:gd name="connsiteY8" fmla="*/ 1577768 h 1806981"/>
              <a:gd name="connsiteX9" fmla="*/ 5473700 w 6540500"/>
              <a:gd name="connsiteY9" fmla="*/ 1590468 h 1806981"/>
              <a:gd name="connsiteX10" fmla="*/ 5905500 w 6540500"/>
              <a:gd name="connsiteY10" fmla="*/ 1577768 h 1806981"/>
              <a:gd name="connsiteX11" fmla="*/ 5016500 w 6540500"/>
              <a:gd name="connsiteY11" fmla="*/ 1806368 h 1806981"/>
              <a:gd name="connsiteX12" fmla="*/ 6235700 w 6540500"/>
              <a:gd name="connsiteY12" fmla="*/ 1641268 h 1806981"/>
              <a:gd name="connsiteX13" fmla="*/ 6540500 w 6540500"/>
              <a:gd name="connsiteY13" fmla="*/ 1755568 h 1806981"/>
              <a:gd name="connsiteX0" fmla="*/ 0 w 6540500"/>
              <a:gd name="connsiteY0" fmla="*/ 1569309 h 1811222"/>
              <a:gd name="connsiteX1" fmla="*/ 1231900 w 6540500"/>
              <a:gd name="connsiteY1" fmla="*/ 1213709 h 1811222"/>
              <a:gd name="connsiteX2" fmla="*/ 1752600 w 6540500"/>
              <a:gd name="connsiteY2" fmla="*/ 400909 h 1811222"/>
              <a:gd name="connsiteX3" fmla="*/ 2298700 w 6540500"/>
              <a:gd name="connsiteY3" fmla="*/ 7209 h 1811222"/>
              <a:gd name="connsiteX4" fmla="*/ 2882900 w 6540500"/>
              <a:gd name="connsiteY4" fmla="*/ 210409 h 1811222"/>
              <a:gd name="connsiteX5" fmla="*/ 3911600 w 6540500"/>
              <a:gd name="connsiteY5" fmla="*/ 972409 h 1811222"/>
              <a:gd name="connsiteX6" fmla="*/ 4178300 w 6540500"/>
              <a:gd name="connsiteY6" fmla="*/ 1480409 h 1811222"/>
              <a:gd name="connsiteX7" fmla="*/ 4889500 w 6540500"/>
              <a:gd name="connsiteY7" fmla="*/ 1607409 h 1811222"/>
              <a:gd name="connsiteX8" fmla="*/ 5194300 w 6540500"/>
              <a:gd name="connsiteY8" fmla="*/ 1582009 h 1811222"/>
              <a:gd name="connsiteX9" fmla="*/ 5473700 w 6540500"/>
              <a:gd name="connsiteY9" fmla="*/ 1594709 h 1811222"/>
              <a:gd name="connsiteX10" fmla="*/ 5905500 w 6540500"/>
              <a:gd name="connsiteY10" fmla="*/ 1582009 h 1811222"/>
              <a:gd name="connsiteX11" fmla="*/ 5016500 w 6540500"/>
              <a:gd name="connsiteY11" fmla="*/ 1810609 h 1811222"/>
              <a:gd name="connsiteX12" fmla="*/ 6235700 w 6540500"/>
              <a:gd name="connsiteY12" fmla="*/ 1645509 h 1811222"/>
              <a:gd name="connsiteX13" fmla="*/ 6540500 w 6540500"/>
              <a:gd name="connsiteY13" fmla="*/ 1759809 h 1811222"/>
              <a:gd name="connsiteX0" fmla="*/ 0 w 6540500"/>
              <a:gd name="connsiteY0" fmla="*/ 1566755 h 1808668"/>
              <a:gd name="connsiteX1" fmla="*/ 1231900 w 6540500"/>
              <a:gd name="connsiteY1" fmla="*/ 1211155 h 1808668"/>
              <a:gd name="connsiteX2" fmla="*/ 1752600 w 6540500"/>
              <a:gd name="connsiteY2" fmla="*/ 398355 h 1808668"/>
              <a:gd name="connsiteX3" fmla="*/ 2298700 w 6540500"/>
              <a:gd name="connsiteY3" fmla="*/ 4655 h 1808668"/>
              <a:gd name="connsiteX4" fmla="*/ 2882900 w 6540500"/>
              <a:gd name="connsiteY4" fmla="*/ 207855 h 1808668"/>
              <a:gd name="connsiteX5" fmla="*/ 3911600 w 6540500"/>
              <a:gd name="connsiteY5" fmla="*/ 969855 h 1808668"/>
              <a:gd name="connsiteX6" fmla="*/ 4178300 w 6540500"/>
              <a:gd name="connsiteY6" fmla="*/ 1477855 h 1808668"/>
              <a:gd name="connsiteX7" fmla="*/ 4889500 w 6540500"/>
              <a:gd name="connsiteY7" fmla="*/ 1604855 h 1808668"/>
              <a:gd name="connsiteX8" fmla="*/ 5194300 w 6540500"/>
              <a:gd name="connsiteY8" fmla="*/ 1579455 h 1808668"/>
              <a:gd name="connsiteX9" fmla="*/ 5473700 w 6540500"/>
              <a:gd name="connsiteY9" fmla="*/ 1592155 h 1808668"/>
              <a:gd name="connsiteX10" fmla="*/ 5905500 w 6540500"/>
              <a:gd name="connsiteY10" fmla="*/ 1579455 h 1808668"/>
              <a:gd name="connsiteX11" fmla="*/ 5016500 w 6540500"/>
              <a:gd name="connsiteY11" fmla="*/ 1808055 h 1808668"/>
              <a:gd name="connsiteX12" fmla="*/ 6235700 w 6540500"/>
              <a:gd name="connsiteY12" fmla="*/ 1642955 h 1808668"/>
              <a:gd name="connsiteX13" fmla="*/ 6540500 w 6540500"/>
              <a:gd name="connsiteY13" fmla="*/ 1757255 h 1808668"/>
              <a:gd name="connsiteX0" fmla="*/ 0 w 6540500"/>
              <a:gd name="connsiteY0" fmla="*/ 1571100 h 1813013"/>
              <a:gd name="connsiteX1" fmla="*/ 1231900 w 6540500"/>
              <a:gd name="connsiteY1" fmla="*/ 1215500 h 1813013"/>
              <a:gd name="connsiteX2" fmla="*/ 1752600 w 6540500"/>
              <a:gd name="connsiteY2" fmla="*/ 402700 h 1813013"/>
              <a:gd name="connsiteX3" fmla="*/ 2298700 w 6540500"/>
              <a:gd name="connsiteY3" fmla="*/ 9000 h 1813013"/>
              <a:gd name="connsiteX4" fmla="*/ 2882900 w 6540500"/>
              <a:gd name="connsiteY4" fmla="*/ 212200 h 1813013"/>
              <a:gd name="connsiteX5" fmla="*/ 3911600 w 6540500"/>
              <a:gd name="connsiteY5" fmla="*/ 974200 h 1813013"/>
              <a:gd name="connsiteX6" fmla="*/ 4178300 w 6540500"/>
              <a:gd name="connsiteY6" fmla="*/ 1482200 h 1813013"/>
              <a:gd name="connsiteX7" fmla="*/ 4889500 w 6540500"/>
              <a:gd name="connsiteY7" fmla="*/ 1609200 h 1813013"/>
              <a:gd name="connsiteX8" fmla="*/ 5194300 w 6540500"/>
              <a:gd name="connsiteY8" fmla="*/ 1583800 h 1813013"/>
              <a:gd name="connsiteX9" fmla="*/ 5473700 w 6540500"/>
              <a:gd name="connsiteY9" fmla="*/ 1596500 h 1813013"/>
              <a:gd name="connsiteX10" fmla="*/ 5905500 w 6540500"/>
              <a:gd name="connsiteY10" fmla="*/ 1583800 h 1813013"/>
              <a:gd name="connsiteX11" fmla="*/ 5016500 w 6540500"/>
              <a:gd name="connsiteY11" fmla="*/ 1812400 h 1813013"/>
              <a:gd name="connsiteX12" fmla="*/ 6235700 w 6540500"/>
              <a:gd name="connsiteY12" fmla="*/ 1647300 h 1813013"/>
              <a:gd name="connsiteX13" fmla="*/ 6540500 w 6540500"/>
              <a:gd name="connsiteY13" fmla="*/ 1761600 h 1813013"/>
              <a:gd name="connsiteX0" fmla="*/ 0 w 6540500"/>
              <a:gd name="connsiteY0" fmla="*/ 1582122 h 1824035"/>
              <a:gd name="connsiteX1" fmla="*/ 1231900 w 6540500"/>
              <a:gd name="connsiteY1" fmla="*/ 1226522 h 1824035"/>
              <a:gd name="connsiteX2" fmla="*/ 1752600 w 6540500"/>
              <a:gd name="connsiteY2" fmla="*/ 413722 h 1824035"/>
              <a:gd name="connsiteX3" fmla="*/ 2298700 w 6540500"/>
              <a:gd name="connsiteY3" fmla="*/ 20022 h 1824035"/>
              <a:gd name="connsiteX4" fmla="*/ 3022600 w 6540500"/>
              <a:gd name="connsiteY4" fmla="*/ 172422 h 1824035"/>
              <a:gd name="connsiteX5" fmla="*/ 3911600 w 6540500"/>
              <a:gd name="connsiteY5" fmla="*/ 985222 h 1824035"/>
              <a:gd name="connsiteX6" fmla="*/ 4178300 w 6540500"/>
              <a:gd name="connsiteY6" fmla="*/ 1493222 h 1824035"/>
              <a:gd name="connsiteX7" fmla="*/ 4889500 w 6540500"/>
              <a:gd name="connsiteY7" fmla="*/ 1620222 h 1824035"/>
              <a:gd name="connsiteX8" fmla="*/ 5194300 w 6540500"/>
              <a:gd name="connsiteY8" fmla="*/ 1594822 h 1824035"/>
              <a:gd name="connsiteX9" fmla="*/ 5473700 w 6540500"/>
              <a:gd name="connsiteY9" fmla="*/ 1607522 h 1824035"/>
              <a:gd name="connsiteX10" fmla="*/ 5905500 w 6540500"/>
              <a:gd name="connsiteY10" fmla="*/ 1594822 h 1824035"/>
              <a:gd name="connsiteX11" fmla="*/ 5016500 w 6540500"/>
              <a:gd name="connsiteY11" fmla="*/ 1823422 h 1824035"/>
              <a:gd name="connsiteX12" fmla="*/ 6235700 w 6540500"/>
              <a:gd name="connsiteY12" fmla="*/ 1658322 h 1824035"/>
              <a:gd name="connsiteX13" fmla="*/ 6540500 w 6540500"/>
              <a:gd name="connsiteY13" fmla="*/ 1772622 h 1824035"/>
              <a:gd name="connsiteX0" fmla="*/ 0 w 6540500"/>
              <a:gd name="connsiteY0" fmla="*/ 1613838 h 1855751"/>
              <a:gd name="connsiteX1" fmla="*/ 1231900 w 6540500"/>
              <a:gd name="connsiteY1" fmla="*/ 1258238 h 1855751"/>
              <a:gd name="connsiteX2" fmla="*/ 1752600 w 6540500"/>
              <a:gd name="connsiteY2" fmla="*/ 445438 h 1855751"/>
              <a:gd name="connsiteX3" fmla="*/ 2298700 w 6540500"/>
              <a:gd name="connsiteY3" fmla="*/ 51738 h 1855751"/>
              <a:gd name="connsiteX4" fmla="*/ 3035300 w 6540500"/>
              <a:gd name="connsiteY4" fmla="*/ 127938 h 1855751"/>
              <a:gd name="connsiteX5" fmla="*/ 3911600 w 6540500"/>
              <a:gd name="connsiteY5" fmla="*/ 1016938 h 1855751"/>
              <a:gd name="connsiteX6" fmla="*/ 4178300 w 6540500"/>
              <a:gd name="connsiteY6" fmla="*/ 1524938 h 1855751"/>
              <a:gd name="connsiteX7" fmla="*/ 4889500 w 6540500"/>
              <a:gd name="connsiteY7" fmla="*/ 1651938 h 1855751"/>
              <a:gd name="connsiteX8" fmla="*/ 5194300 w 6540500"/>
              <a:gd name="connsiteY8" fmla="*/ 1626538 h 1855751"/>
              <a:gd name="connsiteX9" fmla="*/ 5473700 w 6540500"/>
              <a:gd name="connsiteY9" fmla="*/ 1639238 h 1855751"/>
              <a:gd name="connsiteX10" fmla="*/ 5905500 w 6540500"/>
              <a:gd name="connsiteY10" fmla="*/ 1626538 h 1855751"/>
              <a:gd name="connsiteX11" fmla="*/ 5016500 w 6540500"/>
              <a:gd name="connsiteY11" fmla="*/ 1855138 h 1855751"/>
              <a:gd name="connsiteX12" fmla="*/ 6235700 w 6540500"/>
              <a:gd name="connsiteY12" fmla="*/ 1690038 h 1855751"/>
              <a:gd name="connsiteX13" fmla="*/ 6540500 w 6540500"/>
              <a:gd name="connsiteY13" fmla="*/ 1804338 h 1855751"/>
              <a:gd name="connsiteX0" fmla="*/ 0 w 6540500"/>
              <a:gd name="connsiteY0" fmla="*/ 1583471 h 1825384"/>
              <a:gd name="connsiteX1" fmla="*/ 1231900 w 6540500"/>
              <a:gd name="connsiteY1" fmla="*/ 1227871 h 1825384"/>
              <a:gd name="connsiteX2" fmla="*/ 1752600 w 6540500"/>
              <a:gd name="connsiteY2" fmla="*/ 415071 h 1825384"/>
              <a:gd name="connsiteX3" fmla="*/ 2298700 w 6540500"/>
              <a:gd name="connsiteY3" fmla="*/ 21371 h 1825384"/>
              <a:gd name="connsiteX4" fmla="*/ 3035300 w 6540500"/>
              <a:gd name="connsiteY4" fmla="*/ 97571 h 1825384"/>
              <a:gd name="connsiteX5" fmla="*/ 3594100 w 6540500"/>
              <a:gd name="connsiteY5" fmla="*/ 478571 h 1825384"/>
              <a:gd name="connsiteX6" fmla="*/ 4178300 w 6540500"/>
              <a:gd name="connsiteY6" fmla="*/ 1494571 h 1825384"/>
              <a:gd name="connsiteX7" fmla="*/ 4889500 w 6540500"/>
              <a:gd name="connsiteY7" fmla="*/ 1621571 h 1825384"/>
              <a:gd name="connsiteX8" fmla="*/ 5194300 w 6540500"/>
              <a:gd name="connsiteY8" fmla="*/ 1596171 h 1825384"/>
              <a:gd name="connsiteX9" fmla="*/ 5473700 w 6540500"/>
              <a:gd name="connsiteY9" fmla="*/ 1608871 h 1825384"/>
              <a:gd name="connsiteX10" fmla="*/ 5905500 w 6540500"/>
              <a:gd name="connsiteY10" fmla="*/ 1596171 h 1825384"/>
              <a:gd name="connsiteX11" fmla="*/ 5016500 w 6540500"/>
              <a:gd name="connsiteY11" fmla="*/ 1824771 h 1825384"/>
              <a:gd name="connsiteX12" fmla="*/ 6235700 w 6540500"/>
              <a:gd name="connsiteY12" fmla="*/ 1659671 h 1825384"/>
              <a:gd name="connsiteX13" fmla="*/ 6540500 w 6540500"/>
              <a:gd name="connsiteY13" fmla="*/ 1773971 h 1825384"/>
              <a:gd name="connsiteX0" fmla="*/ 0 w 6540500"/>
              <a:gd name="connsiteY0" fmla="*/ 1650095 h 1892008"/>
              <a:gd name="connsiteX1" fmla="*/ 1231900 w 6540500"/>
              <a:gd name="connsiteY1" fmla="*/ 1294495 h 1892008"/>
              <a:gd name="connsiteX2" fmla="*/ 1752600 w 6540500"/>
              <a:gd name="connsiteY2" fmla="*/ 481695 h 1892008"/>
              <a:gd name="connsiteX3" fmla="*/ 2298700 w 6540500"/>
              <a:gd name="connsiteY3" fmla="*/ 87995 h 1892008"/>
              <a:gd name="connsiteX4" fmla="*/ 2984500 w 6540500"/>
              <a:gd name="connsiteY4" fmla="*/ 37195 h 1892008"/>
              <a:gd name="connsiteX5" fmla="*/ 3594100 w 6540500"/>
              <a:gd name="connsiteY5" fmla="*/ 545195 h 1892008"/>
              <a:gd name="connsiteX6" fmla="*/ 4178300 w 6540500"/>
              <a:gd name="connsiteY6" fmla="*/ 1561195 h 1892008"/>
              <a:gd name="connsiteX7" fmla="*/ 4889500 w 6540500"/>
              <a:gd name="connsiteY7" fmla="*/ 1688195 h 1892008"/>
              <a:gd name="connsiteX8" fmla="*/ 5194300 w 6540500"/>
              <a:gd name="connsiteY8" fmla="*/ 1662795 h 1892008"/>
              <a:gd name="connsiteX9" fmla="*/ 5473700 w 6540500"/>
              <a:gd name="connsiteY9" fmla="*/ 1675495 h 1892008"/>
              <a:gd name="connsiteX10" fmla="*/ 5905500 w 6540500"/>
              <a:gd name="connsiteY10" fmla="*/ 1662795 h 1892008"/>
              <a:gd name="connsiteX11" fmla="*/ 5016500 w 6540500"/>
              <a:gd name="connsiteY11" fmla="*/ 1891395 h 1892008"/>
              <a:gd name="connsiteX12" fmla="*/ 6235700 w 6540500"/>
              <a:gd name="connsiteY12" fmla="*/ 1726295 h 1892008"/>
              <a:gd name="connsiteX13" fmla="*/ 6540500 w 6540500"/>
              <a:gd name="connsiteY13" fmla="*/ 1840595 h 1892008"/>
              <a:gd name="connsiteX0" fmla="*/ 0 w 5829300"/>
              <a:gd name="connsiteY0" fmla="*/ 1611995 h 1892008"/>
              <a:gd name="connsiteX1" fmla="*/ 520700 w 5829300"/>
              <a:gd name="connsiteY1" fmla="*/ 1294495 h 1892008"/>
              <a:gd name="connsiteX2" fmla="*/ 1041400 w 5829300"/>
              <a:gd name="connsiteY2" fmla="*/ 481695 h 1892008"/>
              <a:gd name="connsiteX3" fmla="*/ 1587500 w 5829300"/>
              <a:gd name="connsiteY3" fmla="*/ 87995 h 1892008"/>
              <a:gd name="connsiteX4" fmla="*/ 2273300 w 5829300"/>
              <a:gd name="connsiteY4" fmla="*/ 37195 h 1892008"/>
              <a:gd name="connsiteX5" fmla="*/ 2882900 w 5829300"/>
              <a:gd name="connsiteY5" fmla="*/ 545195 h 1892008"/>
              <a:gd name="connsiteX6" fmla="*/ 3467100 w 5829300"/>
              <a:gd name="connsiteY6" fmla="*/ 1561195 h 1892008"/>
              <a:gd name="connsiteX7" fmla="*/ 4178300 w 5829300"/>
              <a:gd name="connsiteY7" fmla="*/ 1688195 h 1892008"/>
              <a:gd name="connsiteX8" fmla="*/ 4483100 w 5829300"/>
              <a:gd name="connsiteY8" fmla="*/ 1662795 h 1892008"/>
              <a:gd name="connsiteX9" fmla="*/ 4762500 w 5829300"/>
              <a:gd name="connsiteY9" fmla="*/ 1675495 h 1892008"/>
              <a:gd name="connsiteX10" fmla="*/ 5194300 w 5829300"/>
              <a:gd name="connsiteY10" fmla="*/ 1662795 h 1892008"/>
              <a:gd name="connsiteX11" fmla="*/ 4305300 w 5829300"/>
              <a:gd name="connsiteY11" fmla="*/ 1891395 h 1892008"/>
              <a:gd name="connsiteX12" fmla="*/ 5524500 w 5829300"/>
              <a:gd name="connsiteY12" fmla="*/ 1726295 h 1892008"/>
              <a:gd name="connsiteX13" fmla="*/ 5829300 w 5829300"/>
              <a:gd name="connsiteY13" fmla="*/ 1840595 h 1892008"/>
              <a:gd name="connsiteX0" fmla="*/ 0 w 5829300"/>
              <a:gd name="connsiteY0" fmla="*/ 1611995 h 1892008"/>
              <a:gd name="connsiteX1" fmla="*/ 635000 w 5829300"/>
              <a:gd name="connsiteY1" fmla="*/ 1129395 h 1892008"/>
              <a:gd name="connsiteX2" fmla="*/ 1041400 w 5829300"/>
              <a:gd name="connsiteY2" fmla="*/ 481695 h 1892008"/>
              <a:gd name="connsiteX3" fmla="*/ 1587500 w 5829300"/>
              <a:gd name="connsiteY3" fmla="*/ 87995 h 1892008"/>
              <a:gd name="connsiteX4" fmla="*/ 2273300 w 5829300"/>
              <a:gd name="connsiteY4" fmla="*/ 37195 h 1892008"/>
              <a:gd name="connsiteX5" fmla="*/ 2882900 w 5829300"/>
              <a:gd name="connsiteY5" fmla="*/ 545195 h 1892008"/>
              <a:gd name="connsiteX6" fmla="*/ 3467100 w 5829300"/>
              <a:gd name="connsiteY6" fmla="*/ 1561195 h 1892008"/>
              <a:gd name="connsiteX7" fmla="*/ 4178300 w 5829300"/>
              <a:gd name="connsiteY7" fmla="*/ 1688195 h 1892008"/>
              <a:gd name="connsiteX8" fmla="*/ 4483100 w 5829300"/>
              <a:gd name="connsiteY8" fmla="*/ 1662795 h 1892008"/>
              <a:gd name="connsiteX9" fmla="*/ 4762500 w 5829300"/>
              <a:gd name="connsiteY9" fmla="*/ 1675495 h 1892008"/>
              <a:gd name="connsiteX10" fmla="*/ 5194300 w 5829300"/>
              <a:gd name="connsiteY10" fmla="*/ 1662795 h 1892008"/>
              <a:gd name="connsiteX11" fmla="*/ 4305300 w 5829300"/>
              <a:gd name="connsiteY11" fmla="*/ 1891395 h 1892008"/>
              <a:gd name="connsiteX12" fmla="*/ 5524500 w 5829300"/>
              <a:gd name="connsiteY12" fmla="*/ 1726295 h 1892008"/>
              <a:gd name="connsiteX13" fmla="*/ 5829300 w 5829300"/>
              <a:gd name="connsiteY13" fmla="*/ 1840595 h 1892008"/>
              <a:gd name="connsiteX0" fmla="*/ 0 w 5829300"/>
              <a:gd name="connsiteY0" fmla="*/ 1611995 h 1892008"/>
              <a:gd name="connsiteX1" fmla="*/ 635000 w 5829300"/>
              <a:gd name="connsiteY1" fmla="*/ 1129395 h 1892008"/>
              <a:gd name="connsiteX2" fmla="*/ 1041400 w 5829300"/>
              <a:gd name="connsiteY2" fmla="*/ 481695 h 1892008"/>
              <a:gd name="connsiteX3" fmla="*/ 1587500 w 5829300"/>
              <a:gd name="connsiteY3" fmla="*/ 87995 h 1892008"/>
              <a:gd name="connsiteX4" fmla="*/ 2273300 w 5829300"/>
              <a:gd name="connsiteY4" fmla="*/ 37195 h 1892008"/>
              <a:gd name="connsiteX5" fmla="*/ 2882900 w 5829300"/>
              <a:gd name="connsiteY5" fmla="*/ 545195 h 1892008"/>
              <a:gd name="connsiteX6" fmla="*/ 3276600 w 5829300"/>
              <a:gd name="connsiteY6" fmla="*/ 1243695 h 1892008"/>
              <a:gd name="connsiteX7" fmla="*/ 4178300 w 5829300"/>
              <a:gd name="connsiteY7" fmla="*/ 1688195 h 1892008"/>
              <a:gd name="connsiteX8" fmla="*/ 4483100 w 5829300"/>
              <a:gd name="connsiteY8" fmla="*/ 1662795 h 1892008"/>
              <a:gd name="connsiteX9" fmla="*/ 4762500 w 5829300"/>
              <a:gd name="connsiteY9" fmla="*/ 1675495 h 1892008"/>
              <a:gd name="connsiteX10" fmla="*/ 5194300 w 5829300"/>
              <a:gd name="connsiteY10" fmla="*/ 1662795 h 1892008"/>
              <a:gd name="connsiteX11" fmla="*/ 4305300 w 5829300"/>
              <a:gd name="connsiteY11" fmla="*/ 1891395 h 1892008"/>
              <a:gd name="connsiteX12" fmla="*/ 5524500 w 5829300"/>
              <a:gd name="connsiteY12" fmla="*/ 1726295 h 1892008"/>
              <a:gd name="connsiteX13" fmla="*/ 5829300 w 5829300"/>
              <a:gd name="connsiteY13" fmla="*/ 1840595 h 1892008"/>
              <a:gd name="connsiteX0" fmla="*/ 0 w 5829300"/>
              <a:gd name="connsiteY0" fmla="*/ 1611995 h 1892008"/>
              <a:gd name="connsiteX1" fmla="*/ 635000 w 5829300"/>
              <a:gd name="connsiteY1" fmla="*/ 1129395 h 1892008"/>
              <a:gd name="connsiteX2" fmla="*/ 1041400 w 5829300"/>
              <a:gd name="connsiteY2" fmla="*/ 481695 h 1892008"/>
              <a:gd name="connsiteX3" fmla="*/ 1587500 w 5829300"/>
              <a:gd name="connsiteY3" fmla="*/ 87995 h 1892008"/>
              <a:gd name="connsiteX4" fmla="*/ 2273300 w 5829300"/>
              <a:gd name="connsiteY4" fmla="*/ 37195 h 1892008"/>
              <a:gd name="connsiteX5" fmla="*/ 2882900 w 5829300"/>
              <a:gd name="connsiteY5" fmla="*/ 545195 h 1892008"/>
              <a:gd name="connsiteX6" fmla="*/ 3454400 w 5829300"/>
              <a:gd name="connsiteY6" fmla="*/ 1294495 h 1892008"/>
              <a:gd name="connsiteX7" fmla="*/ 4178300 w 5829300"/>
              <a:gd name="connsiteY7" fmla="*/ 1688195 h 1892008"/>
              <a:gd name="connsiteX8" fmla="*/ 4483100 w 5829300"/>
              <a:gd name="connsiteY8" fmla="*/ 1662795 h 1892008"/>
              <a:gd name="connsiteX9" fmla="*/ 4762500 w 5829300"/>
              <a:gd name="connsiteY9" fmla="*/ 1675495 h 1892008"/>
              <a:gd name="connsiteX10" fmla="*/ 5194300 w 5829300"/>
              <a:gd name="connsiteY10" fmla="*/ 1662795 h 1892008"/>
              <a:gd name="connsiteX11" fmla="*/ 4305300 w 5829300"/>
              <a:gd name="connsiteY11" fmla="*/ 1891395 h 1892008"/>
              <a:gd name="connsiteX12" fmla="*/ 5524500 w 5829300"/>
              <a:gd name="connsiteY12" fmla="*/ 1726295 h 1892008"/>
              <a:gd name="connsiteX13" fmla="*/ 5829300 w 5829300"/>
              <a:gd name="connsiteY13" fmla="*/ 1840595 h 1892008"/>
              <a:gd name="connsiteX0" fmla="*/ 0 w 5829300"/>
              <a:gd name="connsiteY0" fmla="*/ 1611995 h 1892008"/>
              <a:gd name="connsiteX1" fmla="*/ 635000 w 5829300"/>
              <a:gd name="connsiteY1" fmla="*/ 1129395 h 1892008"/>
              <a:gd name="connsiteX2" fmla="*/ 1041400 w 5829300"/>
              <a:gd name="connsiteY2" fmla="*/ 481695 h 1892008"/>
              <a:gd name="connsiteX3" fmla="*/ 1587500 w 5829300"/>
              <a:gd name="connsiteY3" fmla="*/ 87995 h 1892008"/>
              <a:gd name="connsiteX4" fmla="*/ 2273300 w 5829300"/>
              <a:gd name="connsiteY4" fmla="*/ 37195 h 1892008"/>
              <a:gd name="connsiteX5" fmla="*/ 2882900 w 5829300"/>
              <a:gd name="connsiteY5" fmla="*/ 545195 h 1892008"/>
              <a:gd name="connsiteX6" fmla="*/ 3454400 w 5829300"/>
              <a:gd name="connsiteY6" fmla="*/ 1294495 h 1892008"/>
              <a:gd name="connsiteX7" fmla="*/ 4216400 w 5829300"/>
              <a:gd name="connsiteY7" fmla="*/ 1624695 h 1892008"/>
              <a:gd name="connsiteX8" fmla="*/ 4483100 w 5829300"/>
              <a:gd name="connsiteY8" fmla="*/ 1662795 h 1892008"/>
              <a:gd name="connsiteX9" fmla="*/ 4762500 w 5829300"/>
              <a:gd name="connsiteY9" fmla="*/ 1675495 h 1892008"/>
              <a:gd name="connsiteX10" fmla="*/ 5194300 w 5829300"/>
              <a:gd name="connsiteY10" fmla="*/ 1662795 h 1892008"/>
              <a:gd name="connsiteX11" fmla="*/ 4305300 w 5829300"/>
              <a:gd name="connsiteY11" fmla="*/ 1891395 h 1892008"/>
              <a:gd name="connsiteX12" fmla="*/ 5524500 w 5829300"/>
              <a:gd name="connsiteY12" fmla="*/ 1726295 h 1892008"/>
              <a:gd name="connsiteX13" fmla="*/ 5829300 w 5829300"/>
              <a:gd name="connsiteY13" fmla="*/ 1840595 h 1892008"/>
              <a:gd name="connsiteX0" fmla="*/ 0 w 5829300"/>
              <a:gd name="connsiteY0" fmla="*/ 1614038 h 1894051"/>
              <a:gd name="connsiteX1" fmla="*/ 635000 w 5829300"/>
              <a:gd name="connsiteY1" fmla="*/ 1131438 h 1894051"/>
              <a:gd name="connsiteX2" fmla="*/ 1079500 w 5829300"/>
              <a:gd name="connsiteY2" fmla="*/ 534538 h 1894051"/>
              <a:gd name="connsiteX3" fmla="*/ 1587500 w 5829300"/>
              <a:gd name="connsiteY3" fmla="*/ 90038 h 1894051"/>
              <a:gd name="connsiteX4" fmla="*/ 2273300 w 5829300"/>
              <a:gd name="connsiteY4" fmla="*/ 39238 h 1894051"/>
              <a:gd name="connsiteX5" fmla="*/ 2882900 w 5829300"/>
              <a:gd name="connsiteY5" fmla="*/ 547238 h 1894051"/>
              <a:gd name="connsiteX6" fmla="*/ 3454400 w 5829300"/>
              <a:gd name="connsiteY6" fmla="*/ 1296538 h 1894051"/>
              <a:gd name="connsiteX7" fmla="*/ 4216400 w 5829300"/>
              <a:gd name="connsiteY7" fmla="*/ 1626738 h 1894051"/>
              <a:gd name="connsiteX8" fmla="*/ 4483100 w 5829300"/>
              <a:gd name="connsiteY8" fmla="*/ 1664838 h 1894051"/>
              <a:gd name="connsiteX9" fmla="*/ 4762500 w 5829300"/>
              <a:gd name="connsiteY9" fmla="*/ 1677538 h 1894051"/>
              <a:gd name="connsiteX10" fmla="*/ 5194300 w 5829300"/>
              <a:gd name="connsiteY10" fmla="*/ 1664838 h 1894051"/>
              <a:gd name="connsiteX11" fmla="*/ 4305300 w 5829300"/>
              <a:gd name="connsiteY11" fmla="*/ 1893438 h 1894051"/>
              <a:gd name="connsiteX12" fmla="*/ 5524500 w 5829300"/>
              <a:gd name="connsiteY12" fmla="*/ 1728338 h 1894051"/>
              <a:gd name="connsiteX13" fmla="*/ 5829300 w 5829300"/>
              <a:gd name="connsiteY13" fmla="*/ 1842638 h 1894051"/>
              <a:gd name="connsiteX0" fmla="*/ 0 w 5829300"/>
              <a:gd name="connsiteY0" fmla="*/ 1614038 h 1894051"/>
              <a:gd name="connsiteX1" fmla="*/ 635000 w 5829300"/>
              <a:gd name="connsiteY1" fmla="*/ 1131438 h 1894051"/>
              <a:gd name="connsiteX2" fmla="*/ 1079500 w 5829300"/>
              <a:gd name="connsiteY2" fmla="*/ 534538 h 1894051"/>
              <a:gd name="connsiteX3" fmla="*/ 1587500 w 5829300"/>
              <a:gd name="connsiteY3" fmla="*/ 90038 h 1894051"/>
              <a:gd name="connsiteX4" fmla="*/ 2273300 w 5829300"/>
              <a:gd name="connsiteY4" fmla="*/ 39238 h 1894051"/>
              <a:gd name="connsiteX5" fmla="*/ 2882900 w 5829300"/>
              <a:gd name="connsiteY5" fmla="*/ 547238 h 1894051"/>
              <a:gd name="connsiteX6" fmla="*/ 3454400 w 5829300"/>
              <a:gd name="connsiteY6" fmla="*/ 1296538 h 1894051"/>
              <a:gd name="connsiteX7" fmla="*/ 4114800 w 5829300"/>
              <a:gd name="connsiteY7" fmla="*/ 1626738 h 1894051"/>
              <a:gd name="connsiteX8" fmla="*/ 4483100 w 5829300"/>
              <a:gd name="connsiteY8" fmla="*/ 1664838 h 1894051"/>
              <a:gd name="connsiteX9" fmla="*/ 4762500 w 5829300"/>
              <a:gd name="connsiteY9" fmla="*/ 1677538 h 1894051"/>
              <a:gd name="connsiteX10" fmla="*/ 5194300 w 5829300"/>
              <a:gd name="connsiteY10" fmla="*/ 1664838 h 1894051"/>
              <a:gd name="connsiteX11" fmla="*/ 4305300 w 5829300"/>
              <a:gd name="connsiteY11" fmla="*/ 1893438 h 1894051"/>
              <a:gd name="connsiteX12" fmla="*/ 5524500 w 5829300"/>
              <a:gd name="connsiteY12" fmla="*/ 1728338 h 1894051"/>
              <a:gd name="connsiteX13" fmla="*/ 5829300 w 5829300"/>
              <a:gd name="connsiteY13" fmla="*/ 1842638 h 1894051"/>
              <a:gd name="connsiteX0" fmla="*/ 0 w 5829300"/>
              <a:gd name="connsiteY0" fmla="*/ 1614038 h 1894051"/>
              <a:gd name="connsiteX1" fmla="*/ 635000 w 5829300"/>
              <a:gd name="connsiteY1" fmla="*/ 1131438 h 1894051"/>
              <a:gd name="connsiteX2" fmla="*/ 1079500 w 5829300"/>
              <a:gd name="connsiteY2" fmla="*/ 534538 h 1894051"/>
              <a:gd name="connsiteX3" fmla="*/ 1587500 w 5829300"/>
              <a:gd name="connsiteY3" fmla="*/ 90038 h 1894051"/>
              <a:gd name="connsiteX4" fmla="*/ 2273300 w 5829300"/>
              <a:gd name="connsiteY4" fmla="*/ 39238 h 1894051"/>
              <a:gd name="connsiteX5" fmla="*/ 2882900 w 5829300"/>
              <a:gd name="connsiteY5" fmla="*/ 547238 h 1894051"/>
              <a:gd name="connsiteX6" fmla="*/ 3454400 w 5829300"/>
              <a:gd name="connsiteY6" fmla="*/ 1296538 h 1894051"/>
              <a:gd name="connsiteX7" fmla="*/ 4483100 w 5829300"/>
              <a:gd name="connsiteY7" fmla="*/ 1664838 h 1894051"/>
              <a:gd name="connsiteX8" fmla="*/ 4762500 w 5829300"/>
              <a:gd name="connsiteY8" fmla="*/ 1677538 h 1894051"/>
              <a:gd name="connsiteX9" fmla="*/ 5194300 w 5829300"/>
              <a:gd name="connsiteY9" fmla="*/ 1664838 h 1894051"/>
              <a:gd name="connsiteX10" fmla="*/ 4305300 w 5829300"/>
              <a:gd name="connsiteY10" fmla="*/ 1893438 h 1894051"/>
              <a:gd name="connsiteX11" fmla="*/ 5524500 w 5829300"/>
              <a:gd name="connsiteY11" fmla="*/ 1728338 h 1894051"/>
              <a:gd name="connsiteX12" fmla="*/ 5829300 w 5829300"/>
              <a:gd name="connsiteY12" fmla="*/ 1842638 h 1894051"/>
              <a:gd name="connsiteX0" fmla="*/ 0 w 5524500"/>
              <a:gd name="connsiteY0" fmla="*/ 1614038 h 1894051"/>
              <a:gd name="connsiteX1" fmla="*/ 635000 w 5524500"/>
              <a:gd name="connsiteY1" fmla="*/ 1131438 h 1894051"/>
              <a:gd name="connsiteX2" fmla="*/ 1079500 w 5524500"/>
              <a:gd name="connsiteY2" fmla="*/ 534538 h 1894051"/>
              <a:gd name="connsiteX3" fmla="*/ 1587500 w 5524500"/>
              <a:gd name="connsiteY3" fmla="*/ 90038 h 1894051"/>
              <a:gd name="connsiteX4" fmla="*/ 2273300 w 5524500"/>
              <a:gd name="connsiteY4" fmla="*/ 39238 h 1894051"/>
              <a:gd name="connsiteX5" fmla="*/ 2882900 w 5524500"/>
              <a:gd name="connsiteY5" fmla="*/ 547238 h 1894051"/>
              <a:gd name="connsiteX6" fmla="*/ 3454400 w 5524500"/>
              <a:gd name="connsiteY6" fmla="*/ 1296538 h 1894051"/>
              <a:gd name="connsiteX7" fmla="*/ 4483100 w 5524500"/>
              <a:gd name="connsiteY7" fmla="*/ 1664838 h 1894051"/>
              <a:gd name="connsiteX8" fmla="*/ 4762500 w 5524500"/>
              <a:gd name="connsiteY8" fmla="*/ 1677538 h 1894051"/>
              <a:gd name="connsiteX9" fmla="*/ 5194300 w 5524500"/>
              <a:gd name="connsiteY9" fmla="*/ 1664838 h 1894051"/>
              <a:gd name="connsiteX10" fmla="*/ 4305300 w 5524500"/>
              <a:gd name="connsiteY10" fmla="*/ 1893438 h 1894051"/>
              <a:gd name="connsiteX11" fmla="*/ 5524500 w 5524500"/>
              <a:gd name="connsiteY11" fmla="*/ 1728338 h 1894051"/>
              <a:gd name="connsiteX0" fmla="*/ 0 w 5204100"/>
              <a:gd name="connsiteY0" fmla="*/ 1614038 h 1893438"/>
              <a:gd name="connsiteX1" fmla="*/ 635000 w 5204100"/>
              <a:gd name="connsiteY1" fmla="*/ 1131438 h 1893438"/>
              <a:gd name="connsiteX2" fmla="*/ 1079500 w 5204100"/>
              <a:gd name="connsiteY2" fmla="*/ 534538 h 1893438"/>
              <a:gd name="connsiteX3" fmla="*/ 1587500 w 5204100"/>
              <a:gd name="connsiteY3" fmla="*/ 90038 h 1893438"/>
              <a:gd name="connsiteX4" fmla="*/ 2273300 w 5204100"/>
              <a:gd name="connsiteY4" fmla="*/ 39238 h 1893438"/>
              <a:gd name="connsiteX5" fmla="*/ 2882900 w 5204100"/>
              <a:gd name="connsiteY5" fmla="*/ 547238 h 1893438"/>
              <a:gd name="connsiteX6" fmla="*/ 3454400 w 5204100"/>
              <a:gd name="connsiteY6" fmla="*/ 1296538 h 1893438"/>
              <a:gd name="connsiteX7" fmla="*/ 4483100 w 5204100"/>
              <a:gd name="connsiteY7" fmla="*/ 1664838 h 1893438"/>
              <a:gd name="connsiteX8" fmla="*/ 4762500 w 5204100"/>
              <a:gd name="connsiteY8" fmla="*/ 1677538 h 1893438"/>
              <a:gd name="connsiteX9" fmla="*/ 5194300 w 5204100"/>
              <a:gd name="connsiteY9" fmla="*/ 1664838 h 1893438"/>
              <a:gd name="connsiteX10" fmla="*/ 4305300 w 5204100"/>
              <a:gd name="connsiteY10" fmla="*/ 1893438 h 1893438"/>
              <a:gd name="connsiteX0" fmla="*/ 0 w 5204100"/>
              <a:gd name="connsiteY0" fmla="*/ 1614038 h 1696775"/>
              <a:gd name="connsiteX1" fmla="*/ 635000 w 5204100"/>
              <a:gd name="connsiteY1" fmla="*/ 1131438 h 1696775"/>
              <a:gd name="connsiteX2" fmla="*/ 1079500 w 5204100"/>
              <a:gd name="connsiteY2" fmla="*/ 534538 h 1696775"/>
              <a:gd name="connsiteX3" fmla="*/ 1587500 w 5204100"/>
              <a:gd name="connsiteY3" fmla="*/ 90038 h 1696775"/>
              <a:gd name="connsiteX4" fmla="*/ 2273300 w 5204100"/>
              <a:gd name="connsiteY4" fmla="*/ 39238 h 1696775"/>
              <a:gd name="connsiteX5" fmla="*/ 2882900 w 5204100"/>
              <a:gd name="connsiteY5" fmla="*/ 547238 h 1696775"/>
              <a:gd name="connsiteX6" fmla="*/ 3454400 w 5204100"/>
              <a:gd name="connsiteY6" fmla="*/ 1296538 h 1696775"/>
              <a:gd name="connsiteX7" fmla="*/ 4483100 w 5204100"/>
              <a:gd name="connsiteY7" fmla="*/ 1664838 h 1696775"/>
              <a:gd name="connsiteX8" fmla="*/ 4762500 w 5204100"/>
              <a:gd name="connsiteY8" fmla="*/ 1677538 h 1696775"/>
              <a:gd name="connsiteX9" fmla="*/ 5194300 w 5204100"/>
              <a:gd name="connsiteY9" fmla="*/ 1664838 h 1696775"/>
              <a:gd name="connsiteX0" fmla="*/ 0 w 4762500"/>
              <a:gd name="connsiteY0" fmla="*/ 1614038 h 1696775"/>
              <a:gd name="connsiteX1" fmla="*/ 635000 w 4762500"/>
              <a:gd name="connsiteY1" fmla="*/ 1131438 h 1696775"/>
              <a:gd name="connsiteX2" fmla="*/ 1079500 w 4762500"/>
              <a:gd name="connsiteY2" fmla="*/ 534538 h 1696775"/>
              <a:gd name="connsiteX3" fmla="*/ 1587500 w 4762500"/>
              <a:gd name="connsiteY3" fmla="*/ 90038 h 1696775"/>
              <a:gd name="connsiteX4" fmla="*/ 2273300 w 4762500"/>
              <a:gd name="connsiteY4" fmla="*/ 39238 h 1696775"/>
              <a:gd name="connsiteX5" fmla="*/ 2882900 w 4762500"/>
              <a:gd name="connsiteY5" fmla="*/ 547238 h 1696775"/>
              <a:gd name="connsiteX6" fmla="*/ 3454400 w 4762500"/>
              <a:gd name="connsiteY6" fmla="*/ 1296538 h 1696775"/>
              <a:gd name="connsiteX7" fmla="*/ 4483100 w 4762500"/>
              <a:gd name="connsiteY7" fmla="*/ 1664838 h 1696775"/>
              <a:gd name="connsiteX8" fmla="*/ 4762500 w 4762500"/>
              <a:gd name="connsiteY8" fmla="*/ 1677538 h 1696775"/>
              <a:gd name="connsiteX0" fmla="*/ 0 w 4762500"/>
              <a:gd name="connsiteY0" fmla="*/ 1614038 h 1677538"/>
              <a:gd name="connsiteX1" fmla="*/ 635000 w 4762500"/>
              <a:gd name="connsiteY1" fmla="*/ 1131438 h 1677538"/>
              <a:gd name="connsiteX2" fmla="*/ 1079500 w 4762500"/>
              <a:gd name="connsiteY2" fmla="*/ 534538 h 1677538"/>
              <a:gd name="connsiteX3" fmla="*/ 1587500 w 4762500"/>
              <a:gd name="connsiteY3" fmla="*/ 90038 h 1677538"/>
              <a:gd name="connsiteX4" fmla="*/ 2273300 w 4762500"/>
              <a:gd name="connsiteY4" fmla="*/ 39238 h 1677538"/>
              <a:gd name="connsiteX5" fmla="*/ 2882900 w 4762500"/>
              <a:gd name="connsiteY5" fmla="*/ 547238 h 1677538"/>
              <a:gd name="connsiteX6" fmla="*/ 3454400 w 4762500"/>
              <a:gd name="connsiteY6" fmla="*/ 1296538 h 1677538"/>
              <a:gd name="connsiteX7" fmla="*/ 4051300 w 4762500"/>
              <a:gd name="connsiteY7" fmla="*/ 1588638 h 1677538"/>
              <a:gd name="connsiteX8" fmla="*/ 4762500 w 4762500"/>
              <a:gd name="connsiteY8" fmla="*/ 1677538 h 1677538"/>
              <a:gd name="connsiteX0" fmla="*/ 0 w 4762500"/>
              <a:gd name="connsiteY0" fmla="*/ 1614038 h 1677538"/>
              <a:gd name="connsiteX1" fmla="*/ 635000 w 4762500"/>
              <a:gd name="connsiteY1" fmla="*/ 1131438 h 1677538"/>
              <a:gd name="connsiteX2" fmla="*/ 1079500 w 4762500"/>
              <a:gd name="connsiteY2" fmla="*/ 534538 h 1677538"/>
              <a:gd name="connsiteX3" fmla="*/ 1587500 w 4762500"/>
              <a:gd name="connsiteY3" fmla="*/ 90038 h 1677538"/>
              <a:gd name="connsiteX4" fmla="*/ 2273300 w 4762500"/>
              <a:gd name="connsiteY4" fmla="*/ 39238 h 1677538"/>
              <a:gd name="connsiteX5" fmla="*/ 2882900 w 4762500"/>
              <a:gd name="connsiteY5" fmla="*/ 547238 h 1677538"/>
              <a:gd name="connsiteX6" fmla="*/ 3340100 w 4762500"/>
              <a:gd name="connsiteY6" fmla="*/ 1207638 h 1677538"/>
              <a:gd name="connsiteX7" fmla="*/ 4051300 w 4762500"/>
              <a:gd name="connsiteY7" fmla="*/ 1588638 h 1677538"/>
              <a:gd name="connsiteX8" fmla="*/ 4762500 w 4762500"/>
              <a:gd name="connsiteY8" fmla="*/ 1677538 h 1677538"/>
              <a:gd name="connsiteX0" fmla="*/ 0 w 4762500"/>
              <a:gd name="connsiteY0" fmla="*/ 1614038 h 1677538"/>
              <a:gd name="connsiteX1" fmla="*/ 635000 w 4762500"/>
              <a:gd name="connsiteY1" fmla="*/ 1131438 h 1677538"/>
              <a:gd name="connsiteX2" fmla="*/ 1079500 w 4762500"/>
              <a:gd name="connsiteY2" fmla="*/ 534538 h 1677538"/>
              <a:gd name="connsiteX3" fmla="*/ 1587500 w 4762500"/>
              <a:gd name="connsiteY3" fmla="*/ 90038 h 1677538"/>
              <a:gd name="connsiteX4" fmla="*/ 2273300 w 4762500"/>
              <a:gd name="connsiteY4" fmla="*/ 39238 h 1677538"/>
              <a:gd name="connsiteX5" fmla="*/ 2882900 w 4762500"/>
              <a:gd name="connsiteY5" fmla="*/ 547238 h 1677538"/>
              <a:gd name="connsiteX6" fmla="*/ 3340100 w 4762500"/>
              <a:gd name="connsiteY6" fmla="*/ 1207638 h 1677538"/>
              <a:gd name="connsiteX7" fmla="*/ 3797300 w 4762500"/>
              <a:gd name="connsiteY7" fmla="*/ 1474338 h 1677538"/>
              <a:gd name="connsiteX8" fmla="*/ 4762500 w 4762500"/>
              <a:gd name="connsiteY8" fmla="*/ 1677538 h 1677538"/>
              <a:gd name="connsiteX0" fmla="*/ 0 w 4597400"/>
              <a:gd name="connsiteY0" fmla="*/ 1614038 h 1614038"/>
              <a:gd name="connsiteX1" fmla="*/ 635000 w 4597400"/>
              <a:gd name="connsiteY1" fmla="*/ 1131438 h 1614038"/>
              <a:gd name="connsiteX2" fmla="*/ 1079500 w 4597400"/>
              <a:gd name="connsiteY2" fmla="*/ 534538 h 1614038"/>
              <a:gd name="connsiteX3" fmla="*/ 1587500 w 4597400"/>
              <a:gd name="connsiteY3" fmla="*/ 90038 h 1614038"/>
              <a:gd name="connsiteX4" fmla="*/ 2273300 w 4597400"/>
              <a:gd name="connsiteY4" fmla="*/ 39238 h 1614038"/>
              <a:gd name="connsiteX5" fmla="*/ 2882900 w 4597400"/>
              <a:gd name="connsiteY5" fmla="*/ 547238 h 1614038"/>
              <a:gd name="connsiteX6" fmla="*/ 3340100 w 4597400"/>
              <a:gd name="connsiteY6" fmla="*/ 1207638 h 1614038"/>
              <a:gd name="connsiteX7" fmla="*/ 3797300 w 4597400"/>
              <a:gd name="connsiteY7" fmla="*/ 1474338 h 1614038"/>
              <a:gd name="connsiteX8" fmla="*/ 4597400 w 4597400"/>
              <a:gd name="connsiteY8" fmla="*/ 1575938 h 1614038"/>
              <a:gd name="connsiteX0" fmla="*/ 0 w 4597400"/>
              <a:gd name="connsiteY0" fmla="*/ 1604798 h 1604798"/>
              <a:gd name="connsiteX1" fmla="*/ 635000 w 4597400"/>
              <a:gd name="connsiteY1" fmla="*/ 1122198 h 1604798"/>
              <a:gd name="connsiteX2" fmla="*/ 1079500 w 4597400"/>
              <a:gd name="connsiteY2" fmla="*/ 525298 h 1604798"/>
              <a:gd name="connsiteX3" fmla="*/ 1587500 w 4597400"/>
              <a:gd name="connsiteY3" fmla="*/ 80798 h 1604798"/>
              <a:gd name="connsiteX4" fmla="*/ 2414517 w 4597400"/>
              <a:gd name="connsiteY4" fmla="*/ 42698 h 1604798"/>
              <a:gd name="connsiteX5" fmla="*/ 2882900 w 4597400"/>
              <a:gd name="connsiteY5" fmla="*/ 537998 h 1604798"/>
              <a:gd name="connsiteX6" fmla="*/ 3340100 w 4597400"/>
              <a:gd name="connsiteY6" fmla="*/ 1198398 h 1604798"/>
              <a:gd name="connsiteX7" fmla="*/ 3797300 w 4597400"/>
              <a:gd name="connsiteY7" fmla="*/ 1465098 h 1604798"/>
              <a:gd name="connsiteX8" fmla="*/ 4597400 w 4597400"/>
              <a:gd name="connsiteY8" fmla="*/ 1566698 h 1604798"/>
              <a:gd name="connsiteX0" fmla="*/ 0 w 4597400"/>
              <a:gd name="connsiteY0" fmla="*/ 1606641 h 1606641"/>
              <a:gd name="connsiteX1" fmla="*/ 635000 w 4597400"/>
              <a:gd name="connsiteY1" fmla="*/ 1124041 h 1606641"/>
              <a:gd name="connsiteX2" fmla="*/ 1079500 w 4597400"/>
              <a:gd name="connsiteY2" fmla="*/ 527141 h 1606641"/>
              <a:gd name="connsiteX3" fmla="*/ 1587500 w 4597400"/>
              <a:gd name="connsiteY3" fmla="*/ 82641 h 1606641"/>
              <a:gd name="connsiteX4" fmla="*/ 2414517 w 4597400"/>
              <a:gd name="connsiteY4" fmla="*/ 44541 h 1606641"/>
              <a:gd name="connsiteX5" fmla="*/ 2961354 w 4597400"/>
              <a:gd name="connsiteY5" fmla="*/ 565241 h 1606641"/>
              <a:gd name="connsiteX6" fmla="*/ 3340100 w 4597400"/>
              <a:gd name="connsiteY6" fmla="*/ 1200241 h 1606641"/>
              <a:gd name="connsiteX7" fmla="*/ 3797300 w 4597400"/>
              <a:gd name="connsiteY7" fmla="*/ 1466941 h 1606641"/>
              <a:gd name="connsiteX8" fmla="*/ 4597400 w 4597400"/>
              <a:gd name="connsiteY8" fmla="*/ 1568541 h 1606641"/>
              <a:gd name="connsiteX0" fmla="*/ 0 w 4597400"/>
              <a:gd name="connsiteY0" fmla="*/ 1606641 h 1606641"/>
              <a:gd name="connsiteX1" fmla="*/ 635000 w 4597400"/>
              <a:gd name="connsiteY1" fmla="*/ 1124041 h 1606641"/>
              <a:gd name="connsiteX2" fmla="*/ 1079500 w 4597400"/>
              <a:gd name="connsiteY2" fmla="*/ 527141 h 1606641"/>
              <a:gd name="connsiteX3" fmla="*/ 1587500 w 4597400"/>
              <a:gd name="connsiteY3" fmla="*/ 82641 h 1606641"/>
              <a:gd name="connsiteX4" fmla="*/ 2414517 w 4597400"/>
              <a:gd name="connsiteY4" fmla="*/ 44541 h 1606641"/>
              <a:gd name="connsiteX5" fmla="*/ 2961354 w 4597400"/>
              <a:gd name="connsiteY5" fmla="*/ 565241 h 1606641"/>
              <a:gd name="connsiteX6" fmla="*/ 3371481 w 4597400"/>
              <a:gd name="connsiteY6" fmla="*/ 1200241 h 1606641"/>
              <a:gd name="connsiteX7" fmla="*/ 3797300 w 4597400"/>
              <a:gd name="connsiteY7" fmla="*/ 1466941 h 1606641"/>
              <a:gd name="connsiteX8" fmla="*/ 4597400 w 4597400"/>
              <a:gd name="connsiteY8" fmla="*/ 1568541 h 1606641"/>
              <a:gd name="connsiteX0" fmla="*/ 0 w 4613091"/>
              <a:gd name="connsiteY0" fmla="*/ 1606641 h 1606641"/>
              <a:gd name="connsiteX1" fmla="*/ 635000 w 4613091"/>
              <a:gd name="connsiteY1" fmla="*/ 1124041 h 1606641"/>
              <a:gd name="connsiteX2" fmla="*/ 1079500 w 4613091"/>
              <a:gd name="connsiteY2" fmla="*/ 527141 h 1606641"/>
              <a:gd name="connsiteX3" fmla="*/ 1587500 w 4613091"/>
              <a:gd name="connsiteY3" fmla="*/ 82641 h 1606641"/>
              <a:gd name="connsiteX4" fmla="*/ 2414517 w 4613091"/>
              <a:gd name="connsiteY4" fmla="*/ 44541 h 1606641"/>
              <a:gd name="connsiteX5" fmla="*/ 2961354 w 4613091"/>
              <a:gd name="connsiteY5" fmla="*/ 565241 h 1606641"/>
              <a:gd name="connsiteX6" fmla="*/ 3371481 w 4613091"/>
              <a:gd name="connsiteY6" fmla="*/ 1200241 h 1606641"/>
              <a:gd name="connsiteX7" fmla="*/ 3797300 w 4613091"/>
              <a:gd name="connsiteY7" fmla="*/ 1466941 h 1606641"/>
              <a:gd name="connsiteX8" fmla="*/ 4613091 w 4613091"/>
              <a:gd name="connsiteY8" fmla="*/ 1581241 h 1606641"/>
              <a:gd name="connsiteX0" fmla="*/ 0 w 4613091"/>
              <a:gd name="connsiteY0" fmla="*/ 1586028 h 1586028"/>
              <a:gd name="connsiteX1" fmla="*/ 635000 w 4613091"/>
              <a:gd name="connsiteY1" fmla="*/ 1103428 h 1586028"/>
              <a:gd name="connsiteX2" fmla="*/ 1079500 w 4613091"/>
              <a:gd name="connsiteY2" fmla="*/ 506528 h 1586028"/>
              <a:gd name="connsiteX3" fmla="*/ 1587500 w 4613091"/>
              <a:gd name="connsiteY3" fmla="*/ 62028 h 1586028"/>
              <a:gd name="connsiteX4" fmla="*/ 2508202 w 4613091"/>
              <a:gd name="connsiteY4" fmla="*/ 55151 h 1586028"/>
              <a:gd name="connsiteX5" fmla="*/ 2961354 w 4613091"/>
              <a:gd name="connsiteY5" fmla="*/ 544628 h 1586028"/>
              <a:gd name="connsiteX6" fmla="*/ 3371481 w 4613091"/>
              <a:gd name="connsiteY6" fmla="*/ 1179628 h 1586028"/>
              <a:gd name="connsiteX7" fmla="*/ 3797300 w 4613091"/>
              <a:gd name="connsiteY7" fmla="*/ 1446328 h 1586028"/>
              <a:gd name="connsiteX8" fmla="*/ 4613091 w 4613091"/>
              <a:gd name="connsiteY8" fmla="*/ 1560628 h 1586028"/>
              <a:gd name="connsiteX0" fmla="*/ 0 w 4613091"/>
              <a:gd name="connsiteY0" fmla="*/ 1577383 h 1577383"/>
              <a:gd name="connsiteX1" fmla="*/ 635000 w 4613091"/>
              <a:gd name="connsiteY1" fmla="*/ 1094783 h 1577383"/>
              <a:gd name="connsiteX2" fmla="*/ 1079500 w 4613091"/>
              <a:gd name="connsiteY2" fmla="*/ 497883 h 1577383"/>
              <a:gd name="connsiteX3" fmla="*/ 1642609 w 4613091"/>
              <a:gd name="connsiteY3" fmla="*/ 71225 h 1577383"/>
              <a:gd name="connsiteX4" fmla="*/ 2508202 w 4613091"/>
              <a:gd name="connsiteY4" fmla="*/ 46506 h 1577383"/>
              <a:gd name="connsiteX5" fmla="*/ 2961354 w 4613091"/>
              <a:gd name="connsiteY5" fmla="*/ 535983 h 1577383"/>
              <a:gd name="connsiteX6" fmla="*/ 3371481 w 4613091"/>
              <a:gd name="connsiteY6" fmla="*/ 1170983 h 1577383"/>
              <a:gd name="connsiteX7" fmla="*/ 3797300 w 4613091"/>
              <a:gd name="connsiteY7" fmla="*/ 1437683 h 1577383"/>
              <a:gd name="connsiteX8" fmla="*/ 4613091 w 4613091"/>
              <a:gd name="connsiteY8" fmla="*/ 1551983 h 1577383"/>
              <a:gd name="connsiteX0" fmla="*/ 0 w 4613091"/>
              <a:gd name="connsiteY0" fmla="*/ 1571523 h 1571523"/>
              <a:gd name="connsiteX1" fmla="*/ 635000 w 4613091"/>
              <a:gd name="connsiteY1" fmla="*/ 1088923 h 1571523"/>
              <a:gd name="connsiteX2" fmla="*/ 1079500 w 4613091"/>
              <a:gd name="connsiteY2" fmla="*/ 492023 h 1571523"/>
              <a:gd name="connsiteX3" fmla="*/ 1642609 w 4613091"/>
              <a:gd name="connsiteY3" fmla="*/ 65365 h 1571523"/>
              <a:gd name="connsiteX4" fmla="*/ 2469625 w 4613091"/>
              <a:gd name="connsiteY4" fmla="*/ 49567 h 1571523"/>
              <a:gd name="connsiteX5" fmla="*/ 2961354 w 4613091"/>
              <a:gd name="connsiteY5" fmla="*/ 530123 h 1571523"/>
              <a:gd name="connsiteX6" fmla="*/ 3371481 w 4613091"/>
              <a:gd name="connsiteY6" fmla="*/ 1165123 h 1571523"/>
              <a:gd name="connsiteX7" fmla="*/ 3797300 w 4613091"/>
              <a:gd name="connsiteY7" fmla="*/ 1431823 h 1571523"/>
              <a:gd name="connsiteX8" fmla="*/ 4613091 w 4613091"/>
              <a:gd name="connsiteY8" fmla="*/ 1546123 h 1571523"/>
              <a:gd name="connsiteX0" fmla="*/ 0 w 4613091"/>
              <a:gd name="connsiteY0" fmla="*/ 1577094 h 1577094"/>
              <a:gd name="connsiteX1" fmla="*/ 635000 w 4613091"/>
              <a:gd name="connsiteY1" fmla="*/ 1094494 h 1577094"/>
              <a:gd name="connsiteX2" fmla="*/ 1079500 w 4613091"/>
              <a:gd name="connsiteY2" fmla="*/ 497594 h 1577094"/>
              <a:gd name="connsiteX3" fmla="*/ 1642609 w 4613091"/>
              <a:gd name="connsiteY3" fmla="*/ 70936 h 1577094"/>
              <a:gd name="connsiteX4" fmla="*/ 2469625 w 4613091"/>
              <a:gd name="connsiteY4" fmla="*/ 55138 h 1577094"/>
              <a:gd name="connsiteX5" fmla="*/ 2961354 w 4613091"/>
              <a:gd name="connsiteY5" fmla="*/ 535694 h 1577094"/>
              <a:gd name="connsiteX6" fmla="*/ 3371481 w 4613091"/>
              <a:gd name="connsiteY6" fmla="*/ 1170694 h 1577094"/>
              <a:gd name="connsiteX7" fmla="*/ 3797300 w 4613091"/>
              <a:gd name="connsiteY7" fmla="*/ 1437394 h 1577094"/>
              <a:gd name="connsiteX8" fmla="*/ 4613091 w 4613091"/>
              <a:gd name="connsiteY8" fmla="*/ 1551694 h 1577094"/>
              <a:gd name="connsiteX0" fmla="*/ 0 w 4613091"/>
              <a:gd name="connsiteY0" fmla="*/ 1560722 h 1560722"/>
              <a:gd name="connsiteX1" fmla="*/ 635000 w 4613091"/>
              <a:gd name="connsiteY1" fmla="*/ 1078122 h 1560722"/>
              <a:gd name="connsiteX2" fmla="*/ 1079500 w 4613091"/>
              <a:gd name="connsiteY2" fmla="*/ 481222 h 1560722"/>
              <a:gd name="connsiteX3" fmla="*/ 1642609 w 4613091"/>
              <a:gd name="connsiteY3" fmla="*/ 54564 h 1560722"/>
              <a:gd name="connsiteX4" fmla="*/ 2469625 w 4613091"/>
              <a:gd name="connsiteY4" fmla="*/ 65529 h 1560722"/>
              <a:gd name="connsiteX5" fmla="*/ 2961354 w 4613091"/>
              <a:gd name="connsiteY5" fmla="*/ 519322 h 1560722"/>
              <a:gd name="connsiteX6" fmla="*/ 3371481 w 4613091"/>
              <a:gd name="connsiteY6" fmla="*/ 1154322 h 1560722"/>
              <a:gd name="connsiteX7" fmla="*/ 3797300 w 4613091"/>
              <a:gd name="connsiteY7" fmla="*/ 1421022 h 1560722"/>
              <a:gd name="connsiteX8" fmla="*/ 4613091 w 4613091"/>
              <a:gd name="connsiteY8" fmla="*/ 1535322 h 1560722"/>
              <a:gd name="connsiteX0" fmla="*/ 0 w 4613091"/>
              <a:gd name="connsiteY0" fmla="*/ 1547141 h 1547141"/>
              <a:gd name="connsiteX1" fmla="*/ 635000 w 4613091"/>
              <a:gd name="connsiteY1" fmla="*/ 1064541 h 1547141"/>
              <a:gd name="connsiteX2" fmla="*/ 1079500 w 4613091"/>
              <a:gd name="connsiteY2" fmla="*/ 467641 h 1547141"/>
              <a:gd name="connsiteX3" fmla="*/ 1642609 w 4613091"/>
              <a:gd name="connsiteY3" fmla="*/ 40983 h 1547141"/>
              <a:gd name="connsiteX4" fmla="*/ 2524734 w 4613091"/>
              <a:gd name="connsiteY4" fmla="*/ 78711 h 1547141"/>
              <a:gd name="connsiteX5" fmla="*/ 2961354 w 4613091"/>
              <a:gd name="connsiteY5" fmla="*/ 505741 h 1547141"/>
              <a:gd name="connsiteX6" fmla="*/ 3371481 w 4613091"/>
              <a:gd name="connsiteY6" fmla="*/ 1140741 h 1547141"/>
              <a:gd name="connsiteX7" fmla="*/ 3797300 w 4613091"/>
              <a:gd name="connsiteY7" fmla="*/ 1407441 h 1547141"/>
              <a:gd name="connsiteX8" fmla="*/ 4613091 w 4613091"/>
              <a:gd name="connsiteY8" fmla="*/ 1521741 h 1547141"/>
              <a:gd name="connsiteX0" fmla="*/ 0 w 4613091"/>
              <a:gd name="connsiteY0" fmla="*/ 1525725 h 1525725"/>
              <a:gd name="connsiteX1" fmla="*/ 635000 w 4613091"/>
              <a:gd name="connsiteY1" fmla="*/ 1043125 h 1525725"/>
              <a:gd name="connsiteX2" fmla="*/ 1079500 w 4613091"/>
              <a:gd name="connsiteY2" fmla="*/ 446225 h 1525725"/>
              <a:gd name="connsiteX3" fmla="*/ 1642609 w 4613091"/>
              <a:gd name="connsiteY3" fmla="*/ 46329 h 1525725"/>
              <a:gd name="connsiteX4" fmla="*/ 2524734 w 4613091"/>
              <a:gd name="connsiteY4" fmla="*/ 57295 h 1525725"/>
              <a:gd name="connsiteX5" fmla="*/ 2961354 w 4613091"/>
              <a:gd name="connsiteY5" fmla="*/ 484325 h 1525725"/>
              <a:gd name="connsiteX6" fmla="*/ 3371481 w 4613091"/>
              <a:gd name="connsiteY6" fmla="*/ 1119325 h 1525725"/>
              <a:gd name="connsiteX7" fmla="*/ 3797300 w 4613091"/>
              <a:gd name="connsiteY7" fmla="*/ 1386025 h 1525725"/>
              <a:gd name="connsiteX8" fmla="*/ 4613091 w 4613091"/>
              <a:gd name="connsiteY8" fmla="*/ 1500325 h 1525725"/>
              <a:gd name="connsiteX0" fmla="*/ 0 w 4613091"/>
              <a:gd name="connsiteY0" fmla="*/ 1521200 h 1521200"/>
              <a:gd name="connsiteX1" fmla="*/ 635000 w 4613091"/>
              <a:gd name="connsiteY1" fmla="*/ 1038600 h 1521200"/>
              <a:gd name="connsiteX2" fmla="*/ 1079500 w 4613091"/>
              <a:gd name="connsiteY2" fmla="*/ 441700 h 1521200"/>
              <a:gd name="connsiteX3" fmla="*/ 1642609 w 4613091"/>
              <a:gd name="connsiteY3" fmla="*/ 41804 h 1521200"/>
              <a:gd name="connsiteX4" fmla="*/ 2579843 w 4613091"/>
              <a:gd name="connsiteY4" fmla="*/ 61691 h 1521200"/>
              <a:gd name="connsiteX5" fmla="*/ 2961354 w 4613091"/>
              <a:gd name="connsiteY5" fmla="*/ 479800 h 1521200"/>
              <a:gd name="connsiteX6" fmla="*/ 3371481 w 4613091"/>
              <a:gd name="connsiteY6" fmla="*/ 1114800 h 1521200"/>
              <a:gd name="connsiteX7" fmla="*/ 3797300 w 4613091"/>
              <a:gd name="connsiteY7" fmla="*/ 1381500 h 1521200"/>
              <a:gd name="connsiteX8" fmla="*/ 4613091 w 4613091"/>
              <a:gd name="connsiteY8" fmla="*/ 1495800 h 1521200"/>
              <a:gd name="connsiteX0" fmla="*/ 0 w 4613091"/>
              <a:gd name="connsiteY0" fmla="*/ 1523272 h 1523272"/>
              <a:gd name="connsiteX1" fmla="*/ 635000 w 4613091"/>
              <a:gd name="connsiteY1" fmla="*/ 1040672 h 1523272"/>
              <a:gd name="connsiteX2" fmla="*/ 1079500 w 4613091"/>
              <a:gd name="connsiteY2" fmla="*/ 443772 h 1523272"/>
              <a:gd name="connsiteX3" fmla="*/ 1642609 w 4613091"/>
              <a:gd name="connsiteY3" fmla="*/ 43876 h 1523272"/>
              <a:gd name="connsiteX4" fmla="*/ 2169156 w 4613091"/>
              <a:gd name="connsiteY4" fmla="*/ 12593 h 1523272"/>
              <a:gd name="connsiteX5" fmla="*/ 2579843 w 4613091"/>
              <a:gd name="connsiteY5" fmla="*/ 63763 h 1523272"/>
              <a:gd name="connsiteX6" fmla="*/ 2961354 w 4613091"/>
              <a:gd name="connsiteY6" fmla="*/ 481872 h 1523272"/>
              <a:gd name="connsiteX7" fmla="*/ 3371481 w 4613091"/>
              <a:gd name="connsiteY7" fmla="*/ 1116872 h 1523272"/>
              <a:gd name="connsiteX8" fmla="*/ 3797300 w 4613091"/>
              <a:gd name="connsiteY8" fmla="*/ 1383572 h 1523272"/>
              <a:gd name="connsiteX9" fmla="*/ 4613091 w 4613091"/>
              <a:gd name="connsiteY9" fmla="*/ 1497872 h 1523272"/>
              <a:gd name="connsiteX0" fmla="*/ 0 w 4613091"/>
              <a:gd name="connsiteY0" fmla="*/ 1564830 h 1564830"/>
              <a:gd name="connsiteX1" fmla="*/ 635000 w 4613091"/>
              <a:gd name="connsiteY1" fmla="*/ 1082230 h 1564830"/>
              <a:gd name="connsiteX2" fmla="*/ 1079500 w 4613091"/>
              <a:gd name="connsiteY2" fmla="*/ 485330 h 1564830"/>
              <a:gd name="connsiteX3" fmla="*/ 1642609 w 4613091"/>
              <a:gd name="connsiteY3" fmla="*/ 85434 h 1564830"/>
              <a:gd name="connsiteX4" fmla="*/ 2169156 w 4613091"/>
              <a:gd name="connsiteY4" fmla="*/ 625 h 1564830"/>
              <a:gd name="connsiteX5" fmla="*/ 2579843 w 4613091"/>
              <a:gd name="connsiteY5" fmla="*/ 105321 h 1564830"/>
              <a:gd name="connsiteX6" fmla="*/ 2961354 w 4613091"/>
              <a:gd name="connsiteY6" fmla="*/ 523430 h 1564830"/>
              <a:gd name="connsiteX7" fmla="*/ 3371481 w 4613091"/>
              <a:gd name="connsiteY7" fmla="*/ 1158430 h 1564830"/>
              <a:gd name="connsiteX8" fmla="*/ 3797300 w 4613091"/>
              <a:gd name="connsiteY8" fmla="*/ 1425130 h 1564830"/>
              <a:gd name="connsiteX9" fmla="*/ 4613091 w 4613091"/>
              <a:gd name="connsiteY9" fmla="*/ 1539430 h 1564830"/>
              <a:gd name="connsiteX0" fmla="*/ 0 w 4613091"/>
              <a:gd name="connsiteY0" fmla="*/ 1577947 h 1577947"/>
              <a:gd name="connsiteX1" fmla="*/ 635000 w 4613091"/>
              <a:gd name="connsiteY1" fmla="*/ 1095347 h 1577947"/>
              <a:gd name="connsiteX2" fmla="*/ 1079500 w 4613091"/>
              <a:gd name="connsiteY2" fmla="*/ 498447 h 1577947"/>
              <a:gd name="connsiteX3" fmla="*/ 1642609 w 4613091"/>
              <a:gd name="connsiteY3" fmla="*/ 98551 h 1577947"/>
              <a:gd name="connsiteX4" fmla="*/ 2180178 w 4613091"/>
              <a:gd name="connsiteY4" fmla="*/ 360 h 1577947"/>
              <a:gd name="connsiteX5" fmla="*/ 2579843 w 4613091"/>
              <a:gd name="connsiteY5" fmla="*/ 118438 h 1577947"/>
              <a:gd name="connsiteX6" fmla="*/ 2961354 w 4613091"/>
              <a:gd name="connsiteY6" fmla="*/ 536547 h 1577947"/>
              <a:gd name="connsiteX7" fmla="*/ 3371481 w 4613091"/>
              <a:gd name="connsiteY7" fmla="*/ 1171547 h 1577947"/>
              <a:gd name="connsiteX8" fmla="*/ 3797300 w 4613091"/>
              <a:gd name="connsiteY8" fmla="*/ 1438247 h 1577947"/>
              <a:gd name="connsiteX9" fmla="*/ 4613091 w 4613091"/>
              <a:gd name="connsiteY9" fmla="*/ 1552547 h 1577947"/>
              <a:gd name="connsiteX0" fmla="*/ 0 w 4613091"/>
              <a:gd name="connsiteY0" fmla="*/ 1577947 h 1577947"/>
              <a:gd name="connsiteX1" fmla="*/ 635000 w 4613091"/>
              <a:gd name="connsiteY1" fmla="*/ 1095347 h 1577947"/>
              <a:gd name="connsiteX2" fmla="*/ 1079500 w 4613091"/>
              <a:gd name="connsiteY2" fmla="*/ 498447 h 1577947"/>
              <a:gd name="connsiteX3" fmla="*/ 1642609 w 4613091"/>
              <a:gd name="connsiteY3" fmla="*/ 98551 h 1577947"/>
              <a:gd name="connsiteX4" fmla="*/ 2180178 w 4613091"/>
              <a:gd name="connsiteY4" fmla="*/ 360 h 1577947"/>
              <a:gd name="connsiteX5" fmla="*/ 2579843 w 4613091"/>
              <a:gd name="connsiteY5" fmla="*/ 145201 h 1577947"/>
              <a:gd name="connsiteX6" fmla="*/ 2961354 w 4613091"/>
              <a:gd name="connsiteY6" fmla="*/ 536547 h 1577947"/>
              <a:gd name="connsiteX7" fmla="*/ 3371481 w 4613091"/>
              <a:gd name="connsiteY7" fmla="*/ 1171547 h 1577947"/>
              <a:gd name="connsiteX8" fmla="*/ 3797300 w 4613091"/>
              <a:gd name="connsiteY8" fmla="*/ 1438247 h 1577947"/>
              <a:gd name="connsiteX9" fmla="*/ 4613091 w 4613091"/>
              <a:gd name="connsiteY9" fmla="*/ 1552547 h 1577947"/>
              <a:gd name="connsiteX0" fmla="*/ 0 w 4613091"/>
              <a:gd name="connsiteY0" fmla="*/ 1577947 h 1577947"/>
              <a:gd name="connsiteX1" fmla="*/ 635000 w 4613091"/>
              <a:gd name="connsiteY1" fmla="*/ 1095347 h 1577947"/>
              <a:gd name="connsiteX2" fmla="*/ 1079500 w 4613091"/>
              <a:gd name="connsiteY2" fmla="*/ 498447 h 1577947"/>
              <a:gd name="connsiteX3" fmla="*/ 1642609 w 4613091"/>
              <a:gd name="connsiteY3" fmla="*/ 98551 h 1577947"/>
              <a:gd name="connsiteX4" fmla="*/ 2180178 w 4613091"/>
              <a:gd name="connsiteY4" fmla="*/ 360 h 1577947"/>
              <a:gd name="connsiteX5" fmla="*/ 2585353 w 4613091"/>
              <a:gd name="connsiteY5" fmla="*/ 136280 h 1577947"/>
              <a:gd name="connsiteX6" fmla="*/ 2961354 w 4613091"/>
              <a:gd name="connsiteY6" fmla="*/ 536547 h 1577947"/>
              <a:gd name="connsiteX7" fmla="*/ 3371481 w 4613091"/>
              <a:gd name="connsiteY7" fmla="*/ 1171547 h 1577947"/>
              <a:gd name="connsiteX8" fmla="*/ 3797300 w 4613091"/>
              <a:gd name="connsiteY8" fmla="*/ 1438247 h 1577947"/>
              <a:gd name="connsiteX9" fmla="*/ 4613091 w 4613091"/>
              <a:gd name="connsiteY9" fmla="*/ 1552547 h 1577947"/>
              <a:gd name="connsiteX0" fmla="*/ 0 w 4613091"/>
              <a:gd name="connsiteY0" fmla="*/ 1577947 h 1577947"/>
              <a:gd name="connsiteX1" fmla="*/ 635000 w 4613091"/>
              <a:gd name="connsiteY1" fmla="*/ 1095347 h 1577947"/>
              <a:gd name="connsiteX2" fmla="*/ 1079500 w 4613091"/>
              <a:gd name="connsiteY2" fmla="*/ 498447 h 1577947"/>
              <a:gd name="connsiteX3" fmla="*/ 1642609 w 4613091"/>
              <a:gd name="connsiteY3" fmla="*/ 98551 h 1577947"/>
              <a:gd name="connsiteX4" fmla="*/ 2180178 w 4613091"/>
              <a:gd name="connsiteY4" fmla="*/ 360 h 1577947"/>
              <a:gd name="connsiteX5" fmla="*/ 2585353 w 4613091"/>
              <a:gd name="connsiteY5" fmla="*/ 136280 h 1577947"/>
              <a:gd name="connsiteX6" fmla="*/ 2972376 w 4613091"/>
              <a:gd name="connsiteY6" fmla="*/ 541008 h 1577947"/>
              <a:gd name="connsiteX7" fmla="*/ 3371481 w 4613091"/>
              <a:gd name="connsiteY7" fmla="*/ 1171547 h 1577947"/>
              <a:gd name="connsiteX8" fmla="*/ 3797300 w 4613091"/>
              <a:gd name="connsiteY8" fmla="*/ 1438247 h 1577947"/>
              <a:gd name="connsiteX9" fmla="*/ 4613091 w 4613091"/>
              <a:gd name="connsiteY9" fmla="*/ 1552547 h 1577947"/>
              <a:gd name="connsiteX0" fmla="*/ 0 w 4624113"/>
              <a:gd name="connsiteY0" fmla="*/ 1577947 h 1577947"/>
              <a:gd name="connsiteX1" fmla="*/ 635000 w 4624113"/>
              <a:gd name="connsiteY1" fmla="*/ 1095347 h 1577947"/>
              <a:gd name="connsiteX2" fmla="*/ 1079500 w 4624113"/>
              <a:gd name="connsiteY2" fmla="*/ 498447 h 1577947"/>
              <a:gd name="connsiteX3" fmla="*/ 1642609 w 4624113"/>
              <a:gd name="connsiteY3" fmla="*/ 98551 h 1577947"/>
              <a:gd name="connsiteX4" fmla="*/ 2180178 w 4624113"/>
              <a:gd name="connsiteY4" fmla="*/ 360 h 1577947"/>
              <a:gd name="connsiteX5" fmla="*/ 2585353 w 4624113"/>
              <a:gd name="connsiteY5" fmla="*/ 136280 h 1577947"/>
              <a:gd name="connsiteX6" fmla="*/ 2972376 w 4624113"/>
              <a:gd name="connsiteY6" fmla="*/ 541008 h 1577947"/>
              <a:gd name="connsiteX7" fmla="*/ 3371481 w 4624113"/>
              <a:gd name="connsiteY7" fmla="*/ 1171547 h 1577947"/>
              <a:gd name="connsiteX8" fmla="*/ 3797300 w 4624113"/>
              <a:gd name="connsiteY8" fmla="*/ 1438247 h 1577947"/>
              <a:gd name="connsiteX9" fmla="*/ 4624113 w 4624113"/>
              <a:gd name="connsiteY9" fmla="*/ 1565929 h 1577947"/>
              <a:gd name="connsiteX0" fmla="*/ 0 w 4624113"/>
              <a:gd name="connsiteY0" fmla="*/ 1578105 h 1578105"/>
              <a:gd name="connsiteX1" fmla="*/ 635000 w 4624113"/>
              <a:gd name="connsiteY1" fmla="*/ 1095505 h 1578105"/>
              <a:gd name="connsiteX2" fmla="*/ 1057458 w 4624113"/>
              <a:gd name="connsiteY2" fmla="*/ 547671 h 1578105"/>
              <a:gd name="connsiteX3" fmla="*/ 1642609 w 4624113"/>
              <a:gd name="connsiteY3" fmla="*/ 98709 h 1578105"/>
              <a:gd name="connsiteX4" fmla="*/ 2180178 w 4624113"/>
              <a:gd name="connsiteY4" fmla="*/ 518 h 1578105"/>
              <a:gd name="connsiteX5" fmla="*/ 2585353 w 4624113"/>
              <a:gd name="connsiteY5" fmla="*/ 136438 h 1578105"/>
              <a:gd name="connsiteX6" fmla="*/ 2972376 w 4624113"/>
              <a:gd name="connsiteY6" fmla="*/ 541166 h 1578105"/>
              <a:gd name="connsiteX7" fmla="*/ 3371481 w 4624113"/>
              <a:gd name="connsiteY7" fmla="*/ 1171705 h 1578105"/>
              <a:gd name="connsiteX8" fmla="*/ 3797300 w 4624113"/>
              <a:gd name="connsiteY8" fmla="*/ 1438405 h 1578105"/>
              <a:gd name="connsiteX9" fmla="*/ 4624113 w 4624113"/>
              <a:gd name="connsiteY9" fmla="*/ 1566087 h 1578105"/>
              <a:gd name="connsiteX0" fmla="*/ 0 w 4624113"/>
              <a:gd name="connsiteY0" fmla="*/ 1578105 h 1578105"/>
              <a:gd name="connsiteX1" fmla="*/ 635000 w 4624113"/>
              <a:gd name="connsiteY1" fmla="*/ 1095505 h 1578105"/>
              <a:gd name="connsiteX2" fmla="*/ 1057458 w 4624113"/>
              <a:gd name="connsiteY2" fmla="*/ 547671 h 1578105"/>
              <a:gd name="connsiteX3" fmla="*/ 1642609 w 4624113"/>
              <a:gd name="connsiteY3" fmla="*/ 98709 h 1578105"/>
              <a:gd name="connsiteX4" fmla="*/ 2180178 w 4624113"/>
              <a:gd name="connsiteY4" fmla="*/ 518 h 1578105"/>
              <a:gd name="connsiteX5" fmla="*/ 2585353 w 4624113"/>
              <a:gd name="connsiteY5" fmla="*/ 136438 h 1578105"/>
              <a:gd name="connsiteX6" fmla="*/ 2972376 w 4624113"/>
              <a:gd name="connsiteY6" fmla="*/ 541166 h 1578105"/>
              <a:gd name="connsiteX7" fmla="*/ 3371481 w 4624113"/>
              <a:gd name="connsiteY7" fmla="*/ 1171705 h 1578105"/>
              <a:gd name="connsiteX8" fmla="*/ 3797300 w 4624113"/>
              <a:gd name="connsiteY8" fmla="*/ 1438405 h 1578105"/>
              <a:gd name="connsiteX9" fmla="*/ 4624113 w 4624113"/>
              <a:gd name="connsiteY9" fmla="*/ 1566087 h 1578105"/>
              <a:gd name="connsiteX0" fmla="*/ 0 w 4624113"/>
              <a:gd name="connsiteY0" fmla="*/ 1578187 h 1578187"/>
              <a:gd name="connsiteX1" fmla="*/ 635000 w 4624113"/>
              <a:gd name="connsiteY1" fmla="*/ 1095587 h 1578187"/>
              <a:gd name="connsiteX2" fmla="*/ 1078380 w 4624113"/>
              <a:gd name="connsiteY2" fmla="*/ 564686 h 1578187"/>
              <a:gd name="connsiteX3" fmla="*/ 1642609 w 4624113"/>
              <a:gd name="connsiteY3" fmla="*/ 98791 h 1578187"/>
              <a:gd name="connsiteX4" fmla="*/ 2180178 w 4624113"/>
              <a:gd name="connsiteY4" fmla="*/ 600 h 1578187"/>
              <a:gd name="connsiteX5" fmla="*/ 2585353 w 4624113"/>
              <a:gd name="connsiteY5" fmla="*/ 136520 h 1578187"/>
              <a:gd name="connsiteX6" fmla="*/ 2972376 w 4624113"/>
              <a:gd name="connsiteY6" fmla="*/ 541248 h 1578187"/>
              <a:gd name="connsiteX7" fmla="*/ 3371481 w 4624113"/>
              <a:gd name="connsiteY7" fmla="*/ 1171787 h 1578187"/>
              <a:gd name="connsiteX8" fmla="*/ 3797300 w 4624113"/>
              <a:gd name="connsiteY8" fmla="*/ 1438487 h 1578187"/>
              <a:gd name="connsiteX9" fmla="*/ 4624113 w 4624113"/>
              <a:gd name="connsiteY9" fmla="*/ 1566169 h 1578187"/>
              <a:gd name="connsiteX0" fmla="*/ 0 w 4624113"/>
              <a:gd name="connsiteY0" fmla="*/ 1578187 h 1578187"/>
              <a:gd name="connsiteX1" fmla="*/ 635000 w 4624113"/>
              <a:gd name="connsiteY1" fmla="*/ 1120987 h 1578187"/>
              <a:gd name="connsiteX2" fmla="*/ 1078380 w 4624113"/>
              <a:gd name="connsiteY2" fmla="*/ 564686 h 1578187"/>
              <a:gd name="connsiteX3" fmla="*/ 1642609 w 4624113"/>
              <a:gd name="connsiteY3" fmla="*/ 98791 h 1578187"/>
              <a:gd name="connsiteX4" fmla="*/ 2180178 w 4624113"/>
              <a:gd name="connsiteY4" fmla="*/ 600 h 1578187"/>
              <a:gd name="connsiteX5" fmla="*/ 2585353 w 4624113"/>
              <a:gd name="connsiteY5" fmla="*/ 136520 h 1578187"/>
              <a:gd name="connsiteX6" fmla="*/ 2972376 w 4624113"/>
              <a:gd name="connsiteY6" fmla="*/ 541248 h 1578187"/>
              <a:gd name="connsiteX7" fmla="*/ 3371481 w 4624113"/>
              <a:gd name="connsiteY7" fmla="*/ 1171787 h 1578187"/>
              <a:gd name="connsiteX8" fmla="*/ 3797300 w 4624113"/>
              <a:gd name="connsiteY8" fmla="*/ 1438487 h 1578187"/>
              <a:gd name="connsiteX9" fmla="*/ 4624113 w 4624113"/>
              <a:gd name="connsiteY9" fmla="*/ 1566169 h 1578187"/>
              <a:gd name="connsiteX0" fmla="*/ 0 w 4624113"/>
              <a:gd name="connsiteY0" fmla="*/ 1578187 h 1578187"/>
              <a:gd name="connsiteX1" fmla="*/ 635000 w 4624113"/>
              <a:gd name="connsiteY1" fmla="*/ 1120987 h 1578187"/>
              <a:gd name="connsiteX2" fmla="*/ 1078380 w 4624113"/>
              <a:gd name="connsiteY2" fmla="*/ 564686 h 1578187"/>
              <a:gd name="connsiteX3" fmla="*/ 1642609 w 4624113"/>
              <a:gd name="connsiteY3" fmla="*/ 98791 h 1578187"/>
              <a:gd name="connsiteX4" fmla="*/ 2180178 w 4624113"/>
              <a:gd name="connsiteY4" fmla="*/ 600 h 1578187"/>
              <a:gd name="connsiteX5" fmla="*/ 2585353 w 4624113"/>
              <a:gd name="connsiteY5" fmla="*/ 136520 h 1578187"/>
              <a:gd name="connsiteX6" fmla="*/ 2972376 w 4624113"/>
              <a:gd name="connsiteY6" fmla="*/ 541248 h 1578187"/>
              <a:gd name="connsiteX7" fmla="*/ 3371481 w 4624113"/>
              <a:gd name="connsiteY7" fmla="*/ 1171787 h 1578187"/>
              <a:gd name="connsiteX8" fmla="*/ 3797300 w 4624113"/>
              <a:gd name="connsiteY8" fmla="*/ 1438487 h 1578187"/>
              <a:gd name="connsiteX9" fmla="*/ 4624113 w 4624113"/>
              <a:gd name="connsiteY9" fmla="*/ 1566169 h 1578187"/>
              <a:gd name="connsiteX0" fmla="*/ 0 w 4624113"/>
              <a:gd name="connsiteY0" fmla="*/ 1578187 h 1578187"/>
              <a:gd name="connsiteX1" fmla="*/ 635000 w 4624113"/>
              <a:gd name="connsiteY1" fmla="*/ 1120987 h 1578187"/>
              <a:gd name="connsiteX2" fmla="*/ 1078380 w 4624113"/>
              <a:gd name="connsiteY2" fmla="*/ 564686 h 1578187"/>
              <a:gd name="connsiteX3" fmla="*/ 1642609 w 4624113"/>
              <a:gd name="connsiteY3" fmla="*/ 98791 h 1578187"/>
              <a:gd name="connsiteX4" fmla="*/ 2180178 w 4624113"/>
              <a:gd name="connsiteY4" fmla="*/ 600 h 1578187"/>
              <a:gd name="connsiteX5" fmla="*/ 2585353 w 4624113"/>
              <a:gd name="connsiteY5" fmla="*/ 136520 h 1578187"/>
              <a:gd name="connsiteX6" fmla="*/ 2972376 w 4624113"/>
              <a:gd name="connsiteY6" fmla="*/ 541248 h 1578187"/>
              <a:gd name="connsiteX7" fmla="*/ 3371481 w 4624113"/>
              <a:gd name="connsiteY7" fmla="*/ 1171787 h 1578187"/>
              <a:gd name="connsiteX8" fmla="*/ 3797300 w 4624113"/>
              <a:gd name="connsiteY8" fmla="*/ 1438487 h 1578187"/>
              <a:gd name="connsiteX9" fmla="*/ 4624113 w 4624113"/>
              <a:gd name="connsiteY9" fmla="*/ 1566169 h 1578187"/>
              <a:gd name="connsiteX0" fmla="*/ 0 w 4624113"/>
              <a:gd name="connsiteY0" fmla="*/ 1578071 h 1578071"/>
              <a:gd name="connsiteX1" fmla="*/ 635000 w 4624113"/>
              <a:gd name="connsiteY1" fmla="*/ 1120871 h 1578071"/>
              <a:gd name="connsiteX2" fmla="*/ 1078380 w 4624113"/>
              <a:gd name="connsiteY2" fmla="*/ 564570 h 1578071"/>
              <a:gd name="connsiteX3" fmla="*/ 1642609 w 4624113"/>
              <a:gd name="connsiteY3" fmla="*/ 98675 h 1578071"/>
              <a:gd name="connsiteX4" fmla="*/ 2180178 w 4624113"/>
              <a:gd name="connsiteY4" fmla="*/ 484 h 1578071"/>
              <a:gd name="connsiteX5" fmla="*/ 2585353 w 4624113"/>
              <a:gd name="connsiteY5" fmla="*/ 136404 h 1578071"/>
              <a:gd name="connsiteX6" fmla="*/ 2972376 w 4624113"/>
              <a:gd name="connsiteY6" fmla="*/ 541132 h 1578071"/>
              <a:gd name="connsiteX7" fmla="*/ 3371481 w 4624113"/>
              <a:gd name="connsiteY7" fmla="*/ 1171671 h 1578071"/>
              <a:gd name="connsiteX8" fmla="*/ 3797300 w 4624113"/>
              <a:gd name="connsiteY8" fmla="*/ 1438371 h 1578071"/>
              <a:gd name="connsiteX9" fmla="*/ 4624113 w 4624113"/>
              <a:gd name="connsiteY9" fmla="*/ 1566053 h 1578071"/>
              <a:gd name="connsiteX0" fmla="*/ 0 w 4624113"/>
              <a:gd name="connsiteY0" fmla="*/ 1578071 h 1578071"/>
              <a:gd name="connsiteX1" fmla="*/ 635000 w 4624113"/>
              <a:gd name="connsiteY1" fmla="*/ 1120871 h 1578071"/>
              <a:gd name="connsiteX2" fmla="*/ 1078380 w 4624113"/>
              <a:gd name="connsiteY2" fmla="*/ 564570 h 1578071"/>
              <a:gd name="connsiteX3" fmla="*/ 1642609 w 4624113"/>
              <a:gd name="connsiteY3" fmla="*/ 98675 h 1578071"/>
              <a:gd name="connsiteX4" fmla="*/ 2180178 w 4624113"/>
              <a:gd name="connsiteY4" fmla="*/ 484 h 1578071"/>
              <a:gd name="connsiteX5" fmla="*/ 2585353 w 4624113"/>
              <a:gd name="connsiteY5" fmla="*/ 136404 h 1578071"/>
              <a:gd name="connsiteX6" fmla="*/ 2972376 w 4624113"/>
              <a:gd name="connsiteY6" fmla="*/ 541132 h 1578071"/>
              <a:gd name="connsiteX7" fmla="*/ 3371481 w 4624113"/>
              <a:gd name="connsiteY7" fmla="*/ 1171671 h 1578071"/>
              <a:gd name="connsiteX8" fmla="*/ 3797300 w 4624113"/>
              <a:gd name="connsiteY8" fmla="*/ 1438371 h 1578071"/>
              <a:gd name="connsiteX9" fmla="*/ 4624113 w 4624113"/>
              <a:gd name="connsiteY9" fmla="*/ 1566053 h 1578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24113" h="1578071">
                <a:moveTo>
                  <a:pt x="0" y="1578071"/>
                </a:moveTo>
                <a:cubicBezTo>
                  <a:pt x="383116" y="1451071"/>
                  <a:pt x="470961" y="1315188"/>
                  <a:pt x="635000" y="1120871"/>
                </a:cubicBezTo>
                <a:cubicBezTo>
                  <a:pt x="799039" y="926554"/>
                  <a:pt x="915676" y="739170"/>
                  <a:pt x="1078380" y="564570"/>
                </a:cubicBezTo>
                <a:cubicBezTo>
                  <a:pt x="1241084" y="389970"/>
                  <a:pt x="1453746" y="188456"/>
                  <a:pt x="1642609" y="98675"/>
                </a:cubicBezTo>
                <a:cubicBezTo>
                  <a:pt x="1831472" y="8894"/>
                  <a:pt x="2023972" y="-2830"/>
                  <a:pt x="2180178" y="484"/>
                </a:cubicBezTo>
                <a:cubicBezTo>
                  <a:pt x="2336384" y="3798"/>
                  <a:pt x="2453320" y="46296"/>
                  <a:pt x="2585353" y="136404"/>
                </a:cubicBezTo>
                <a:cubicBezTo>
                  <a:pt x="2717386" y="226512"/>
                  <a:pt x="2841355" y="368588"/>
                  <a:pt x="2972376" y="541132"/>
                </a:cubicBezTo>
                <a:cubicBezTo>
                  <a:pt x="3103397" y="713676"/>
                  <a:pt x="3233994" y="1022131"/>
                  <a:pt x="3371481" y="1171671"/>
                </a:cubicBezTo>
                <a:cubicBezTo>
                  <a:pt x="3508968" y="1321211"/>
                  <a:pt x="3588528" y="1372641"/>
                  <a:pt x="3797300" y="1438371"/>
                </a:cubicBezTo>
                <a:cubicBezTo>
                  <a:pt x="4006072" y="1504101"/>
                  <a:pt x="4505580" y="1566053"/>
                  <a:pt x="4624113" y="1566053"/>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2917" tIns="16458" rIns="32917" bIns="16458" rtlCol="0" anchor="ctr"/>
          <a:lstStyle/>
          <a:p>
            <a:pPr algn="ctr" defTabSz="329175" fontAlgn="auto">
              <a:spcBef>
                <a:spcPts val="0"/>
              </a:spcBef>
              <a:spcAft>
                <a:spcPts val="0"/>
              </a:spcAft>
            </a:pPr>
            <a:endParaRPr lang="en-US" sz="600" b="0" dirty="0">
              <a:solidFill>
                <a:prstClr val="white"/>
              </a:solidFill>
              <a:latin typeface="Calibri"/>
            </a:endParaRPr>
          </a:p>
        </p:txBody>
      </p:sp>
      <p:sp>
        <p:nvSpPr>
          <p:cNvPr id="57" name="Freeform 56"/>
          <p:cNvSpPr/>
          <p:nvPr/>
        </p:nvSpPr>
        <p:spPr>
          <a:xfrm rot="16200000">
            <a:off x="3383436" y="3567243"/>
            <a:ext cx="522906" cy="179049"/>
          </a:xfrm>
          <a:custGeom>
            <a:avLst/>
            <a:gdLst>
              <a:gd name="connsiteX0" fmla="*/ 0 w 6604000"/>
              <a:gd name="connsiteY0" fmla="*/ 1651474 h 1893352"/>
              <a:gd name="connsiteX1" fmla="*/ 1054100 w 6604000"/>
              <a:gd name="connsiteY1" fmla="*/ 1194274 h 1893352"/>
              <a:gd name="connsiteX2" fmla="*/ 1727200 w 6604000"/>
              <a:gd name="connsiteY2" fmla="*/ 432274 h 1893352"/>
              <a:gd name="connsiteX3" fmla="*/ 2273300 w 6604000"/>
              <a:gd name="connsiteY3" fmla="*/ 25874 h 1893352"/>
              <a:gd name="connsiteX4" fmla="*/ 3365500 w 6604000"/>
              <a:gd name="connsiteY4" fmla="*/ 152874 h 1893352"/>
              <a:gd name="connsiteX5" fmla="*/ 3911600 w 6604000"/>
              <a:gd name="connsiteY5" fmla="*/ 1054574 h 1893352"/>
              <a:gd name="connsiteX6" fmla="*/ 4178300 w 6604000"/>
              <a:gd name="connsiteY6" fmla="*/ 1562574 h 1893352"/>
              <a:gd name="connsiteX7" fmla="*/ 4889500 w 6604000"/>
              <a:gd name="connsiteY7" fmla="*/ 1689574 h 1893352"/>
              <a:gd name="connsiteX8" fmla="*/ 5194300 w 6604000"/>
              <a:gd name="connsiteY8" fmla="*/ 1664174 h 1893352"/>
              <a:gd name="connsiteX9" fmla="*/ 5473700 w 6604000"/>
              <a:gd name="connsiteY9" fmla="*/ 1676874 h 1893352"/>
              <a:gd name="connsiteX10" fmla="*/ 5905500 w 6604000"/>
              <a:gd name="connsiteY10" fmla="*/ 1664174 h 1893352"/>
              <a:gd name="connsiteX11" fmla="*/ 5016500 w 6604000"/>
              <a:gd name="connsiteY11" fmla="*/ 1892774 h 1893352"/>
              <a:gd name="connsiteX12" fmla="*/ 6235700 w 6604000"/>
              <a:gd name="connsiteY12" fmla="*/ 1727674 h 1893352"/>
              <a:gd name="connsiteX13" fmla="*/ 6604000 w 6604000"/>
              <a:gd name="connsiteY13" fmla="*/ 1664174 h 1893352"/>
              <a:gd name="connsiteX0" fmla="*/ 0 w 6604000"/>
              <a:gd name="connsiteY0" fmla="*/ 1651474 h 1893352"/>
              <a:gd name="connsiteX1" fmla="*/ 1054100 w 6604000"/>
              <a:gd name="connsiteY1" fmla="*/ 1194274 h 1893352"/>
              <a:gd name="connsiteX2" fmla="*/ 1727200 w 6604000"/>
              <a:gd name="connsiteY2" fmla="*/ 432274 h 1893352"/>
              <a:gd name="connsiteX3" fmla="*/ 2273300 w 6604000"/>
              <a:gd name="connsiteY3" fmla="*/ 25874 h 1893352"/>
              <a:gd name="connsiteX4" fmla="*/ 3365500 w 6604000"/>
              <a:gd name="connsiteY4" fmla="*/ 152874 h 1893352"/>
              <a:gd name="connsiteX5" fmla="*/ 3911600 w 6604000"/>
              <a:gd name="connsiteY5" fmla="*/ 1054574 h 1893352"/>
              <a:gd name="connsiteX6" fmla="*/ 4178300 w 6604000"/>
              <a:gd name="connsiteY6" fmla="*/ 1562574 h 1893352"/>
              <a:gd name="connsiteX7" fmla="*/ 4889500 w 6604000"/>
              <a:gd name="connsiteY7" fmla="*/ 1689574 h 1893352"/>
              <a:gd name="connsiteX8" fmla="*/ 5194300 w 6604000"/>
              <a:gd name="connsiteY8" fmla="*/ 1664174 h 1893352"/>
              <a:gd name="connsiteX9" fmla="*/ 5473700 w 6604000"/>
              <a:gd name="connsiteY9" fmla="*/ 1676874 h 1893352"/>
              <a:gd name="connsiteX10" fmla="*/ 5905500 w 6604000"/>
              <a:gd name="connsiteY10" fmla="*/ 1664174 h 1893352"/>
              <a:gd name="connsiteX11" fmla="*/ 5016500 w 6604000"/>
              <a:gd name="connsiteY11" fmla="*/ 1892774 h 1893352"/>
              <a:gd name="connsiteX12" fmla="*/ 6235700 w 6604000"/>
              <a:gd name="connsiteY12" fmla="*/ 1727674 h 1893352"/>
              <a:gd name="connsiteX13" fmla="*/ 6604000 w 6604000"/>
              <a:gd name="connsiteY13" fmla="*/ 1664174 h 1893352"/>
              <a:gd name="connsiteX0" fmla="*/ 0 w 6540500"/>
              <a:gd name="connsiteY0" fmla="*/ 1651474 h 1893255"/>
              <a:gd name="connsiteX1" fmla="*/ 1054100 w 6540500"/>
              <a:gd name="connsiteY1" fmla="*/ 1194274 h 1893255"/>
              <a:gd name="connsiteX2" fmla="*/ 1727200 w 6540500"/>
              <a:gd name="connsiteY2" fmla="*/ 432274 h 1893255"/>
              <a:gd name="connsiteX3" fmla="*/ 2273300 w 6540500"/>
              <a:gd name="connsiteY3" fmla="*/ 25874 h 1893255"/>
              <a:gd name="connsiteX4" fmla="*/ 3365500 w 6540500"/>
              <a:gd name="connsiteY4" fmla="*/ 152874 h 1893255"/>
              <a:gd name="connsiteX5" fmla="*/ 3911600 w 6540500"/>
              <a:gd name="connsiteY5" fmla="*/ 1054574 h 1893255"/>
              <a:gd name="connsiteX6" fmla="*/ 4178300 w 6540500"/>
              <a:gd name="connsiteY6" fmla="*/ 1562574 h 1893255"/>
              <a:gd name="connsiteX7" fmla="*/ 4889500 w 6540500"/>
              <a:gd name="connsiteY7" fmla="*/ 1689574 h 1893255"/>
              <a:gd name="connsiteX8" fmla="*/ 5194300 w 6540500"/>
              <a:gd name="connsiteY8" fmla="*/ 1664174 h 1893255"/>
              <a:gd name="connsiteX9" fmla="*/ 5473700 w 6540500"/>
              <a:gd name="connsiteY9" fmla="*/ 1676874 h 1893255"/>
              <a:gd name="connsiteX10" fmla="*/ 5905500 w 6540500"/>
              <a:gd name="connsiteY10" fmla="*/ 1664174 h 1893255"/>
              <a:gd name="connsiteX11" fmla="*/ 5016500 w 6540500"/>
              <a:gd name="connsiteY11" fmla="*/ 1892774 h 1893255"/>
              <a:gd name="connsiteX12" fmla="*/ 6235700 w 6540500"/>
              <a:gd name="connsiteY12" fmla="*/ 1727674 h 1893255"/>
              <a:gd name="connsiteX13" fmla="*/ 6540500 w 6540500"/>
              <a:gd name="connsiteY13" fmla="*/ 1841974 h 1893255"/>
              <a:gd name="connsiteX0" fmla="*/ 0 w 6540500"/>
              <a:gd name="connsiteY0" fmla="*/ 1651474 h 1893387"/>
              <a:gd name="connsiteX1" fmla="*/ 1054100 w 6540500"/>
              <a:gd name="connsiteY1" fmla="*/ 1194274 h 1893387"/>
              <a:gd name="connsiteX2" fmla="*/ 1727200 w 6540500"/>
              <a:gd name="connsiteY2" fmla="*/ 432274 h 1893387"/>
              <a:gd name="connsiteX3" fmla="*/ 2273300 w 6540500"/>
              <a:gd name="connsiteY3" fmla="*/ 25874 h 1893387"/>
              <a:gd name="connsiteX4" fmla="*/ 3365500 w 6540500"/>
              <a:gd name="connsiteY4" fmla="*/ 152874 h 1893387"/>
              <a:gd name="connsiteX5" fmla="*/ 3911600 w 6540500"/>
              <a:gd name="connsiteY5" fmla="*/ 1054574 h 1893387"/>
              <a:gd name="connsiteX6" fmla="*/ 4178300 w 6540500"/>
              <a:gd name="connsiteY6" fmla="*/ 1562574 h 1893387"/>
              <a:gd name="connsiteX7" fmla="*/ 4889500 w 6540500"/>
              <a:gd name="connsiteY7" fmla="*/ 1689574 h 1893387"/>
              <a:gd name="connsiteX8" fmla="*/ 5194300 w 6540500"/>
              <a:gd name="connsiteY8" fmla="*/ 1664174 h 1893387"/>
              <a:gd name="connsiteX9" fmla="*/ 5473700 w 6540500"/>
              <a:gd name="connsiteY9" fmla="*/ 1676874 h 1893387"/>
              <a:gd name="connsiteX10" fmla="*/ 5905500 w 6540500"/>
              <a:gd name="connsiteY10" fmla="*/ 1664174 h 1893387"/>
              <a:gd name="connsiteX11" fmla="*/ 5016500 w 6540500"/>
              <a:gd name="connsiteY11" fmla="*/ 1892774 h 1893387"/>
              <a:gd name="connsiteX12" fmla="*/ 6235700 w 6540500"/>
              <a:gd name="connsiteY12" fmla="*/ 1727674 h 1893387"/>
              <a:gd name="connsiteX13" fmla="*/ 6540500 w 6540500"/>
              <a:gd name="connsiteY13" fmla="*/ 1841974 h 1893387"/>
              <a:gd name="connsiteX0" fmla="*/ 0 w 6540500"/>
              <a:gd name="connsiteY0" fmla="*/ 1636081 h 1877994"/>
              <a:gd name="connsiteX1" fmla="*/ 1054100 w 6540500"/>
              <a:gd name="connsiteY1" fmla="*/ 1178881 h 1877994"/>
              <a:gd name="connsiteX2" fmla="*/ 1727200 w 6540500"/>
              <a:gd name="connsiteY2" fmla="*/ 416881 h 1877994"/>
              <a:gd name="connsiteX3" fmla="*/ 2273300 w 6540500"/>
              <a:gd name="connsiteY3" fmla="*/ 10481 h 1877994"/>
              <a:gd name="connsiteX4" fmla="*/ 3276600 w 6540500"/>
              <a:gd name="connsiteY4" fmla="*/ 200981 h 1877994"/>
              <a:gd name="connsiteX5" fmla="*/ 3911600 w 6540500"/>
              <a:gd name="connsiteY5" fmla="*/ 1039181 h 1877994"/>
              <a:gd name="connsiteX6" fmla="*/ 4178300 w 6540500"/>
              <a:gd name="connsiteY6" fmla="*/ 1547181 h 1877994"/>
              <a:gd name="connsiteX7" fmla="*/ 4889500 w 6540500"/>
              <a:gd name="connsiteY7" fmla="*/ 1674181 h 1877994"/>
              <a:gd name="connsiteX8" fmla="*/ 5194300 w 6540500"/>
              <a:gd name="connsiteY8" fmla="*/ 1648781 h 1877994"/>
              <a:gd name="connsiteX9" fmla="*/ 5473700 w 6540500"/>
              <a:gd name="connsiteY9" fmla="*/ 1661481 h 1877994"/>
              <a:gd name="connsiteX10" fmla="*/ 5905500 w 6540500"/>
              <a:gd name="connsiteY10" fmla="*/ 1648781 h 1877994"/>
              <a:gd name="connsiteX11" fmla="*/ 5016500 w 6540500"/>
              <a:gd name="connsiteY11" fmla="*/ 1877381 h 1877994"/>
              <a:gd name="connsiteX12" fmla="*/ 6235700 w 6540500"/>
              <a:gd name="connsiteY12" fmla="*/ 1712281 h 1877994"/>
              <a:gd name="connsiteX13" fmla="*/ 6540500 w 6540500"/>
              <a:gd name="connsiteY13" fmla="*/ 1826581 h 1877994"/>
              <a:gd name="connsiteX0" fmla="*/ 0 w 6540500"/>
              <a:gd name="connsiteY0" fmla="*/ 1580992 h 1822905"/>
              <a:gd name="connsiteX1" fmla="*/ 1054100 w 6540500"/>
              <a:gd name="connsiteY1" fmla="*/ 1123792 h 1822905"/>
              <a:gd name="connsiteX2" fmla="*/ 1727200 w 6540500"/>
              <a:gd name="connsiteY2" fmla="*/ 361792 h 1822905"/>
              <a:gd name="connsiteX3" fmla="*/ 2298700 w 6540500"/>
              <a:gd name="connsiteY3" fmla="*/ 18892 h 1822905"/>
              <a:gd name="connsiteX4" fmla="*/ 3276600 w 6540500"/>
              <a:gd name="connsiteY4" fmla="*/ 145892 h 1822905"/>
              <a:gd name="connsiteX5" fmla="*/ 3911600 w 6540500"/>
              <a:gd name="connsiteY5" fmla="*/ 984092 h 1822905"/>
              <a:gd name="connsiteX6" fmla="*/ 4178300 w 6540500"/>
              <a:gd name="connsiteY6" fmla="*/ 1492092 h 1822905"/>
              <a:gd name="connsiteX7" fmla="*/ 4889500 w 6540500"/>
              <a:gd name="connsiteY7" fmla="*/ 1619092 h 1822905"/>
              <a:gd name="connsiteX8" fmla="*/ 5194300 w 6540500"/>
              <a:gd name="connsiteY8" fmla="*/ 1593692 h 1822905"/>
              <a:gd name="connsiteX9" fmla="*/ 5473700 w 6540500"/>
              <a:gd name="connsiteY9" fmla="*/ 1606392 h 1822905"/>
              <a:gd name="connsiteX10" fmla="*/ 5905500 w 6540500"/>
              <a:gd name="connsiteY10" fmla="*/ 1593692 h 1822905"/>
              <a:gd name="connsiteX11" fmla="*/ 5016500 w 6540500"/>
              <a:gd name="connsiteY11" fmla="*/ 1822292 h 1822905"/>
              <a:gd name="connsiteX12" fmla="*/ 6235700 w 6540500"/>
              <a:gd name="connsiteY12" fmla="*/ 1657192 h 1822905"/>
              <a:gd name="connsiteX13" fmla="*/ 6540500 w 6540500"/>
              <a:gd name="connsiteY13" fmla="*/ 1771492 h 1822905"/>
              <a:gd name="connsiteX0" fmla="*/ 0 w 6540500"/>
              <a:gd name="connsiteY0" fmla="*/ 1580992 h 1822905"/>
              <a:gd name="connsiteX1" fmla="*/ 1231900 w 6540500"/>
              <a:gd name="connsiteY1" fmla="*/ 1225392 h 1822905"/>
              <a:gd name="connsiteX2" fmla="*/ 1727200 w 6540500"/>
              <a:gd name="connsiteY2" fmla="*/ 361792 h 1822905"/>
              <a:gd name="connsiteX3" fmla="*/ 2298700 w 6540500"/>
              <a:gd name="connsiteY3" fmla="*/ 18892 h 1822905"/>
              <a:gd name="connsiteX4" fmla="*/ 3276600 w 6540500"/>
              <a:gd name="connsiteY4" fmla="*/ 145892 h 1822905"/>
              <a:gd name="connsiteX5" fmla="*/ 3911600 w 6540500"/>
              <a:gd name="connsiteY5" fmla="*/ 984092 h 1822905"/>
              <a:gd name="connsiteX6" fmla="*/ 4178300 w 6540500"/>
              <a:gd name="connsiteY6" fmla="*/ 1492092 h 1822905"/>
              <a:gd name="connsiteX7" fmla="*/ 4889500 w 6540500"/>
              <a:gd name="connsiteY7" fmla="*/ 1619092 h 1822905"/>
              <a:gd name="connsiteX8" fmla="*/ 5194300 w 6540500"/>
              <a:gd name="connsiteY8" fmla="*/ 1593692 h 1822905"/>
              <a:gd name="connsiteX9" fmla="*/ 5473700 w 6540500"/>
              <a:gd name="connsiteY9" fmla="*/ 1606392 h 1822905"/>
              <a:gd name="connsiteX10" fmla="*/ 5905500 w 6540500"/>
              <a:gd name="connsiteY10" fmla="*/ 1593692 h 1822905"/>
              <a:gd name="connsiteX11" fmla="*/ 5016500 w 6540500"/>
              <a:gd name="connsiteY11" fmla="*/ 1822292 h 1822905"/>
              <a:gd name="connsiteX12" fmla="*/ 6235700 w 6540500"/>
              <a:gd name="connsiteY12" fmla="*/ 1657192 h 1822905"/>
              <a:gd name="connsiteX13" fmla="*/ 6540500 w 6540500"/>
              <a:gd name="connsiteY13" fmla="*/ 1771492 h 1822905"/>
              <a:gd name="connsiteX0" fmla="*/ 0 w 6540500"/>
              <a:gd name="connsiteY0" fmla="*/ 1584747 h 1826660"/>
              <a:gd name="connsiteX1" fmla="*/ 1231900 w 6540500"/>
              <a:gd name="connsiteY1" fmla="*/ 1229147 h 1826660"/>
              <a:gd name="connsiteX2" fmla="*/ 1752600 w 6540500"/>
              <a:gd name="connsiteY2" fmla="*/ 416347 h 1826660"/>
              <a:gd name="connsiteX3" fmla="*/ 2298700 w 6540500"/>
              <a:gd name="connsiteY3" fmla="*/ 22647 h 1826660"/>
              <a:gd name="connsiteX4" fmla="*/ 3276600 w 6540500"/>
              <a:gd name="connsiteY4" fmla="*/ 149647 h 1826660"/>
              <a:gd name="connsiteX5" fmla="*/ 3911600 w 6540500"/>
              <a:gd name="connsiteY5" fmla="*/ 987847 h 1826660"/>
              <a:gd name="connsiteX6" fmla="*/ 4178300 w 6540500"/>
              <a:gd name="connsiteY6" fmla="*/ 1495847 h 1826660"/>
              <a:gd name="connsiteX7" fmla="*/ 4889500 w 6540500"/>
              <a:gd name="connsiteY7" fmla="*/ 1622847 h 1826660"/>
              <a:gd name="connsiteX8" fmla="*/ 5194300 w 6540500"/>
              <a:gd name="connsiteY8" fmla="*/ 1597447 h 1826660"/>
              <a:gd name="connsiteX9" fmla="*/ 5473700 w 6540500"/>
              <a:gd name="connsiteY9" fmla="*/ 1610147 h 1826660"/>
              <a:gd name="connsiteX10" fmla="*/ 5905500 w 6540500"/>
              <a:gd name="connsiteY10" fmla="*/ 1597447 h 1826660"/>
              <a:gd name="connsiteX11" fmla="*/ 5016500 w 6540500"/>
              <a:gd name="connsiteY11" fmla="*/ 1826047 h 1826660"/>
              <a:gd name="connsiteX12" fmla="*/ 6235700 w 6540500"/>
              <a:gd name="connsiteY12" fmla="*/ 1660947 h 1826660"/>
              <a:gd name="connsiteX13" fmla="*/ 6540500 w 6540500"/>
              <a:gd name="connsiteY13" fmla="*/ 1775247 h 1826660"/>
              <a:gd name="connsiteX0" fmla="*/ 0 w 6540500"/>
              <a:gd name="connsiteY0" fmla="*/ 1565068 h 1806981"/>
              <a:gd name="connsiteX1" fmla="*/ 1231900 w 6540500"/>
              <a:gd name="connsiteY1" fmla="*/ 1209468 h 1806981"/>
              <a:gd name="connsiteX2" fmla="*/ 1752600 w 6540500"/>
              <a:gd name="connsiteY2" fmla="*/ 396668 h 1806981"/>
              <a:gd name="connsiteX3" fmla="*/ 2298700 w 6540500"/>
              <a:gd name="connsiteY3" fmla="*/ 2968 h 1806981"/>
              <a:gd name="connsiteX4" fmla="*/ 2717800 w 6540500"/>
              <a:gd name="connsiteY4" fmla="*/ 256968 h 1806981"/>
              <a:gd name="connsiteX5" fmla="*/ 3911600 w 6540500"/>
              <a:gd name="connsiteY5" fmla="*/ 968168 h 1806981"/>
              <a:gd name="connsiteX6" fmla="*/ 4178300 w 6540500"/>
              <a:gd name="connsiteY6" fmla="*/ 1476168 h 1806981"/>
              <a:gd name="connsiteX7" fmla="*/ 4889500 w 6540500"/>
              <a:gd name="connsiteY7" fmla="*/ 1603168 h 1806981"/>
              <a:gd name="connsiteX8" fmla="*/ 5194300 w 6540500"/>
              <a:gd name="connsiteY8" fmla="*/ 1577768 h 1806981"/>
              <a:gd name="connsiteX9" fmla="*/ 5473700 w 6540500"/>
              <a:gd name="connsiteY9" fmla="*/ 1590468 h 1806981"/>
              <a:gd name="connsiteX10" fmla="*/ 5905500 w 6540500"/>
              <a:gd name="connsiteY10" fmla="*/ 1577768 h 1806981"/>
              <a:gd name="connsiteX11" fmla="*/ 5016500 w 6540500"/>
              <a:gd name="connsiteY11" fmla="*/ 1806368 h 1806981"/>
              <a:gd name="connsiteX12" fmla="*/ 6235700 w 6540500"/>
              <a:gd name="connsiteY12" fmla="*/ 1641268 h 1806981"/>
              <a:gd name="connsiteX13" fmla="*/ 6540500 w 6540500"/>
              <a:gd name="connsiteY13" fmla="*/ 1755568 h 1806981"/>
              <a:gd name="connsiteX0" fmla="*/ 0 w 6540500"/>
              <a:gd name="connsiteY0" fmla="*/ 1565068 h 1806981"/>
              <a:gd name="connsiteX1" fmla="*/ 1231900 w 6540500"/>
              <a:gd name="connsiteY1" fmla="*/ 1209468 h 1806981"/>
              <a:gd name="connsiteX2" fmla="*/ 1752600 w 6540500"/>
              <a:gd name="connsiteY2" fmla="*/ 396668 h 1806981"/>
              <a:gd name="connsiteX3" fmla="*/ 2298700 w 6540500"/>
              <a:gd name="connsiteY3" fmla="*/ 2968 h 1806981"/>
              <a:gd name="connsiteX4" fmla="*/ 2844800 w 6540500"/>
              <a:gd name="connsiteY4" fmla="*/ 256968 h 1806981"/>
              <a:gd name="connsiteX5" fmla="*/ 3911600 w 6540500"/>
              <a:gd name="connsiteY5" fmla="*/ 968168 h 1806981"/>
              <a:gd name="connsiteX6" fmla="*/ 4178300 w 6540500"/>
              <a:gd name="connsiteY6" fmla="*/ 1476168 h 1806981"/>
              <a:gd name="connsiteX7" fmla="*/ 4889500 w 6540500"/>
              <a:gd name="connsiteY7" fmla="*/ 1603168 h 1806981"/>
              <a:gd name="connsiteX8" fmla="*/ 5194300 w 6540500"/>
              <a:gd name="connsiteY8" fmla="*/ 1577768 h 1806981"/>
              <a:gd name="connsiteX9" fmla="*/ 5473700 w 6540500"/>
              <a:gd name="connsiteY9" fmla="*/ 1590468 h 1806981"/>
              <a:gd name="connsiteX10" fmla="*/ 5905500 w 6540500"/>
              <a:gd name="connsiteY10" fmla="*/ 1577768 h 1806981"/>
              <a:gd name="connsiteX11" fmla="*/ 5016500 w 6540500"/>
              <a:gd name="connsiteY11" fmla="*/ 1806368 h 1806981"/>
              <a:gd name="connsiteX12" fmla="*/ 6235700 w 6540500"/>
              <a:gd name="connsiteY12" fmla="*/ 1641268 h 1806981"/>
              <a:gd name="connsiteX13" fmla="*/ 6540500 w 6540500"/>
              <a:gd name="connsiteY13" fmla="*/ 1755568 h 1806981"/>
              <a:gd name="connsiteX0" fmla="*/ 0 w 6540500"/>
              <a:gd name="connsiteY0" fmla="*/ 1569309 h 1811222"/>
              <a:gd name="connsiteX1" fmla="*/ 1231900 w 6540500"/>
              <a:gd name="connsiteY1" fmla="*/ 1213709 h 1811222"/>
              <a:gd name="connsiteX2" fmla="*/ 1752600 w 6540500"/>
              <a:gd name="connsiteY2" fmla="*/ 400909 h 1811222"/>
              <a:gd name="connsiteX3" fmla="*/ 2298700 w 6540500"/>
              <a:gd name="connsiteY3" fmla="*/ 7209 h 1811222"/>
              <a:gd name="connsiteX4" fmla="*/ 2882900 w 6540500"/>
              <a:gd name="connsiteY4" fmla="*/ 210409 h 1811222"/>
              <a:gd name="connsiteX5" fmla="*/ 3911600 w 6540500"/>
              <a:gd name="connsiteY5" fmla="*/ 972409 h 1811222"/>
              <a:gd name="connsiteX6" fmla="*/ 4178300 w 6540500"/>
              <a:gd name="connsiteY6" fmla="*/ 1480409 h 1811222"/>
              <a:gd name="connsiteX7" fmla="*/ 4889500 w 6540500"/>
              <a:gd name="connsiteY7" fmla="*/ 1607409 h 1811222"/>
              <a:gd name="connsiteX8" fmla="*/ 5194300 w 6540500"/>
              <a:gd name="connsiteY8" fmla="*/ 1582009 h 1811222"/>
              <a:gd name="connsiteX9" fmla="*/ 5473700 w 6540500"/>
              <a:gd name="connsiteY9" fmla="*/ 1594709 h 1811222"/>
              <a:gd name="connsiteX10" fmla="*/ 5905500 w 6540500"/>
              <a:gd name="connsiteY10" fmla="*/ 1582009 h 1811222"/>
              <a:gd name="connsiteX11" fmla="*/ 5016500 w 6540500"/>
              <a:gd name="connsiteY11" fmla="*/ 1810609 h 1811222"/>
              <a:gd name="connsiteX12" fmla="*/ 6235700 w 6540500"/>
              <a:gd name="connsiteY12" fmla="*/ 1645509 h 1811222"/>
              <a:gd name="connsiteX13" fmla="*/ 6540500 w 6540500"/>
              <a:gd name="connsiteY13" fmla="*/ 1759809 h 1811222"/>
              <a:gd name="connsiteX0" fmla="*/ 0 w 6540500"/>
              <a:gd name="connsiteY0" fmla="*/ 1566755 h 1808668"/>
              <a:gd name="connsiteX1" fmla="*/ 1231900 w 6540500"/>
              <a:gd name="connsiteY1" fmla="*/ 1211155 h 1808668"/>
              <a:gd name="connsiteX2" fmla="*/ 1752600 w 6540500"/>
              <a:gd name="connsiteY2" fmla="*/ 398355 h 1808668"/>
              <a:gd name="connsiteX3" fmla="*/ 2298700 w 6540500"/>
              <a:gd name="connsiteY3" fmla="*/ 4655 h 1808668"/>
              <a:gd name="connsiteX4" fmla="*/ 2882900 w 6540500"/>
              <a:gd name="connsiteY4" fmla="*/ 207855 h 1808668"/>
              <a:gd name="connsiteX5" fmla="*/ 3911600 w 6540500"/>
              <a:gd name="connsiteY5" fmla="*/ 969855 h 1808668"/>
              <a:gd name="connsiteX6" fmla="*/ 4178300 w 6540500"/>
              <a:gd name="connsiteY6" fmla="*/ 1477855 h 1808668"/>
              <a:gd name="connsiteX7" fmla="*/ 4889500 w 6540500"/>
              <a:gd name="connsiteY7" fmla="*/ 1604855 h 1808668"/>
              <a:gd name="connsiteX8" fmla="*/ 5194300 w 6540500"/>
              <a:gd name="connsiteY8" fmla="*/ 1579455 h 1808668"/>
              <a:gd name="connsiteX9" fmla="*/ 5473700 w 6540500"/>
              <a:gd name="connsiteY9" fmla="*/ 1592155 h 1808668"/>
              <a:gd name="connsiteX10" fmla="*/ 5905500 w 6540500"/>
              <a:gd name="connsiteY10" fmla="*/ 1579455 h 1808668"/>
              <a:gd name="connsiteX11" fmla="*/ 5016500 w 6540500"/>
              <a:gd name="connsiteY11" fmla="*/ 1808055 h 1808668"/>
              <a:gd name="connsiteX12" fmla="*/ 6235700 w 6540500"/>
              <a:gd name="connsiteY12" fmla="*/ 1642955 h 1808668"/>
              <a:gd name="connsiteX13" fmla="*/ 6540500 w 6540500"/>
              <a:gd name="connsiteY13" fmla="*/ 1757255 h 1808668"/>
              <a:gd name="connsiteX0" fmla="*/ 0 w 6540500"/>
              <a:gd name="connsiteY0" fmla="*/ 1571100 h 1813013"/>
              <a:gd name="connsiteX1" fmla="*/ 1231900 w 6540500"/>
              <a:gd name="connsiteY1" fmla="*/ 1215500 h 1813013"/>
              <a:gd name="connsiteX2" fmla="*/ 1752600 w 6540500"/>
              <a:gd name="connsiteY2" fmla="*/ 402700 h 1813013"/>
              <a:gd name="connsiteX3" fmla="*/ 2298700 w 6540500"/>
              <a:gd name="connsiteY3" fmla="*/ 9000 h 1813013"/>
              <a:gd name="connsiteX4" fmla="*/ 2882900 w 6540500"/>
              <a:gd name="connsiteY4" fmla="*/ 212200 h 1813013"/>
              <a:gd name="connsiteX5" fmla="*/ 3911600 w 6540500"/>
              <a:gd name="connsiteY5" fmla="*/ 974200 h 1813013"/>
              <a:gd name="connsiteX6" fmla="*/ 4178300 w 6540500"/>
              <a:gd name="connsiteY6" fmla="*/ 1482200 h 1813013"/>
              <a:gd name="connsiteX7" fmla="*/ 4889500 w 6540500"/>
              <a:gd name="connsiteY7" fmla="*/ 1609200 h 1813013"/>
              <a:gd name="connsiteX8" fmla="*/ 5194300 w 6540500"/>
              <a:gd name="connsiteY8" fmla="*/ 1583800 h 1813013"/>
              <a:gd name="connsiteX9" fmla="*/ 5473700 w 6540500"/>
              <a:gd name="connsiteY9" fmla="*/ 1596500 h 1813013"/>
              <a:gd name="connsiteX10" fmla="*/ 5905500 w 6540500"/>
              <a:gd name="connsiteY10" fmla="*/ 1583800 h 1813013"/>
              <a:gd name="connsiteX11" fmla="*/ 5016500 w 6540500"/>
              <a:gd name="connsiteY11" fmla="*/ 1812400 h 1813013"/>
              <a:gd name="connsiteX12" fmla="*/ 6235700 w 6540500"/>
              <a:gd name="connsiteY12" fmla="*/ 1647300 h 1813013"/>
              <a:gd name="connsiteX13" fmla="*/ 6540500 w 6540500"/>
              <a:gd name="connsiteY13" fmla="*/ 1761600 h 1813013"/>
              <a:gd name="connsiteX0" fmla="*/ 0 w 6540500"/>
              <a:gd name="connsiteY0" fmla="*/ 1582122 h 1824035"/>
              <a:gd name="connsiteX1" fmla="*/ 1231900 w 6540500"/>
              <a:gd name="connsiteY1" fmla="*/ 1226522 h 1824035"/>
              <a:gd name="connsiteX2" fmla="*/ 1752600 w 6540500"/>
              <a:gd name="connsiteY2" fmla="*/ 413722 h 1824035"/>
              <a:gd name="connsiteX3" fmla="*/ 2298700 w 6540500"/>
              <a:gd name="connsiteY3" fmla="*/ 20022 h 1824035"/>
              <a:gd name="connsiteX4" fmla="*/ 3022600 w 6540500"/>
              <a:gd name="connsiteY4" fmla="*/ 172422 h 1824035"/>
              <a:gd name="connsiteX5" fmla="*/ 3911600 w 6540500"/>
              <a:gd name="connsiteY5" fmla="*/ 985222 h 1824035"/>
              <a:gd name="connsiteX6" fmla="*/ 4178300 w 6540500"/>
              <a:gd name="connsiteY6" fmla="*/ 1493222 h 1824035"/>
              <a:gd name="connsiteX7" fmla="*/ 4889500 w 6540500"/>
              <a:gd name="connsiteY7" fmla="*/ 1620222 h 1824035"/>
              <a:gd name="connsiteX8" fmla="*/ 5194300 w 6540500"/>
              <a:gd name="connsiteY8" fmla="*/ 1594822 h 1824035"/>
              <a:gd name="connsiteX9" fmla="*/ 5473700 w 6540500"/>
              <a:gd name="connsiteY9" fmla="*/ 1607522 h 1824035"/>
              <a:gd name="connsiteX10" fmla="*/ 5905500 w 6540500"/>
              <a:gd name="connsiteY10" fmla="*/ 1594822 h 1824035"/>
              <a:gd name="connsiteX11" fmla="*/ 5016500 w 6540500"/>
              <a:gd name="connsiteY11" fmla="*/ 1823422 h 1824035"/>
              <a:gd name="connsiteX12" fmla="*/ 6235700 w 6540500"/>
              <a:gd name="connsiteY12" fmla="*/ 1658322 h 1824035"/>
              <a:gd name="connsiteX13" fmla="*/ 6540500 w 6540500"/>
              <a:gd name="connsiteY13" fmla="*/ 1772622 h 1824035"/>
              <a:gd name="connsiteX0" fmla="*/ 0 w 6540500"/>
              <a:gd name="connsiteY0" fmla="*/ 1613838 h 1855751"/>
              <a:gd name="connsiteX1" fmla="*/ 1231900 w 6540500"/>
              <a:gd name="connsiteY1" fmla="*/ 1258238 h 1855751"/>
              <a:gd name="connsiteX2" fmla="*/ 1752600 w 6540500"/>
              <a:gd name="connsiteY2" fmla="*/ 445438 h 1855751"/>
              <a:gd name="connsiteX3" fmla="*/ 2298700 w 6540500"/>
              <a:gd name="connsiteY3" fmla="*/ 51738 h 1855751"/>
              <a:gd name="connsiteX4" fmla="*/ 3035300 w 6540500"/>
              <a:gd name="connsiteY4" fmla="*/ 127938 h 1855751"/>
              <a:gd name="connsiteX5" fmla="*/ 3911600 w 6540500"/>
              <a:gd name="connsiteY5" fmla="*/ 1016938 h 1855751"/>
              <a:gd name="connsiteX6" fmla="*/ 4178300 w 6540500"/>
              <a:gd name="connsiteY6" fmla="*/ 1524938 h 1855751"/>
              <a:gd name="connsiteX7" fmla="*/ 4889500 w 6540500"/>
              <a:gd name="connsiteY7" fmla="*/ 1651938 h 1855751"/>
              <a:gd name="connsiteX8" fmla="*/ 5194300 w 6540500"/>
              <a:gd name="connsiteY8" fmla="*/ 1626538 h 1855751"/>
              <a:gd name="connsiteX9" fmla="*/ 5473700 w 6540500"/>
              <a:gd name="connsiteY9" fmla="*/ 1639238 h 1855751"/>
              <a:gd name="connsiteX10" fmla="*/ 5905500 w 6540500"/>
              <a:gd name="connsiteY10" fmla="*/ 1626538 h 1855751"/>
              <a:gd name="connsiteX11" fmla="*/ 5016500 w 6540500"/>
              <a:gd name="connsiteY11" fmla="*/ 1855138 h 1855751"/>
              <a:gd name="connsiteX12" fmla="*/ 6235700 w 6540500"/>
              <a:gd name="connsiteY12" fmla="*/ 1690038 h 1855751"/>
              <a:gd name="connsiteX13" fmla="*/ 6540500 w 6540500"/>
              <a:gd name="connsiteY13" fmla="*/ 1804338 h 1855751"/>
              <a:gd name="connsiteX0" fmla="*/ 0 w 6540500"/>
              <a:gd name="connsiteY0" fmla="*/ 1583471 h 1825384"/>
              <a:gd name="connsiteX1" fmla="*/ 1231900 w 6540500"/>
              <a:gd name="connsiteY1" fmla="*/ 1227871 h 1825384"/>
              <a:gd name="connsiteX2" fmla="*/ 1752600 w 6540500"/>
              <a:gd name="connsiteY2" fmla="*/ 415071 h 1825384"/>
              <a:gd name="connsiteX3" fmla="*/ 2298700 w 6540500"/>
              <a:gd name="connsiteY3" fmla="*/ 21371 h 1825384"/>
              <a:gd name="connsiteX4" fmla="*/ 3035300 w 6540500"/>
              <a:gd name="connsiteY4" fmla="*/ 97571 h 1825384"/>
              <a:gd name="connsiteX5" fmla="*/ 3594100 w 6540500"/>
              <a:gd name="connsiteY5" fmla="*/ 478571 h 1825384"/>
              <a:gd name="connsiteX6" fmla="*/ 4178300 w 6540500"/>
              <a:gd name="connsiteY6" fmla="*/ 1494571 h 1825384"/>
              <a:gd name="connsiteX7" fmla="*/ 4889500 w 6540500"/>
              <a:gd name="connsiteY7" fmla="*/ 1621571 h 1825384"/>
              <a:gd name="connsiteX8" fmla="*/ 5194300 w 6540500"/>
              <a:gd name="connsiteY8" fmla="*/ 1596171 h 1825384"/>
              <a:gd name="connsiteX9" fmla="*/ 5473700 w 6540500"/>
              <a:gd name="connsiteY9" fmla="*/ 1608871 h 1825384"/>
              <a:gd name="connsiteX10" fmla="*/ 5905500 w 6540500"/>
              <a:gd name="connsiteY10" fmla="*/ 1596171 h 1825384"/>
              <a:gd name="connsiteX11" fmla="*/ 5016500 w 6540500"/>
              <a:gd name="connsiteY11" fmla="*/ 1824771 h 1825384"/>
              <a:gd name="connsiteX12" fmla="*/ 6235700 w 6540500"/>
              <a:gd name="connsiteY12" fmla="*/ 1659671 h 1825384"/>
              <a:gd name="connsiteX13" fmla="*/ 6540500 w 6540500"/>
              <a:gd name="connsiteY13" fmla="*/ 1773971 h 1825384"/>
              <a:gd name="connsiteX0" fmla="*/ 0 w 6540500"/>
              <a:gd name="connsiteY0" fmla="*/ 1650095 h 1892008"/>
              <a:gd name="connsiteX1" fmla="*/ 1231900 w 6540500"/>
              <a:gd name="connsiteY1" fmla="*/ 1294495 h 1892008"/>
              <a:gd name="connsiteX2" fmla="*/ 1752600 w 6540500"/>
              <a:gd name="connsiteY2" fmla="*/ 481695 h 1892008"/>
              <a:gd name="connsiteX3" fmla="*/ 2298700 w 6540500"/>
              <a:gd name="connsiteY3" fmla="*/ 87995 h 1892008"/>
              <a:gd name="connsiteX4" fmla="*/ 2984500 w 6540500"/>
              <a:gd name="connsiteY4" fmla="*/ 37195 h 1892008"/>
              <a:gd name="connsiteX5" fmla="*/ 3594100 w 6540500"/>
              <a:gd name="connsiteY5" fmla="*/ 545195 h 1892008"/>
              <a:gd name="connsiteX6" fmla="*/ 4178300 w 6540500"/>
              <a:gd name="connsiteY6" fmla="*/ 1561195 h 1892008"/>
              <a:gd name="connsiteX7" fmla="*/ 4889500 w 6540500"/>
              <a:gd name="connsiteY7" fmla="*/ 1688195 h 1892008"/>
              <a:gd name="connsiteX8" fmla="*/ 5194300 w 6540500"/>
              <a:gd name="connsiteY8" fmla="*/ 1662795 h 1892008"/>
              <a:gd name="connsiteX9" fmla="*/ 5473700 w 6540500"/>
              <a:gd name="connsiteY9" fmla="*/ 1675495 h 1892008"/>
              <a:gd name="connsiteX10" fmla="*/ 5905500 w 6540500"/>
              <a:gd name="connsiteY10" fmla="*/ 1662795 h 1892008"/>
              <a:gd name="connsiteX11" fmla="*/ 5016500 w 6540500"/>
              <a:gd name="connsiteY11" fmla="*/ 1891395 h 1892008"/>
              <a:gd name="connsiteX12" fmla="*/ 6235700 w 6540500"/>
              <a:gd name="connsiteY12" fmla="*/ 1726295 h 1892008"/>
              <a:gd name="connsiteX13" fmla="*/ 6540500 w 6540500"/>
              <a:gd name="connsiteY13" fmla="*/ 1840595 h 1892008"/>
              <a:gd name="connsiteX0" fmla="*/ 0 w 5829300"/>
              <a:gd name="connsiteY0" fmla="*/ 1611995 h 1892008"/>
              <a:gd name="connsiteX1" fmla="*/ 520700 w 5829300"/>
              <a:gd name="connsiteY1" fmla="*/ 1294495 h 1892008"/>
              <a:gd name="connsiteX2" fmla="*/ 1041400 w 5829300"/>
              <a:gd name="connsiteY2" fmla="*/ 481695 h 1892008"/>
              <a:gd name="connsiteX3" fmla="*/ 1587500 w 5829300"/>
              <a:gd name="connsiteY3" fmla="*/ 87995 h 1892008"/>
              <a:gd name="connsiteX4" fmla="*/ 2273300 w 5829300"/>
              <a:gd name="connsiteY4" fmla="*/ 37195 h 1892008"/>
              <a:gd name="connsiteX5" fmla="*/ 2882900 w 5829300"/>
              <a:gd name="connsiteY5" fmla="*/ 545195 h 1892008"/>
              <a:gd name="connsiteX6" fmla="*/ 3467100 w 5829300"/>
              <a:gd name="connsiteY6" fmla="*/ 1561195 h 1892008"/>
              <a:gd name="connsiteX7" fmla="*/ 4178300 w 5829300"/>
              <a:gd name="connsiteY7" fmla="*/ 1688195 h 1892008"/>
              <a:gd name="connsiteX8" fmla="*/ 4483100 w 5829300"/>
              <a:gd name="connsiteY8" fmla="*/ 1662795 h 1892008"/>
              <a:gd name="connsiteX9" fmla="*/ 4762500 w 5829300"/>
              <a:gd name="connsiteY9" fmla="*/ 1675495 h 1892008"/>
              <a:gd name="connsiteX10" fmla="*/ 5194300 w 5829300"/>
              <a:gd name="connsiteY10" fmla="*/ 1662795 h 1892008"/>
              <a:gd name="connsiteX11" fmla="*/ 4305300 w 5829300"/>
              <a:gd name="connsiteY11" fmla="*/ 1891395 h 1892008"/>
              <a:gd name="connsiteX12" fmla="*/ 5524500 w 5829300"/>
              <a:gd name="connsiteY12" fmla="*/ 1726295 h 1892008"/>
              <a:gd name="connsiteX13" fmla="*/ 5829300 w 5829300"/>
              <a:gd name="connsiteY13" fmla="*/ 1840595 h 1892008"/>
              <a:gd name="connsiteX0" fmla="*/ 0 w 5829300"/>
              <a:gd name="connsiteY0" fmla="*/ 1611995 h 1892008"/>
              <a:gd name="connsiteX1" fmla="*/ 635000 w 5829300"/>
              <a:gd name="connsiteY1" fmla="*/ 1129395 h 1892008"/>
              <a:gd name="connsiteX2" fmla="*/ 1041400 w 5829300"/>
              <a:gd name="connsiteY2" fmla="*/ 481695 h 1892008"/>
              <a:gd name="connsiteX3" fmla="*/ 1587500 w 5829300"/>
              <a:gd name="connsiteY3" fmla="*/ 87995 h 1892008"/>
              <a:gd name="connsiteX4" fmla="*/ 2273300 w 5829300"/>
              <a:gd name="connsiteY4" fmla="*/ 37195 h 1892008"/>
              <a:gd name="connsiteX5" fmla="*/ 2882900 w 5829300"/>
              <a:gd name="connsiteY5" fmla="*/ 545195 h 1892008"/>
              <a:gd name="connsiteX6" fmla="*/ 3467100 w 5829300"/>
              <a:gd name="connsiteY6" fmla="*/ 1561195 h 1892008"/>
              <a:gd name="connsiteX7" fmla="*/ 4178300 w 5829300"/>
              <a:gd name="connsiteY7" fmla="*/ 1688195 h 1892008"/>
              <a:gd name="connsiteX8" fmla="*/ 4483100 w 5829300"/>
              <a:gd name="connsiteY8" fmla="*/ 1662795 h 1892008"/>
              <a:gd name="connsiteX9" fmla="*/ 4762500 w 5829300"/>
              <a:gd name="connsiteY9" fmla="*/ 1675495 h 1892008"/>
              <a:gd name="connsiteX10" fmla="*/ 5194300 w 5829300"/>
              <a:gd name="connsiteY10" fmla="*/ 1662795 h 1892008"/>
              <a:gd name="connsiteX11" fmla="*/ 4305300 w 5829300"/>
              <a:gd name="connsiteY11" fmla="*/ 1891395 h 1892008"/>
              <a:gd name="connsiteX12" fmla="*/ 5524500 w 5829300"/>
              <a:gd name="connsiteY12" fmla="*/ 1726295 h 1892008"/>
              <a:gd name="connsiteX13" fmla="*/ 5829300 w 5829300"/>
              <a:gd name="connsiteY13" fmla="*/ 1840595 h 1892008"/>
              <a:gd name="connsiteX0" fmla="*/ 0 w 5829300"/>
              <a:gd name="connsiteY0" fmla="*/ 1611995 h 1892008"/>
              <a:gd name="connsiteX1" fmla="*/ 635000 w 5829300"/>
              <a:gd name="connsiteY1" fmla="*/ 1129395 h 1892008"/>
              <a:gd name="connsiteX2" fmla="*/ 1041400 w 5829300"/>
              <a:gd name="connsiteY2" fmla="*/ 481695 h 1892008"/>
              <a:gd name="connsiteX3" fmla="*/ 1587500 w 5829300"/>
              <a:gd name="connsiteY3" fmla="*/ 87995 h 1892008"/>
              <a:gd name="connsiteX4" fmla="*/ 2273300 w 5829300"/>
              <a:gd name="connsiteY4" fmla="*/ 37195 h 1892008"/>
              <a:gd name="connsiteX5" fmla="*/ 2882900 w 5829300"/>
              <a:gd name="connsiteY5" fmla="*/ 545195 h 1892008"/>
              <a:gd name="connsiteX6" fmla="*/ 3276600 w 5829300"/>
              <a:gd name="connsiteY6" fmla="*/ 1243695 h 1892008"/>
              <a:gd name="connsiteX7" fmla="*/ 4178300 w 5829300"/>
              <a:gd name="connsiteY7" fmla="*/ 1688195 h 1892008"/>
              <a:gd name="connsiteX8" fmla="*/ 4483100 w 5829300"/>
              <a:gd name="connsiteY8" fmla="*/ 1662795 h 1892008"/>
              <a:gd name="connsiteX9" fmla="*/ 4762500 w 5829300"/>
              <a:gd name="connsiteY9" fmla="*/ 1675495 h 1892008"/>
              <a:gd name="connsiteX10" fmla="*/ 5194300 w 5829300"/>
              <a:gd name="connsiteY10" fmla="*/ 1662795 h 1892008"/>
              <a:gd name="connsiteX11" fmla="*/ 4305300 w 5829300"/>
              <a:gd name="connsiteY11" fmla="*/ 1891395 h 1892008"/>
              <a:gd name="connsiteX12" fmla="*/ 5524500 w 5829300"/>
              <a:gd name="connsiteY12" fmla="*/ 1726295 h 1892008"/>
              <a:gd name="connsiteX13" fmla="*/ 5829300 w 5829300"/>
              <a:gd name="connsiteY13" fmla="*/ 1840595 h 1892008"/>
              <a:gd name="connsiteX0" fmla="*/ 0 w 5829300"/>
              <a:gd name="connsiteY0" fmla="*/ 1611995 h 1892008"/>
              <a:gd name="connsiteX1" fmla="*/ 635000 w 5829300"/>
              <a:gd name="connsiteY1" fmla="*/ 1129395 h 1892008"/>
              <a:gd name="connsiteX2" fmla="*/ 1041400 w 5829300"/>
              <a:gd name="connsiteY2" fmla="*/ 481695 h 1892008"/>
              <a:gd name="connsiteX3" fmla="*/ 1587500 w 5829300"/>
              <a:gd name="connsiteY3" fmla="*/ 87995 h 1892008"/>
              <a:gd name="connsiteX4" fmla="*/ 2273300 w 5829300"/>
              <a:gd name="connsiteY4" fmla="*/ 37195 h 1892008"/>
              <a:gd name="connsiteX5" fmla="*/ 2882900 w 5829300"/>
              <a:gd name="connsiteY5" fmla="*/ 545195 h 1892008"/>
              <a:gd name="connsiteX6" fmla="*/ 3454400 w 5829300"/>
              <a:gd name="connsiteY6" fmla="*/ 1294495 h 1892008"/>
              <a:gd name="connsiteX7" fmla="*/ 4178300 w 5829300"/>
              <a:gd name="connsiteY7" fmla="*/ 1688195 h 1892008"/>
              <a:gd name="connsiteX8" fmla="*/ 4483100 w 5829300"/>
              <a:gd name="connsiteY8" fmla="*/ 1662795 h 1892008"/>
              <a:gd name="connsiteX9" fmla="*/ 4762500 w 5829300"/>
              <a:gd name="connsiteY9" fmla="*/ 1675495 h 1892008"/>
              <a:gd name="connsiteX10" fmla="*/ 5194300 w 5829300"/>
              <a:gd name="connsiteY10" fmla="*/ 1662795 h 1892008"/>
              <a:gd name="connsiteX11" fmla="*/ 4305300 w 5829300"/>
              <a:gd name="connsiteY11" fmla="*/ 1891395 h 1892008"/>
              <a:gd name="connsiteX12" fmla="*/ 5524500 w 5829300"/>
              <a:gd name="connsiteY12" fmla="*/ 1726295 h 1892008"/>
              <a:gd name="connsiteX13" fmla="*/ 5829300 w 5829300"/>
              <a:gd name="connsiteY13" fmla="*/ 1840595 h 1892008"/>
              <a:gd name="connsiteX0" fmla="*/ 0 w 5829300"/>
              <a:gd name="connsiteY0" fmla="*/ 1611995 h 1892008"/>
              <a:gd name="connsiteX1" fmla="*/ 635000 w 5829300"/>
              <a:gd name="connsiteY1" fmla="*/ 1129395 h 1892008"/>
              <a:gd name="connsiteX2" fmla="*/ 1041400 w 5829300"/>
              <a:gd name="connsiteY2" fmla="*/ 481695 h 1892008"/>
              <a:gd name="connsiteX3" fmla="*/ 1587500 w 5829300"/>
              <a:gd name="connsiteY3" fmla="*/ 87995 h 1892008"/>
              <a:gd name="connsiteX4" fmla="*/ 2273300 w 5829300"/>
              <a:gd name="connsiteY4" fmla="*/ 37195 h 1892008"/>
              <a:gd name="connsiteX5" fmla="*/ 2882900 w 5829300"/>
              <a:gd name="connsiteY5" fmla="*/ 545195 h 1892008"/>
              <a:gd name="connsiteX6" fmla="*/ 3454400 w 5829300"/>
              <a:gd name="connsiteY6" fmla="*/ 1294495 h 1892008"/>
              <a:gd name="connsiteX7" fmla="*/ 4216400 w 5829300"/>
              <a:gd name="connsiteY7" fmla="*/ 1624695 h 1892008"/>
              <a:gd name="connsiteX8" fmla="*/ 4483100 w 5829300"/>
              <a:gd name="connsiteY8" fmla="*/ 1662795 h 1892008"/>
              <a:gd name="connsiteX9" fmla="*/ 4762500 w 5829300"/>
              <a:gd name="connsiteY9" fmla="*/ 1675495 h 1892008"/>
              <a:gd name="connsiteX10" fmla="*/ 5194300 w 5829300"/>
              <a:gd name="connsiteY10" fmla="*/ 1662795 h 1892008"/>
              <a:gd name="connsiteX11" fmla="*/ 4305300 w 5829300"/>
              <a:gd name="connsiteY11" fmla="*/ 1891395 h 1892008"/>
              <a:gd name="connsiteX12" fmla="*/ 5524500 w 5829300"/>
              <a:gd name="connsiteY12" fmla="*/ 1726295 h 1892008"/>
              <a:gd name="connsiteX13" fmla="*/ 5829300 w 5829300"/>
              <a:gd name="connsiteY13" fmla="*/ 1840595 h 1892008"/>
              <a:gd name="connsiteX0" fmla="*/ 0 w 5829300"/>
              <a:gd name="connsiteY0" fmla="*/ 1614038 h 1894051"/>
              <a:gd name="connsiteX1" fmla="*/ 635000 w 5829300"/>
              <a:gd name="connsiteY1" fmla="*/ 1131438 h 1894051"/>
              <a:gd name="connsiteX2" fmla="*/ 1079500 w 5829300"/>
              <a:gd name="connsiteY2" fmla="*/ 534538 h 1894051"/>
              <a:gd name="connsiteX3" fmla="*/ 1587500 w 5829300"/>
              <a:gd name="connsiteY3" fmla="*/ 90038 h 1894051"/>
              <a:gd name="connsiteX4" fmla="*/ 2273300 w 5829300"/>
              <a:gd name="connsiteY4" fmla="*/ 39238 h 1894051"/>
              <a:gd name="connsiteX5" fmla="*/ 2882900 w 5829300"/>
              <a:gd name="connsiteY5" fmla="*/ 547238 h 1894051"/>
              <a:gd name="connsiteX6" fmla="*/ 3454400 w 5829300"/>
              <a:gd name="connsiteY6" fmla="*/ 1296538 h 1894051"/>
              <a:gd name="connsiteX7" fmla="*/ 4216400 w 5829300"/>
              <a:gd name="connsiteY7" fmla="*/ 1626738 h 1894051"/>
              <a:gd name="connsiteX8" fmla="*/ 4483100 w 5829300"/>
              <a:gd name="connsiteY8" fmla="*/ 1664838 h 1894051"/>
              <a:gd name="connsiteX9" fmla="*/ 4762500 w 5829300"/>
              <a:gd name="connsiteY9" fmla="*/ 1677538 h 1894051"/>
              <a:gd name="connsiteX10" fmla="*/ 5194300 w 5829300"/>
              <a:gd name="connsiteY10" fmla="*/ 1664838 h 1894051"/>
              <a:gd name="connsiteX11" fmla="*/ 4305300 w 5829300"/>
              <a:gd name="connsiteY11" fmla="*/ 1893438 h 1894051"/>
              <a:gd name="connsiteX12" fmla="*/ 5524500 w 5829300"/>
              <a:gd name="connsiteY12" fmla="*/ 1728338 h 1894051"/>
              <a:gd name="connsiteX13" fmla="*/ 5829300 w 5829300"/>
              <a:gd name="connsiteY13" fmla="*/ 1842638 h 1894051"/>
              <a:gd name="connsiteX0" fmla="*/ 0 w 5829300"/>
              <a:gd name="connsiteY0" fmla="*/ 1614038 h 1894051"/>
              <a:gd name="connsiteX1" fmla="*/ 635000 w 5829300"/>
              <a:gd name="connsiteY1" fmla="*/ 1131438 h 1894051"/>
              <a:gd name="connsiteX2" fmla="*/ 1079500 w 5829300"/>
              <a:gd name="connsiteY2" fmla="*/ 534538 h 1894051"/>
              <a:gd name="connsiteX3" fmla="*/ 1587500 w 5829300"/>
              <a:gd name="connsiteY3" fmla="*/ 90038 h 1894051"/>
              <a:gd name="connsiteX4" fmla="*/ 2273300 w 5829300"/>
              <a:gd name="connsiteY4" fmla="*/ 39238 h 1894051"/>
              <a:gd name="connsiteX5" fmla="*/ 2882900 w 5829300"/>
              <a:gd name="connsiteY5" fmla="*/ 547238 h 1894051"/>
              <a:gd name="connsiteX6" fmla="*/ 3454400 w 5829300"/>
              <a:gd name="connsiteY6" fmla="*/ 1296538 h 1894051"/>
              <a:gd name="connsiteX7" fmla="*/ 4114800 w 5829300"/>
              <a:gd name="connsiteY7" fmla="*/ 1626738 h 1894051"/>
              <a:gd name="connsiteX8" fmla="*/ 4483100 w 5829300"/>
              <a:gd name="connsiteY8" fmla="*/ 1664838 h 1894051"/>
              <a:gd name="connsiteX9" fmla="*/ 4762500 w 5829300"/>
              <a:gd name="connsiteY9" fmla="*/ 1677538 h 1894051"/>
              <a:gd name="connsiteX10" fmla="*/ 5194300 w 5829300"/>
              <a:gd name="connsiteY10" fmla="*/ 1664838 h 1894051"/>
              <a:gd name="connsiteX11" fmla="*/ 4305300 w 5829300"/>
              <a:gd name="connsiteY11" fmla="*/ 1893438 h 1894051"/>
              <a:gd name="connsiteX12" fmla="*/ 5524500 w 5829300"/>
              <a:gd name="connsiteY12" fmla="*/ 1728338 h 1894051"/>
              <a:gd name="connsiteX13" fmla="*/ 5829300 w 5829300"/>
              <a:gd name="connsiteY13" fmla="*/ 1842638 h 1894051"/>
              <a:gd name="connsiteX0" fmla="*/ 0 w 5829300"/>
              <a:gd name="connsiteY0" fmla="*/ 1614038 h 1894051"/>
              <a:gd name="connsiteX1" fmla="*/ 635000 w 5829300"/>
              <a:gd name="connsiteY1" fmla="*/ 1131438 h 1894051"/>
              <a:gd name="connsiteX2" fmla="*/ 1079500 w 5829300"/>
              <a:gd name="connsiteY2" fmla="*/ 534538 h 1894051"/>
              <a:gd name="connsiteX3" fmla="*/ 1587500 w 5829300"/>
              <a:gd name="connsiteY3" fmla="*/ 90038 h 1894051"/>
              <a:gd name="connsiteX4" fmla="*/ 2273300 w 5829300"/>
              <a:gd name="connsiteY4" fmla="*/ 39238 h 1894051"/>
              <a:gd name="connsiteX5" fmla="*/ 2882900 w 5829300"/>
              <a:gd name="connsiteY5" fmla="*/ 547238 h 1894051"/>
              <a:gd name="connsiteX6" fmla="*/ 3454400 w 5829300"/>
              <a:gd name="connsiteY6" fmla="*/ 1296538 h 1894051"/>
              <a:gd name="connsiteX7" fmla="*/ 4483100 w 5829300"/>
              <a:gd name="connsiteY7" fmla="*/ 1664838 h 1894051"/>
              <a:gd name="connsiteX8" fmla="*/ 4762500 w 5829300"/>
              <a:gd name="connsiteY8" fmla="*/ 1677538 h 1894051"/>
              <a:gd name="connsiteX9" fmla="*/ 5194300 w 5829300"/>
              <a:gd name="connsiteY9" fmla="*/ 1664838 h 1894051"/>
              <a:gd name="connsiteX10" fmla="*/ 4305300 w 5829300"/>
              <a:gd name="connsiteY10" fmla="*/ 1893438 h 1894051"/>
              <a:gd name="connsiteX11" fmla="*/ 5524500 w 5829300"/>
              <a:gd name="connsiteY11" fmla="*/ 1728338 h 1894051"/>
              <a:gd name="connsiteX12" fmla="*/ 5829300 w 5829300"/>
              <a:gd name="connsiteY12" fmla="*/ 1842638 h 1894051"/>
              <a:gd name="connsiteX0" fmla="*/ 0 w 5524500"/>
              <a:gd name="connsiteY0" fmla="*/ 1614038 h 1894051"/>
              <a:gd name="connsiteX1" fmla="*/ 635000 w 5524500"/>
              <a:gd name="connsiteY1" fmla="*/ 1131438 h 1894051"/>
              <a:gd name="connsiteX2" fmla="*/ 1079500 w 5524500"/>
              <a:gd name="connsiteY2" fmla="*/ 534538 h 1894051"/>
              <a:gd name="connsiteX3" fmla="*/ 1587500 w 5524500"/>
              <a:gd name="connsiteY3" fmla="*/ 90038 h 1894051"/>
              <a:gd name="connsiteX4" fmla="*/ 2273300 w 5524500"/>
              <a:gd name="connsiteY4" fmla="*/ 39238 h 1894051"/>
              <a:gd name="connsiteX5" fmla="*/ 2882900 w 5524500"/>
              <a:gd name="connsiteY5" fmla="*/ 547238 h 1894051"/>
              <a:gd name="connsiteX6" fmla="*/ 3454400 w 5524500"/>
              <a:gd name="connsiteY6" fmla="*/ 1296538 h 1894051"/>
              <a:gd name="connsiteX7" fmla="*/ 4483100 w 5524500"/>
              <a:gd name="connsiteY7" fmla="*/ 1664838 h 1894051"/>
              <a:gd name="connsiteX8" fmla="*/ 4762500 w 5524500"/>
              <a:gd name="connsiteY8" fmla="*/ 1677538 h 1894051"/>
              <a:gd name="connsiteX9" fmla="*/ 5194300 w 5524500"/>
              <a:gd name="connsiteY9" fmla="*/ 1664838 h 1894051"/>
              <a:gd name="connsiteX10" fmla="*/ 4305300 w 5524500"/>
              <a:gd name="connsiteY10" fmla="*/ 1893438 h 1894051"/>
              <a:gd name="connsiteX11" fmla="*/ 5524500 w 5524500"/>
              <a:gd name="connsiteY11" fmla="*/ 1728338 h 1894051"/>
              <a:gd name="connsiteX0" fmla="*/ 0 w 5204100"/>
              <a:gd name="connsiteY0" fmla="*/ 1614038 h 1893438"/>
              <a:gd name="connsiteX1" fmla="*/ 635000 w 5204100"/>
              <a:gd name="connsiteY1" fmla="*/ 1131438 h 1893438"/>
              <a:gd name="connsiteX2" fmla="*/ 1079500 w 5204100"/>
              <a:gd name="connsiteY2" fmla="*/ 534538 h 1893438"/>
              <a:gd name="connsiteX3" fmla="*/ 1587500 w 5204100"/>
              <a:gd name="connsiteY3" fmla="*/ 90038 h 1893438"/>
              <a:gd name="connsiteX4" fmla="*/ 2273300 w 5204100"/>
              <a:gd name="connsiteY4" fmla="*/ 39238 h 1893438"/>
              <a:gd name="connsiteX5" fmla="*/ 2882900 w 5204100"/>
              <a:gd name="connsiteY5" fmla="*/ 547238 h 1893438"/>
              <a:gd name="connsiteX6" fmla="*/ 3454400 w 5204100"/>
              <a:gd name="connsiteY6" fmla="*/ 1296538 h 1893438"/>
              <a:gd name="connsiteX7" fmla="*/ 4483100 w 5204100"/>
              <a:gd name="connsiteY7" fmla="*/ 1664838 h 1893438"/>
              <a:gd name="connsiteX8" fmla="*/ 4762500 w 5204100"/>
              <a:gd name="connsiteY8" fmla="*/ 1677538 h 1893438"/>
              <a:gd name="connsiteX9" fmla="*/ 5194300 w 5204100"/>
              <a:gd name="connsiteY9" fmla="*/ 1664838 h 1893438"/>
              <a:gd name="connsiteX10" fmla="*/ 4305300 w 5204100"/>
              <a:gd name="connsiteY10" fmla="*/ 1893438 h 1893438"/>
              <a:gd name="connsiteX0" fmla="*/ 0 w 5204100"/>
              <a:gd name="connsiteY0" fmla="*/ 1614038 h 1696775"/>
              <a:gd name="connsiteX1" fmla="*/ 635000 w 5204100"/>
              <a:gd name="connsiteY1" fmla="*/ 1131438 h 1696775"/>
              <a:gd name="connsiteX2" fmla="*/ 1079500 w 5204100"/>
              <a:gd name="connsiteY2" fmla="*/ 534538 h 1696775"/>
              <a:gd name="connsiteX3" fmla="*/ 1587500 w 5204100"/>
              <a:gd name="connsiteY3" fmla="*/ 90038 h 1696775"/>
              <a:gd name="connsiteX4" fmla="*/ 2273300 w 5204100"/>
              <a:gd name="connsiteY4" fmla="*/ 39238 h 1696775"/>
              <a:gd name="connsiteX5" fmla="*/ 2882900 w 5204100"/>
              <a:gd name="connsiteY5" fmla="*/ 547238 h 1696775"/>
              <a:gd name="connsiteX6" fmla="*/ 3454400 w 5204100"/>
              <a:gd name="connsiteY6" fmla="*/ 1296538 h 1696775"/>
              <a:gd name="connsiteX7" fmla="*/ 4483100 w 5204100"/>
              <a:gd name="connsiteY7" fmla="*/ 1664838 h 1696775"/>
              <a:gd name="connsiteX8" fmla="*/ 4762500 w 5204100"/>
              <a:gd name="connsiteY8" fmla="*/ 1677538 h 1696775"/>
              <a:gd name="connsiteX9" fmla="*/ 5194300 w 5204100"/>
              <a:gd name="connsiteY9" fmla="*/ 1664838 h 1696775"/>
              <a:gd name="connsiteX0" fmla="*/ 0 w 4762500"/>
              <a:gd name="connsiteY0" fmla="*/ 1614038 h 1696775"/>
              <a:gd name="connsiteX1" fmla="*/ 635000 w 4762500"/>
              <a:gd name="connsiteY1" fmla="*/ 1131438 h 1696775"/>
              <a:gd name="connsiteX2" fmla="*/ 1079500 w 4762500"/>
              <a:gd name="connsiteY2" fmla="*/ 534538 h 1696775"/>
              <a:gd name="connsiteX3" fmla="*/ 1587500 w 4762500"/>
              <a:gd name="connsiteY3" fmla="*/ 90038 h 1696775"/>
              <a:gd name="connsiteX4" fmla="*/ 2273300 w 4762500"/>
              <a:gd name="connsiteY4" fmla="*/ 39238 h 1696775"/>
              <a:gd name="connsiteX5" fmla="*/ 2882900 w 4762500"/>
              <a:gd name="connsiteY5" fmla="*/ 547238 h 1696775"/>
              <a:gd name="connsiteX6" fmla="*/ 3454400 w 4762500"/>
              <a:gd name="connsiteY6" fmla="*/ 1296538 h 1696775"/>
              <a:gd name="connsiteX7" fmla="*/ 4483100 w 4762500"/>
              <a:gd name="connsiteY7" fmla="*/ 1664838 h 1696775"/>
              <a:gd name="connsiteX8" fmla="*/ 4762500 w 4762500"/>
              <a:gd name="connsiteY8" fmla="*/ 1677538 h 1696775"/>
              <a:gd name="connsiteX0" fmla="*/ 0 w 4762500"/>
              <a:gd name="connsiteY0" fmla="*/ 1614038 h 1677538"/>
              <a:gd name="connsiteX1" fmla="*/ 635000 w 4762500"/>
              <a:gd name="connsiteY1" fmla="*/ 1131438 h 1677538"/>
              <a:gd name="connsiteX2" fmla="*/ 1079500 w 4762500"/>
              <a:gd name="connsiteY2" fmla="*/ 534538 h 1677538"/>
              <a:gd name="connsiteX3" fmla="*/ 1587500 w 4762500"/>
              <a:gd name="connsiteY3" fmla="*/ 90038 h 1677538"/>
              <a:gd name="connsiteX4" fmla="*/ 2273300 w 4762500"/>
              <a:gd name="connsiteY4" fmla="*/ 39238 h 1677538"/>
              <a:gd name="connsiteX5" fmla="*/ 2882900 w 4762500"/>
              <a:gd name="connsiteY5" fmla="*/ 547238 h 1677538"/>
              <a:gd name="connsiteX6" fmla="*/ 3454400 w 4762500"/>
              <a:gd name="connsiteY6" fmla="*/ 1296538 h 1677538"/>
              <a:gd name="connsiteX7" fmla="*/ 4051300 w 4762500"/>
              <a:gd name="connsiteY7" fmla="*/ 1588638 h 1677538"/>
              <a:gd name="connsiteX8" fmla="*/ 4762500 w 4762500"/>
              <a:gd name="connsiteY8" fmla="*/ 1677538 h 1677538"/>
              <a:gd name="connsiteX0" fmla="*/ 0 w 4762500"/>
              <a:gd name="connsiteY0" fmla="*/ 1614038 h 1677538"/>
              <a:gd name="connsiteX1" fmla="*/ 635000 w 4762500"/>
              <a:gd name="connsiteY1" fmla="*/ 1131438 h 1677538"/>
              <a:gd name="connsiteX2" fmla="*/ 1079500 w 4762500"/>
              <a:gd name="connsiteY2" fmla="*/ 534538 h 1677538"/>
              <a:gd name="connsiteX3" fmla="*/ 1587500 w 4762500"/>
              <a:gd name="connsiteY3" fmla="*/ 90038 h 1677538"/>
              <a:gd name="connsiteX4" fmla="*/ 2273300 w 4762500"/>
              <a:gd name="connsiteY4" fmla="*/ 39238 h 1677538"/>
              <a:gd name="connsiteX5" fmla="*/ 2882900 w 4762500"/>
              <a:gd name="connsiteY5" fmla="*/ 547238 h 1677538"/>
              <a:gd name="connsiteX6" fmla="*/ 3340100 w 4762500"/>
              <a:gd name="connsiteY6" fmla="*/ 1207638 h 1677538"/>
              <a:gd name="connsiteX7" fmla="*/ 4051300 w 4762500"/>
              <a:gd name="connsiteY7" fmla="*/ 1588638 h 1677538"/>
              <a:gd name="connsiteX8" fmla="*/ 4762500 w 4762500"/>
              <a:gd name="connsiteY8" fmla="*/ 1677538 h 1677538"/>
              <a:gd name="connsiteX0" fmla="*/ 0 w 4762500"/>
              <a:gd name="connsiteY0" fmla="*/ 1614038 h 1677538"/>
              <a:gd name="connsiteX1" fmla="*/ 635000 w 4762500"/>
              <a:gd name="connsiteY1" fmla="*/ 1131438 h 1677538"/>
              <a:gd name="connsiteX2" fmla="*/ 1079500 w 4762500"/>
              <a:gd name="connsiteY2" fmla="*/ 534538 h 1677538"/>
              <a:gd name="connsiteX3" fmla="*/ 1587500 w 4762500"/>
              <a:gd name="connsiteY3" fmla="*/ 90038 h 1677538"/>
              <a:gd name="connsiteX4" fmla="*/ 2273300 w 4762500"/>
              <a:gd name="connsiteY4" fmla="*/ 39238 h 1677538"/>
              <a:gd name="connsiteX5" fmla="*/ 2882900 w 4762500"/>
              <a:gd name="connsiteY5" fmla="*/ 547238 h 1677538"/>
              <a:gd name="connsiteX6" fmla="*/ 3340100 w 4762500"/>
              <a:gd name="connsiteY6" fmla="*/ 1207638 h 1677538"/>
              <a:gd name="connsiteX7" fmla="*/ 3797300 w 4762500"/>
              <a:gd name="connsiteY7" fmla="*/ 1474338 h 1677538"/>
              <a:gd name="connsiteX8" fmla="*/ 4762500 w 4762500"/>
              <a:gd name="connsiteY8" fmla="*/ 1677538 h 1677538"/>
              <a:gd name="connsiteX0" fmla="*/ 0 w 4597400"/>
              <a:gd name="connsiteY0" fmla="*/ 1614038 h 1614038"/>
              <a:gd name="connsiteX1" fmla="*/ 635000 w 4597400"/>
              <a:gd name="connsiteY1" fmla="*/ 1131438 h 1614038"/>
              <a:gd name="connsiteX2" fmla="*/ 1079500 w 4597400"/>
              <a:gd name="connsiteY2" fmla="*/ 534538 h 1614038"/>
              <a:gd name="connsiteX3" fmla="*/ 1587500 w 4597400"/>
              <a:gd name="connsiteY3" fmla="*/ 90038 h 1614038"/>
              <a:gd name="connsiteX4" fmla="*/ 2273300 w 4597400"/>
              <a:gd name="connsiteY4" fmla="*/ 39238 h 1614038"/>
              <a:gd name="connsiteX5" fmla="*/ 2882900 w 4597400"/>
              <a:gd name="connsiteY5" fmla="*/ 547238 h 1614038"/>
              <a:gd name="connsiteX6" fmla="*/ 3340100 w 4597400"/>
              <a:gd name="connsiteY6" fmla="*/ 1207638 h 1614038"/>
              <a:gd name="connsiteX7" fmla="*/ 3797300 w 4597400"/>
              <a:gd name="connsiteY7" fmla="*/ 1474338 h 1614038"/>
              <a:gd name="connsiteX8" fmla="*/ 4597400 w 4597400"/>
              <a:gd name="connsiteY8" fmla="*/ 1575938 h 1614038"/>
              <a:gd name="connsiteX0" fmla="*/ 0 w 4597400"/>
              <a:gd name="connsiteY0" fmla="*/ 1604798 h 1604798"/>
              <a:gd name="connsiteX1" fmla="*/ 635000 w 4597400"/>
              <a:gd name="connsiteY1" fmla="*/ 1122198 h 1604798"/>
              <a:gd name="connsiteX2" fmla="*/ 1079500 w 4597400"/>
              <a:gd name="connsiteY2" fmla="*/ 525298 h 1604798"/>
              <a:gd name="connsiteX3" fmla="*/ 1587500 w 4597400"/>
              <a:gd name="connsiteY3" fmla="*/ 80798 h 1604798"/>
              <a:gd name="connsiteX4" fmla="*/ 2414517 w 4597400"/>
              <a:gd name="connsiteY4" fmla="*/ 42698 h 1604798"/>
              <a:gd name="connsiteX5" fmla="*/ 2882900 w 4597400"/>
              <a:gd name="connsiteY5" fmla="*/ 537998 h 1604798"/>
              <a:gd name="connsiteX6" fmla="*/ 3340100 w 4597400"/>
              <a:gd name="connsiteY6" fmla="*/ 1198398 h 1604798"/>
              <a:gd name="connsiteX7" fmla="*/ 3797300 w 4597400"/>
              <a:gd name="connsiteY7" fmla="*/ 1465098 h 1604798"/>
              <a:gd name="connsiteX8" fmla="*/ 4597400 w 4597400"/>
              <a:gd name="connsiteY8" fmla="*/ 1566698 h 1604798"/>
              <a:gd name="connsiteX0" fmla="*/ 0 w 4597400"/>
              <a:gd name="connsiteY0" fmla="*/ 1606641 h 1606641"/>
              <a:gd name="connsiteX1" fmla="*/ 635000 w 4597400"/>
              <a:gd name="connsiteY1" fmla="*/ 1124041 h 1606641"/>
              <a:gd name="connsiteX2" fmla="*/ 1079500 w 4597400"/>
              <a:gd name="connsiteY2" fmla="*/ 527141 h 1606641"/>
              <a:gd name="connsiteX3" fmla="*/ 1587500 w 4597400"/>
              <a:gd name="connsiteY3" fmla="*/ 82641 h 1606641"/>
              <a:gd name="connsiteX4" fmla="*/ 2414517 w 4597400"/>
              <a:gd name="connsiteY4" fmla="*/ 44541 h 1606641"/>
              <a:gd name="connsiteX5" fmla="*/ 2961354 w 4597400"/>
              <a:gd name="connsiteY5" fmla="*/ 565241 h 1606641"/>
              <a:gd name="connsiteX6" fmla="*/ 3340100 w 4597400"/>
              <a:gd name="connsiteY6" fmla="*/ 1200241 h 1606641"/>
              <a:gd name="connsiteX7" fmla="*/ 3797300 w 4597400"/>
              <a:gd name="connsiteY7" fmla="*/ 1466941 h 1606641"/>
              <a:gd name="connsiteX8" fmla="*/ 4597400 w 4597400"/>
              <a:gd name="connsiteY8" fmla="*/ 1568541 h 1606641"/>
              <a:gd name="connsiteX0" fmla="*/ 0 w 4597400"/>
              <a:gd name="connsiteY0" fmla="*/ 1606641 h 1606641"/>
              <a:gd name="connsiteX1" fmla="*/ 635000 w 4597400"/>
              <a:gd name="connsiteY1" fmla="*/ 1124041 h 1606641"/>
              <a:gd name="connsiteX2" fmla="*/ 1079500 w 4597400"/>
              <a:gd name="connsiteY2" fmla="*/ 527141 h 1606641"/>
              <a:gd name="connsiteX3" fmla="*/ 1587500 w 4597400"/>
              <a:gd name="connsiteY3" fmla="*/ 82641 h 1606641"/>
              <a:gd name="connsiteX4" fmla="*/ 2414517 w 4597400"/>
              <a:gd name="connsiteY4" fmla="*/ 44541 h 1606641"/>
              <a:gd name="connsiteX5" fmla="*/ 2961354 w 4597400"/>
              <a:gd name="connsiteY5" fmla="*/ 565241 h 1606641"/>
              <a:gd name="connsiteX6" fmla="*/ 3371481 w 4597400"/>
              <a:gd name="connsiteY6" fmla="*/ 1200241 h 1606641"/>
              <a:gd name="connsiteX7" fmla="*/ 3797300 w 4597400"/>
              <a:gd name="connsiteY7" fmla="*/ 1466941 h 1606641"/>
              <a:gd name="connsiteX8" fmla="*/ 4597400 w 4597400"/>
              <a:gd name="connsiteY8" fmla="*/ 1568541 h 1606641"/>
              <a:gd name="connsiteX0" fmla="*/ 0 w 4613091"/>
              <a:gd name="connsiteY0" fmla="*/ 1606641 h 1606641"/>
              <a:gd name="connsiteX1" fmla="*/ 635000 w 4613091"/>
              <a:gd name="connsiteY1" fmla="*/ 1124041 h 1606641"/>
              <a:gd name="connsiteX2" fmla="*/ 1079500 w 4613091"/>
              <a:gd name="connsiteY2" fmla="*/ 527141 h 1606641"/>
              <a:gd name="connsiteX3" fmla="*/ 1587500 w 4613091"/>
              <a:gd name="connsiteY3" fmla="*/ 82641 h 1606641"/>
              <a:gd name="connsiteX4" fmla="*/ 2414517 w 4613091"/>
              <a:gd name="connsiteY4" fmla="*/ 44541 h 1606641"/>
              <a:gd name="connsiteX5" fmla="*/ 2961354 w 4613091"/>
              <a:gd name="connsiteY5" fmla="*/ 565241 h 1606641"/>
              <a:gd name="connsiteX6" fmla="*/ 3371481 w 4613091"/>
              <a:gd name="connsiteY6" fmla="*/ 1200241 h 1606641"/>
              <a:gd name="connsiteX7" fmla="*/ 3797300 w 4613091"/>
              <a:gd name="connsiteY7" fmla="*/ 1466941 h 1606641"/>
              <a:gd name="connsiteX8" fmla="*/ 4613091 w 4613091"/>
              <a:gd name="connsiteY8" fmla="*/ 1581241 h 1606641"/>
              <a:gd name="connsiteX0" fmla="*/ 0 w 4613091"/>
              <a:gd name="connsiteY0" fmla="*/ 1586028 h 1586028"/>
              <a:gd name="connsiteX1" fmla="*/ 635000 w 4613091"/>
              <a:gd name="connsiteY1" fmla="*/ 1103428 h 1586028"/>
              <a:gd name="connsiteX2" fmla="*/ 1079500 w 4613091"/>
              <a:gd name="connsiteY2" fmla="*/ 506528 h 1586028"/>
              <a:gd name="connsiteX3" fmla="*/ 1587500 w 4613091"/>
              <a:gd name="connsiteY3" fmla="*/ 62028 h 1586028"/>
              <a:gd name="connsiteX4" fmla="*/ 2508202 w 4613091"/>
              <a:gd name="connsiteY4" fmla="*/ 55151 h 1586028"/>
              <a:gd name="connsiteX5" fmla="*/ 2961354 w 4613091"/>
              <a:gd name="connsiteY5" fmla="*/ 544628 h 1586028"/>
              <a:gd name="connsiteX6" fmla="*/ 3371481 w 4613091"/>
              <a:gd name="connsiteY6" fmla="*/ 1179628 h 1586028"/>
              <a:gd name="connsiteX7" fmla="*/ 3797300 w 4613091"/>
              <a:gd name="connsiteY7" fmla="*/ 1446328 h 1586028"/>
              <a:gd name="connsiteX8" fmla="*/ 4613091 w 4613091"/>
              <a:gd name="connsiteY8" fmla="*/ 1560628 h 1586028"/>
              <a:gd name="connsiteX0" fmla="*/ 0 w 4613091"/>
              <a:gd name="connsiteY0" fmla="*/ 1577383 h 1577383"/>
              <a:gd name="connsiteX1" fmla="*/ 635000 w 4613091"/>
              <a:gd name="connsiteY1" fmla="*/ 1094783 h 1577383"/>
              <a:gd name="connsiteX2" fmla="*/ 1079500 w 4613091"/>
              <a:gd name="connsiteY2" fmla="*/ 497883 h 1577383"/>
              <a:gd name="connsiteX3" fmla="*/ 1642609 w 4613091"/>
              <a:gd name="connsiteY3" fmla="*/ 71225 h 1577383"/>
              <a:gd name="connsiteX4" fmla="*/ 2508202 w 4613091"/>
              <a:gd name="connsiteY4" fmla="*/ 46506 h 1577383"/>
              <a:gd name="connsiteX5" fmla="*/ 2961354 w 4613091"/>
              <a:gd name="connsiteY5" fmla="*/ 535983 h 1577383"/>
              <a:gd name="connsiteX6" fmla="*/ 3371481 w 4613091"/>
              <a:gd name="connsiteY6" fmla="*/ 1170983 h 1577383"/>
              <a:gd name="connsiteX7" fmla="*/ 3797300 w 4613091"/>
              <a:gd name="connsiteY7" fmla="*/ 1437683 h 1577383"/>
              <a:gd name="connsiteX8" fmla="*/ 4613091 w 4613091"/>
              <a:gd name="connsiteY8" fmla="*/ 1551983 h 1577383"/>
              <a:gd name="connsiteX0" fmla="*/ 0 w 4613091"/>
              <a:gd name="connsiteY0" fmla="*/ 1571523 h 1571523"/>
              <a:gd name="connsiteX1" fmla="*/ 635000 w 4613091"/>
              <a:gd name="connsiteY1" fmla="*/ 1088923 h 1571523"/>
              <a:gd name="connsiteX2" fmla="*/ 1079500 w 4613091"/>
              <a:gd name="connsiteY2" fmla="*/ 492023 h 1571523"/>
              <a:gd name="connsiteX3" fmla="*/ 1642609 w 4613091"/>
              <a:gd name="connsiteY3" fmla="*/ 65365 h 1571523"/>
              <a:gd name="connsiteX4" fmla="*/ 2469625 w 4613091"/>
              <a:gd name="connsiteY4" fmla="*/ 49567 h 1571523"/>
              <a:gd name="connsiteX5" fmla="*/ 2961354 w 4613091"/>
              <a:gd name="connsiteY5" fmla="*/ 530123 h 1571523"/>
              <a:gd name="connsiteX6" fmla="*/ 3371481 w 4613091"/>
              <a:gd name="connsiteY6" fmla="*/ 1165123 h 1571523"/>
              <a:gd name="connsiteX7" fmla="*/ 3797300 w 4613091"/>
              <a:gd name="connsiteY7" fmla="*/ 1431823 h 1571523"/>
              <a:gd name="connsiteX8" fmla="*/ 4613091 w 4613091"/>
              <a:gd name="connsiteY8" fmla="*/ 1546123 h 1571523"/>
              <a:gd name="connsiteX0" fmla="*/ 0 w 4613091"/>
              <a:gd name="connsiteY0" fmla="*/ 1577094 h 1577094"/>
              <a:gd name="connsiteX1" fmla="*/ 635000 w 4613091"/>
              <a:gd name="connsiteY1" fmla="*/ 1094494 h 1577094"/>
              <a:gd name="connsiteX2" fmla="*/ 1079500 w 4613091"/>
              <a:gd name="connsiteY2" fmla="*/ 497594 h 1577094"/>
              <a:gd name="connsiteX3" fmla="*/ 1642609 w 4613091"/>
              <a:gd name="connsiteY3" fmla="*/ 70936 h 1577094"/>
              <a:gd name="connsiteX4" fmla="*/ 2469625 w 4613091"/>
              <a:gd name="connsiteY4" fmla="*/ 55138 h 1577094"/>
              <a:gd name="connsiteX5" fmla="*/ 2961354 w 4613091"/>
              <a:gd name="connsiteY5" fmla="*/ 535694 h 1577094"/>
              <a:gd name="connsiteX6" fmla="*/ 3371481 w 4613091"/>
              <a:gd name="connsiteY6" fmla="*/ 1170694 h 1577094"/>
              <a:gd name="connsiteX7" fmla="*/ 3797300 w 4613091"/>
              <a:gd name="connsiteY7" fmla="*/ 1437394 h 1577094"/>
              <a:gd name="connsiteX8" fmla="*/ 4613091 w 4613091"/>
              <a:gd name="connsiteY8" fmla="*/ 1551694 h 1577094"/>
              <a:gd name="connsiteX0" fmla="*/ 0 w 4613091"/>
              <a:gd name="connsiteY0" fmla="*/ 1560722 h 1560722"/>
              <a:gd name="connsiteX1" fmla="*/ 635000 w 4613091"/>
              <a:gd name="connsiteY1" fmla="*/ 1078122 h 1560722"/>
              <a:gd name="connsiteX2" fmla="*/ 1079500 w 4613091"/>
              <a:gd name="connsiteY2" fmla="*/ 481222 h 1560722"/>
              <a:gd name="connsiteX3" fmla="*/ 1642609 w 4613091"/>
              <a:gd name="connsiteY3" fmla="*/ 54564 h 1560722"/>
              <a:gd name="connsiteX4" fmla="*/ 2469625 w 4613091"/>
              <a:gd name="connsiteY4" fmla="*/ 65529 h 1560722"/>
              <a:gd name="connsiteX5" fmla="*/ 2961354 w 4613091"/>
              <a:gd name="connsiteY5" fmla="*/ 519322 h 1560722"/>
              <a:gd name="connsiteX6" fmla="*/ 3371481 w 4613091"/>
              <a:gd name="connsiteY6" fmla="*/ 1154322 h 1560722"/>
              <a:gd name="connsiteX7" fmla="*/ 3797300 w 4613091"/>
              <a:gd name="connsiteY7" fmla="*/ 1421022 h 1560722"/>
              <a:gd name="connsiteX8" fmla="*/ 4613091 w 4613091"/>
              <a:gd name="connsiteY8" fmla="*/ 1535322 h 1560722"/>
              <a:gd name="connsiteX0" fmla="*/ 0 w 4613091"/>
              <a:gd name="connsiteY0" fmla="*/ 1547141 h 1547141"/>
              <a:gd name="connsiteX1" fmla="*/ 635000 w 4613091"/>
              <a:gd name="connsiteY1" fmla="*/ 1064541 h 1547141"/>
              <a:gd name="connsiteX2" fmla="*/ 1079500 w 4613091"/>
              <a:gd name="connsiteY2" fmla="*/ 467641 h 1547141"/>
              <a:gd name="connsiteX3" fmla="*/ 1642609 w 4613091"/>
              <a:gd name="connsiteY3" fmla="*/ 40983 h 1547141"/>
              <a:gd name="connsiteX4" fmla="*/ 2524734 w 4613091"/>
              <a:gd name="connsiteY4" fmla="*/ 78711 h 1547141"/>
              <a:gd name="connsiteX5" fmla="*/ 2961354 w 4613091"/>
              <a:gd name="connsiteY5" fmla="*/ 505741 h 1547141"/>
              <a:gd name="connsiteX6" fmla="*/ 3371481 w 4613091"/>
              <a:gd name="connsiteY6" fmla="*/ 1140741 h 1547141"/>
              <a:gd name="connsiteX7" fmla="*/ 3797300 w 4613091"/>
              <a:gd name="connsiteY7" fmla="*/ 1407441 h 1547141"/>
              <a:gd name="connsiteX8" fmla="*/ 4613091 w 4613091"/>
              <a:gd name="connsiteY8" fmla="*/ 1521741 h 1547141"/>
              <a:gd name="connsiteX0" fmla="*/ 0 w 4613091"/>
              <a:gd name="connsiteY0" fmla="*/ 1525725 h 1525725"/>
              <a:gd name="connsiteX1" fmla="*/ 635000 w 4613091"/>
              <a:gd name="connsiteY1" fmla="*/ 1043125 h 1525725"/>
              <a:gd name="connsiteX2" fmla="*/ 1079500 w 4613091"/>
              <a:gd name="connsiteY2" fmla="*/ 446225 h 1525725"/>
              <a:gd name="connsiteX3" fmla="*/ 1642609 w 4613091"/>
              <a:gd name="connsiteY3" fmla="*/ 46329 h 1525725"/>
              <a:gd name="connsiteX4" fmla="*/ 2524734 w 4613091"/>
              <a:gd name="connsiteY4" fmla="*/ 57295 h 1525725"/>
              <a:gd name="connsiteX5" fmla="*/ 2961354 w 4613091"/>
              <a:gd name="connsiteY5" fmla="*/ 484325 h 1525725"/>
              <a:gd name="connsiteX6" fmla="*/ 3371481 w 4613091"/>
              <a:gd name="connsiteY6" fmla="*/ 1119325 h 1525725"/>
              <a:gd name="connsiteX7" fmla="*/ 3797300 w 4613091"/>
              <a:gd name="connsiteY7" fmla="*/ 1386025 h 1525725"/>
              <a:gd name="connsiteX8" fmla="*/ 4613091 w 4613091"/>
              <a:gd name="connsiteY8" fmla="*/ 1500325 h 1525725"/>
              <a:gd name="connsiteX0" fmla="*/ 0 w 4613091"/>
              <a:gd name="connsiteY0" fmla="*/ 1521200 h 1521200"/>
              <a:gd name="connsiteX1" fmla="*/ 635000 w 4613091"/>
              <a:gd name="connsiteY1" fmla="*/ 1038600 h 1521200"/>
              <a:gd name="connsiteX2" fmla="*/ 1079500 w 4613091"/>
              <a:gd name="connsiteY2" fmla="*/ 441700 h 1521200"/>
              <a:gd name="connsiteX3" fmla="*/ 1642609 w 4613091"/>
              <a:gd name="connsiteY3" fmla="*/ 41804 h 1521200"/>
              <a:gd name="connsiteX4" fmla="*/ 2579843 w 4613091"/>
              <a:gd name="connsiteY4" fmla="*/ 61691 h 1521200"/>
              <a:gd name="connsiteX5" fmla="*/ 2961354 w 4613091"/>
              <a:gd name="connsiteY5" fmla="*/ 479800 h 1521200"/>
              <a:gd name="connsiteX6" fmla="*/ 3371481 w 4613091"/>
              <a:gd name="connsiteY6" fmla="*/ 1114800 h 1521200"/>
              <a:gd name="connsiteX7" fmla="*/ 3797300 w 4613091"/>
              <a:gd name="connsiteY7" fmla="*/ 1381500 h 1521200"/>
              <a:gd name="connsiteX8" fmla="*/ 4613091 w 4613091"/>
              <a:gd name="connsiteY8" fmla="*/ 1495800 h 1521200"/>
              <a:gd name="connsiteX0" fmla="*/ 0 w 4613091"/>
              <a:gd name="connsiteY0" fmla="*/ 1523272 h 1523272"/>
              <a:gd name="connsiteX1" fmla="*/ 635000 w 4613091"/>
              <a:gd name="connsiteY1" fmla="*/ 1040672 h 1523272"/>
              <a:gd name="connsiteX2" fmla="*/ 1079500 w 4613091"/>
              <a:gd name="connsiteY2" fmla="*/ 443772 h 1523272"/>
              <a:gd name="connsiteX3" fmla="*/ 1642609 w 4613091"/>
              <a:gd name="connsiteY3" fmla="*/ 43876 h 1523272"/>
              <a:gd name="connsiteX4" fmla="*/ 2169156 w 4613091"/>
              <a:gd name="connsiteY4" fmla="*/ 12593 h 1523272"/>
              <a:gd name="connsiteX5" fmla="*/ 2579843 w 4613091"/>
              <a:gd name="connsiteY5" fmla="*/ 63763 h 1523272"/>
              <a:gd name="connsiteX6" fmla="*/ 2961354 w 4613091"/>
              <a:gd name="connsiteY6" fmla="*/ 481872 h 1523272"/>
              <a:gd name="connsiteX7" fmla="*/ 3371481 w 4613091"/>
              <a:gd name="connsiteY7" fmla="*/ 1116872 h 1523272"/>
              <a:gd name="connsiteX8" fmla="*/ 3797300 w 4613091"/>
              <a:gd name="connsiteY8" fmla="*/ 1383572 h 1523272"/>
              <a:gd name="connsiteX9" fmla="*/ 4613091 w 4613091"/>
              <a:gd name="connsiteY9" fmla="*/ 1497872 h 1523272"/>
              <a:gd name="connsiteX0" fmla="*/ 0 w 4613091"/>
              <a:gd name="connsiteY0" fmla="*/ 1564830 h 1564830"/>
              <a:gd name="connsiteX1" fmla="*/ 635000 w 4613091"/>
              <a:gd name="connsiteY1" fmla="*/ 1082230 h 1564830"/>
              <a:gd name="connsiteX2" fmla="*/ 1079500 w 4613091"/>
              <a:gd name="connsiteY2" fmla="*/ 485330 h 1564830"/>
              <a:gd name="connsiteX3" fmla="*/ 1642609 w 4613091"/>
              <a:gd name="connsiteY3" fmla="*/ 85434 h 1564830"/>
              <a:gd name="connsiteX4" fmla="*/ 2169156 w 4613091"/>
              <a:gd name="connsiteY4" fmla="*/ 625 h 1564830"/>
              <a:gd name="connsiteX5" fmla="*/ 2579843 w 4613091"/>
              <a:gd name="connsiteY5" fmla="*/ 105321 h 1564830"/>
              <a:gd name="connsiteX6" fmla="*/ 2961354 w 4613091"/>
              <a:gd name="connsiteY6" fmla="*/ 523430 h 1564830"/>
              <a:gd name="connsiteX7" fmla="*/ 3371481 w 4613091"/>
              <a:gd name="connsiteY7" fmla="*/ 1158430 h 1564830"/>
              <a:gd name="connsiteX8" fmla="*/ 3797300 w 4613091"/>
              <a:gd name="connsiteY8" fmla="*/ 1425130 h 1564830"/>
              <a:gd name="connsiteX9" fmla="*/ 4613091 w 4613091"/>
              <a:gd name="connsiteY9" fmla="*/ 1539430 h 1564830"/>
              <a:gd name="connsiteX0" fmla="*/ 0 w 4613091"/>
              <a:gd name="connsiteY0" fmla="*/ 1577947 h 1577947"/>
              <a:gd name="connsiteX1" fmla="*/ 635000 w 4613091"/>
              <a:gd name="connsiteY1" fmla="*/ 1095347 h 1577947"/>
              <a:gd name="connsiteX2" fmla="*/ 1079500 w 4613091"/>
              <a:gd name="connsiteY2" fmla="*/ 498447 h 1577947"/>
              <a:gd name="connsiteX3" fmla="*/ 1642609 w 4613091"/>
              <a:gd name="connsiteY3" fmla="*/ 98551 h 1577947"/>
              <a:gd name="connsiteX4" fmla="*/ 2180178 w 4613091"/>
              <a:gd name="connsiteY4" fmla="*/ 360 h 1577947"/>
              <a:gd name="connsiteX5" fmla="*/ 2579843 w 4613091"/>
              <a:gd name="connsiteY5" fmla="*/ 118438 h 1577947"/>
              <a:gd name="connsiteX6" fmla="*/ 2961354 w 4613091"/>
              <a:gd name="connsiteY6" fmla="*/ 536547 h 1577947"/>
              <a:gd name="connsiteX7" fmla="*/ 3371481 w 4613091"/>
              <a:gd name="connsiteY7" fmla="*/ 1171547 h 1577947"/>
              <a:gd name="connsiteX8" fmla="*/ 3797300 w 4613091"/>
              <a:gd name="connsiteY8" fmla="*/ 1438247 h 1577947"/>
              <a:gd name="connsiteX9" fmla="*/ 4613091 w 4613091"/>
              <a:gd name="connsiteY9" fmla="*/ 1552547 h 1577947"/>
              <a:gd name="connsiteX0" fmla="*/ 0 w 4613091"/>
              <a:gd name="connsiteY0" fmla="*/ 1577947 h 1577947"/>
              <a:gd name="connsiteX1" fmla="*/ 635000 w 4613091"/>
              <a:gd name="connsiteY1" fmla="*/ 1095347 h 1577947"/>
              <a:gd name="connsiteX2" fmla="*/ 1079500 w 4613091"/>
              <a:gd name="connsiteY2" fmla="*/ 498447 h 1577947"/>
              <a:gd name="connsiteX3" fmla="*/ 1642609 w 4613091"/>
              <a:gd name="connsiteY3" fmla="*/ 98551 h 1577947"/>
              <a:gd name="connsiteX4" fmla="*/ 2180178 w 4613091"/>
              <a:gd name="connsiteY4" fmla="*/ 360 h 1577947"/>
              <a:gd name="connsiteX5" fmla="*/ 2579843 w 4613091"/>
              <a:gd name="connsiteY5" fmla="*/ 145201 h 1577947"/>
              <a:gd name="connsiteX6" fmla="*/ 2961354 w 4613091"/>
              <a:gd name="connsiteY6" fmla="*/ 536547 h 1577947"/>
              <a:gd name="connsiteX7" fmla="*/ 3371481 w 4613091"/>
              <a:gd name="connsiteY7" fmla="*/ 1171547 h 1577947"/>
              <a:gd name="connsiteX8" fmla="*/ 3797300 w 4613091"/>
              <a:gd name="connsiteY8" fmla="*/ 1438247 h 1577947"/>
              <a:gd name="connsiteX9" fmla="*/ 4613091 w 4613091"/>
              <a:gd name="connsiteY9" fmla="*/ 1552547 h 1577947"/>
              <a:gd name="connsiteX0" fmla="*/ 0 w 4613091"/>
              <a:gd name="connsiteY0" fmla="*/ 1577947 h 1577947"/>
              <a:gd name="connsiteX1" fmla="*/ 635000 w 4613091"/>
              <a:gd name="connsiteY1" fmla="*/ 1095347 h 1577947"/>
              <a:gd name="connsiteX2" fmla="*/ 1079500 w 4613091"/>
              <a:gd name="connsiteY2" fmla="*/ 498447 h 1577947"/>
              <a:gd name="connsiteX3" fmla="*/ 1642609 w 4613091"/>
              <a:gd name="connsiteY3" fmla="*/ 98551 h 1577947"/>
              <a:gd name="connsiteX4" fmla="*/ 2180178 w 4613091"/>
              <a:gd name="connsiteY4" fmla="*/ 360 h 1577947"/>
              <a:gd name="connsiteX5" fmla="*/ 2585353 w 4613091"/>
              <a:gd name="connsiteY5" fmla="*/ 136280 h 1577947"/>
              <a:gd name="connsiteX6" fmla="*/ 2961354 w 4613091"/>
              <a:gd name="connsiteY6" fmla="*/ 536547 h 1577947"/>
              <a:gd name="connsiteX7" fmla="*/ 3371481 w 4613091"/>
              <a:gd name="connsiteY7" fmla="*/ 1171547 h 1577947"/>
              <a:gd name="connsiteX8" fmla="*/ 3797300 w 4613091"/>
              <a:gd name="connsiteY8" fmla="*/ 1438247 h 1577947"/>
              <a:gd name="connsiteX9" fmla="*/ 4613091 w 4613091"/>
              <a:gd name="connsiteY9" fmla="*/ 1552547 h 1577947"/>
              <a:gd name="connsiteX0" fmla="*/ 0 w 4613091"/>
              <a:gd name="connsiteY0" fmla="*/ 1577947 h 1577947"/>
              <a:gd name="connsiteX1" fmla="*/ 635000 w 4613091"/>
              <a:gd name="connsiteY1" fmla="*/ 1095347 h 1577947"/>
              <a:gd name="connsiteX2" fmla="*/ 1079500 w 4613091"/>
              <a:gd name="connsiteY2" fmla="*/ 498447 h 1577947"/>
              <a:gd name="connsiteX3" fmla="*/ 1642609 w 4613091"/>
              <a:gd name="connsiteY3" fmla="*/ 98551 h 1577947"/>
              <a:gd name="connsiteX4" fmla="*/ 2180178 w 4613091"/>
              <a:gd name="connsiteY4" fmla="*/ 360 h 1577947"/>
              <a:gd name="connsiteX5" fmla="*/ 2585353 w 4613091"/>
              <a:gd name="connsiteY5" fmla="*/ 136280 h 1577947"/>
              <a:gd name="connsiteX6" fmla="*/ 2972376 w 4613091"/>
              <a:gd name="connsiteY6" fmla="*/ 541008 h 1577947"/>
              <a:gd name="connsiteX7" fmla="*/ 3371481 w 4613091"/>
              <a:gd name="connsiteY7" fmla="*/ 1171547 h 1577947"/>
              <a:gd name="connsiteX8" fmla="*/ 3797300 w 4613091"/>
              <a:gd name="connsiteY8" fmla="*/ 1438247 h 1577947"/>
              <a:gd name="connsiteX9" fmla="*/ 4613091 w 4613091"/>
              <a:gd name="connsiteY9" fmla="*/ 1552547 h 1577947"/>
              <a:gd name="connsiteX0" fmla="*/ 0 w 4624113"/>
              <a:gd name="connsiteY0" fmla="*/ 1577947 h 1577947"/>
              <a:gd name="connsiteX1" fmla="*/ 635000 w 4624113"/>
              <a:gd name="connsiteY1" fmla="*/ 1095347 h 1577947"/>
              <a:gd name="connsiteX2" fmla="*/ 1079500 w 4624113"/>
              <a:gd name="connsiteY2" fmla="*/ 498447 h 1577947"/>
              <a:gd name="connsiteX3" fmla="*/ 1642609 w 4624113"/>
              <a:gd name="connsiteY3" fmla="*/ 98551 h 1577947"/>
              <a:gd name="connsiteX4" fmla="*/ 2180178 w 4624113"/>
              <a:gd name="connsiteY4" fmla="*/ 360 h 1577947"/>
              <a:gd name="connsiteX5" fmla="*/ 2585353 w 4624113"/>
              <a:gd name="connsiteY5" fmla="*/ 136280 h 1577947"/>
              <a:gd name="connsiteX6" fmla="*/ 2972376 w 4624113"/>
              <a:gd name="connsiteY6" fmla="*/ 541008 h 1577947"/>
              <a:gd name="connsiteX7" fmla="*/ 3371481 w 4624113"/>
              <a:gd name="connsiteY7" fmla="*/ 1171547 h 1577947"/>
              <a:gd name="connsiteX8" fmla="*/ 3797300 w 4624113"/>
              <a:gd name="connsiteY8" fmla="*/ 1438247 h 1577947"/>
              <a:gd name="connsiteX9" fmla="*/ 4624113 w 4624113"/>
              <a:gd name="connsiteY9" fmla="*/ 1565929 h 1577947"/>
              <a:gd name="connsiteX0" fmla="*/ 0 w 4624113"/>
              <a:gd name="connsiteY0" fmla="*/ 1578105 h 1578105"/>
              <a:gd name="connsiteX1" fmla="*/ 635000 w 4624113"/>
              <a:gd name="connsiteY1" fmla="*/ 1095505 h 1578105"/>
              <a:gd name="connsiteX2" fmla="*/ 1057458 w 4624113"/>
              <a:gd name="connsiteY2" fmla="*/ 547671 h 1578105"/>
              <a:gd name="connsiteX3" fmla="*/ 1642609 w 4624113"/>
              <a:gd name="connsiteY3" fmla="*/ 98709 h 1578105"/>
              <a:gd name="connsiteX4" fmla="*/ 2180178 w 4624113"/>
              <a:gd name="connsiteY4" fmla="*/ 518 h 1578105"/>
              <a:gd name="connsiteX5" fmla="*/ 2585353 w 4624113"/>
              <a:gd name="connsiteY5" fmla="*/ 136438 h 1578105"/>
              <a:gd name="connsiteX6" fmla="*/ 2972376 w 4624113"/>
              <a:gd name="connsiteY6" fmla="*/ 541166 h 1578105"/>
              <a:gd name="connsiteX7" fmla="*/ 3371481 w 4624113"/>
              <a:gd name="connsiteY7" fmla="*/ 1171705 h 1578105"/>
              <a:gd name="connsiteX8" fmla="*/ 3797300 w 4624113"/>
              <a:gd name="connsiteY8" fmla="*/ 1438405 h 1578105"/>
              <a:gd name="connsiteX9" fmla="*/ 4624113 w 4624113"/>
              <a:gd name="connsiteY9" fmla="*/ 1566087 h 1578105"/>
              <a:gd name="connsiteX0" fmla="*/ 0 w 4624113"/>
              <a:gd name="connsiteY0" fmla="*/ 1578105 h 1578105"/>
              <a:gd name="connsiteX1" fmla="*/ 635000 w 4624113"/>
              <a:gd name="connsiteY1" fmla="*/ 1095505 h 1578105"/>
              <a:gd name="connsiteX2" fmla="*/ 1057458 w 4624113"/>
              <a:gd name="connsiteY2" fmla="*/ 547671 h 1578105"/>
              <a:gd name="connsiteX3" fmla="*/ 1642609 w 4624113"/>
              <a:gd name="connsiteY3" fmla="*/ 98709 h 1578105"/>
              <a:gd name="connsiteX4" fmla="*/ 2180178 w 4624113"/>
              <a:gd name="connsiteY4" fmla="*/ 518 h 1578105"/>
              <a:gd name="connsiteX5" fmla="*/ 2585353 w 4624113"/>
              <a:gd name="connsiteY5" fmla="*/ 136438 h 1578105"/>
              <a:gd name="connsiteX6" fmla="*/ 2972376 w 4624113"/>
              <a:gd name="connsiteY6" fmla="*/ 541166 h 1578105"/>
              <a:gd name="connsiteX7" fmla="*/ 3371481 w 4624113"/>
              <a:gd name="connsiteY7" fmla="*/ 1171705 h 1578105"/>
              <a:gd name="connsiteX8" fmla="*/ 3797300 w 4624113"/>
              <a:gd name="connsiteY8" fmla="*/ 1438405 h 1578105"/>
              <a:gd name="connsiteX9" fmla="*/ 4624113 w 4624113"/>
              <a:gd name="connsiteY9" fmla="*/ 1566087 h 1578105"/>
              <a:gd name="connsiteX0" fmla="*/ 0 w 4624113"/>
              <a:gd name="connsiteY0" fmla="*/ 1578187 h 1578187"/>
              <a:gd name="connsiteX1" fmla="*/ 635000 w 4624113"/>
              <a:gd name="connsiteY1" fmla="*/ 1095587 h 1578187"/>
              <a:gd name="connsiteX2" fmla="*/ 1078380 w 4624113"/>
              <a:gd name="connsiteY2" fmla="*/ 564686 h 1578187"/>
              <a:gd name="connsiteX3" fmla="*/ 1642609 w 4624113"/>
              <a:gd name="connsiteY3" fmla="*/ 98791 h 1578187"/>
              <a:gd name="connsiteX4" fmla="*/ 2180178 w 4624113"/>
              <a:gd name="connsiteY4" fmla="*/ 600 h 1578187"/>
              <a:gd name="connsiteX5" fmla="*/ 2585353 w 4624113"/>
              <a:gd name="connsiteY5" fmla="*/ 136520 h 1578187"/>
              <a:gd name="connsiteX6" fmla="*/ 2972376 w 4624113"/>
              <a:gd name="connsiteY6" fmla="*/ 541248 h 1578187"/>
              <a:gd name="connsiteX7" fmla="*/ 3371481 w 4624113"/>
              <a:gd name="connsiteY7" fmla="*/ 1171787 h 1578187"/>
              <a:gd name="connsiteX8" fmla="*/ 3797300 w 4624113"/>
              <a:gd name="connsiteY8" fmla="*/ 1438487 h 1578187"/>
              <a:gd name="connsiteX9" fmla="*/ 4624113 w 4624113"/>
              <a:gd name="connsiteY9" fmla="*/ 1566169 h 1578187"/>
              <a:gd name="connsiteX0" fmla="*/ 0 w 4624113"/>
              <a:gd name="connsiteY0" fmla="*/ 1578187 h 1578187"/>
              <a:gd name="connsiteX1" fmla="*/ 635000 w 4624113"/>
              <a:gd name="connsiteY1" fmla="*/ 1120987 h 1578187"/>
              <a:gd name="connsiteX2" fmla="*/ 1078380 w 4624113"/>
              <a:gd name="connsiteY2" fmla="*/ 564686 h 1578187"/>
              <a:gd name="connsiteX3" fmla="*/ 1642609 w 4624113"/>
              <a:gd name="connsiteY3" fmla="*/ 98791 h 1578187"/>
              <a:gd name="connsiteX4" fmla="*/ 2180178 w 4624113"/>
              <a:gd name="connsiteY4" fmla="*/ 600 h 1578187"/>
              <a:gd name="connsiteX5" fmla="*/ 2585353 w 4624113"/>
              <a:gd name="connsiteY5" fmla="*/ 136520 h 1578187"/>
              <a:gd name="connsiteX6" fmla="*/ 2972376 w 4624113"/>
              <a:gd name="connsiteY6" fmla="*/ 541248 h 1578187"/>
              <a:gd name="connsiteX7" fmla="*/ 3371481 w 4624113"/>
              <a:gd name="connsiteY7" fmla="*/ 1171787 h 1578187"/>
              <a:gd name="connsiteX8" fmla="*/ 3797300 w 4624113"/>
              <a:gd name="connsiteY8" fmla="*/ 1438487 h 1578187"/>
              <a:gd name="connsiteX9" fmla="*/ 4624113 w 4624113"/>
              <a:gd name="connsiteY9" fmla="*/ 1566169 h 1578187"/>
              <a:gd name="connsiteX0" fmla="*/ 0 w 4624113"/>
              <a:gd name="connsiteY0" fmla="*/ 1578187 h 1578187"/>
              <a:gd name="connsiteX1" fmla="*/ 635000 w 4624113"/>
              <a:gd name="connsiteY1" fmla="*/ 1120987 h 1578187"/>
              <a:gd name="connsiteX2" fmla="*/ 1078380 w 4624113"/>
              <a:gd name="connsiteY2" fmla="*/ 564686 h 1578187"/>
              <a:gd name="connsiteX3" fmla="*/ 1642609 w 4624113"/>
              <a:gd name="connsiteY3" fmla="*/ 98791 h 1578187"/>
              <a:gd name="connsiteX4" fmla="*/ 2180178 w 4624113"/>
              <a:gd name="connsiteY4" fmla="*/ 600 h 1578187"/>
              <a:gd name="connsiteX5" fmla="*/ 2585353 w 4624113"/>
              <a:gd name="connsiteY5" fmla="*/ 136520 h 1578187"/>
              <a:gd name="connsiteX6" fmla="*/ 2972376 w 4624113"/>
              <a:gd name="connsiteY6" fmla="*/ 541248 h 1578187"/>
              <a:gd name="connsiteX7" fmla="*/ 3371481 w 4624113"/>
              <a:gd name="connsiteY7" fmla="*/ 1171787 h 1578187"/>
              <a:gd name="connsiteX8" fmla="*/ 3797300 w 4624113"/>
              <a:gd name="connsiteY8" fmla="*/ 1438487 h 1578187"/>
              <a:gd name="connsiteX9" fmla="*/ 4624113 w 4624113"/>
              <a:gd name="connsiteY9" fmla="*/ 1566169 h 1578187"/>
              <a:gd name="connsiteX0" fmla="*/ 0 w 4624113"/>
              <a:gd name="connsiteY0" fmla="*/ 1578187 h 1578187"/>
              <a:gd name="connsiteX1" fmla="*/ 635000 w 4624113"/>
              <a:gd name="connsiteY1" fmla="*/ 1120987 h 1578187"/>
              <a:gd name="connsiteX2" fmla="*/ 1078380 w 4624113"/>
              <a:gd name="connsiteY2" fmla="*/ 564686 h 1578187"/>
              <a:gd name="connsiteX3" fmla="*/ 1642609 w 4624113"/>
              <a:gd name="connsiteY3" fmla="*/ 98791 h 1578187"/>
              <a:gd name="connsiteX4" fmla="*/ 2180178 w 4624113"/>
              <a:gd name="connsiteY4" fmla="*/ 600 h 1578187"/>
              <a:gd name="connsiteX5" fmla="*/ 2585353 w 4624113"/>
              <a:gd name="connsiteY5" fmla="*/ 136520 h 1578187"/>
              <a:gd name="connsiteX6" fmla="*/ 2972376 w 4624113"/>
              <a:gd name="connsiteY6" fmla="*/ 541248 h 1578187"/>
              <a:gd name="connsiteX7" fmla="*/ 3371481 w 4624113"/>
              <a:gd name="connsiteY7" fmla="*/ 1171787 h 1578187"/>
              <a:gd name="connsiteX8" fmla="*/ 3797300 w 4624113"/>
              <a:gd name="connsiteY8" fmla="*/ 1438487 h 1578187"/>
              <a:gd name="connsiteX9" fmla="*/ 4624113 w 4624113"/>
              <a:gd name="connsiteY9" fmla="*/ 1566169 h 1578187"/>
              <a:gd name="connsiteX0" fmla="*/ 0 w 4624113"/>
              <a:gd name="connsiteY0" fmla="*/ 1578071 h 1578071"/>
              <a:gd name="connsiteX1" fmla="*/ 635000 w 4624113"/>
              <a:gd name="connsiteY1" fmla="*/ 1120871 h 1578071"/>
              <a:gd name="connsiteX2" fmla="*/ 1078380 w 4624113"/>
              <a:gd name="connsiteY2" fmla="*/ 564570 h 1578071"/>
              <a:gd name="connsiteX3" fmla="*/ 1642609 w 4624113"/>
              <a:gd name="connsiteY3" fmla="*/ 98675 h 1578071"/>
              <a:gd name="connsiteX4" fmla="*/ 2180178 w 4624113"/>
              <a:gd name="connsiteY4" fmla="*/ 484 h 1578071"/>
              <a:gd name="connsiteX5" fmla="*/ 2585353 w 4624113"/>
              <a:gd name="connsiteY5" fmla="*/ 136404 h 1578071"/>
              <a:gd name="connsiteX6" fmla="*/ 2972376 w 4624113"/>
              <a:gd name="connsiteY6" fmla="*/ 541132 h 1578071"/>
              <a:gd name="connsiteX7" fmla="*/ 3371481 w 4624113"/>
              <a:gd name="connsiteY7" fmla="*/ 1171671 h 1578071"/>
              <a:gd name="connsiteX8" fmla="*/ 3797300 w 4624113"/>
              <a:gd name="connsiteY8" fmla="*/ 1438371 h 1578071"/>
              <a:gd name="connsiteX9" fmla="*/ 4624113 w 4624113"/>
              <a:gd name="connsiteY9" fmla="*/ 1566053 h 1578071"/>
              <a:gd name="connsiteX0" fmla="*/ 0 w 4624113"/>
              <a:gd name="connsiteY0" fmla="*/ 1578071 h 1578071"/>
              <a:gd name="connsiteX1" fmla="*/ 635000 w 4624113"/>
              <a:gd name="connsiteY1" fmla="*/ 1120871 h 1578071"/>
              <a:gd name="connsiteX2" fmla="*/ 1078380 w 4624113"/>
              <a:gd name="connsiteY2" fmla="*/ 564570 h 1578071"/>
              <a:gd name="connsiteX3" fmla="*/ 1642609 w 4624113"/>
              <a:gd name="connsiteY3" fmla="*/ 98675 h 1578071"/>
              <a:gd name="connsiteX4" fmla="*/ 2180178 w 4624113"/>
              <a:gd name="connsiteY4" fmla="*/ 484 h 1578071"/>
              <a:gd name="connsiteX5" fmla="*/ 2585353 w 4624113"/>
              <a:gd name="connsiteY5" fmla="*/ 136404 h 1578071"/>
              <a:gd name="connsiteX6" fmla="*/ 2972376 w 4624113"/>
              <a:gd name="connsiteY6" fmla="*/ 541132 h 1578071"/>
              <a:gd name="connsiteX7" fmla="*/ 3371481 w 4624113"/>
              <a:gd name="connsiteY7" fmla="*/ 1171671 h 1578071"/>
              <a:gd name="connsiteX8" fmla="*/ 3797300 w 4624113"/>
              <a:gd name="connsiteY8" fmla="*/ 1438371 h 1578071"/>
              <a:gd name="connsiteX9" fmla="*/ 4624113 w 4624113"/>
              <a:gd name="connsiteY9" fmla="*/ 1566053 h 1578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24113" h="1578071">
                <a:moveTo>
                  <a:pt x="0" y="1578071"/>
                </a:moveTo>
                <a:cubicBezTo>
                  <a:pt x="383116" y="1451071"/>
                  <a:pt x="470961" y="1315188"/>
                  <a:pt x="635000" y="1120871"/>
                </a:cubicBezTo>
                <a:cubicBezTo>
                  <a:pt x="799039" y="926554"/>
                  <a:pt x="915676" y="739170"/>
                  <a:pt x="1078380" y="564570"/>
                </a:cubicBezTo>
                <a:cubicBezTo>
                  <a:pt x="1241084" y="389970"/>
                  <a:pt x="1453746" y="188456"/>
                  <a:pt x="1642609" y="98675"/>
                </a:cubicBezTo>
                <a:cubicBezTo>
                  <a:pt x="1831472" y="8894"/>
                  <a:pt x="2023972" y="-2830"/>
                  <a:pt x="2180178" y="484"/>
                </a:cubicBezTo>
                <a:cubicBezTo>
                  <a:pt x="2336384" y="3798"/>
                  <a:pt x="2453320" y="46296"/>
                  <a:pt x="2585353" y="136404"/>
                </a:cubicBezTo>
                <a:cubicBezTo>
                  <a:pt x="2717386" y="226512"/>
                  <a:pt x="2841355" y="368588"/>
                  <a:pt x="2972376" y="541132"/>
                </a:cubicBezTo>
                <a:cubicBezTo>
                  <a:pt x="3103397" y="713676"/>
                  <a:pt x="3233994" y="1022131"/>
                  <a:pt x="3371481" y="1171671"/>
                </a:cubicBezTo>
                <a:cubicBezTo>
                  <a:pt x="3508968" y="1321211"/>
                  <a:pt x="3588528" y="1372641"/>
                  <a:pt x="3797300" y="1438371"/>
                </a:cubicBezTo>
                <a:cubicBezTo>
                  <a:pt x="4006072" y="1504101"/>
                  <a:pt x="4505580" y="1566053"/>
                  <a:pt x="4624113" y="1566053"/>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2917" tIns="16458" rIns="32917" bIns="16458" rtlCol="0" anchor="ctr"/>
          <a:lstStyle/>
          <a:p>
            <a:pPr algn="ctr" defTabSz="329175" fontAlgn="auto">
              <a:spcBef>
                <a:spcPts val="0"/>
              </a:spcBef>
              <a:spcAft>
                <a:spcPts val="0"/>
              </a:spcAft>
            </a:pPr>
            <a:endParaRPr lang="en-US" sz="600" b="0" dirty="0">
              <a:solidFill>
                <a:prstClr val="white"/>
              </a:solidFill>
              <a:latin typeface="Calibri"/>
            </a:endParaRPr>
          </a:p>
        </p:txBody>
      </p:sp>
      <p:sp>
        <p:nvSpPr>
          <p:cNvPr id="58" name="Freeform 57"/>
          <p:cNvSpPr/>
          <p:nvPr/>
        </p:nvSpPr>
        <p:spPr>
          <a:xfrm rot="16200000">
            <a:off x="3735487" y="3245388"/>
            <a:ext cx="522906" cy="179049"/>
          </a:xfrm>
          <a:custGeom>
            <a:avLst/>
            <a:gdLst>
              <a:gd name="connsiteX0" fmla="*/ 0 w 6604000"/>
              <a:gd name="connsiteY0" fmla="*/ 1651474 h 1893352"/>
              <a:gd name="connsiteX1" fmla="*/ 1054100 w 6604000"/>
              <a:gd name="connsiteY1" fmla="*/ 1194274 h 1893352"/>
              <a:gd name="connsiteX2" fmla="*/ 1727200 w 6604000"/>
              <a:gd name="connsiteY2" fmla="*/ 432274 h 1893352"/>
              <a:gd name="connsiteX3" fmla="*/ 2273300 w 6604000"/>
              <a:gd name="connsiteY3" fmla="*/ 25874 h 1893352"/>
              <a:gd name="connsiteX4" fmla="*/ 3365500 w 6604000"/>
              <a:gd name="connsiteY4" fmla="*/ 152874 h 1893352"/>
              <a:gd name="connsiteX5" fmla="*/ 3911600 w 6604000"/>
              <a:gd name="connsiteY5" fmla="*/ 1054574 h 1893352"/>
              <a:gd name="connsiteX6" fmla="*/ 4178300 w 6604000"/>
              <a:gd name="connsiteY6" fmla="*/ 1562574 h 1893352"/>
              <a:gd name="connsiteX7" fmla="*/ 4889500 w 6604000"/>
              <a:gd name="connsiteY7" fmla="*/ 1689574 h 1893352"/>
              <a:gd name="connsiteX8" fmla="*/ 5194300 w 6604000"/>
              <a:gd name="connsiteY8" fmla="*/ 1664174 h 1893352"/>
              <a:gd name="connsiteX9" fmla="*/ 5473700 w 6604000"/>
              <a:gd name="connsiteY9" fmla="*/ 1676874 h 1893352"/>
              <a:gd name="connsiteX10" fmla="*/ 5905500 w 6604000"/>
              <a:gd name="connsiteY10" fmla="*/ 1664174 h 1893352"/>
              <a:gd name="connsiteX11" fmla="*/ 5016500 w 6604000"/>
              <a:gd name="connsiteY11" fmla="*/ 1892774 h 1893352"/>
              <a:gd name="connsiteX12" fmla="*/ 6235700 w 6604000"/>
              <a:gd name="connsiteY12" fmla="*/ 1727674 h 1893352"/>
              <a:gd name="connsiteX13" fmla="*/ 6604000 w 6604000"/>
              <a:gd name="connsiteY13" fmla="*/ 1664174 h 1893352"/>
              <a:gd name="connsiteX0" fmla="*/ 0 w 6604000"/>
              <a:gd name="connsiteY0" fmla="*/ 1651474 h 1893352"/>
              <a:gd name="connsiteX1" fmla="*/ 1054100 w 6604000"/>
              <a:gd name="connsiteY1" fmla="*/ 1194274 h 1893352"/>
              <a:gd name="connsiteX2" fmla="*/ 1727200 w 6604000"/>
              <a:gd name="connsiteY2" fmla="*/ 432274 h 1893352"/>
              <a:gd name="connsiteX3" fmla="*/ 2273300 w 6604000"/>
              <a:gd name="connsiteY3" fmla="*/ 25874 h 1893352"/>
              <a:gd name="connsiteX4" fmla="*/ 3365500 w 6604000"/>
              <a:gd name="connsiteY4" fmla="*/ 152874 h 1893352"/>
              <a:gd name="connsiteX5" fmla="*/ 3911600 w 6604000"/>
              <a:gd name="connsiteY5" fmla="*/ 1054574 h 1893352"/>
              <a:gd name="connsiteX6" fmla="*/ 4178300 w 6604000"/>
              <a:gd name="connsiteY6" fmla="*/ 1562574 h 1893352"/>
              <a:gd name="connsiteX7" fmla="*/ 4889500 w 6604000"/>
              <a:gd name="connsiteY7" fmla="*/ 1689574 h 1893352"/>
              <a:gd name="connsiteX8" fmla="*/ 5194300 w 6604000"/>
              <a:gd name="connsiteY8" fmla="*/ 1664174 h 1893352"/>
              <a:gd name="connsiteX9" fmla="*/ 5473700 w 6604000"/>
              <a:gd name="connsiteY9" fmla="*/ 1676874 h 1893352"/>
              <a:gd name="connsiteX10" fmla="*/ 5905500 w 6604000"/>
              <a:gd name="connsiteY10" fmla="*/ 1664174 h 1893352"/>
              <a:gd name="connsiteX11" fmla="*/ 5016500 w 6604000"/>
              <a:gd name="connsiteY11" fmla="*/ 1892774 h 1893352"/>
              <a:gd name="connsiteX12" fmla="*/ 6235700 w 6604000"/>
              <a:gd name="connsiteY12" fmla="*/ 1727674 h 1893352"/>
              <a:gd name="connsiteX13" fmla="*/ 6604000 w 6604000"/>
              <a:gd name="connsiteY13" fmla="*/ 1664174 h 1893352"/>
              <a:gd name="connsiteX0" fmla="*/ 0 w 6540500"/>
              <a:gd name="connsiteY0" fmla="*/ 1651474 h 1893255"/>
              <a:gd name="connsiteX1" fmla="*/ 1054100 w 6540500"/>
              <a:gd name="connsiteY1" fmla="*/ 1194274 h 1893255"/>
              <a:gd name="connsiteX2" fmla="*/ 1727200 w 6540500"/>
              <a:gd name="connsiteY2" fmla="*/ 432274 h 1893255"/>
              <a:gd name="connsiteX3" fmla="*/ 2273300 w 6540500"/>
              <a:gd name="connsiteY3" fmla="*/ 25874 h 1893255"/>
              <a:gd name="connsiteX4" fmla="*/ 3365500 w 6540500"/>
              <a:gd name="connsiteY4" fmla="*/ 152874 h 1893255"/>
              <a:gd name="connsiteX5" fmla="*/ 3911600 w 6540500"/>
              <a:gd name="connsiteY5" fmla="*/ 1054574 h 1893255"/>
              <a:gd name="connsiteX6" fmla="*/ 4178300 w 6540500"/>
              <a:gd name="connsiteY6" fmla="*/ 1562574 h 1893255"/>
              <a:gd name="connsiteX7" fmla="*/ 4889500 w 6540500"/>
              <a:gd name="connsiteY7" fmla="*/ 1689574 h 1893255"/>
              <a:gd name="connsiteX8" fmla="*/ 5194300 w 6540500"/>
              <a:gd name="connsiteY8" fmla="*/ 1664174 h 1893255"/>
              <a:gd name="connsiteX9" fmla="*/ 5473700 w 6540500"/>
              <a:gd name="connsiteY9" fmla="*/ 1676874 h 1893255"/>
              <a:gd name="connsiteX10" fmla="*/ 5905500 w 6540500"/>
              <a:gd name="connsiteY10" fmla="*/ 1664174 h 1893255"/>
              <a:gd name="connsiteX11" fmla="*/ 5016500 w 6540500"/>
              <a:gd name="connsiteY11" fmla="*/ 1892774 h 1893255"/>
              <a:gd name="connsiteX12" fmla="*/ 6235700 w 6540500"/>
              <a:gd name="connsiteY12" fmla="*/ 1727674 h 1893255"/>
              <a:gd name="connsiteX13" fmla="*/ 6540500 w 6540500"/>
              <a:gd name="connsiteY13" fmla="*/ 1841974 h 1893255"/>
              <a:gd name="connsiteX0" fmla="*/ 0 w 6540500"/>
              <a:gd name="connsiteY0" fmla="*/ 1651474 h 1893387"/>
              <a:gd name="connsiteX1" fmla="*/ 1054100 w 6540500"/>
              <a:gd name="connsiteY1" fmla="*/ 1194274 h 1893387"/>
              <a:gd name="connsiteX2" fmla="*/ 1727200 w 6540500"/>
              <a:gd name="connsiteY2" fmla="*/ 432274 h 1893387"/>
              <a:gd name="connsiteX3" fmla="*/ 2273300 w 6540500"/>
              <a:gd name="connsiteY3" fmla="*/ 25874 h 1893387"/>
              <a:gd name="connsiteX4" fmla="*/ 3365500 w 6540500"/>
              <a:gd name="connsiteY4" fmla="*/ 152874 h 1893387"/>
              <a:gd name="connsiteX5" fmla="*/ 3911600 w 6540500"/>
              <a:gd name="connsiteY5" fmla="*/ 1054574 h 1893387"/>
              <a:gd name="connsiteX6" fmla="*/ 4178300 w 6540500"/>
              <a:gd name="connsiteY6" fmla="*/ 1562574 h 1893387"/>
              <a:gd name="connsiteX7" fmla="*/ 4889500 w 6540500"/>
              <a:gd name="connsiteY7" fmla="*/ 1689574 h 1893387"/>
              <a:gd name="connsiteX8" fmla="*/ 5194300 w 6540500"/>
              <a:gd name="connsiteY8" fmla="*/ 1664174 h 1893387"/>
              <a:gd name="connsiteX9" fmla="*/ 5473700 w 6540500"/>
              <a:gd name="connsiteY9" fmla="*/ 1676874 h 1893387"/>
              <a:gd name="connsiteX10" fmla="*/ 5905500 w 6540500"/>
              <a:gd name="connsiteY10" fmla="*/ 1664174 h 1893387"/>
              <a:gd name="connsiteX11" fmla="*/ 5016500 w 6540500"/>
              <a:gd name="connsiteY11" fmla="*/ 1892774 h 1893387"/>
              <a:gd name="connsiteX12" fmla="*/ 6235700 w 6540500"/>
              <a:gd name="connsiteY12" fmla="*/ 1727674 h 1893387"/>
              <a:gd name="connsiteX13" fmla="*/ 6540500 w 6540500"/>
              <a:gd name="connsiteY13" fmla="*/ 1841974 h 1893387"/>
              <a:gd name="connsiteX0" fmla="*/ 0 w 6540500"/>
              <a:gd name="connsiteY0" fmla="*/ 1636081 h 1877994"/>
              <a:gd name="connsiteX1" fmla="*/ 1054100 w 6540500"/>
              <a:gd name="connsiteY1" fmla="*/ 1178881 h 1877994"/>
              <a:gd name="connsiteX2" fmla="*/ 1727200 w 6540500"/>
              <a:gd name="connsiteY2" fmla="*/ 416881 h 1877994"/>
              <a:gd name="connsiteX3" fmla="*/ 2273300 w 6540500"/>
              <a:gd name="connsiteY3" fmla="*/ 10481 h 1877994"/>
              <a:gd name="connsiteX4" fmla="*/ 3276600 w 6540500"/>
              <a:gd name="connsiteY4" fmla="*/ 200981 h 1877994"/>
              <a:gd name="connsiteX5" fmla="*/ 3911600 w 6540500"/>
              <a:gd name="connsiteY5" fmla="*/ 1039181 h 1877994"/>
              <a:gd name="connsiteX6" fmla="*/ 4178300 w 6540500"/>
              <a:gd name="connsiteY6" fmla="*/ 1547181 h 1877994"/>
              <a:gd name="connsiteX7" fmla="*/ 4889500 w 6540500"/>
              <a:gd name="connsiteY7" fmla="*/ 1674181 h 1877994"/>
              <a:gd name="connsiteX8" fmla="*/ 5194300 w 6540500"/>
              <a:gd name="connsiteY8" fmla="*/ 1648781 h 1877994"/>
              <a:gd name="connsiteX9" fmla="*/ 5473700 w 6540500"/>
              <a:gd name="connsiteY9" fmla="*/ 1661481 h 1877994"/>
              <a:gd name="connsiteX10" fmla="*/ 5905500 w 6540500"/>
              <a:gd name="connsiteY10" fmla="*/ 1648781 h 1877994"/>
              <a:gd name="connsiteX11" fmla="*/ 5016500 w 6540500"/>
              <a:gd name="connsiteY11" fmla="*/ 1877381 h 1877994"/>
              <a:gd name="connsiteX12" fmla="*/ 6235700 w 6540500"/>
              <a:gd name="connsiteY12" fmla="*/ 1712281 h 1877994"/>
              <a:gd name="connsiteX13" fmla="*/ 6540500 w 6540500"/>
              <a:gd name="connsiteY13" fmla="*/ 1826581 h 1877994"/>
              <a:gd name="connsiteX0" fmla="*/ 0 w 6540500"/>
              <a:gd name="connsiteY0" fmla="*/ 1580992 h 1822905"/>
              <a:gd name="connsiteX1" fmla="*/ 1054100 w 6540500"/>
              <a:gd name="connsiteY1" fmla="*/ 1123792 h 1822905"/>
              <a:gd name="connsiteX2" fmla="*/ 1727200 w 6540500"/>
              <a:gd name="connsiteY2" fmla="*/ 361792 h 1822905"/>
              <a:gd name="connsiteX3" fmla="*/ 2298700 w 6540500"/>
              <a:gd name="connsiteY3" fmla="*/ 18892 h 1822905"/>
              <a:gd name="connsiteX4" fmla="*/ 3276600 w 6540500"/>
              <a:gd name="connsiteY4" fmla="*/ 145892 h 1822905"/>
              <a:gd name="connsiteX5" fmla="*/ 3911600 w 6540500"/>
              <a:gd name="connsiteY5" fmla="*/ 984092 h 1822905"/>
              <a:gd name="connsiteX6" fmla="*/ 4178300 w 6540500"/>
              <a:gd name="connsiteY6" fmla="*/ 1492092 h 1822905"/>
              <a:gd name="connsiteX7" fmla="*/ 4889500 w 6540500"/>
              <a:gd name="connsiteY7" fmla="*/ 1619092 h 1822905"/>
              <a:gd name="connsiteX8" fmla="*/ 5194300 w 6540500"/>
              <a:gd name="connsiteY8" fmla="*/ 1593692 h 1822905"/>
              <a:gd name="connsiteX9" fmla="*/ 5473700 w 6540500"/>
              <a:gd name="connsiteY9" fmla="*/ 1606392 h 1822905"/>
              <a:gd name="connsiteX10" fmla="*/ 5905500 w 6540500"/>
              <a:gd name="connsiteY10" fmla="*/ 1593692 h 1822905"/>
              <a:gd name="connsiteX11" fmla="*/ 5016500 w 6540500"/>
              <a:gd name="connsiteY11" fmla="*/ 1822292 h 1822905"/>
              <a:gd name="connsiteX12" fmla="*/ 6235700 w 6540500"/>
              <a:gd name="connsiteY12" fmla="*/ 1657192 h 1822905"/>
              <a:gd name="connsiteX13" fmla="*/ 6540500 w 6540500"/>
              <a:gd name="connsiteY13" fmla="*/ 1771492 h 1822905"/>
              <a:gd name="connsiteX0" fmla="*/ 0 w 6540500"/>
              <a:gd name="connsiteY0" fmla="*/ 1580992 h 1822905"/>
              <a:gd name="connsiteX1" fmla="*/ 1231900 w 6540500"/>
              <a:gd name="connsiteY1" fmla="*/ 1225392 h 1822905"/>
              <a:gd name="connsiteX2" fmla="*/ 1727200 w 6540500"/>
              <a:gd name="connsiteY2" fmla="*/ 361792 h 1822905"/>
              <a:gd name="connsiteX3" fmla="*/ 2298700 w 6540500"/>
              <a:gd name="connsiteY3" fmla="*/ 18892 h 1822905"/>
              <a:gd name="connsiteX4" fmla="*/ 3276600 w 6540500"/>
              <a:gd name="connsiteY4" fmla="*/ 145892 h 1822905"/>
              <a:gd name="connsiteX5" fmla="*/ 3911600 w 6540500"/>
              <a:gd name="connsiteY5" fmla="*/ 984092 h 1822905"/>
              <a:gd name="connsiteX6" fmla="*/ 4178300 w 6540500"/>
              <a:gd name="connsiteY6" fmla="*/ 1492092 h 1822905"/>
              <a:gd name="connsiteX7" fmla="*/ 4889500 w 6540500"/>
              <a:gd name="connsiteY7" fmla="*/ 1619092 h 1822905"/>
              <a:gd name="connsiteX8" fmla="*/ 5194300 w 6540500"/>
              <a:gd name="connsiteY8" fmla="*/ 1593692 h 1822905"/>
              <a:gd name="connsiteX9" fmla="*/ 5473700 w 6540500"/>
              <a:gd name="connsiteY9" fmla="*/ 1606392 h 1822905"/>
              <a:gd name="connsiteX10" fmla="*/ 5905500 w 6540500"/>
              <a:gd name="connsiteY10" fmla="*/ 1593692 h 1822905"/>
              <a:gd name="connsiteX11" fmla="*/ 5016500 w 6540500"/>
              <a:gd name="connsiteY11" fmla="*/ 1822292 h 1822905"/>
              <a:gd name="connsiteX12" fmla="*/ 6235700 w 6540500"/>
              <a:gd name="connsiteY12" fmla="*/ 1657192 h 1822905"/>
              <a:gd name="connsiteX13" fmla="*/ 6540500 w 6540500"/>
              <a:gd name="connsiteY13" fmla="*/ 1771492 h 1822905"/>
              <a:gd name="connsiteX0" fmla="*/ 0 w 6540500"/>
              <a:gd name="connsiteY0" fmla="*/ 1584747 h 1826660"/>
              <a:gd name="connsiteX1" fmla="*/ 1231900 w 6540500"/>
              <a:gd name="connsiteY1" fmla="*/ 1229147 h 1826660"/>
              <a:gd name="connsiteX2" fmla="*/ 1752600 w 6540500"/>
              <a:gd name="connsiteY2" fmla="*/ 416347 h 1826660"/>
              <a:gd name="connsiteX3" fmla="*/ 2298700 w 6540500"/>
              <a:gd name="connsiteY3" fmla="*/ 22647 h 1826660"/>
              <a:gd name="connsiteX4" fmla="*/ 3276600 w 6540500"/>
              <a:gd name="connsiteY4" fmla="*/ 149647 h 1826660"/>
              <a:gd name="connsiteX5" fmla="*/ 3911600 w 6540500"/>
              <a:gd name="connsiteY5" fmla="*/ 987847 h 1826660"/>
              <a:gd name="connsiteX6" fmla="*/ 4178300 w 6540500"/>
              <a:gd name="connsiteY6" fmla="*/ 1495847 h 1826660"/>
              <a:gd name="connsiteX7" fmla="*/ 4889500 w 6540500"/>
              <a:gd name="connsiteY7" fmla="*/ 1622847 h 1826660"/>
              <a:gd name="connsiteX8" fmla="*/ 5194300 w 6540500"/>
              <a:gd name="connsiteY8" fmla="*/ 1597447 h 1826660"/>
              <a:gd name="connsiteX9" fmla="*/ 5473700 w 6540500"/>
              <a:gd name="connsiteY9" fmla="*/ 1610147 h 1826660"/>
              <a:gd name="connsiteX10" fmla="*/ 5905500 w 6540500"/>
              <a:gd name="connsiteY10" fmla="*/ 1597447 h 1826660"/>
              <a:gd name="connsiteX11" fmla="*/ 5016500 w 6540500"/>
              <a:gd name="connsiteY11" fmla="*/ 1826047 h 1826660"/>
              <a:gd name="connsiteX12" fmla="*/ 6235700 w 6540500"/>
              <a:gd name="connsiteY12" fmla="*/ 1660947 h 1826660"/>
              <a:gd name="connsiteX13" fmla="*/ 6540500 w 6540500"/>
              <a:gd name="connsiteY13" fmla="*/ 1775247 h 1826660"/>
              <a:gd name="connsiteX0" fmla="*/ 0 w 6540500"/>
              <a:gd name="connsiteY0" fmla="*/ 1565068 h 1806981"/>
              <a:gd name="connsiteX1" fmla="*/ 1231900 w 6540500"/>
              <a:gd name="connsiteY1" fmla="*/ 1209468 h 1806981"/>
              <a:gd name="connsiteX2" fmla="*/ 1752600 w 6540500"/>
              <a:gd name="connsiteY2" fmla="*/ 396668 h 1806981"/>
              <a:gd name="connsiteX3" fmla="*/ 2298700 w 6540500"/>
              <a:gd name="connsiteY3" fmla="*/ 2968 h 1806981"/>
              <a:gd name="connsiteX4" fmla="*/ 2717800 w 6540500"/>
              <a:gd name="connsiteY4" fmla="*/ 256968 h 1806981"/>
              <a:gd name="connsiteX5" fmla="*/ 3911600 w 6540500"/>
              <a:gd name="connsiteY5" fmla="*/ 968168 h 1806981"/>
              <a:gd name="connsiteX6" fmla="*/ 4178300 w 6540500"/>
              <a:gd name="connsiteY6" fmla="*/ 1476168 h 1806981"/>
              <a:gd name="connsiteX7" fmla="*/ 4889500 w 6540500"/>
              <a:gd name="connsiteY7" fmla="*/ 1603168 h 1806981"/>
              <a:gd name="connsiteX8" fmla="*/ 5194300 w 6540500"/>
              <a:gd name="connsiteY8" fmla="*/ 1577768 h 1806981"/>
              <a:gd name="connsiteX9" fmla="*/ 5473700 w 6540500"/>
              <a:gd name="connsiteY9" fmla="*/ 1590468 h 1806981"/>
              <a:gd name="connsiteX10" fmla="*/ 5905500 w 6540500"/>
              <a:gd name="connsiteY10" fmla="*/ 1577768 h 1806981"/>
              <a:gd name="connsiteX11" fmla="*/ 5016500 w 6540500"/>
              <a:gd name="connsiteY11" fmla="*/ 1806368 h 1806981"/>
              <a:gd name="connsiteX12" fmla="*/ 6235700 w 6540500"/>
              <a:gd name="connsiteY12" fmla="*/ 1641268 h 1806981"/>
              <a:gd name="connsiteX13" fmla="*/ 6540500 w 6540500"/>
              <a:gd name="connsiteY13" fmla="*/ 1755568 h 1806981"/>
              <a:gd name="connsiteX0" fmla="*/ 0 w 6540500"/>
              <a:gd name="connsiteY0" fmla="*/ 1565068 h 1806981"/>
              <a:gd name="connsiteX1" fmla="*/ 1231900 w 6540500"/>
              <a:gd name="connsiteY1" fmla="*/ 1209468 h 1806981"/>
              <a:gd name="connsiteX2" fmla="*/ 1752600 w 6540500"/>
              <a:gd name="connsiteY2" fmla="*/ 396668 h 1806981"/>
              <a:gd name="connsiteX3" fmla="*/ 2298700 w 6540500"/>
              <a:gd name="connsiteY3" fmla="*/ 2968 h 1806981"/>
              <a:gd name="connsiteX4" fmla="*/ 2844800 w 6540500"/>
              <a:gd name="connsiteY4" fmla="*/ 256968 h 1806981"/>
              <a:gd name="connsiteX5" fmla="*/ 3911600 w 6540500"/>
              <a:gd name="connsiteY5" fmla="*/ 968168 h 1806981"/>
              <a:gd name="connsiteX6" fmla="*/ 4178300 w 6540500"/>
              <a:gd name="connsiteY6" fmla="*/ 1476168 h 1806981"/>
              <a:gd name="connsiteX7" fmla="*/ 4889500 w 6540500"/>
              <a:gd name="connsiteY7" fmla="*/ 1603168 h 1806981"/>
              <a:gd name="connsiteX8" fmla="*/ 5194300 w 6540500"/>
              <a:gd name="connsiteY8" fmla="*/ 1577768 h 1806981"/>
              <a:gd name="connsiteX9" fmla="*/ 5473700 w 6540500"/>
              <a:gd name="connsiteY9" fmla="*/ 1590468 h 1806981"/>
              <a:gd name="connsiteX10" fmla="*/ 5905500 w 6540500"/>
              <a:gd name="connsiteY10" fmla="*/ 1577768 h 1806981"/>
              <a:gd name="connsiteX11" fmla="*/ 5016500 w 6540500"/>
              <a:gd name="connsiteY11" fmla="*/ 1806368 h 1806981"/>
              <a:gd name="connsiteX12" fmla="*/ 6235700 w 6540500"/>
              <a:gd name="connsiteY12" fmla="*/ 1641268 h 1806981"/>
              <a:gd name="connsiteX13" fmla="*/ 6540500 w 6540500"/>
              <a:gd name="connsiteY13" fmla="*/ 1755568 h 1806981"/>
              <a:gd name="connsiteX0" fmla="*/ 0 w 6540500"/>
              <a:gd name="connsiteY0" fmla="*/ 1569309 h 1811222"/>
              <a:gd name="connsiteX1" fmla="*/ 1231900 w 6540500"/>
              <a:gd name="connsiteY1" fmla="*/ 1213709 h 1811222"/>
              <a:gd name="connsiteX2" fmla="*/ 1752600 w 6540500"/>
              <a:gd name="connsiteY2" fmla="*/ 400909 h 1811222"/>
              <a:gd name="connsiteX3" fmla="*/ 2298700 w 6540500"/>
              <a:gd name="connsiteY3" fmla="*/ 7209 h 1811222"/>
              <a:gd name="connsiteX4" fmla="*/ 2882900 w 6540500"/>
              <a:gd name="connsiteY4" fmla="*/ 210409 h 1811222"/>
              <a:gd name="connsiteX5" fmla="*/ 3911600 w 6540500"/>
              <a:gd name="connsiteY5" fmla="*/ 972409 h 1811222"/>
              <a:gd name="connsiteX6" fmla="*/ 4178300 w 6540500"/>
              <a:gd name="connsiteY6" fmla="*/ 1480409 h 1811222"/>
              <a:gd name="connsiteX7" fmla="*/ 4889500 w 6540500"/>
              <a:gd name="connsiteY7" fmla="*/ 1607409 h 1811222"/>
              <a:gd name="connsiteX8" fmla="*/ 5194300 w 6540500"/>
              <a:gd name="connsiteY8" fmla="*/ 1582009 h 1811222"/>
              <a:gd name="connsiteX9" fmla="*/ 5473700 w 6540500"/>
              <a:gd name="connsiteY9" fmla="*/ 1594709 h 1811222"/>
              <a:gd name="connsiteX10" fmla="*/ 5905500 w 6540500"/>
              <a:gd name="connsiteY10" fmla="*/ 1582009 h 1811222"/>
              <a:gd name="connsiteX11" fmla="*/ 5016500 w 6540500"/>
              <a:gd name="connsiteY11" fmla="*/ 1810609 h 1811222"/>
              <a:gd name="connsiteX12" fmla="*/ 6235700 w 6540500"/>
              <a:gd name="connsiteY12" fmla="*/ 1645509 h 1811222"/>
              <a:gd name="connsiteX13" fmla="*/ 6540500 w 6540500"/>
              <a:gd name="connsiteY13" fmla="*/ 1759809 h 1811222"/>
              <a:gd name="connsiteX0" fmla="*/ 0 w 6540500"/>
              <a:gd name="connsiteY0" fmla="*/ 1566755 h 1808668"/>
              <a:gd name="connsiteX1" fmla="*/ 1231900 w 6540500"/>
              <a:gd name="connsiteY1" fmla="*/ 1211155 h 1808668"/>
              <a:gd name="connsiteX2" fmla="*/ 1752600 w 6540500"/>
              <a:gd name="connsiteY2" fmla="*/ 398355 h 1808668"/>
              <a:gd name="connsiteX3" fmla="*/ 2298700 w 6540500"/>
              <a:gd name="connsiteY3" fmla="*/ 4655 h 1808668"/>
              <a:gd name="connsiteX4" fmla="*/ 2882900 w 6540500"/>
              <a:gd name="connsiteY4" fmla="*/ 207855 h 1808668"/>
              <a:gd name="connsiteX5" fmla="*/ 3911600 w 6540500"/>
              <a:gd name="connsiteY5" fmla="*/ 969855 h 1808668"/>
              <a:gd name="connsiteX6" fmla="*/ 4178300 w 6540500"/>
              <a:gd name="connsiteY6" fmla="*/ 1477855 h 1808668"/>
              <a:gd name="connsiteX7" fmla="*/ 4889500 w 6540500"/>
              <a:gd name="connsiteY7" fmla="*/ 1604855 h 1808668"/>
              <a:gd name="connsiteX8" fmla="*/ 5194300 w 6540500"/>
              <a:gd name="connsiteY8" fmla="*/ 1579455 h 1808668"/>
              <a:gd name="connsiteX9" fmla="*/ 5473700 w 6540500"/>
              <a:gd name="connsiteY9" fmla="*/ 1592155 h 1808668"/>
              <a:gd name="connsiteX10" fmla="*/ 5905500 w 6540500"/>
              <a:gd name="connsiteY10" fmla="*/ 1579455 h 1808668"/>
              <a:gd name="connsiteX11" fmla="*/ 5016500 w 6540500"/>
              <a:gd name="connsiteY11" fmla="*/ 1808055 h 1808668"/>
              <a:gd name="connsiteX12" fmla="*/ 6235700 w 6540500"/>
              <a:gd name="connsiteY12" fmla="*/ 1642955 h 1808668"/>
              <a:gd name="connsiteX13" fmla="*/ 6540500 w 6540500"/>
              <a:gd name="connsiteY13" fmla="*/ 1757255 h 1808668"/>
              <a:gd name="connsiteX0" fmla="*/ 0 w 6540500"/>
              <a:gd name="connsiteY0" fmla="*/ 1571100 h 1813013"/>
              <a:gd name="connsiteX1" fmla="*/ 1231900 w 6540500"/>
              <a:gd name="connsiteY1" fmla="*/ 1215500 h 1813013"/>
              <a:gd name="connsiteX2" fmla="*/ 1752600 w 6540500"/>
              <a:gd name="connsiteY2" fmla="*/ 402700 h 1813013"/>
              <a:gd name="connsiteX3" fmla="*/ 2298700 w 6540500"/>
              <a:gd name="connsiteY3" fmla="*/ 9000 h 1813013"/>
              <a:gd name="connsiteX4" fmla="*/ 2882900 w 6540500"/>
              <a:gd name="connsiteY4" fmla="*/ 212200 h 1813013"/>
              <a:gd name="connsiteX5" fmla="*/ 3911600 w 6540500"/>
              <a:gd name="connsiteY5" fmla="*/ 974200 h 1813013"/>
              <a:gd name="connsiteX6" fmla="*/ 4178300 w 6540500"/>
              <a:gd name="connsiteY6" fmla="*/ 1482200 h 1813013"/>
              <a:gd name="connsiteX7" fmla="*/ 4889500 w 6540500"/>
              <a:gd name="connsiteY7" fmla="*/ 1609200 h 1813013"/>
              <a:gd name="connsiteX8" fmla="*/ 5194300 w 6540500"/>
              <a:gd name="connsiteY8" fmla="*/ 1583800 h 1813013"/>
              <a:gd name="connsiteX9" fmla="*/ 5473700 w 6540500"/>
              <a:gd name="connsiteY9" fmla="*/ 1596500 h 1813013"/>
              <a:gd name="connsiteX10" fmla="*/ 5905500 w 6540500"/>
              <a:gd name="connsiteY10" fmla="*/ 1583800 h 1813013"/>
              <a:gd name="connsiteX11" fmla="*/ 5016500 w 6540500"/>
              <a:gd name="connsiteY11" fmla="*/ 1812400 h 1813013"/>
              <a:gd name="connsiteX12" fmla="*/ 6235700 w 6540500"/>
              <a:gd name="connsiteY12" fmla="*/ 1647300 h 1813013"/>
              <a:gd name="connsiteX13" fmla="*/ 6540500 w 6540500"/>
              <a:gd name="connsiteY13" fmla="*/ 1761600 h 1813013"/>
              <a:gd name="connsiteX0" fmla="*/ 0 w 6540500"/>
              <a:gd name="connsiteY0" fmla="*/ 1582122 h 1824035"/>
              <a:gd name="connsiteX1" fmla="*/ 1231900 w 6540500"/>
              <a:gd name="connsiteY1" fmla="*/ 1226522 h 1824035"/>
              <a:gd name="connsiteX2" fmla="*/ 1752600 w 6540500"/>
              <a:gd name="connsiteY2" fmla="*/ 413722 h 1824035"/>
              <a:gd name="connsiteX3" fmla="*/ 2298700 w 6540500"/>
              <a:gd name="connsiteY3" fmla="*/ 20022 h 1824035"/>
              <a:gd name="connsiteX4" fmla="*/ 3022600 w 6540500"/>
              <a:gd name="connsiteY4" fmla="*/ 172422 h 1824035"/>
              <a:gd name="connsiteX5" fmla="*/ 3911600 w 6540500"/>
              <a:gd name="connsiteY5" fmla="*/ 985222 h 1824035"/>
              <a:gd name="connsiteX6" fmla="*/ 4178300 w 6540500"/>
              <a:gd name="connsiteY6" fmla="*/ 1493222 h 1824035"/>
              <a:gd name="connsiteX7" fmla="*/ 4889500 w 6540500"/>
              <a:gd name="connsiteY7" fmla="*/ 1620222 h 1824035"/>
              <a:gd name="connsiteX8" fmla="*/ 5194300 w 6540500"/>
              <a:gd name="connsiteY8" fmla="*/ 1594822 h 1824035"/>
              <a:gd name="connsiteX9" fmla="*/ 5473700 w 6540500"/>
              <a:gd name="connsiteY9" fmla="*/ 1607522 h 1824035"/>
              <a:gd name="connsiteX10" fmla="*/ 5905500 w 6540500"/>
              <a:gd name="connsiteY10" fmla="*/ 1594822 h 1824035"/>
              <a:gd name="connsiteX11" fmla="*/ 5016500 w 6540500"/>
              <a:gd name="connsiteY11" fmla="*/ 1823422 h 1824035"/>
              <a:gd name="connsiteX12" fmla="*/ 6235700 w 6540500"/>
              <a:gd name="connsiteY12" fmla="*/ 1658322 h 1824035"/>
              <a:gd name="connsiteX13" fmla="*/ 6540500 w 6540500"/>
              <a:gd name="connsiteY13" fmla="*/ 1772622 h 1824035"/>
              <a:gd name="connsiteX0" fmla="*/ 0 w 6540500"/>
              <a:gd name="connsiteY0" fmla="*/ 1613838 h 1855751"/>
              <a:gd name="connsiteX1" fmla="*/ 1231900 w 6540500"/>
              <a:gd name="connsiteY1" fmla="*/ 1258238 h 1855751"/>
              <a:gd name="connsiteX2" fmla="*/ 1752600 w 6540500"/>
              <a:gd name="connsiteY2" fmla="*/ 445438 h 1855751"/>
              <a:gd name="connsiteX3" fmla="*/ 2298700 w 6540500"/>
              <a:gd name="connsiteY3" fmla="*/ 51738 h 1855751"/>
              <a:gd name="connsiteX4" fmla="*/ 3035300 w 6540500"/>
              <a:gd name="connsiteY4" fmla="*/ 127938 h 1855751"/>
              <a:gd name="connsiteX5" fmla="*/ 3911600 w 6540500"/>
              <a:gd name="connsiteY5" fmla="*/ 1016938 h 1855751"/>
              <a:gd name="connsiteX6" fmla="*/ 4178300 w 6540500"/>
              <a:gd name="connsiteY6" fmla="*/ 1524938 h 1855751"/>
              <a:gd name="connsiteX7" fmla="*/ 4889500 w 6540500"/>
              <a:gd name="connsiteY7" fmla="*/ 1651938 h 1855751"/>
              <a:gd name="connsiteX8" fmla="*/ 5194300 w 6540500"/>
              <a:gd name="connsiteY8" fmla="*/ 1626538 h 1855751"/>
              <a:gd name="connsiteX9" fmla="*/ 5473700 w 6540500"/>
              <a:gd name="connsiteY9" fmla="*/ 1639238 h 1855751"/>
              <a:gd name="connsiteX10" fmla="*/ 5905500 w 6540500"/>
              <a:gd name="connsiteY10" fmla="*/ 1626538 h 1855751"/>
              <a:gd name="connsiteX11" fmla="*/ 5016500 w 6540500"/>
              <a:gd name="connsiteY11" fmla="*/ 1855138 h 1855751"/>
              <a:gd name="connsiteX12" fmla="*/ 6235700 w 6540500"/>
              <a:gd name="connsiteY12" fmla="*/ 1690038 h 1855751"/>
              <a:gd name="connsiteX13" fmla="*/ 6540500 w 6540500"/>
              <a:gd name="connsiteY13" fmla="*/ 1804338 h 1855751"/>
              <a:gd name="connsiteX0" fmla="*/ 0 w 6540500"/>
              <a:gd name="connsiteY0" fmla="*/ 1583471 h 1825384"/>
              <a:gd name="connsiteX1" fmla="*/ 1231900 w 6540500"/>
              <a:gd name="connsiteY1" fmla="*/ 1227871 h 1825384"/>
              <a:gd name="connsiteX2" fmla="*/ 1752600 w 6540500"/>
              <a:gd name="connsiteY2" fmla="*/ 415071 h 1825384"/>
              <a:gd name="connsiteX3" fmla="*/ 2298700 w 6540500"/>
              <a:gd name="connsiteY3" fmla="*/ 21371 h 1825384"/>
              <a:gd name="connsiteX4" fmla="*/ 3035300 w 6540500"/>
              <a:gd name="connsiteY4" fmla="*/ 97571 h 1825384"/>
              <a:gd name="connsiteX5" fmla="*/ 3594100 w 6540500"/>
              <a:gd name="connsiteY5" fmla="*/ 478571 h 1825384"/>
              <a:gd name="connsiteX6" fmla="*/ 4178300 w 6540500"/>
              <a:gd name="connsiteY6" fmla="*/ 1494571 h 1825384"/>
              <a:gd name="connsiteX7" fmla="*/ 4889500 w 6540500"/>
              <a:gd name="connsiteY7" fmla="*/ 1621571 h 1825384"/>
              <a:gd name="connsiteX8" fmla="*/ 5194300 w 6540500"/>
              <a:gd name="connsiteY8" fmla="*/ 1596171 h 1825384"/>
              <a:gd name="connsiteX9" fmla="*/ 5473700 w 6540500"/>
              <a:gd name="connsiteY9" fmla="*/ 1608871 h 1825384"/>
              <a:gd name="connsiteX10" fmla="*/ 5905500 w 6540500"/>
              <a:gd name="connsiteY10" fmla="*/ 1596171 h 1825384"/>
              <a:gd name="connsiteX11" fmla="*/ 5016500 w 6540500"/>
              <a:gd name="connsiteY11" fmla="*/ 1824771 h 1825384"/>
              <a:gd name="connsiteX12" fmla="*/ 6235700 w 6540500"/>
              <a:gd name="connsiteY12" fmla="*/ 1659671 h 1825384"/>
              <a:gd name="connsiteX13" fmla="*/ 6540500 w 6540500"/>
              <a:gd name="connsiteY13" fmla="*/ 1773971 h 1825384"/>
              <a:gd name="connsiteX0" fmla="*/ 0 w 6540500"/>
              <a:gd name="connsiteY0" fmla="*/ 1650095 h 1892008"/>
              <a:gd name="connsiteX1" fmla="*/ 1231900 w 6540500"/>
              <a:gd name="connsiteY1" fmla="*/ 1294495 h 1892008"/>
              <a:gd name="connsiteX2" fmla="*/ 1752600 w 6540500"/>
              <a:gd name="connsiteY2" fmla="*/ 481695 h 1892008"/>
              <a:gd name="connsiteX3" fmla="*/ 2298700 w 6540500"/>
              <a:gd name="connsiteY3" fmla="*/ 87995 h 1892008"/>
              <a:gd name="connsiteX4" fmla="*/ 2984500 w 6540500"/>
              <a:gd name="connsiteY4" fmla="*/ 37195 h 1892008"/>
              <a:gd name="connsiteX5" fmla="*/ 3594100 w 6540500"/>
              <a:gd name="connsiteY5" fmla="*/ 545195 h 1892008"/>
              <a:gd name="connsiteX6" fmla="*/ 4178300 w 6540500"/>
              <a:gd name="connsiteY6" fmla="*/ 1561195 h 1892008"/>
              <a:gd name="connsiteX7" fmla="*/ 4889500 w 6540500"/>
              <a:gd name="connsiteY7" fmla="*/ 1688195 h 1892008"/>
              <a:gd name="connsiteX8" fmla="*/ 5194300 w 6540500"/>
              <a:gd name="connsiteY8" fmla="*/ 1662795 h 1892008"/>
              <a:gd name="connsiteX9" fmla="*/ 5473700 w 6540500"/>
              <a:gd name="connsiteY9" fmla="*/ 1675495 h 1892008"/>
              <a:gd name="connsiteX10" fmla="*/ 5905500 w 6540500"/>
              <a:gd name="connsiteY10" fmla="*/ 1662795 h 1892008"/>
              <a:gd name="connsiteX11" fmla="*/ 5016500 w 6540500"/>
              <a:gd name="connsiteY11" fmla="*/ 1891395 h 1892008"/>
              <a:gd name="connsiteX12" fmla="*/ 6235700 w 6540500"/>
              <a:gd name="connsiteY12" fmla="*/ 1726295 h 1892008"/>
              <a:gd name="connsiteX13" fmla="*/ 6540500 w 6540500"/>
              <a:gd name="connsiteY13" fmla="*/ 1840595 h 1892008"/>
              <a:gd name="connsiteX0" fmla="*/ 0 w 5829300"/>
              <a:gd name="connsiteY0" fmla="*/ 1611995 h 1892008"/>
              <a:gd name="connsiteX1" fmla="*/ 520700 w 5829300"/>
              <a:gd name="connsiteY1" fmla="*/ 1294495 h 1892008"/>
              <a:gd name="connsiteX2" fmla="*/ 1041400 w 5829300"/>
              <a:gd name="connsiteY2" fmla="*/ 481695 h 1892008"/>
              <a:gd name="connsiteX3" fmla="*/ 1587500 w 5829300"/>
              <a:gd name="connsiteY3" fmla="*/ 87995 h 1892008"/>
              <a:gd name="connsiteX4" fmla="*/ 2273300 w 5829300"/>
              <a:gd name="connsiteY4" fmla="*/ 37195 h 1892008"/>
              <a:gd name="connsiteX5" fmla="*/ 2882900 w 5829300"/>
              <a:gd name="connsiteY5" fmla="*/ 545195 h 1892008"/>
              <a:gd name="connsiteX6" fmla="*/ 3467100 w 5829300"/>
              <a:gd name="connsiteY6" fmla="*/ 1561195 h 1892008"/>
              <a:gd name="connsiteX7" fmla="*/ 4178300 w 5829300"/>
              <a:gd name="connsiteY7" fmla="*/ 1688195 h 1892008"/>
              <a:gd name="connsiteX8" fmla="*/ 4483100 w 5829300"/>
              <a:gd name="connsiteY8" fmla="*/ 1662795 h 1892008"/>
              <a:gd name="connsiteX9" fmla="*/ 4762500 w 5829300"/>
              <a:gd name="connsiteY9" fmla="*/ 1675495 h 1892008"/>
              <a:gd name="connsiteX10" fmla="*/ 5194300 w 5829300"/>
              <a:gd name="connsiteY10" fmla="*/ 1662795 h 1892008"/>
              <a:gd name="connsiteX11" fmla="*/ 4305300 w 5829300"/>
              <a:gd name="connsiteY11" fmla="*/ 1891395 h 1892008"/>
              <a:gd name="connsiteX12" fmla="*/ 5524500 w 5829300"/>
              <a:gd name="connsiteY12" fmla="*/ 1726295 h 1892008"/>
              <a:gd name="connsiteX13" fmla="*/ 5829300 w 5829300"/>
              <a:gd name="connsiteY13" fmla="*/ 1840595 h 1892008"/>
              <a:gd name="connsiteX0" fmla="*/ 0 w 5829300"/>
              <a:gd name="connsiteY0" fmla="*/ 1611995 h 1892008"/>
              <a:gd name="connsiteX1" fmla="*/ 635000 w 5829300"/>
              <a:gd name="connsiteY1" fmla="*/ 1129395 h 1892008"/>
              <a:gd name="connsiteX2" fmla="*/ 1041400 w 5829300"/>
              <a:gd name="connsiteY2" fmla="*/ 481695 h 1892008"/>
              <a:gd name="connsiteX3" fmla="*/ 1587500 w 5829300"/>
              <a:gd name="connsiteY3" fmla="*/ 87995 h 1892008"/>
              <a:gd name="connsiteX4" fmla="*/ 2273300 w 5829300"/>
              <a:gd name="connsiteY4" fmla="*/ 37195 h 1892008"/>
              <a:gd name="connsiteX5" fmla="*/ 2882900 w 5829300"/>
              <a:gd name="connsiteY5" fmla="*/ 545195 h 1892008"/>
              <a:gd name="connsiteX6" fmla="*/ 3467100 w 5829300"/>
              <a:gd name="connsiteY6" fmla="*/ 1561195 h 1892008"/>
              <a:gd name="connsiteX7" fmla="*/ 4178300 w 5829300"/>
              <a:gd name="connsiteY7" fmla="*/ 1688195 h 1892008"/>
              <a:gd name="connsiteX8" fmla="*/ 4483100 w 5829300"/>
              <a:gd name="connsiteY8" fmla="*/ 1662795 h 1892008"/>
              <a:gd name="connsiteX9" fmla="*/ 4762500 w 5829300"/>
              <a:gd name="connsiteY9" fmla="*/ 1675495 h 1892008"/>
              <a:gd name="connsiteX10" fmla="*/ 5194300 w 5829300"/>
              <a:gd name="connsiteY10" fmla="*/ 1662795 h 1892008"/>
              <a:gd name="connsiteX11" fmla="*/ 4305300 w 5829300"/>
              <a:gd name="connsiteY11" fmla="*/ 1891395 h 1892008"/>
              <a:gd name="connsiteX12" fmla="*/ 5524500 w 5829300"/>
              <a:gd name="connsiteY12" fmla="*/ 1726295 h 1892008"/>
              <a:gd name="connsiteX13" fmla="*/ 5829300 w 5829300"/>
              <a:gd name="connsiteY13" fmla="*/ 1840595 h 1892008"/>
              <a:gd name="connsiteX0" fmla="*/ 0 w 5829300"/>
              <a:gd name="connsiteY0" fmla="*/ 1611995 h 1892008"/>
              <a:gd name="connsiteX1" fmla="*/ 635000 w 5829300"/>
              <a:gd name="connsiteY1" fmla="*/ 1129395 h 1892008"/>
              <a:gd name="connsiteX2" fmla="*/ 1041400 w 5829300"/>
              <a:gd name="connsiteY2" fmla="*/ 481695 h 1892008"/>
              <a:gd name="connsiteX3" fmla="*/ 1587500 w 5829300"/>
              <a:gd name="connsiteY3" fmla="*/ 87995 h 1892008"/>
              <a:gd name="connsiteX4" fmla="*/ 2273300 w 5829300"/>
              <a:gd name="connsiteY4" fmla="*/ 37195 h 1892008"/>
              <a:gd name="connsiteX5" fmla="*/ 2882900 w 5829300"/>
              <a:gd name="connsiteY5" fmla="*/ 545195 h 1892008"/>
              <a:gd name="connsiteX6" fmla="*/ 3276600 w 5829300"/>
              <a:gd name="connsiteY6" fmla="*/ 1243695 h 1892008"/>
              <a:gd name="connsiteX7" fmla="*/ 4178300 w 5829300"/>
              <a:gd name="connsiteY7" fmla="*/ 1688195 h 1892008"/>
              <a:gd name="connsiteX8" fmla="*/ 4483100 w 5829300"/>
              <a:gd name="connsiteY8" fmla="*/ 1662795 h 1892008"/>
              <a:gd name="connsiteX9" fmla="*/ 4762500 w 5829300"/>
              <a:gd name="connsiteY9" fmla="*/ 1675495 h 1892008"/>
              <a:gd name="connsiteX10" fmla="*/ 5194300 w 5829300"/>
              <a:gd name="connsiteY10" fmla="*/ 1662795 h 1892008"/>
              <a:gd name="connsiteX11" fmla="*/ 4305300 w 5829300"/>
              <a:gd name="connsiteY11" fmla="*/ 1891395 h 1892008"/>
              <a:gd name="connsiteX12" fmla="*/ 5524500 w 5829300"/>
              <a:gd name="connsiteY12" fmla="*/ 1726295 h 1892008"/>
              <a:gd name="connsiteX13" fmla="*/ 5829300 w 5829300"/>
              <a:gd name="connsiteY13" fmla="*/ 1840595 h 1892008"/>
              <a:gd name="connsiteX0" fmla="*/ 0 w 5829300"/>
              <a:gd name="connsiteY0" fmla="*/ 1611995 h 1892008"/>
              <a:gd name="connsiteX1" fmla="*/ 635000 w 5829300"/>
              <a:gd name="connsiteY1" fmla="*/ 1129395 h 1892008"/>
              <a:gd name="connsiteX2" fmla="*/ 1041400 w 5829300"/>
              <a:gd name="connsiteY2" fmla="*/ 481695 h 1892008"/>
              <a:gd name="connsiteX3" fmla="*/ 1587500 w 5829300"/>
              <a:gd name="connsiteY3" fmla="*/ 87995 h 1892008"/>
              <a:gd name="connsiteX4" fmla="*/ 2273300 w 5829300"/>
              <a:gd name="connsiteY4" fmla="*/ 37195 h 1892008"/>
              <a:gd name="connsiteX5" fmla="*/ 2882900 w 5829300"/>
              <a:gd name="connsiteY5" fmla="*/ 545195 h 1892008"/>
              <a:gd name="connsiteX6" fmla="*/ 3454400 w 5829300"/>
              <a:gd name="connsiteY6" fmla="*/ 1294495 h 1892008"/>
              <a:gd name="connsiteX7" fmla="*/ 4178300 w 5829300"/>
              <a:gd name="connsiteY7" fmla="*/ 1688195 h 1892008"/>
              <a:gd name="connsiteX8" fmla="*/ 4483100 w 5829300"/>
              <a:gd name="connsiteY8" fmla="*/ 1662795 h 1892008"/>
              <a:gd name="connsiteX9" fmla="*/ 4762500 w 5829300"/>
              <a:gd name="connsiteY9" fmla="*/ 1675495 h 1892008"/>
              <a:gd name="connsiteX10" fmla="*/ 5194300 w 5829300"/>
              <a:gd name="connsiteY10" fmla="*/ 1662795 h 1892008"/>
              <a:gd name="connsiteX11" fmla="*/ 4305300 w 5829300"/>
              <a:gd name="connsiteY11" fmla="*/ 1891395 h 1892008"/>
              <a:gd name="connsiteX12" fmla="*/ 5524500 w 5829300"/>
              <a:gd name="connsiteY12" fmla="*/ 1726295 h 1892008"/>
              <a:gd name="connsiteX13" fmla="*/ 5829300 w 5829300"/>
              <a:gd name="connsiteY13" fmla="*/ 1840595 h 1892008"/>
              <a:gd name="connsiteX0" fmla="*/ 0 w 5829300"/>
              <a:gd name="connsiteY0" fmla="*/ 1611995 h 1892008"/>
              <a:gd name="connsiteX1" fmla="*/ 635000 w 5829300"/>
              <a:gd name="connsiteY1" fmla="*/ 1129395 h 1892008"/>
              <a:gd name="connsiteX2" fmla="*/ 1041400 w 5829300"/>
              <a:gd name="connsiteY2" fmla="*/ 481695 h 1892008"/>
              <a:gd name="connsiteX3" fmla="*/ 1587500 w 5829300"/>
              <a:gd name="connsiteY3" fmla="*/ 87995 h 1892008"/>
              <a:gd name="connsiteX4" fmla="*/ 2273300 w 5829300"/>
              <a:gd name="connsiteY4" fmla="*/ 37195 h 1892008"/>
              <a:gd name="connsiteX5" fmla="*/ 2882900 w 5829300"/>
              <a:gd name="connsiteY5" fmla="*/ 545195 h 1892008"/>
              <a:gd name="connsiteX6" fmla="*/ 3454400 w 5829300"/>
              <a:gd name="connsiteY6" fmla="*/ 1294495 h 1892008"/>
              <a:gd name="connsiteX7" fmla="*/ 4216400 w 5829300"/>
              <a:gd name="connsiteY7" fmla="*/ 1624695 h 1892008"/>
              <a:gd name="connsiteX8" fmla="*/ 4483100 w 5829300"/>
              <a:gd name="connsiteY8" fmla="*/ 1662795 h 1892008"/>
              <a:gd name="connsiteX9" fmla="*/ 4762500 w 5829300"/>
              <a:gd name="connsiteY9" fmla="*/ 1675495 h 1892008"/>
              <a:gd name="connsiteX10" fmla="*/ 5194300 w 5829300"/>
              <a:gd name="connsiteY10" fmla="*/ 1662795 h 1892008"/>
              <a:gd name="connsiteX11" fmla="*/ 4305300 w 5829300"/>
              <a:gd name="connsiteY11" fmla="*/ 1891395 h 1892008"/>
              <a:gd name="connsiteX12" fmla="*/ 5524500 w 5829300"/>
              <a:gd name="connsiteY12" fmla="*/ 1726295 h 1892008"/>
              <a:gd name="connsiteX13" fmla="*/ 5829300 w 5829300"/>
              <a:gd name="connsiteY13" fmla="*/ 1840595 h 1892008"/>
              <a:gd name="connsiteX0" fmla="*/ 0 w 5829300"/>
              <a:gd name="connsiteY0" fmla="*/ 1614038 h 1894051"/>
              <a:gd name="connsiteX1" fmla="*/ 635000 w 5829300"/>
              <a:gd name="connsiteY1" fmla="*/ 1131438 h 1894051"/>
              <a:gd name="connsiteX2" fmla="*/ 1079500 w 5829300"/>
              <a:gd name="connsiteY2" fmla="*/ 534538 h 1894051"/>
              <a:gd name="connsiteX3" fmla="*/ 1587500 w 5829300"/>
              <a:gd name="connsiteY3" fmla="*/ 90038 h 1894051"/>
              <a:gd name="connsiteX4" fmla="*/ 2273300 w 5829300"/>
              <a:gd name="connsiteY4" fmla="*/ 39238 h 1894051"/>
              <a:gd name="connsiteX5" fmla="*/ 2882900 w 5829300"/>
              <a:gd name="connsiteY5" fmla="*/ 547238 h 1894051"/>
              <a:gd name="connsiteX6" fmla="*/ 3454400 w 5829300"/>
              <a:gd name="connsiteY6" fmla="*/ 1296538 h 1894051"/>
              <a:gd name="connsiteX7" fmla="*/ 4216400 w 5829300"/>
              <a:gd name="connsiteY7" fmla="*/ 1626738 h 1894051"/>
              <a:gd name="connsiteX8" fmla="*/ 4483100 w 5829300"/>
              <a:gd name="connsiteY8" fmla="*/ 1664838 h 1894051"/>
              <a:gd name="connsiteX9" fmla="*/ 4762500 w 5829300"/>
              <a:gd name="connsiteY9" fmla="*/ 1677538 h 1894051"/>
              <a:gd name="connsiteX10" fmla="*/ 5194300 w 5829300"/>
              <a:gd name="connsiteY10" fmla="*/ 1664838 h 1894051"/>
              <a:gd name="connsiteX11" fmla="*/ 4305300 w 5829300"/>
              <a:gd name="connsiteY11" fmla="*/ 1893438 h 1894051"/>
              <a:gd name="connsiteX12" fmla="*/ 5524500 w 5829300"/>
              <a:gd name="connsiteY12" fmla="*/ 1728338 h 1894051"/>
              <a:gd name="connsiteX13" fmla="*/ 5829300 w 5829300"/>
              <a:gd name="connsiteY13" fmla="*/ 1842638 h 1894051"/>
              <a:gd name="connsiteX0" fmla="*/ 0 w 5829300"/>
              <a:gd name="connsiteY0" fmla="*/ 1614038 h 1894051"/>
              <a:gd name="connsiteX1" fmla="*/ 635000 w 5829300"/>
              <a:gd name="connsiteY1" fmla="*/ 1131438 h 1894051"/>
              <a:gd name="connsiteX2" fmla="*/ 1079500 w 5829300"/>
              <a:gd name="connsiteY2" fmla="*/ 534538 h 1894051"/>
              <a:gd name="connsiteX3" fmla="*/ 1587500 w 5829300"/>
              <a:gd name="connsiteY3" fmla="*/ 90038 h 1894051"/>
              <a:gd name="connsiteX4" fmla="*/ 2273300 w 5829300"/>
              <a:gd name="connsiteY4" fmla="*/ 39238 h 1894051"/>
              <a:gd name="connsiteX5" fmla="*/ 2882900 w 5829300"/>
              <a:gd name="connsiteY5" fmla="*/ 547238 h 1894051"/>
              <a:gd name="connsiteX6" fmla="*/ 3454400 w 5829300"/>
              <a:gd name="connsiteY6" fmla="*/ 1296538 h 1894051"/>
              <a:gd name="connsiteX7" fmla="*/ 4114800 w 5829300"/>
              <a:gd name="connsiteY7" fmla="*/ 1626738 h 1894051"/>
              <a:gd name="connsiteX8" fmla="*/ 4483100 w 5829300"/>
              <a:gd name="connsiteY8" fmla="*/ 1664838 h 1894051"/>
              <a:gd name="connsiteX9" fmla="*/ 4762500 w 5829300"/>
              <a:gd name="connsiteY9" fmla="*/ 1677538 h 1894051"/>
              <a:gd name="connsiteX10" fmla="*/ 5194300 w 5829300"/>
              <a:gd name="connsiteY10" fmla="*/ 1664838 h 1894051"/>
              <a:gd name="connsiteX11" fmla="*/ 4305300 w 5829300"/>
              <a:gd name="connsiteY11" fmla="*/ 1893438 h 1894051"/>
              <a:gd name="connsiteX12" fmla="*/ 5524500 w 5829300"/>
              <a:gd name="connsiteY12" fmla="*/ 1728338 h 1894051"/>
              <a:gd name="connsiteX13" fmla="*/ 5829300 w 5829300"/>
              <a:gd name="connsiteY13" fmla="*/ 1842638 h 1894051"/>
              <a:gd name="connsiteX0" fmla="*/ 0 w 5829300"/>
              <a:gd name="connsiteY0" fmla="*/ 1614038 h 1894051"/>
              <a:gd name="connsiteX1" fmla="*/ 635000 w 5829300"/>
              <a:gd name="connsiteY1" fmla="*/ 1131438 h 1894051"/>
              <a:gd name="connsiteX2" fmla="*/ 1079500 w 5829300"/>
              <a:gd name="connsiteY2" fmla="*/ 534538 h 1894051"/>
              <a:gd name="connsiteX3" fmla="*/ 1587500 w 5829300"/>
              <a:gd name="connsiteY3" fmla="*/ 90038 h 1894051"/>
              <a:gd name="connsiteX4" fmla="*/ 2273300 w 5829300"/>
              <a:gd name="connsiteY4" fmla="*/ 39238 h 1894051"/>
              <a:gd name="connsiteX5" fmla="*/ 2882900 w 5829300"/>
              <a:gd name="connsiteY5" fmla="*/ 547238 h 1894051"/>
              <a:gd name="connsiteX6" fmla="*/ 3454400 w 5829300"/>
              <a:gd name="connsiteY6" fmla="*/ 1296538 h 1894051"/>
              <a:gd name="connsiteX7" fmla="*/ 4483100 w 5829300"/>
              <a:gd name="connsiteY7" fmla="*/ 1664838 h 1894051"/>
              <a:gd name="connsiteX8" fmla="*/ 4762500 w 5829300"/>
              <a:gd name="connsiteY8" fmla="*/ 1677538 h 1894051"/>
              <a:gd name="connsiteX9" fmla="*/ 5194300 w 5829300"/>
              <a:gd name="connsiteY9" fmla="*/ 1664838 h 1894051"/>
              <a:gd name="connsiteX10" fmla="*/ 4305300 w 5829300"/>
              <a:gd name="connsiteY10" fmla="*/ 1893438 h 1894051"/>
              <a:gd name="connsiteX11" fmla="*/ 5524500 w 5829300"/>
              <a:gd name="connsiteY11" fmla="*/ 1728338 h 1894051"/>
              <a:gd name="connsiteX12" fmla="*/ 5829300 w 5829300"/>
              <a:gd name="connsiteY12" fmla="*/ 1842638 h 1894051"/>
              <a:gd name="connsiteX0" fmla="*/ 0 w 5524500"/>
              <a:gd name="connsiteY0" fmla="*/ 1614038 h 1894051"/>
              <a:gd name="connsiteX1" fmla="*/ 635000 w 5524500"/>
              <a:gd name="connsiteY1" fmla="*/ 1131438 h 1894051"/>
              <a:gd name="connsiteX2" fmla="*/ 1079500 w 5524500"/>
              <a:gd name="connsiteY2" fmla="*/ 534538 h 1894051"/>
              <a:gd name="connsiteX3" fmla="*/ 1587500 w 5524500"/>
              <a:gd name="connsiteY3" fmla="*/ 90038 h 1894051"/>
              <a:gd name="connsiteX4" fmla="*/ 2273300 w 5524500"/>
              <a:gd name="connsiteY4" fmla="*/ 39238 h 1894051"/>
              <a:gd name="connsiteX5" fmla="*/ 2882900 w 5524500"/>
              <a:gd name="connsiteY5" fmla="*/ 547238 h 1894051"/>
              <a:gd name="connsiteX6" fmla="*/ 3454400 w 5524500"/>
              <a:gd name="connsiteY6" fmla="*/ 1296538 h 1894051"/>
              <a:gd name="connsiteX7" fmla="*/ 4483100 w 5524500"/>
              <a:gd name="connsiteY7" fmla="*/ 1664838 h 1894051"/>
              <a:gd name="connsiteX8" fmla="*/ 4762500 w 5524500"/>
              <a:gd name="connsiteY8" fmla="*/ 1677538 h 1894051"/>
              <a:gd name="connsiteX9" fmla="*/ 5194300 w 5524500"/>
              <a:gd name="connsiteY9" fmla="*/ 1664838 h 1894051"/>
              <a:gd name="connsiteX10" fmla="*/ 4305300 w 5524500"/>
              <a:gd name="connsiteY10" fmla="*/ 1893438 h 1894051"/>
              <a:gd name="connsiteX11" fmla="*/ 5524500 w 5524500"/>
              <a:gd name="connsiteY11" fmla="*/ 1728338 h 1894051"/>
              <a:gd name="connsiteX0" fmla="*/ 0 w 5204100"/>
              <a:gd name="connsiteY0" fmla="*/ 1614038 h 1893438"/>
              <a:gd name="connsiteX1" fmla="*/ 635000 w 5204100"/>
              <a:gd name="connsiteY1" fmla="*/ 1131438 h 1893438"/>
              <a:gd name="connsiteX2" fmla="*/ 1079500 w 5204100"/>
              <a:gd name="connsiteY2" fmla="*/ 534538 h 1893438"/>
              <a:gd name="connsiteX3" fmla="*/ 1587500 w 5204100"/>
              <a:gd name="connsiteY3" fmla="*/ 90038 h 1893438"/>
              <a:gd name="connsiteX4" fmla="*/ 2273300 w 5204100"/>
              <a:gd name="connsiteY4" fmla="*/ 39238 h 1893438"/>
              <a:gd name="connsiteX5" fmla="*/ 2882900 w 5204100"/>
              <a:gd name="connsiteY5" fmla="*/ 547238 h 1893438"/>
              <a:gd name="connsiteX6" fmla="*/ 3454400 w 5204100"/>
              <a:gd name="connsiteY6" fmla="*/ 1296538 h 1893438"/>
              <a:gd name="connsiteX7" fmla="*/ 4483100 w 5204100"/>
              <a:gd name="connsiteY7" fmla="*/ 1664838 h 1893438"/>
              <a:gd name="connsiteX8" fmla="*/ 4762500 w 5204100"/>
              <a:gd name="connsiteY8" fmla="*/ 1677538 h 1893438"/>
              <a:gd name="connsiteX9" fmla="*/ 5194300 w 5204100"/>
              <a:gd name="connsiteY9" fmla="*/ 1664838 h 1893438"/>
              <a:gd name="connsiteX10" fmla="*/ 4305300 w 5204100"/>
              <a:gd name="connsiteY10" fmla="*/ 1893438 h 1893438"/>
              <a:gd name="connsiteX0" fmla="*/ 0 w 5204100"/>
              <a:gd name="connsiteY0" fmla="*/ 1614038 h 1696775"/>
              <a:gd name="connsiteX1" fmla="*/ 635000 w 5204100"/>
              <a:gd name="connsiteY1" fmla="*/ 1131438 h 1696775"/>
              <a:gd name="connsiteX2" fmla="*/ 1079500 w 5204100"/>
              <a:gd name="connsiteY2" fmla="*/ 534538 h 1696775"/>
              <a:gd name="connsiteX3" fmla="*/ 1587500 w 5204100"/>
              <a:gd name="connsiteY3" fmla="*/ 90038 h 1696775"/>
              <a:gd name="connsiteX4" fmla="*/ 2273300 w 5204100"/>
              <a:gd name="connsiteY4" fmla="*/ 39238 h 1696775"/>
              <a:gd name="connsiteX5" fmla="*/ 2882900 w 5204100"/>
              <a:gd name="connsiteY5" fmla="*/ 547238 h 1696775"/>
              <a:gd name="connsiteX6" fmla="*/ 3454400 w 5204100"/>
              <a:gd name="connsiteY6" fmla="*/ 1296538 h 1696775"/>
              <a:gd name="connsiteX7" fmla="*/ 4483100 w 5204100"/>
              <a:gd name="connsiteY7" fmla="*/ 1664838 h 1696775"/>
              <a:gd name="connsiteX8" fmla="*/ 4762500 w 5204100"/>
              <a:gd name="connsiteY8" fmla="*/ 1677538 h 1696775"/>
              <a:gd name="connsiteX9" fmla="*/ 5194300 w 5204100"/>
              <a:gd name="connsiteY9" fmla="*/ 1664838 h 1696775"/>
              <a:gd name="connsiteX0" fmla="*/ 0 w 4762500"/>
              <a:gd name="connsiteY0" fmla="*/ 1614038 h 1696775"/>
              <a:gd name="connsiteX1" fmla="*/ 635000 w 4762500"/>
              <a:gd name="connsiteY1" fmla="*/ 1131438 h 1696775"/>
              <a:gd name="connsiteX2" fmla="*/ 1079500 w 4762500"/>
              <a:gd name="connsiteY2" fmla="*/ 534538 h 1696775"/>
              <a:gd name="connsiteX3" fmla="*/ 1587500 w 4762500"/>
              <a:gd name="connsiteY3" fmla="*/ 90038 h 1696775"/>
              <a:gd name="connsiteX4" fmla="*/ 2273300 w 4762500"/>
              <a:gd name="connsiteY4" fmla="*/ 39238 h 1696775"/>
              <a:gd name="connsiteX5" fmla="*/ 2882900 w 4762500"/>
              <a:gd name="connsiteY5" fmla="*/ 547238 h 1696775"/>
              <a:gd name="connsiteX6" fmla="*/ 3454400 w 4762500"/>
              <a:gd name="connsiteY6" fmla="*/ 1296538 h 1696775"/>
              <a:gd name="connsiteX7" fmla="*/ 4483100 w 4762500"/>
              <a:gd name="connsiteY7" fmla="*/ 1664838 h 1696775"/>
              <a:gd name="connsiteX8" fmla="*/ 4762500 w 4762500"/>
              <a:gd name="connsiteY8" fmla="*/ 1677538 h 1696775"/>
              <a:gd name="connsiteX0" fmla="*/ 0 w 4762500"/>
              <a:gd name="connsiteY0" fmla="*/ 1614038 h 1677538"/>
              <a:gd name="connsiteX1" fmla="*/ 635000 w 4762500"/>
              <a:gd name="connsiteY1" fmla="*/ 1131438 h 1677538"/>
              <a:gd name="connsiteX2" fmla="*/ 1079500 w 4762500"/>
              <a:gd name="connsiteY2" fmla="*/ 534538 h 1677538"/>
              <a:gd name="connsiteX3" fmla="*/ 1587500 w 4762500"/>
              <a:gd name="connsiteY3" fmla="*/ 90038 h 1677538"/>
              <a:gd name="connsiteX4" fmla="*/ 2273300 w 4762500"/>
              <a:gd name="connsiteY4" fmla="*/ 39238 h 1677538"/>
              <a:gd name="connsiteX5" fmla="*/ 2882900 w 4762500"/>
              <a:gd name="connsiteY5" fmla="*/ 547238 h 1677538"/>
              <a:gd name="connsiteX6" fmla="*/ 3454400 w 4762500"/>
              <a:gd name="connsiteY6" fmla="*/ 1296538 h 1677538"/>
              <a:gd name="connsiteX7" fmla="*/ 4051300 w 4762500"/>
              <a:gd name="connsiteY7" fmla="*/ 1588638 h 1677538"/>
              <a:gd name="connsiteX8" fmla="*/ 4762500 w 4762500"/>
              <a:gd name="connsiteY8" fmla="*/ 1677538 h 1677538"/>
              <a:gd name="connsiteX0" fmla="*/ 0 w 4762500"/>
              <a:gd name="connsiteY0" fmla="*/ 1614038 h 1677538"/>
              <a:gd name="connsiteX1" fmla="*/ 635000 w 4762500"/>
              <a:gd name="connsiteY1" fmla="*/ 1131438 h 1677538"/>
              <a:gd name="connsiteX2" fmla="*/ 1079500 w 4762500"/>
              <a:gd name="connsiteY2" fmla="*/ 534538 h 1677538"/>
              <a:gd name="connsiteX3" fmla="*/ 1587500 w 4762500"/>
              <a:gd name="connsiteY3" fmla="*/ 90038 h 1677538"/>
              <a:gd name="connsiteX4" fmla="*/ 2273300 w 4762500"/>
              <a:gd name="connsiteY4" fmla="*/ 39238 h 1677538"/>
              <a:gd name="connsiteX5" fmla="*/ 2882900 w 4762500"/>
              <a:gd name="connsiteY5" fmla="*/ 547238 h 1677538"/>
              <a:gd name="connsiteX6" fmla="*/ 3340100 w 4762500"/>
              <a:gd name="connsiteY6" fmla="*/ 1207638 h 1677538"/>
              <a:gd name="connsiteX7" fmla="*/ 4051300 w 4762500"/>
              <a:gd name="connsiteY7" fmla="*/ 1588638 h 1677538"/>
              <a:gd name="connsiteX8" fmla="*/ 4762500 w 4762500"/>
              <a:gd name="connsiteY8" fmla="*/ 1677538 h 1677538"/>
              <a:gd name="connsiteX0" fmla="*/ 0 w 4762500"/>
              <a:gd name="connsiteY0" fmla="*/ 1614038 h 1677538"/>
              <a:gd name="connsiteX1" fmla="*/ 635000 w 4762500"/>
              <a:gd name="connsiteY1" fmla="*/ 1131438 h 1677538"/>
              <a:gd name="connsiteX2" fmla="*/ 1079500 w 4762500"/>
              <a:gd name="connsiteY2" fmla="*/ 534538 h 1677538"/>
              <a:gd name="connsiteX3" fmla="*/ 1587500 w 4762500"/>
              <a:gd name="connsiteY3" fmla="*/ 90038 h 1677538"/>
              <a:gd name="connsiteX4" fmla="*/ 2273300 w 4762500"/>
              <a:gd name="connsiteY4" fmla="*/ 39238 h 1677538"/>
              <a:gd name="connsiteX5" fmla="*/ 2882900 w 4762500"/>
              <a:gd name="connsiteY5" fmla="*/ 547238 h 1677538"/>
              <a:gd name="connsiteX6" fmla="*/ 3340100 w 4762500"/>
              <a:gd name="connsiteY6" fmla="*/ 1207638 h 1677538"/>
              <a:gd name="connsiteX7" fmla="*/ 3797300 w 4762500"/>
              <a:gd name="connsiteY7" fmla="*/ 1474338 h 1677538"/>
              <a:gd name="connsiteX8" fmla="*/ 4762500 w 4762500"/>
              <a:gd name="connsiteY8" fmla="*/ 1677538 h 1677538"/>
              <a:gd name="connsiteX0" fmla="*/ 0 w 4597400"/>
              <a:gd name="connsiteY0" fmla="*/ 1614038 h 1614038"/>
              <a:gd name="connsiteX1" fmla="*/ 635000 w 4597400"/>
              <a:gd name="connsiteY1" fmla="*/ 1131438 h 1614038"/>
              <a:gd name="connsiteX2" fmla="*/ 1079500 w 4597400"/>
              <a:gd name="connsiteY2" fmla="*/ 534538 h 1614038"/>
              <a:gd name="connsiteX3" fmla="*/ 1587500 w 4597400"/>
              <a:gd name="connsiteY3" fmla="*/ 90038 h 1614038"/>
              <a:gd name="connsiteX4" fmla="*/ 2273300 w 4597400"/>
              <a:gd name="connsiteY4" fmla="*/ 39238 h 1614038"/>
              <a:gd name="connsiteX5" fmla="*/ 2882900 w 4597400"/>
              <a:gd name="connsiteY5" fmla="*/ 547238 h 1614038"/>
              <a:gd name="connsiteX6" fmla="*/ 3340100 w 4597400"/>
              <a:gd name="connsiteY6" fmla="*/ 1207638 h 1614038"/>
              <a:gd name="connsiteX7" fmla="*/ 3797300 w 4597400"/>
              <a:gd name="connsiteY7" fmla="*/ 1474338 h 1614038"/>
              <a:gd name="connsiteX8" fmla="*/ 4597400 w 4597400"/>
              <a:gd name="connsiteY8" fmla="*/ 1575938 h 1614038"/>
              <a:gd name="connsiteX0" fmla="*/ 0 w 4597400"/>
              <a:gd name="connsiteY0" fmla="*/ 1604798 h 1604798"/>
              <a:gd name="connsiteX1" fmla="*/ 635000 w 4597400"/>
              <a:gd name="connsiteY1" fmla="*/ 1122198 h 1604798"/>
              <a:gd name="connsiteX2" fmla="*/ 1079500 w 4597400"/>
              <a:gd name="connsiteY2" fmla="*/ 525298 h 1604798"/>
              <a:gd name="connsiteX3" fmla="*/ 1587500 w 4597400"/>
              <a:gd name="connsiteY3" fmla="*/ 80798 h 1604798"/>
              <a:gd name="connsiteX4" fmla="*/ 2414517 w 4597400"/>
              <a:gd name="connsiteY4" fmla="*/ 42698 h 1604798"/>
              <a:gd name="connsiteX5" fmla="*/ 2882900 w 4597400"/>
              <a:gd name="connsiteY5" fmla="*/ 537998 h 1604798"/>
              <a:gd name="connsiteX6" fmla="*/ 3340100 w 4597400"/>
              <a:gd name="connsiteY6" fmla="*/ 1198398 h 1604798"/>
              <a:gd name="connsiteX7" fmla="*/ 3797300 w 4597400"/>
              <a:gd name="connsiteY7" fmla="*/ 1465098 h 1604798"/>
              <a:gd name="connsiteX8" fmla="*/ 4597400 w 4597400"/>
              <a:gd name="connsiteY8" fmla="*/ 1566698 h 1604798"/>
              <a:gd name="connsiteX0" fmla="*/ 0 w 4597400"/>
              <a:gd name="connsiteY0" fmla="*/ 1606641 h 1606641"/>
              <a:gd name="connsiteX1" fmla="*/ 635000 w 4597400"/>
              <a:gd name="connsiteY1" fmla="*/ 1124041 h 1606641"/>
              <a:gd name="connsiteX2" fmla="*/ 1079500 w 4597400"/>
              <a:gd name="connsiteY2" fmla="*/ 527141 h 1606641"/>
              <a:gd name="connsiteX3" fmla="*/ 1587500 w 4597400"/>
              <a:gd name="connsiteY3" fmla="*/ 82641 h 1606641"/>
              <a:gd name="connsiteX4" fmla="*/ 2414517 w 4597400"/>
              <a:gd name="connsiteY4" fmla="*/ 44541 h 1606641"/>
              <a:gd name="connsiteX5" fmla="*/ 2961354 w 4597400"/>
              <a:gd name="connsiteY5" fmla="*/ 565241 h 1606641"/>
              <a:gd name="connsiteX6" fmla="*/ 3340100 w 4597400"/>
              <a:gd name="connsiteY6" fmla="*/ 1200241 h 1606641"/>
              <a:gd name="connsiteX7" fmla="*/ 3797300 w 4597400"/>
              <a:gd name="connsiteY7" fmla="*/ 1466941 h 1606641"/>
              <a:gd name="connsiteX8" fmla="*/ 4597400 w 4597400"/>
              <a:gd name="connsiteY8" fmla="*/ 1568541 h 1606641"/>
              <a:gd name="connsiteX0" fmla="*/ 0 w 4597400"/>
              <a:gd name="connsiteY0" fmla="*/ 1606641 h 1606641"/>
              <a:gd name="connsiteX1" fmla="*/ 635000 w 4597400"/>
              <a:gd name="connsiteY1" fmla="*/ 1124041 h 1606641"/>
              <a:gd name="connsiteX2" fmla="*/ 1079500 w 4597400"/>
              <a:gd name="connsiteY2" fmla="*/ 527141 h 1606641"/>
              <a:gd name="connsiteX3" fmla="*/ 1587500 w 4597400"/>
              <a:gd name="connsiteY3" fmla="*/ 82641 h 1606641"/>
              <a:gd name="connsiteX4" fmla="*/ 2414517 w 4597400"/>
              <a:gd name="connsiteY4" fmla="*/ 44541 h 1606641"/>
              <a:gd name="connsiteX5" fmla="*/ 2961354 w 4597400"/>
              <a:gd name="connsiteY5" fmla="*/ 565241 h 1606641"/>
              <a:gd name="connsiteX6" fmla="*/ 3371481 w 4597400"/>
              <a:gd name="connsiteY6" fmla="*/ 1200241 h 1606641"/>
              <a:gd name="connsiteX7" fmla="*/ 3797300 w 4597400"/>
              <a:gd name="connsiteY7" fmla="*/ 1466941 h 1606641"/>
              <a:gd name="connsiteX8" fmla="*/ 4597400 w 4597400"/>
              <a:gd name="connsiteY8" fmla="*/ 1568541 h 1606641"/>
              <a:gd name="connsiteX0" fmla="*/ 0 w 4613091"/>
              <a:gd name="connsiteY0" fmla="*/ 1606641 h 1606641"/>
              <a:gd name="connsiteX1" fmla="*/ 635000 w 4613091"/>
              <a:gd name="connsiteY1" fmla="*/ 1124041 h 1606641"/>
              <a:gd name="connsiteX2" fmla="*/ 1079500 w 4613091"/>
              <a:gd name="connsiteY2" fmla="*/ 527141 h 1606641"/>
              <a:gd name="connsiteX3" fmla="*/ 1587500 w 4613091"/>
              <a:gd name="connsiteY3" fmla="*/ 82641 h 1606641"/>
              <a:gd name="connsiteX4" fmla="*/ 2414517 w 4613091"/>
              <a:gd name="connsiteY4" fmla="*/ 44541 h 1606641"/>
              <a:gd name="connsiteX5" fmla="*/ 2961354 w 4613091"/>
              <a:gd name="connsiteY5" fmla="*/ 565241 h 1606641"/>
              <a:gd name="connsiteX6" fmla="*/ 3371481 w 4613091"/>
              <a:gd name="connsiteY6" fmla="*/ 1200241 h 1606641"/>
              <a:gd name="connsiteX7" fmla="*/ 3797300 w 4613091"/>
              <a:gd name="connsiteY7" fmla="*/ 1466941 h 1606641"/>
              <a:gd name="connsiteX8" fmla="*/ 4613091 w 4613091"/>
              <a:gd name="connsiteY8" fmla="*/ 1581241 h 1606641"/>
              <a:gd name="connsiteX0" fmla="*/ 0 w 4613091"/>
              <a:gd name="connsiteY0" fmla="*/ 1586028 h 1586028"/>
              <a:gd name="connsiteX1" fmla="*/ 635000 w 4613091"/>
              <a:gd name="connsiteY1" fmla="*/ 1103428 h 1586028"/>
              <a:gd name="connsiteX2" fmla="*/ 1079500 w 4613091"/>
              <a:gd name="connsiteY2" fmla="*/ 506528 h 1586028"/>
              <a:gd name="connsiteX3" fmla="*/ 1587500 w 4613091"/>
              <a:gd name="connsiteY3" fmla="*/ 62028 h 1586028"/>
              <a:gd name="connsiteX4" fmla="*/ 2508202 w 4613091"/>
              <a:gd name="connsiteY4" fmla="*/ 55151 h 1586028"/>
              <a:gd name="connsiteX5" fmla="*/ 2961354 w 4613091"/>
              <a:gd name="connsiteY5" fmla="*/ 544628 h 1586028"/>
              <a:gd name="connsiteX6" fmla="*/ 3371481 w 4613091"/>
              <a:gd name="connsiteY6" fmla="*/ 1179628 h 1586028"/>
              <a:gd name="connsiteX7" fmla="*/ 3797300 w 4613091"/>
              <a:gd name="connsiteY7" fmla="*/ 1446328 h 1586028"/>
              <a:gd name="connsiteX8" fmla="*/ 4613091 w 4613091"/>
              <a:gd name="connsiteY8" fmla="*/ 1560628 h 1586028"/>
              <a:gd name="connsiteX0" fmla="*/ 0 w 4613091"/>
              <a:gd name="connsiteY0" fmla="*/ 1577383 h 1577383"/>
              <a:gd name="connsiteX1" fmla="*/ 635000 w 4613091"/>
              <a:gd name="connsiteY1" fmla="*/ 1094783 h 1577383"/>
              <a:gd name="connsiteX2" fmla="*/ 1079500 w 4613091"/>
              <a:gd name="connsiteY2" fmla="*/ 497883 h 1577383"/>
              <a:gd name="connsiteX3" fmla="*/ 1642609 w 4613091"/>
              <a:gd name="connsiteY3" fmla="*/ 71225 h 1577383"/>
              <a:gd name="connsiteX4" fmla="*/ 2508202 w 4613091"/>
              <a:gd name="connsiteY4" fmla="*/ 46506 h 1577383"/>
              <a:gd name="connsiteX5" fmla="*/ 2961354 w 4613091"/>
              <a:gd name="connsiteY5" fmla="*/ 535983 h 1577383"/>
              <a:gd name="connsiteX6" fmla="*/ 3371481 w 4613091"/>
              <a:gd name="connsiteY6" fmla="*/ 1170983 h 1577383"/>
              <a:gd name="connsiteX7" fmla="*/ 3797300 w 4613091"/>
              <a:gd name="connsiteY7" fmla="*/ 1437683 h 1577383"/>
              <a:gd name="connsiteX8" fmla="*/ 4613091 w 4613091"/>
              <a:gd name="connsiteY8" fmla="*/ 1551983 h 1577383"/>
              <a:gd name="connsiteX0" fmla="*/ 0 w 4613091"/>
              <a:gd name="connsiteY0" fmla="*/ 1571523 h 1571523"/>
              <a:gd name="connsiteX1" fmla="*/ 635000 w 4613091"/>
              <a:gd name="connsiteY1" fmla="*/ 1088923 h 1571523"/>
              <a:gd name="connsiteX2" fmla="*/ 1079500 w 4613091"/>
              <a:gd name="connsiteY2" fmla="*/ 492023 h 1571523"/>
              <a:gd name="connsiteX3" fmla="*/ 1642609 w 4613091"/>
              <a:gd name="connsiteY3" fmla="*/ 65365 h 1571523"/>
              <a:gd name="connsiteX4" fmla="*/ 2469625 w 4613091"/>
              <a:gd name="connsiteY4" fmla="*/ 49567 h 1571523"/>
              <a:gd name="connsiteX5" fmla="*/ 2961354 w 4613091"/>
              <a:gd name="connsiteY5" fmla="*/ 530123 h 1571523"/>
              <a:gd name="connsiteX6" fmla="*/ 3371481 w 4613091"/>
              <a:gd name="connsiteY6" fmla="*/ 1165123 h 1571523"/>
              <a:gd name="connsiteX7" fmla="*/ 3797300 w 4613091"/>
              <a:gd name="connsiteY7" fmla="*/ 1431823 h 1571523"/>
              <a:gd name="connsiteX8" fmla="*/ 4613091 w 4613091"/>
              <a:gd name="connsiteY8" fmla="*/ 1546123 h 1571523"/>
              <a:gd name="connsiteX0" fmla="*/ 0 w 4613091"/>
              <a:gd name="connsiteY0" fmla="*/ 1577094 h 1577094"/>
              <a:gd name="connsiteX1" fmla="*/ 635000 w 4613091"/>
              <a:gd name="connsiteY1" fmla="*/ 1094494 h 1577094"/>
              <a:gd name="connsiteX2" fmla="*/ 1079500 w 4613091"/>
              <a:gd name="connsiteY2" fmla="*/ 497594 h 1577094"/>
              <a:gd name="connsiteX3" fmla="*/ 1642609 w 4613091"/>
              <a:gd name="connsiteY3" fmla="*/ 70936 h 1577094"/>
              <a:gd name="connsiteX4" fmla="*/ 2469625 w 4613091"/>
              <a:gd name="connsiteY4" fmla="*/ 55138 h 1577094"/>
              <a:gd name="connsiteX5" fmla="*/ 2961354 w 4613091"/>
              <a:gd name="connsiteY5" fmla="*/ 535694 h 1577094"/>
              <a:gd name="connsiteX6" fmla="*/ 3371481 w 4613091"/>
              <a:gd name="connsiteY6" fmla="*/ 1170694 h 1577094"/>
              <a:gd name="connsiteX7" fmla="*/ 3797300 w 4613091"/>
              <a:gd name="connsiteY7" fmla="*/ 1437394 h 1577094"/>
              <a:gd name="connsiteX8" fmla="*/ 4613091 w 4613091"/>
              <a:gd name="connsiteY8" fmla="*/ 1551694 h 1577094"/>
              <a:gd name="connsiteX0" fmla="*/ 0 w 4613091"/>
              <a:gd name="connsiteY0" fmla="*/ 1560722 h 1560722"/>
              <a:gd name="connsiteX1" fmla="*/ 635000 w 4613091"/>
              <a:gd name="connsiteY1" fmla="*/ 1078122 h 1560722"/>
              <a:gd name="connsiteX2" fmla="*/ 1079500 w 4613091"/>
              <a:gd name="connsiteY2" fmla="*/ 481222 h 1560722"/>
              <a:gd name="connsiteX3" fmla="*/ 1642609 w 4613091"/>
              <a:gd name="connsiteY3" fmla="*/ 54564 h 1560722"/>
              <a:gd name="connsiteX4" fmla="*/ 2469625 w 4613091"/>
              <a:gd name="connsiteY4" fmla="*/ 65529 h 1560722"/>
              <a:gd name="connsiteX5" fmla="*/ 2961354 w 4613091"/>
              <a:gd name="connsiteY5" fmla="*/ 519322 h 1560722"/>
              <a:gd name="connsiteX6" fmla="*/ 3371481 w 4613091"/>
              <a:gd name="connsiteY6" fmla="*/ 1154322 h 1560722"/>
              <a:gd name="connsiteX7" fmla="*/ 3797300 w 4613091"/>
              <a:gd name="connsiteY7" fmla="*/ 1421022 h 1560722"/>
              <a:gd name="connsiteX8" fmla="*/ 4613091 w 4613091"/>
              <a:gd name="connsiteY8" fmla="*/ 1535322 h 1560722"/>
              <a:gd name="connsiteX0" fmla="*/ 0 w 4613091"/>
              <a:gd name="connsiteY0" fmla="*/ 1547141 h 1547141"/>
              <a:gd name="connsiteX1" fmla="*/ 635000 w 4613091"/>
              <a:gd name="connsiteY1" fmla="*/ 1064541 h 1547141"/>
              <a:gd name="connsiteX2" fmla="*/ 1079500 w 4613091"/>
              <a:gd name="connsiteY2" fmla="*/ 467641 h 1547141"/>
              <a:gd name="connsiteX3" fmla="*/ 1642609 w 4613091"/>
              <a:gd name="connsiteY3" fmla="*/ 40983 h 1547141"/>
              <a:gd name="connsiteX4" fmla="*/ 2524734 w 4613091"/>
              <a:gd name="connsiteY4" fmla="*/ 78711 h 1547141"/>
              <a:gd name="connsiteX5" fmla="*/ 2961354 w 4613091"/>
              <a:gd name="connsiteY5" fmla="*/ 505741 h 1547141"/>
              <a:gd name="connsiteX6" fmla="*/ 3371481 w 4613091"/>
              <a:gd name="connsiteY6" fmla="*/ 1140741 h 1547141"/>
              <a:gd name="connsiteX7" fmla="*/ 3797300 w 4613091"/>
              <a:gd name="connsiteY7" fmla="*/ 1407441 h 1547141"/>
              <a:gd name="connsiteX8" fmla="*/ 4613091 w 4613091"/>
              <a:gd name="connsiteY8" fmla="*/ 1521741 h 1547141"/>
              <a:gd name="connsiteX0" fmla="*/ 0 w 4613091"/>
              <a:gd name="connsiteY0" fmla="*/ 1525725 h 1525725"/>
              <a:gd name="connsiteX1" fmla="*/ 635000 w 4613091"/>
              <a:gd name="connsiteY1" fmla="*/ 1043125 h 1525725"/>
              <a:gd name="connsiteX2" fmla="*/ 1079500 w 4613091"/>
              <a:gd name="connsiteY2" fmla="*/ 446225 h 1525725"/>
              <a:gd name="connsiteX3" fmla="*/ 1642609 w 4613091"/>
              <a:gd name="connsiteY3" fmla="*/ 46329 h 1525725"/>
              <a:gd name="connsiteX4" fmla="*/ 2524734 w 4613091"/>
              <a:gd name="connsiteY4" fmla="*/ 57295 h 1525725"/>
              <a:gd name="connsiteX5" fmla="*/ 2961354 w 4613091"/>
              <a:gd name="connsiteY5" fmla="*/ 484325 h 1525725"/>
              <a:gd name="connsiteX6" fmla="*/ 3371481 w 4613091"/>
              <a:gd name="connsiteY6" fmla="*/ 1119325 h 1525725"/>
              <a:gd name="connsiteX7" fmla="*/ 3797300 w 4613091"/>
              <a:gd name="connsiteY7" fmla="*/ 1386025 h 1525725"/>
              <a:gd name="connsiteX8" fmla="*/ 4613091 w 4613091"/>
              <a:gd name="connsiteY8" fmla="*/ 1500325 h 1525725"/>
              <a:gd name="connsiteX0" fmla="*/ 0 w 4613091"/>
              <a:gd name="connsiteY0" fmla="*/ 1521200 h 1521200"/>
              <a:gd name="connsiteX1" fmla="*/ 635000 w 4613091"/>
              <a:gd name="connsiteY1" fmla="*/ 1038600 h 1521200"/>
              <a:gd name="connsiteX2" fmla="*/ 1079500 w 4613091"/>
              <a:gd name="connsiteY2" fmla="*/ 441700 h 1521200"/>
              <a:gd name="connsiteX3" fmla="*/ 1642609 w 4613091"/>
              <a:gd name="connsiteY3" fmla="*/ 41804 h 1521200"/>
              <a:gd name="connsiteX4" fmla="*/ 2579843 w 4613091"/>
              <a:gd name="connsiteY4" fmla="*/ 61691 h 1521200"/>
              <a:gd name="connsiteX5" fmla="*/ 2961354 w 4613091"/>
              <a:gd name="connsiteY5" fmla="*/ 479800 h 1521200"/>
              <a:gd name="connsiteX6" fmla="*/ 3371481 w 4613091"/>
              <a:gd name="connsiteY6" fmla="*/ 1114800 h 1521200"/>
              <a:gd name="connsiteX7" fmla="*/ 3797300 w 4613091"/>
              <a:gd name="connsiteY7" fmla="*/ 1381500 h 1521200"/>
              <a:gd name="connsiteX8" fmla="*/ 4613091 w 4613091"/>
              <a:gd name="connsiteY8" fmla="*/ 1495800 h 1521200"/>
              <a:gd name="connsiteX0" fmla="*/ 0 w 4613091"/>
              <a:gd name="connsiteY0" fmla="*/ 1523272 h 1523272"/>
              <a:gd name="connsiteX1" fmla="*/ 635000 w 4613091"/>
              <a:gd name="connsiteY1" fmla="*/ 1040672 h 1523272"/>
              <a:gd name="connsiteX2" fmla="*/ 1079500 w 4613091"/>
              <a:gd name="connsiteY2" fmla="*/ 443772 h 1523272"/>
              <a:gd name="connsiteX3" fmla="*/ 1642609 w 4613091"/>
              <a:gd name="connsiteY3" fmla="*/ 43876 h 1523272"/>
              <a:gd name="connsiteX4" fmla="*/ 2169156 w 4613091"/>
              <a:gd name="connsiteY4" fmla="*/ 12593 h 1523272"/>
              <a:gd name="connsiteX5" fmla="*/ 2579843 w 4613091"/>
              <a:gd name="connsiteY5" fmla="*/ 63763 h 1523272"/>
              <a:gd name="connsiteX6" fmla="*/ 2961354 w 4613091"/>
              <a:gd name="connsiteY6" fmla="*/ 481872 h 1523272"/>
              <a:gd name="connsiteX7" fmla="*/ 3371481 w 4613091"/>
              <a:gd name="connsiteY7" fmla="*/ 1116872 h 1523272"/>
              <a:gd name="connsiteX8" fmla="*/ 3797300 w 4613091"/>
              <a:gd name="connsiteY8" fmla="*/ 1383572 h 1523272"/>
              <a:gd name="connsiteX9" fmla="*/ 4613091 w 4613091"/>
              <a:gd name="connsiteY9" fmla="*/ 1497872 h 1523272"/>
              <a:gd name="connsiteX0" fmla="*/ 0 w 4613091"/>
              <a:gd name="connsiteY0" fmla="*/ 1564830 h 1564830"/>
              <a:gd name="connsiteX1" fmla="*/ 635000 w 4613091"/>
              <a:gd name="connsiteY1" fmla="*/ 1082230 h 1564830"/>
              <a:gd name="connsiteX2" fmla="*/ 1079500 w 4613091"/>
              <a:gd name="connsiteY2" fmla="*/ 485330 h 1564830"/>
              <a:gd name="connsiteX3" fmla="*/ 1642609 w 4613091"/>
              <a:gd name="connsiteY3" fmla="*/ 85434 h 1564830"/>
              <a:gd name="connsiteX4" fmla="*/ 2169156 w 4613091"/>
              <a:gd name="connsiteY4" fmla="*/ 625 h 1564830"/>
              <a:gd name="connsiteX5" fmla="*/ 2579843 w 4613091"/>
              <a:gd name="connsiteY5" fmla="*/ 105321 h 1564830"/>
              <a:gd name="connsiteX6" fmla="*/ 2961354 w 4613091"/>
              <a:gd name="connsiteY6" fmla="*/ 523430 h 1564830"/>
              <a:gd name="connsiteX7" fmla="*/ 3371481 w 4613091"/>
              <a:gd name="connsiteY7" fmla="*/ 1158430 h 1564830"/>
              <a:gd name="connsiteX8" fmla="*/ 3797300 w 4613091"/>
              <a:gd name="connsiteY8" fmla="*/ 1425130 h 1564830"/>
              <a:gd name="connsiteX9" fmla="*/ 4613091 w 4613091"/>
              <a:gd name="connsiteY9" fmla="*/ 1539430 h 1564830"/>
              <a:gd name="connsiteX0" fmla="*/ 0 w 4613091"/>
              <a:gd name="connsiteY0" fmla="*/ 1577947 h 1577947"/>
              <a:gd name="connsiteX1" fmla="*/ 635000 w 4613091"/>
              <a:gd name="connsiteY1" fmla="*/ 1095347 h 1577947"/>
              <a:gd name="connsiteX2" fmla="*/ 1079500 w 4613091"/>
              <a:gd name="connsiteY2" fmla="*/ 498447 h 1577947"/>
              <a:gd name="connsiteX3" fmla="*/ 1642609 w 4613091"/>
              <a:gd name="connsiteY3" fmla="*/ 98551 h 1577947"/>
              <a:gd name="connsiteX4" fmla="*/ 2180178 w 4613091"/>
              <a:gd name="connsiteY4" fmla="*/ 360 h 1577947"/>
              <a:gd name="connsiteX5" fmla="*/ 2579843 w 4613091"/>
              <a:gd name="connsiteY5" fmla="*/ 118438 h 1577947"/>
              <a:gd name="connsiteX6" fmla="*/ 2961354 w 4613091"/>
              <a:gd name="connsiteY6" fmla="*/ 536547 h 1577947"/>
              <a:gd name="connsiteX7" fmla="*/ 3371481 w 4613091"/>
              <a:gd name="connsiteY7" fmla="*/ 1171547 h 1577947"/>
              <a:gd name="connsiteX8" fmla="*/ 3797300 w 4613091"/>
              <a:gd name="connsiteY8" fmla="*/ 1438247 h 1577947"/>
              <a:gd name="connsiteX9" fmla="*/ 4613091 w 4613091"/>
              <a:gd name="connsiteY9" fmla="*/ 1552547 h 1577947"/>
              <a:gd name="connsiteX0" fmla="*/ 0 w 4613091"/>
              <a:gd name="connsiteY0" fmla="*/ 1577947 h 1577947"/>
              <a:gd name="connsiteX1" fmla="*/ 635000 w 4613091"/>
              <a:gd name="connsiteY1" fmla="*/ 1095347 h 1577947"/>
              <a:gd name="connsiteX2" fmla="*/ 1079500 w 4613091"/>
              <a:gd name="connsiteY2" fmla="*/ 498447 h 1577947"/>
              <a:gd name="connsiteX3" fmla="*/ 1642609 w 4613091"/>
              <a:gd name="connsiteY3" fmla="*/ 98551 h 1577947"/>
              <a:gd name="connsiteX4" fmla="*/ 2180178 w 4613091"/>
              <a:gd name="connsiteY4" fmla="*/ 360 h 1577947"/>
              <a:gd name="connsiteX5" fmla="*/ 2579843 w 4613091"/>
              <a:gd name="connsiteY5" fmla="*/ 145201 h 1577947"/>
              <a:gd name="connsiteX6" fmla="*/ 2961354 w 4613091"/>
              <a:gd name="connsiteY6" fmla="*/ 536547 h 1577947"/>
              <a:gd name="connsiteX7" fmla="*/ 3371481 w 4613091"/>
              <a:gd name="connsiteY7" fmla="*/ 1171547 h 1577947"/>
              <a:gd name="connsiteX8" fmla="*/ 3797300 w 4613091"/>
              <a:gd name="connsiteY8" fmla="*/ 1438247 h 1577947"/>
              <a:gd name="connsiteX9" fmla="*/ 4613091 w 4613091"/>
              <a:gd name="connsiteY9" fmla="*/ 1552547 h 1577947"/>
              <a:gd name="connsiteX0" fmla="*/ 0 w 4613091"/>
              <a:gd name="connsiteY0" fmla="*/ 1577947 h 1577947"/>
              <a:gd name="connsiteX1" fmla="*/ 635000 w 4613091"/>
              <a:gd name="connsiteY1" fmla="*/ 1095347 h 1577947"/>
              <a:gd name="connsiteX2" fmla="*/ 1079500 w 4613091"/>
              <a:gd name="connsiteY2" fmla="*/ 498447 h 1577947"/>
              <a:gd name="connsiteX3" fmla="*/ 1642609 w 4613091"/>
              <a:gd name="connsiteY3" fmla="*/ 98551 h 1577947"/>
              <a:gd name="connsiteX4" fmla="*/ 2180178 w 4613091"/>
              <a:gd name="connsiteY4" fmla="*/ 360 h 1577947"/>
              <a:gd name="connsiteX5" fmla="*/ 2585353 w 4613091"/>
              <a:gd name="connsiteY5" fmla="*/ 136280 h 1577947"/>
              <a:gd name="connsiteX6" fmla="*/ 2961354 w 4613091"/>
              <a:gd name="connsiteY6" fmla="*/ 536547 h 1577947"/>
              <a:gd name="connsiteX7" fmla="*/ 3371481 w 4613091"/>
              <a:gd name="connsiteY7" fmla="*/ 1171547 h 1577947"/>
              <a:gd name="connsiteX8" fmla="*/ 3797300 w 4613091"/>
              <a:gd name="connsiteY8" fmla="*/ 1438247 h 1577947"/>
              <a:gd name="connsiteX9" fmla="*/ 4613091 w 4613091"/>
              <a:gd name="connsiteY9" fmla="*/ 1552547 h 1577947"/>
              <a:gd name="connsiteX0" fmla="*/ 0 w 4613091"/>
              <a:gd name="connsiteY0" fmla="*/ 1577947 h 1577947"/>
              <a:gd name="connsiteX1" fmla="*/ 635000 w 4613091"/>
              <a:gd name="connsiteY1" fmla="*/ 1095347 h 1577947"/>
              <a:gd name="connsiteX2" fmla="*/ 1079500 w 4613091"/>
              <a:gd name="connsiteY2" fmla="*/ 498447 h 1577947"/>
              <a:gd name="connsiteX3" fmla="*/ 1642609 w 4613091"/>
              <a:gd name="connsiteY3" fmla="*/ 98551 h 1577947"/>
              <a:gd name="connsiteX4" fmla="*/ 2180178 w 4613091"/>
              <a:gd name="connsiteY4" fmla="*/ 360 h 1577947"/>
              <a:gd name="connsiteX5" fmla="*/ 2585353 w 4613091"/>
              <a:gd name="connsiteY5" fmla="*/ 136280 h 1577947"/>
              <a:gd name="connsiteX6" fmla="*/ 2972376 w 4613091"/>
              <a:gd name="connsiteY6" fmla="*/ 541008 h 1577947"/>
              <a:gd name="connsiteX7" fmla="*/ 3371481 w 4613091"/>
              <a:gd name="connsiteY7" fmla="*/ 1171547 h 1577947"/>
              <a:gd name="connsiteX8" fmla="*/ 3797300 w 4613091"/>
              <a:gd name="connsiteY8" fmla="*/ 1438247 h 1577947"/>
              <a:gd name="connsiteX9" fmla="*/ 4613091 w 4613091"/>
              <a:gd name="connsiteY9" fmla="*/ 1552547 h 1577947"/>
              <a:gd name="connsiteX0" fmla="*/ 0 w 4624113"/>
              <a:gd name="connsiteY0" fmla="*/ 1577947 h 1577947"/>
              <a:gd name="connsiteX1" fmla="*/ 635000 w 4624113"/>
              <a:gd name="connsiteY1" fmla="*/ 1095347 h 1577947"/>
              <a:gd name="connsiteX2" fmla="*/ 1079500 w 4624113"/>
              <a:gd name="connsiteY2" fmla="*/ 498447 h 1577947"/>
              <a:gd name="connsiteX3" fmla="*/ 1642609 w 4624113"/>
              <a:gd name="connsiteY3" fmla="*/ 98551 h 1577947"/>
              <a:gd name="connsiteX4" fmla="*/ 2180178 w 4624113"/>
              <a:gd name="connsiteY4" fmla="*/ 360 h 1577947"/>
              <a:gd name="connsiteX5" fmla="*/ 2585353 w 4624113"/>
              <a:gd name="connsiteY5" fmla="*/ 136280 h 1577947"/>
              <a:gd name="connsiteX6" fmla="*/ 2972376 w 4624113"/>
              <a:gd name="connsiteY6" fmla="*/ 541008 h 1577947"/>
              <a:gd name="connsiteX7" fmla="*/ 3371481 w 4624113"/>
              <a:gd name="connsiteY7" fmla="*/ 1171547 h 1577947"/>
              <a:gd name="connsiteX8" fmla="*/ 3797300 w 4624113"/>
              <a:gd name="connsiteY8" fmla="*/ 1438247 h 1577947"/>
              <a:gd name="connsiteX9" fmla="*/ 4624113 w 4624113"/>
              <a:gd name="connsiteY9" fmla="*/ 1565929 h 1577947"/>
              <a:gd name="connsiteX0" fmla="*/ 0 w 4624113"/>
              <a:gd name="connsiteY0" fmla="*/ 1578105 h 1578105"/>
              <a:gd name="connsiteX1" fmla="*/ 635000 w 4624113"/>
              <a:gd name="connsiteY1" fmla="*/ 1095505 h 1578105"/>
              <a:gd name="connsiteX2" fmla="*/ 1057458 w 4624113"/>
              <a:gd name="connsiteY2" fmla="*/ 547671 h 1578105"/>
              <a:gd name="connsiteX3" fmla="*/ 1642609 w 4624113"/>
              <a:gd name="connsiteY3" fmla="*/ 98709 h 1578105"/>
              <a:gd name="connsiteX4" fmla="*/ 2180178 w 4624113"/>
              <a:gd name="connsiteY4" fmla="*/ 518 h 1578105"/>
              <a:gd name="connsiteX5" fmla="*/ 2585353 w 4624113"/>
              <a:gd name="connsiteY5" fmla="*/ 136438 h 1578105"/>
              <a:gd name="connsiteX6" fmla="*/ 2972376 w 4624113"/>
              <a:gd name="connsiteY6" fmla="*/ 541166 h 1578105"/>
              <a:gd name="connsiteX7" fmla="*/ 3371481 w 4624113"/>
              <a:gd name="connsiteY7" fmla="*/ 1171705 h 1578105"/>
              <a:gd name="connsiteX8" fmla="*/ 3797300 w 4624113"/>
              <a:gd name="connsiteY8" fmla="*/ 1438405 h 1578105"/>
              <a:gd name="connsiteX9" fmla="*/ 4624113 w 4624113"/>
              <a:gd name="connsiteY9" fmla="*/ 1566087 h 1578105"/>
              <a:gd name="connsiteX0" fmla="*/ 0 w 4624113"/>
              <a:gd name="connsiteY0" fmla="*/ 1578105 h 1578105"/>
              <a:gd name="connsiteX1" fmla="*/ 635000 w 4624113"/>
              <a:gd name="connsiteY1" fmla="*/ 1095505 h 1578105"/>
              <a:gd name="connsiteX2" fmla="*/ 1057458 w 4624113"/>
              <a:gd name="connsiteY2" fmla="*/ 547671 h 1578105"/>
              <a:gd name="connsiteX3" fmla="*/ 1642609 w 4624113"/>
              <a:gd name="connsiteY3" fmla="*/ 98709 h 1578105"/>
              <a:gd name="connsiteX4" fmla="*/ 2180178 w 4624113"/>
              <a:gd name="connsiteY4" fmla="*/ 518 h 1578105"/>
              <a:gd name="connsiteX5" fmla="*/ 2585353 w 4624113"/>
              <a:gd name="connsiteY5" fmla="*/ 136438 h 1578105"/>
              <a:gd name="connsiteX6" fmla="*/ 2972376 w 4624113"/>
              <a:gd name="connsiteY6" fmla="*/ 541166 h 1578105"/>
              <a:gd name="connsiteX7" fmla="*/ 3371481 w 4624113"/>
              <a:gd name="connsiteY7" fmla="*/ 1171705 h 1578105"/>
              <a:gd name="connsiteX8" fmla="*/ 3797300 w 4624113"/>
              <a:gd name="connsiteY8" fmla="*/ 1438405 h 1578105"/>
              <a:gd name="connsiteX9" fmla="*/ 4624113 w 4624113"/>
              <a:gd name="connsiteY9" fmla="*/ 1566087 h 1578105"/>
              <a:gd name="connsiteX0" fmla="*/ 0 w 4624113"/>
              <a:gd name="connsiteY0" fmla="*/ 1578187 h 1578187"/>
              <a:gd name="connsiteX1" fmla="*/ 635000 w 4624113"/>
              <a:gd name="connsiteY1" fmla="*/ 1095587 h 1578187"/>
              <a:gd name="connsiteX2" fmla="*/ 1078380 w 4624113"/>
              <a:gd name="connsiteY2" fmla="*/ 564686 h 1578187"/>
              <a:gd name="connsiteX3" fmla="*/ 1642609 w 4624113"/>
              <a:gd name="connsiteY3" fmla="*/ 98791 h 1578187"/>
              <a:gd name="connsiteX4" fmla="*/ 2180178 w 4624113"/>
              <a:gd name="connsiteY4" fmla="*/ 600 h 1578187"/>
              <a:gd name="connsiteX5" fmla="*/ 2585353 w 4624113"/>
              <a:gd name="connsiteY5" fmla="*/ 136520 h 1578187"/>
              <a:gd name="connsiteX6" fmla="*/ 2972376 w 4624113"/>
              <a:gd name="connsiteY6" fmla="*/ 541248 h 1578187"/>
              <a:gd name="connsiteX7" fmla="*/ 3371481 w 4624113"/>
              <a:gd name="connsiteY7" fmla="*/ 1171787 h 1578187"/>
              <a:gd name="connsiteX8" fmla="*/ 3797300 w 4624113"/>
              <a:gd name="connsiteY8" fmla="*/ 1438487 h 1578187"/>
              <a:gd name="connsiteX9" fmla="*/ 4624113 w 4624113"/>
              <a:gd name="connsiteY9" fmla="*/ 1566169 h 1578187"/>
              <a:gd name="connsiteX0" fmla="*/ 0 w 4624113"/>
              <a:gd name="connsiteY0" fmla="*/ 1578187 h 1578187"/>
              <a:gd name="connsiteX1" fmla="*/ 635000 w 4624113"/>
              <a:gd name="connsiteY1" fmla="*/ 1120987 h 1578187"/>
              <a:gd name="connsiteX2" fmla="*/ 1078380 w 4624113"/>
              <a:gd name="connsiteY2" fmla="*/ 564686 h 1578187"/>
              <a:gd name="connsiteX3" fmla="*/ 1642609 w 4624113"/>
              <a:gd name="connsiteY3" fmla="*/ 98791 h 1578187"/>
              <a:gd name="connsiteX4" fmla="*/ 2180178 w 4624113"/>
              <a:gd name="connsiteY4" fmla="*/ 600 h 1578187"/>
              <a:gd name="connsiteX5" fmla="*/ 2585353 w 4624113"/>
              <a:gd name="connsiteY5" fmla="*/ 136520 h 1578187"/>
              <a:gd name="connsiteX6" fmla="*/ 2972376 w 4624113"/>
              <a:gd name="connsiteY6" fmla="*/ 541248 h 1578187"/>
              <a:gd name="connsiteX7" fmla="*/ 3371481 w 4624113"/>
              <a:gd name="connsiteY7" fmla="*/ 1171787 h 1578187"/>
              <a:gd name="connsiteX8" fmla="*/ 3797300 w 4624113"/>
              <a:gd name="connsiteY8" fmla="*/ 1438487 h 1578187"/>
              <a:gd name="connsiteX9" fmla="*/ 4624113 w 4624113"/>
              <a:gd name="connsiteY9" fmla="*/ 1566169 h 1578187"/>
              <a:gd name="connsiteX0" fmla="*/ 0 w 4624113"/>
              <a:gd name="connsiteY0" fmla="*/ 1578187 h 1578187"/>
              <a:gd name="connsiteX1" fmla="*/ 635000 w 4624113"/>
              <a:gd name="connsiteY1" fmla="*/ 1120987 h 1578187"/>
              <a:gd name="connsiteX2" fmla="*/ 1078380 w 4624113"/>
              <a:gd name="connsiteY2" fmla="*/ 564686 h 1578187"/>
              <a:gd name="connsiteX3" fmla="*/ 1642609 w 4624113"/>
              <a:gd name="connsiteY3" fmla="*/ 98791 h 1578187"/>
              <a:gd name="connsiteX4" fmla="*/ 2180178 w 4624113"/>
              <a:gd name="connsiteY4" fmla="*/ 600 h 1578187"/>
              <a:gd name="connsiteX5" fmla="*/ 2585353 w 4624113"/>
              <a:gd name="connsiteY5" fmla="*/ 136520 h 1578187"/>
              <a:gd name="connsiteX6" fmla="*/ 2972376 w 4624113"/>
              <a:gd name="connsiteY6" fmla="*/ 541248 h 1578187"/>
              <a:gd name="connsiteX7" fmla="*/ 3371481 w 4624113"/>
              <a:gd name="connsiteY7" fmla="*/ 1171787 h 1578187"/>
              <a:gd name="connsiteX8" fmla="*/ 3797300 w 4624113"/>
              <a:gd name="connsiteY8" fmla="*/ 1438487 h 1578187"/>
              <a:gd name="connsiteX9" fmla="*/ 4624113 w 4624113"/>
              <a:gd name="connsiteY9" fmla="*/ 1566169 h 1578187"/>
              <a:gd name="connsiteX0" fmla="*/ 0 w 4624113"/>
              <a:gd name="connsiteY0" fmla="*/ 1578187 h 1578187"/>
              <a:gd name="connsiteX1" fmla="*/ 635000 w 4624113"/>
              <a:gd name="connsiteY1" fmla="*/ 1120987 h 1578187"/>
              <a:gd name="connsiteX2" fmla="*/ 1078380 w 4624113"/>
              <a:gd name="connsiteY2" fmla="*/ 564686 h 1578187"/>
              <a:gd name="connsiteX3" fmla="*/ 1642609 w 4624113"/>
              <a:gd name="connsiteY3" fmla="*/ 98791 h 1578187"/>
              <a:gd name="connsiteX4" fmla="*/ 2180178 w 4624113"/>
              <a:gd name="connsiteY4" fmla="*/ 600 h 1578187"/>
              <a:gd name="connsiteX5" fmla="*/ 2585353 w 4624113"/>
              <a:gd name="connsiteY5" fmla="*/ 136520 h 1578187"/>
              <a:gd name="connsiteX6" fmla="*/ 2972376 w 4624113"/>
              <a:gd name="connsiteY6" fmla="*/ 541248 h 1578187"/>
              <a:gd name="connsiteX7" fmla="*/ 3371481 w 4624113"/>
              <a:gd name="connsiteY7" fmla="*/ 1171787 h 1578187"/>
              <a:gd name="connsiteX8" fmla="*/ 3797300 w 4624113"/>
              <a:gd name="connsiteY8" fmla="*/ 1438487 h 1578187"/>
              <a:gd name="connsiteX9" fmla="*/ 4624113 w 4624113"/>
              <a:gd name="connsiteY9" fmla="*/ 1566169 h 1578187"/>
              <a:gd name="connsiteX0" fmla="*/ 0 w 4624113"/>
              <a:gd name="connsiteY0" fmla="*/ 1578071 h 1578071"/>
              <a:gd name="connsiteX1" fmla="*/ 635000 w 4624113"/>
              <a:gd name="connsiteY1" fmla="*/ 1120871 h 1578071"/>
              <a:gd name="connsiteX2" fmla="*/ 1078380 w 4624113"/>
              <a:gd name="connsiteY2" fmla="*/ 564570 h 1578071"/>
              <a:gd name="connsiteX3" fmla="*/ 1642609 w 4624113"/>
              <a:gd name="connsiteY3" fmla="*/ 98675 h 1578071"/>
              <a:gd name="connsiteX4" fmla="*/ 2180178 w 4624113"/>
              <a:gd name="connsiteY4" fmla="*/ 484 h 1578071"/>
              <a:gd name="connsiteX5" fmla="*/ 2585353 w 4624113"/>
              <a:gd name="connsiteY5" fmla="*/ 136404 h 1578071"/>
              <a:gd name="connsiteX6" fmla="*/ 2972376 w 4624113"/>
              <a:gd name="connsiteY6" fmla="*/ 541132 h 1578071"/>
              <a:gd name="connsiteX7" fmla="*/ 3371481 w 4624113"/>
              <a:gd name="connsiteY7" fmla="*/ 1171671 h 1578071"/>
              <a:gd name="connsiteX8" fmla="*/ 3797300 w 4624113"/>
              <a:gd name="connsiteY8" fmla="*/ 1438371 h 1578071"/>
              <a:gd name="connsiteX9" fmla="*/ 4624113 w 4624113"/>
              <a:gd name="connsiteY9" fmla="*/ 1566053 h 1578071"/>
              <a:gd name="connsiteX0" fmla="*/ 0 w 4624113"/>
              <a:gd name="connsiteY0" fmla="*/ 1578071 h 1578071"/>
              <a:gd name="connsiteX1" fmla="*/ 635000 w 4624113"/>
              <a:gd name="connsiteY1" fmla="*/ 1120871 h 1578071"/>
              <a:gd name="connsiteX2" fmla="*/ 1078380 w 4624113"/>
              <a:gd name="connsiteY2" fmla="*/ 564570 h 1578071"/>
              <a:gd name="connsiteX3" fmla="*/ 1642609 w 4624113"/>
              <a:gd name="connsiteY3" fmla="*/ 98675 h 1578071"/>
              <a:gd name="connsiteX4" fmla="*/ 2180178 w 4624113"/>
              <a:gd name="connsiteY4" fmla="*/ 484 h 1578071"/>
              <a:gd name="connsiteX5" fmla="*/ 2585353 w 4624113"/>
              <a:gd name="connsiteY5" fmla="*/ 136404 h 1578071"/>
              <a:gd name="connsiteX6" fmla="*/ 2972376 w 4624113"/>
              <a:gd name="connsiteY6" fmla="*/ 541132 h 1578071"/>
              <a:gd name="connsiteX7" fmla="*/ 3371481 w 4624113"/>
              <a:gd name="connsiteY7" fmla="*/ 1171671 h 1578071"/>
              <a:gd name="connsiteX8" fmla="*/ 3797300 w 4624113"/>
              <a:gd name="connsiteY8" fmla="*/ 1438371 h 1578071"/>
              <a:gd name="connsiteX9" fmla="*/ 4624113 w 4624113"/>
              <a:gd name="connsiteY9" fmla="*/ 1566053 h 1578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24113" h="1578071">
                <a:moveTo>
                  <a:pt x="0" y="1578071"/>
                </a:moveTo>
                <a:cubicBezTo>
                  <a:pt x="383116" y="1451071"/>
                  <a:pt x="470961" y="1315188"/>
                  <a:pt x="635000" y="1120871"/>
                </a:cubicBezTo>
                <a:cubicBezTo>
                  <a:pt x="799039" y="926554"/>
                  <a:pt x="915676" y="739170"/>
                  <a:pt x="1078380" y="564570"/>
                </a:cubicBezTo>
                <a:cubicBezTo>
                  <a:pt x="1241084" y="389970"/>
                  <a:pt x="1453746" y="188456"/>
                  <a:pt x="1642609" y="98675"/>
                </a:cubicBezTo>
                <a:cubicBezTo>
                  <a:pt x="1831472" y="8894"/>
                  <a:pt x="2023972" y="-2830"/>
                  <a:pt x="2180178" y="484"/>
                </a:cubicBezTo>
                <a:cubicBezTo>
                  <a:pt x="2336384" y="3798"/>
                  <a:pt x="2453320" y="46296"/>
                  <a:pt x="2585353" y="136404"/>
                </a:cubicBezTo>
                <a:cubicBezTo>
                  <a:pt x="2717386" y="226512"/>
                  <a:pt x="2841355" y="368588"/>
                  <a:pt x="2972376" y="541132"/>
                </a:cubicBezTo>
                <a:cubicBezTo>
                  <a:pt x="3103397" y="713676"/>
                  <a:pt x="3233994" y="1022131"/>
                  <a:pt x="3371481" y="1171671"/>
                </a:cubicBezTo>
                <a:cubicBezTo>
                  <a:pt x="3508968" y="1321211"/>
                  <a:pt x="3588528" y="1372641"/>
                  <a:pt x="3797300" y="1438371"/>
                </a:cubicBezTo>
                <a:cubicBezTo>
                  <a:pt x="4006072" y="1504101"/>
                  <a:pt x="4505580" y="1566053"/>
                  <a:pt x="4624113" y="1566053"/>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2917" tIns="16458" rIns="32917" bIns="16458" rtlCol="0" anchor="ctr"/>
          <a:lstStyle/>
          <a:p>
            <a:pPr algn="ctr" defTabSz="329175" fontAlgn="auto">
              <a:spcBef>
                <a:spcPts val="0"/>
              </a:spcBef>
              <a:spcAft>
                <a:spcPts val="0"/>
              </a:spcAft>
            </a:pPr>
            <a:endParaRPr lang="en-US" sz="600" b="0" dirty="0">
              <a:solidFill>
                <a:prstClr val="white"/>
              </a:solidFill>
              <a:latin typeface="Calibri"/>
            </a:endParaRPr>
          </a:p>
        </p:txBody>
      </p:sp>
      <p:cxnSp>
        <p:nvCxnSpPr>
          <p:cNvPr id="60" name="Straight Arrow Connector 59"/>
          <p:cNvCxnSpPr/>
          <p:nvPr/>
        </p:nvCxnSpPr>
        <p:spPr>
          <a:xfrm flipH="1" flipV="1">
            <a:off x="3332483" y="3822848"/>
            <a:ext cx="4308" cy="290671"/>
          </a:xfrm>
          <a:prstGeom prst="straightConnector1">
            <a:avLst/>
          </a:prstGeom>
          <a:ln w="25400">
            <a:solidFill>
              <a:schemeClr val="tx1"/>
            </a:solidFill>
            <a:prstDash val="dash"/>
            <a:headEnd type="triangle"/>
            <a:tailEnd type="triangle" w="med" len="lg"/>
          </a:ln>
        </p:spPr>
        <p:style>
          <a:lnRef idx="1">
            <a:schemeClr val="accent1"/>
          </a:lnRef>
          <a:fillRef idx="0">
            <a:schemeClr val="accent1"/>
          </a:fillRef>
          <a:effectRef idx="0">
            <a:schemeClr val="accent1"/>
          </a:effectRef>
          <a:fontRef idx="minor">
            <a:schemeClr val="tx1"/>
          </a:fontRef>
        </p:style>
      </p:cxnSp>
      <p:cxnSp>
        <p:nvCxnSpPr>
          <p:cNvPr id="62" name="Straight Arrow Connector 61"/>
          <p:cNvCxnSpPr/>
          <p:nvPr/>
        </p:nvCxnSpPr>
        <p:spPr>
          <a:xfrm flipH="1" flipV="1">
            <a:off x="3700291" y="3548285"/>
            <a:ext cx="3414" cy="291170"/>
          </a:xfrm>
          <a:prstGeom prst="straightConnector1">
            <a:avLst/>
          </a:prstGeom>
          <a:ln w="25400">
            <a:solidFill>
              <a:schemeClr val="tx1"/>
            </a:solidFill>
            <a:prstDash val="dash"/>
            <a:headEnd type="triangle"/>
            <a:tailEnd type="triangle" w="med" len="lg"/>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3" name="Rectangle 62"/>
              <p:cNvSpPr/>
              <p:nvPr/>
            </p:nvSpPr>
            <p:spPr>
              <a:xfrm>
                <a:off x="3699911" y="3561317"/>
                <a:ext cx="134871" cy="125570"/>
              </a:xfrm>
              <a:prstGeom prst="rect">
                <a:avLst/>
              </a:prstGeom>
            </p:spPr>
            <p:txBody>
              <a:bodyPr wrap="none" lIns="32917" tIns="16458" rIns="32917" bIns="16458">
                <a:spAutoFit/>
              </a:bodyPr>
              <a:lstStyle/>
              <a:p>
                <a:pPr defTabSz="329175" fontAlgn="auto">
                  <a:spcBef>
                    <a:spcPts val="0"/>
                  </a:spcBef>
                  <a:spcAft>
                    <a:spcPts val="0"/>
                  </a:spcAft>
                </a:pPr>
                <a:r>
                  <a:rPr lang="en-US" sz="600" b="0" dirty="0">
                    <a:solidFill>
                      <a:prstClr val="black"/>
                    </a:solidFill>
                    <a:latin typeface="Calibri"/>
                    <a:ea typeface="+mn-ea"/>
                    <a:cs typeface="+mn-cs"/>
                  </a:rPr>
                  <a:t> </a:t>
                </a:r>
              </a:p>
            </p:txBody>
          </p:sp>
        </mc:Choice>
        <mc:Fallback xmlns="">
          <p:sp>
            <p:nvSpPr>
              <p:cNvPr id="63" name="Rectangle 62"/>
              <p:cNvSpPr>
                <a:spLocks noRot="1" noChangeAspect="1" noMove="1" noResize="1" noEditPoints="1" noAdjustHandles="1" noChangeArrowheads="1" noChangeShapeType="1" noTextEdit="1"/>
              </p:cNvSpPr>
              <p:nvPr/>
            </p:nvSpPr>
            <p:spPr>
              <a:xfrm>
                <a:off x="3382829" y="8309736"/>
                <a:ext cx="424603" cy="453137"/>
              </a:xfrm>
              <a:prstGeom prst="rect">
                <a:avLst/>
              </a:prstGeom>
              <a:blipFill rotWithShape="0">
                <a:blip r:embed="rId9"/>
                <a:stretch>
                  <a:fillRect/>
                </a:stretch>
              </a:blipFill>
            </p:spPr>
            <p:txBody>
              <a:bodyPr/>
              <a:lstStyle/>
              <a:p>
                <a:r>
                  <a:rPr lang="en-US">
                    <a:noFill/>
                  </a:rPr>
                  <a:t> </a:t>
                </a:r>
              </a:p>
            </p:txBody>
          </p:sp>
        </mc:Fallback>
      </mc:AlternateContent>
      <p:cxnSp>
        <p:nvCxnSpPr>
          <p:cNvPr id="64" name="Straight Arrow Connector 63"/>
          <p:cNvCxnSpPr/>
          <p:nvPr/>
        </p:nvCxnSpPr>
        <p:spPr>
          <a:xfrm flipH="1" flipV="1">
            <a:off x="4051407" y="3217049"/>
            <a:ext cx="2069" cy="307362"/>
          </a:xfrm>
          <a:prstGeom prst="straightConnector1">
            <a:avLst/>
          </a:prstGeom>
          <a:ln w="25400">
            <a:solidFill>
              <a:schemeClr val="tx1"/>
            </a:solidFill>
            <a:prstDash val="dash"/>
            <a:headEnd type="triangle"/>
            <a:tailEnd type="triangle" w="med" len="lg"/>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5" name="Rectangle 64"/>
              <p:cNvSpPr/>
              <p:nvPr/>
            </p:nvSpPr>
            <p:spPr>
              <a:xfrm>
                <a:off x="4041371" y="3237024"/>
                <a:ext cx="134871" cy="125570"/>
              </a:xfrm>
              <a:prstGeom prst="rect">
                <a:avLst/>
              </a:prstGeom>
            </p:spPr>
            <p:txBody>
              <a:bodyPr wrap="none" lIns="32917" tIns="16458" rIns="32917" bIns="16458">
                <a:spAutoFit/>
              </a:bodyPr>
              <a:lstStyle/>
              <a:p>
                <a:pPr defTabSz="329175" fontAlgn="auto">
                  <a:spcBef>
                    <a:spcPts val="0"/>
                  </a:spcBef>
                  <a:spcAft>
                    <a:spcPts val="0"/>
                  </a:spcAft>
                </a:pPr>
                <a:r>
                  <a:rPr lang="en-US" sz="600" b="0" dirty="0">
                    <a:solidFill>
                      <a:prstClr val="black"/>
                    </a:solidFill>
                    <a:latin typeface="Calibri"/>
                    <a:ea typeface="+mn-ea"/>
                    <a:cs typeface="+mn-cs"/>
                  </a:rPr>
                  <a:t> </a:t>
                </a:r>
              </a:p>
            </p:txBody>
          </p:sp>
        </mc:Choice>
        <mc:Fallback xmlns="">
          <p:sp>
            <p:nvSpPr>
              <p:cNvPr id="65" name="Rectangle 64"/>
              <p:cNvSpPr>
                <a:spLocks noRot="1" noChangeAspect="1" noMove="1" noResize="1" noEditPoints="1" noAdjustHandles="1" noChangeArrowheads="1" noChangeShapeType="1" noTextEdit="1"/>
              </p:cNvSpPr>
              <p:nvPr/>
            </p:nvSpPr>
            <p:spPr>
              <a:xfrm>
                <a:off x="4445151" y="7553055"/>
                <a:ext cx="424603" cy="453137"/>
              </a:xfrm>
              <a:prstGeom prst="rect">
                <a:avLst/>
              </a:prstGeom>
              <a:blipFill rotWithShape="0">
                <a:blip r:embed="rId10"/>
                <a:stretch>
                  <a:fillRect/>
                </a:stretch>
              </a:blipFill>
            </p:spPr>
            <p:txBody>
              <a:bodyPr/>
              <a:lstStyle/>
              <a:p>
                <a:r>
                  <a:rPr lang="en-US">
                    <a:noFill/>
                  </a:rPr>
                  <a:t> </a:t>
                </a:r>
              </a:p>
            </p:txBody>
          </p:sp>
        </mc:Fallback>
      </mc:AlternateContent>
      <p:cxnSp>
        <p:nvCxnSpPr>
          <p:cNvPr id="67" name="Straight Connector 66"/>
          <p:cNvCxnSpPr/>
          <p:nvPr/>
        </p:nvCxnSpPr>
        <p:spPr>
          <a:xfrm flipH="1">
            <a:off x="3123555" y="3953607"/>
            <a:ext cx="256991" cy="0"/>
          </a:xfrm>
          <a:prstGeom prst="line">
            <a:avLst/>
          </a:prstGeom>
          <a:ln w="22225">
            <a:solidFill>
              <a:schemeClr val="accent1"/>
            </a:solidFill>
            <a:prstDash val="dash"/>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1" name="Rectangle 60"/>
              <p:cNvSpPr/>
              <p:nvPr/>
            </p:nvSpPr>
            <p:spPr>
              <a:xfrm>
                <a:off x="3329961" y="3841001"/>
                <a:ext cx="134871" cy="125570"/>
              </a:xfrm>
              <a:prstGeom prst="rect">
                <a:avLst/>
              </a:prstGeom>
            </p:spPr>
            <p:txBody>
              <a:bodyPr wrap="none" lIns="32917" tIns="16458" rIns="32917" bIns="16458">
                <a:spAutoFit/>
              </a:bodyPr>
              <a:lstStyle/>
              <a:p>
                <a:pPr defTabSz="329175" fontAlgn="auto">
                  <a:spcBef>
                    <a:spcPts val="0"/>
                  </a:spcBef>
                  <a:spcAft>
                    <a:spcPts val="0"/>
                  </a:spcAft>
                </a:pPr>
                <a:r>
                  <a:rPr lang="en-US" sz="600" b="0" dirty="0">
                    <a:solidFill>
                      <a:prstClr val="black"/>
                    </a:solidFill>
                    <a:latin typeface="Calibri"/>
                    <a:ea typeface="+mn-ea"/>
                    <a:cs typeface="+mn-cs"/>
                  </a:rPr>
                  <a:t> </a:t>
                </a:r>
              </a:p>
            </p:txBody>
          </p:sp>
        </mc:Choice>
        <mc:Fallback xmlns="">
          <p:sp>
            <p:nvSpPr>
              <p:cNvPr id="61" name="Rectangle 60"/>
              <p:cNvSpPr>
                <a:spLocks noRot="1" noChangeAspect="1" noMove="1" noResize="1" noEditPoints="1" noAdjustHandles="1" noChangeArrowheads="1" noChangeShapeType="1" noTextEdit="1"/>
              </p:cNvSpPr>
              <p:nvPr/>
            </p:nvSpPr>
            <p:spPr>
              <a:xfrm>
                <a:off x="2231876" y="8962335"/>
                <a:ext cx="424603" cy="453137"/>
              </a:xfrm>
              <a:prstGeom prst="rect">
                <a:avLst/>
              </a:prstGeom>
              <a:blipFill rotWithShape="0">
                <a:blip r:embed="rId11"/>
                <a:stretch>
                  <a:fillRect/>
                </a:stretch>
              </a:blipFill>
            </p:spPr>
            <p:txBody>
              <a:bodyPr/>
              <a:lstStyle/>
              <a:p>
                <a:r>
                  <a:rPr lang="en-US">
                    <a:noFill/>
                  </a:rPr>
                  <a:t> </a:t>
                </a:r>
              </a:p>
            </p:txBody>
          </p:sp>
        </mc:Fallback>
      </mc:AlternateContent>
      <p:cxnSp>
        <p:nvCxnSpPr>
          <p:cNvPr id="68" name="Straight Connector 67"/>
          <p:cNvCxnSpPr/>
          <p:nvPr/>
        </p:nvCxnSpPr>
        <p:spPr>
          <a:xfrm flipH="1">
            <a:off x="3114693" y="3672896"/>
            <a:ext cx="635116" cy="0"/>
          </a:xfrm>
          <a:prstGeom prst="line">
            <a:avLst/>
          </a:prstGeom>
          <a:ln w="22225">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flipH="1">
            <a:off x="3123554" y="3350063"/>
            <a:ext cx="972084" cy="0"/>
          </a:xfrm>
          <a:prstGeom prst="line">
            <a:avLst/>
          </a:prstGeom>
          <a:ln w="22225">
            <a:solidFill>
              <a:schemeClr val="accent1"/>
            </a:solidFill>
            <a:prstDash val="dash"/>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3" name="Rectangle 72"/>
              <p:cNvSpPr/>
              <p:nvPr/>
            </p:nvSpPr>
            <p:spPr>
              <a:xfrm>
                <a:off x="2959689" y="3834599"/>
                <a:ext cx="209667" cy="125570"/>
              </a:xfrm>
              <a:prstGeom prst="rect">
                <a:avLst/>
              </a:prstGeom>
            </p:spPr>
            <p:txBody>
              <a:bodyPr wrap="none" lIns="32917" tIns="16458" rIns="32917" bIns="16458">
                <a:spAutoFit/>
              </a:bodyPr>
              <a:lstStyle/>
              <a:p>
                <a:pPr defTabSz="329175" fontAlgn="auto">
                  <a:spcBef>
                    <a:spcPts val="0"/>
                  </a:spcBef>
                  <a:spcAft>
                    <a:spcPts val="0"/>
                  </a:spcAft>
                </a:pPr>
                <a:endParaRPr lang="en-US" sz="600" b="0" dirty="0">
                  <a:solidFill>
                    <a:prstClr val="black"/>
                  </a:solidFill>
                  <a:latin typeface="Calibri"/>
                  <a:ea typeface="+mn-ea"/>
                  <a:cs typeface="+mn-cs"/>
                </a:endParaRPr>
              </a:p>
            </p:txBody>
          </p:sp>
        </mc:Choice>
        <mc:Fallback xmlns="">
          <p:sp>
            <p:nvSpPr>
              <p:cNvPr id="73" name="Rectangle 72"/>
              <p:cNvSpPr>
                <a:spLocks noRot="1" noChangeAspect="1" noMove="1" noResize="1" noEditPoints="1" noAdjustHandles="1" noChangeArrowheads="1" noChangeShapeType="1" noTextEdit="1"/>
              </p:cNvSpPr>
              <p:nvPr/>
            </p:nvSpPr>
            <p:spPr>
              <a:xfrm>
                <a:off x="1079917" y="8947395"/>
                <a:ext cx="557396" cy="461665"/>
              </a:xfrm>
              <a:prstGeom prst="rect">
                <a:avLst/>
              </a:prstGeom>
              <a:blipFill rotWithShape="0">
                <a:blip r:embed="rId12"/>
                <a:stretch>
                  <a:fillRect b="-9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4" name="Rectangle 73"/>
              <p:cNvSpPr/>
              <p:nvPr/>
            </p:nvSpPr>
            <p:spPr>
              <a:xfrm>
                <a:off x="2959689" y="3560538"/>
                <a:ext cx="209667" cy="125570"/>
              </a:xfrm>
              <a:prstGeom prst="rect">
                <a:avLst/>
              </a:prstGeom>
            </p:spPr>
            <p:txBody>
              <a:bodyPr wrap="none" lIns="32917" tIns="16458" rIns="32917" bIns="16458">
                <a:spAutoFit/>
              </a:bodyPr>
              <a:lstStyle/>
              <a:p>
                <a:pPr defTabSz="329175" fontAlgn="auto">
                  <a:spcBef>
                    <a:spcPts val="0"/>
                  </a:spcBef>
                  <a:spcAft>
                    <a:spcPts val="0"/>
                  </a:spcAft>
                </a:pPr>
                <a:endParaRPr lang="en-US" sz="600" b="0" dirty="0">
                  <a:solidFill>
                    <a:prstClr val="black"/>
                  </a:solidFill>
                  <a:latin typeface="Calibri"/>
                  <a:ea typeface="+mn-ea"/>
                  <a:cs typeface="+mn-cs"/>
                </a:endParaRPr>
              </a:p>
            </p:txBody>
          </p:sp>
        </mc:Choice>
        <mc:Fallback xmlns="">
          <p:sp>
            <p:nvSpPr>
              <p:cNvPr id="74" name="Rectangle 73"/>
              <p:cNvSpPr>
                <a:spLocks noRot="1" noChangeAspect="1" noMove="1" noResize="1" noEditPoints="1" noAdjustHandles="1" noChangeArrowheads="1" noChangeShapeType="1" noTextEdit="1"/>
              </p:cNvSpPr>
              <p:nvPr/>
            </p:nvSpPr>
            <p:spPr>
              <a:xfrm>
                <a:off x="1079917" y="8307919"/>
                <a:ext cx="564514" cy="461665"/>
              </a:xfrm>
              <a:prstGeom prst="rect">
                <a:avLst/>
              </a:prstGeom>
              <a:blipFill rotWithShape="0">
                <a:blip r:embed="rId13"/>
                <a:stretch>
                  <a:fillRect b="-789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5" name="Rectangle 74"/>
              <p:cNvSpPr/>
              <p:nvPr/>
            </p:nvSpPr>
            <p:spPr>
              <a:xfrm>
                <a:off x="2959689" y="3235890"/>
                <a:ext cx="209667" cy="125570"/>
              </a:xfrm>
              <a:prstGeom prst="rect">
                <a:avLst/>
              </a:prstGeom>
            </p:spPr>
            <p:txBody>
              <a:bodyPr wrap="none" lIns="32917" tIns="16458" rIns="32917" bIns="16458">
                <a:spAutoFit/>
              </a:bodyPr>
              <a:lstStyle/>
              <a:p>
                <a:pPr defTabSz="329175" fontAlgn="auto">
                  <a:spcBef>
                    <a:spcPts val="0"/>
                  </a:spcBef>
                  <a:spcAft>
                    <a:spcPts val="0"/>
                  </a:spcAft>
                </a:pPr>
                <a:endParaRPr lang="en-US" sz="600" b="0" dirty="0">
                  <a:solidFill>
                    <a:prstClr val="black"/>
                  </a:solidFill>
                  <a:latin typeface="Calibri"/>
                  <a:ea typeface="+mn-ea"/>
                  <a:cs typeface="+mn-cs"/>
                </a:endParaRPr>
              </a:p>
            </p:txBody>
          </p:sp>
        </mc:Choice>
        <mc:Fallback xmlns="">
          <p:sp>
            <p:nvSpPr>
              <p:cNvPr id="75" name="Rectangle 74"/>
              <p:cNvSpPr>
                <a:spLocks noRot="1" noChangeAspect="1" noMove="1" noResize="1" noEditPoints="1" noAdjustHandles="1" noChangeArrowheads="1" noChangeShapeType="1" noTextEdit="1"/>
              </p:cNvSpPr>
              <p:nvPr/>
            </p:nvSpPr>
            <p:spPr>
              <a:xfrm>
                <a:off x="1079917" y="7550409"/>
                <a:ext cx="564514" cy="461665"/>
              </a:xfrm>
              <a:prstGeom prst="rect">
                <a:avLst/>
              </a:prstGeom>
              <a:blipFill rotWithShape="0">
                <a:blip r:embed="rId14"/>
                <a:stretch>
                  <a:fillRect b="-9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6" name="Rectangle 75"/>
              <p:cNvSpPr/>
              <p:nvPr/>
            </p:nvSpPr>
            <p:spPr>
              <a:xfrm>
                <a:off x="6349241" y="2249423"/>
                <a:ext cx="215641" cy="125570"/>
              </a:xfrm>
              <a:prstGeom prst="rect">
                <a:avLst/>
              </a:prstGeom>
            </p:spPr>
            <p:txBody>
              <a:bodyPr wrap="none" lIns="32917" tIns="16458" rIns="32917" bIns="16458">
                <a:spAutoFit/>
              </a:bodyPr>
              <a:lstStyle/>
              <a:p>
                <a:pPr defTabSz="329175" fontAlgn="auto">
                  <a:spcBef>
                    <a:spcPts val="0"/>
                  </a:spcBef>
                  <a:spcAft>
                    <a:spcPts val="0"/>
                  </a:spcAft>
                </a:pPr>
                <a:endParaRPr lang="en-US" b="0" dirty="0">
                  <a:solidFill>
                    <a:prstClr val="black"/>
                  </a:solidFill>
                  <a:latin typeface="Calibri"/>
                  <a:ea typeface="+mn-ea"/>
                  <a:cs typeface="+mn-cs"/>
                </a:endParaRPr>
              </a:p>
            </p:txBody>
          </p:sp>
        </mc:Choice>
        <mc:Fallback xmlns="">
          <p:sp>
            <p:nvSpPr>
              <p:cNvPr id="76" name="Rectangle 75"/>
              <p:cNvSpPr>
                <a:spLocks noRot="1" noChangeAspect="1" noMove="1" noResize="1" noEditPoints="1" noAdjustHandles="1" noChangeArrowheads="1" noChangeShapeType="1" noTextEdit="1"/>
              </p:cNvSpPr>
              <p:nvPr/>
            </p:nvSpPr>
            <p:spPr>
              <a:xfrm>
                <a:off x="11625193" y="5248653"/>
                <a:ext cx="686597" cy="584775"/>
              </a:xfrm>
              <a:prstGeom prst="rect">
                <a:avLst/>
              </a:prstGeom>
              <a:blipFill rotWithShape="0">
                <a:blip r:embed="rId1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7" name="Rectangle 76"/>
              <p:cNvSpPr/>
              <p:nvPr/>
            </p:nvSpPr>
            <p:spPr>
              <a:xfrm>
                <a:off x="5050073" y="575615"/>
                <a:ext cx="215566" cy="125570"/>
              </a:xfrm>
              <a:prstGeom prst="rect">
                <a:avLst/>
              </a:prstGeom>
            </p:spPr>
            <p:txBody>
              <a:bodyPr wrap="none" lIns="32917" tIns="16458" rIns="32917" bIns="16458">
                <a:spAutoFit/>
              </a:bodyPr>
              <a:lstStyle/>
              <a:p>
                <a:pPr defTabSz="329175" fontAlgn="auto">
                  <a:spcBef>
                    <a:spcPts val="0"/>
                  </a:spcBef>
                  <a:spcAft>
                    <a:spcPts val="0"/>
                  </a:spcAft>
                </a:pPr>
                <a:endParaRPr lang="en-US" b="0" dirty="0">
                  <a:solidFill>
                    <a:prstClr val="black"/>
                  </a:solidFill>
                  <a:latin typeface="Calibri"/>
                  <a:ea typeface="+mn-ea"/>
                  <a:cs typeface="+mn-cs"/>
                </a:endParaRPr>
              </a:p>
            </p:txBody>
          </p:sp>
        </mc:Choice>
        <mc:Fallback xmlns="">
          <p:sp>
            <p:nvSpPr>
              <p:cNvPr id="77" name="Rectangle 76"/>
              <p:cNvSpPr>
                <a:spLocks noRot="1" noChangeAspect="1" noMove="1" noResize="1" noEditPoints="1" noAdjustHandles="1" noChangeArrowheads="1" noChangeShapeType="1" noTextEdit="1"/>
              </p:cNvSpPr>
              <p:nvPr/>
            </p:nvSpPr>
            <p:spPr>
              <a:xfrm>
                <a:off x="7583339" y="1343097"/>
                <a:ext cx="719042" cy="584775"/>
              </a:xfrm>
              <a:prstGeom prst="rect">
                <a:avLst/>
              </a:prstGeom>
              <a:blipFill rotWithShape="0">
                <a:blip r:embed="rId16"/>
                <a:stretch>
                  <a:fillRect/>
                </a:stretch>
              </a:blipFill>
            </p:spPr>
            <p:txBody>
              <a:bodyPr/>
              <a:lstStyle/>
              <a:p>
                <a:r>
                  <a:rPr lang="en-US">
                    <a:noFill/>
                  </a:rPr>
                  <a:t> </a:t>
                </a:r>
              </a:p>
            </p:txBody>
          </p:sp>
        </mc:Fallback>
      </mc:AlternateContent>
      <p:sp>
        <p:nvSpPr>
          <p:cNvPr id="78" name="TextBox 77"/>
          <p:cNvSpPr txBox="1"/>
          <p:nvPr/>
        </p:nvSpPr>
        <p:spPr>
          <a:xfrm>
            <a:off x="5358396" y="2344794"/>
            <a:ext cx="144473" cy="217903"/>
          </a:xfrm>
          <a:prstGeom prst="rect">
            <a:avLst/>
          </a:prstGeom>
          <a:noFill/>
        </p:spPr>
        <p:txBody>
          <a:bodyPr wrap="none" lIns="32917" tIns="16458" rIns="32917" bIns="16458" rtlCol="0">
            <a:spAutoFit/>
          </a:bodyPr>
          <a:lstStyle/>
          <a:p>
            <a:pPr defTabSz="329175" fontAlgn="auto">
              <a:spcBef>
                <a:spcPts val="0"/>
              </a:spcBef>
              <a:spcAft>
                <a:spcPts val="0"/>
              </a:spcAft>
            </a:pPr>
            <a:r>
              <a:rPr lang="en-US" b="0" dirty="0">
                <a:solidFill>
                  <a:prstClr val="black"/>
                </a:solidFill>
                <a:latin typeface="Calibri"/>
                <a:ea typeface="+mn-ea"/>
                <a:cs typeface="+mn-cs"/>
              </a:rPr>
              <a:t>0</a:t>
            </a:r>
          </a:p>
        </p:txBody>
      </p:sp>
      <p:sp>
        <p:nvSpPr>
          <p:cNvPr id="79" name="TextBox 78"/>
          <p:cNvSpPr txBox="1"/>
          <p:nvPr/>
        </p:nvSpPr>
        <p:spPr>
          <a:xfrm>
            <a:off x="5704581" y="2328628"/>
            <a:ext cx="144473" cy="217903"/>
          </a:xfrm>
          <a:prstGeom prst="rect">
            <a:avLst/>
          </a:prstGeom>
          <a:noFill/>
        </p:spPr>
        <p:txBody>
          <a:bodyPr wrap="none" lIns="32917" tIns="16458" rIns="32917" bIns="16458" rtlCol="0">
            <a:spAutoFit/>
          </a:bodyPr>
          <a:lstStyle/>
          <a:p>
            <a:pPr defTabSz="329175" fontAlgn="auto">
              <a:spcBef>
                <a:spcPts val="0"/>
              </a:spcBef>
              <a:spcAft>
                <a:spcPts val="0"/>
              </a:spcAft>
            </a:pPr>
            <a:r>
              <a:rPr lang="en-US" b="0" dirty="0">
                <a:solidFill>
                  <a:prstClr val="black"/>
                </a:solidFill>
                <a:latin typeface="Calibri"/>
                <a:ea typeface="+mn-ea"/>
                <a:cs typeface="+mn-cs"/>
              </a:rPr>
              <a:t>1</a:t>
            </a:r>
          </a:p>
        </p:txBody>
      </p:sp>
      <p:sp>
        <p:nvSpPr>
          <p:cNvPr id="80" name="TextBox 79"/>
          <p:cNvSpPr txBox="1"/>
          <p:nvPr/>
        </p:nvSpPr>
        <p:spPr>
          <a:xfrm>
            <a:off x="6061619" y="2329301"/>
            <a:ext cx="144473" cy="217903"/>
          </a:xfrm>
          <a:prstGeom prst="rect">
            <a:avLst/>
          </a:prstGeom>
          <a:noFill/>
        </p:spPr>
        <p:txBody>
          <a:bodyPr wrap="none" lIns="32917" tIns="16458" rIns="32917" bIns="16458" rtlCol="0">
            <a:spAutoFit/>
          </a:bodyPr>
          <a:lstStyle/>
          <a:p>
            <a:pPr defTabSz="329175" fontAlgn="auto">
              <a:spcBef>
                <a:spcPts val="0"/>
              </a:spcBef>
              <a:spcAft>
                <a:spcPts val="0"/>
              </a:spcAft>
            </a:pPr>
            <a:r>
              <a:rPr lang="en-US" b="0" dirty="0">
                <a:solidFill>
                  <a:prstClr val="black"/>
                </a:solidFill>
                <a:latin typeface="Calibri"/>
                <a:ea typeface="+mn-ea"/>
                <a:cs typeface="+mn-cs"/>
              </a:rPr>
              <a:t>2</a:t>
            </a:r>
          </a:p>
        </p:txBody>
      </p:sp>
      <p:cxnSp>
        <p:nvCxnSpPr>
          <p:cNvPr id="81" name="Straight Arrow Connector 80"/>
          <p:cNvCxnSpPr/>
          <p:nvPr/>
        </p:nvCxnSpPr>
        <p:spPr>
          <a:xfrm flipV="1">
            <a:off x="5151057" y="809751"/>
            <a:ext cx="0" cy="1482382"/>
          </a:xfrm>
          <a:prstGeom prst="straightConnector1">
            <a:avLst/>
          </a:prstGeom>
          <a:ln w="57150">
            <a:solidFill>
              <a:schemeClr val="tx1"/>
            </a:solidFill>
            <a:headEnd type="none"/>
            <a:tailEnd type="triangle" w="lg" len="lg"/>
          </a:ln>
        </p:spPr>
        <p:style>
          <a:lnRef idx="1">
            <a:schemeClr val="accent1"/>
          </a:lnRef>
          <a:fillRef idx="0">
            <a:schemeClr val="accent1"/>
          </a:fillRef>
          <a:effectRef idx="0">
            <a:schemeClr val="accent1"/>
          </a:effectRef>
          <a:fontRef idx="minor">
            <a:schemeClr val="tx1"/>
          </a:fontRef>
        </p:style>
      </p:cxnSp>
      <p:cxnSp>
        <p:nvCxnSpPr>
          <p:cNvPr id="82" name="Straight Arrow Connector 81"/>
          <p:cNvCxnSpPr/>
          <p:nvPr/>
        </p:nvCxnSpPr>
        <p:spPr>
          <a:xfrm>
            <a:off x="5144986" y="2285825"/>
            <a:ext cx="1233518" cy="0"/>
          </a:xfrm>
          <a:prstGeom prst="straightConnector1">
            <a:avLst/>
          </a:prstGeom>
          <a:ln w="57150">
            <a:solidFill>
              <a:schemeClr val="tx1"/>
            </a:solidFill>
            <a:headEnd type="none"/>
            <a:tailEnd type="triangle" w="lg" len="lg"/>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flipH="1">
            <a:off x="5413850" y="1645060"/>
            <a:ext cx="2785" cy="675885"/>
          </a:xfrm>
          <a:prstGeom prst="line">
            <a:avLst/>
          </a:prstGeom>
          <a:ln w="22225">
            <a:prstDash val="dash"/>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a:off x="5773529" y="1331658"/>
            <a:ext cx="1" cy="990733"/>
          </a:xfrm>
          <a:prstGeom prst="line">
            <a:avLst/>
          </a:prstGeom>
          <a:ln w="22225">
            <a:prstDash val="dash"/>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a:off x="6126439" y="929329"/>
            <a:ext cx="0" cy="1394513"/>
          </a:xfrm>
          <a:prstGeom prst="line">
            <a:avLst/>
          </a:prstGeom>
          <a:ln w="22225">
            <a:prstDash val="dash"/>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9" name="Rectangle 88"/>
              <p:cNvSpPr/>
              <p:nvPr/>
            </p:nvSpPr>
            <p:spPr>
              <a:xfrm>
                <a:off x="5417452" y="644052"/>
                <a:ext cx="489194" cy="202515"/>
              </a:xfrm>
              <a:prstGeom prst="rect">
                <a:avLst/>
              </a:prstGeom>
            </p:spPr>
            <p:txBody>
              <a:bodyPr wrap="none" lIns="32917" tIns="16458" rIns="32917" bIns="16458">
                <a:spAutoFit/>
              </a:bodyPr>
              <a:lstStyle/>
              <a:p>
                <a:pPr defTabSz="329175" fontAlgn="auto">
                  <a:spcBef>
                    <a:spcPts val="0"/>
                  </a:spcBef>
                  <a:spcAft>
                    <a:spcPts val="0"/>
                  </a:spcAft>
                </a:pPr>
                <a:r>
                  <a:rPr lang="en-US" sz="1100" b="0" dirty="0">
                    <a:solidFill>
                      <a:prstClr val="black"/>
                    </a:solidFill>
                    <a:latin typeface="Calibri"/>
                    <a:ea typeface="+mn-ea"/>
                    <a:cs typeface="+mn-cs"/>
                  </a:rPr>
                  <a:t> </a:t>
                </a:r>
              </a:p>
            </p:txBody>
          </p:sp>
        </mc:Choice>
        <mc:Fallback xmlns="">
          <p:sp>
            <p:nvSpPr>
              <p:cNvPr id="89" name="Rectangle 88"/>
              <p:cNvSpPr>
                <a:spLocks noRot="1" noChangeAspect="1" noMove="1" noResize="1" noEditPoints="1" noAdjustHandles="1" noChangeArrowheads="1" noChangeShapeType="1" noTextEdit="1"/>
              </p:cNvSpPr>
              <p:nvPr/>
            </p:nvSpPr>
            <p:spPr>
              <a:xfrm>
                <a:off x="8726293" y="1502787"/>
                <a:ext cx="1751313" cy="553998"/>
              </a:xfrm>
              <a:prstGeom prst="rect">
                <a:avLst/>
              </a:prstGeom>
              <a:blipFill rotWithShape="0">
                <a:blip r:embed="rId17"/>
                <a:stretch>
                  <a:fillRect/>
                </a:stretch>
              </a:blipFill>
            </p:spPr>
            <p:txBody>
              <a:bodyPr/>
              <a:lstStyle/>
              <a:p>
                <a:r>
                  <a:rPr lang="en-US">
                    <a:noFill/>
                  </a:rPr>
                  <a:t> </a:t>
                </a:r>
              </a:p>
            </p:txBody>
          </p:sp>
        </mc:Fallback>
      </mc:AlternateContent>
      <p:sp>
        <p:nvSpPr>
          <p:cNvPr id="90" name="Freeform 89"/>
          <p:cNvSpPr/>
          <p:nvPr/>
        </p:nvSpPr>
        <p:spPr>
          <a:xfrm rot="16200000">
            <a:off x="5080423" y="1825942"/>
            <a:ext cx="483108" cy="179049"/>
          </a:xfrm>
          <a:custGeom>
            <a:avLst/>
            <a:gdLst>
              <a:gd name="connsiteX0" fmla="*/ 0 w 6604000"/>
              <a:gd name="connsiteY0" fmla="*/ 1651474 h 1893352"/>
              <a:gd name="connsiteX1" fmla="*/ 1054100 w 6604000"/>
              <a:gd name="connsiteY1" fmla="*/ 1194274 h 1893352"/>
              <a:gd name="connsiteX2" fmla="*/ 1727200 w 6604000"/>
              <a:gd name="connsiteY2" fmla="*/ 432274 h 1893352"/>
              <a:gd name="connsiteX3" fmla="*/ 2273300 w 6604000"/>
              <a:gd name="connsiteY3" fmla="*/ 25874 h 1893352"/>
              <a:gd name="connsiteX4" fmla="*/ 3365500 w 6604000"/>
              <a:gd name="connsiteY4" fmla="*/ 152874 h 1893352"/>
              <a:gd name="connsiteX5" fmla="*/ 3911600 w 6604000"/>
              <a:gd name="connsiteY5" fmla="*/ 1054574 h 1893352"/>
              <a:gd name="connsiteX6" fmla="*/ 4178300 w 6604000"/>
              <a:gd name="connsiteY6" fmla="*/ 1562574 h 1893352"/>
              <a:gd name="connsiteX7" fmla="*/ 4889500 w 6604000"/>
              <a:gd name="connsiteY7" fmla="*/ 1689574 h 1893352"/>
              <a:gd name="connsiteX8" fmla="*/ 5194300 w 6604000"/>
              <a:gd name="connsiteY8" fmla="*/ 1664174 h 1893352"/>
              <a:gd name="connsiteX9" fmla="*/ 5473700 w 6604000"/>
              <a:gd name="connsiteY9" fmla="*/ 1676874 h 1893352"/>
              <a:gd name="connsiteX10" fmla="*/ 5905500 w 6604000"/>
              <a:gd name="connsiteY10" fmla="*/ 1664174 h 1893352"/>
              <a:gd name="connsiteX11" fmla="*/ 5016500 w 6604000"/>
              <a:gd name="connsiteY11" fmla="*/ 1892774 h 1893352"/>
              <a:gd name="connsiteX12" fmla="*/ 6235700 w 6604000"/>
              <a:gd name="connsiteY12" fmla="*/ 1727674 h 1893352"/>
              <a:gd name="connsiteX13" fmla="*/ 6604000 w 6604000"/>
              <a:gd name="connsiteY13" fmla="*/ 1664174 h 1893352"/>
              <a:gd name="connsiteX0" fmla="*/ 0 w 6604000"/>
              <a:gd name="connsiteY0" fmla="*/ 1651474 h 1893352"/>
              <a:gd name="connsiteX1" fmla="*/ 1054100 w 6604000"/>
              <a:gd name="connsiteY1" fmla="*/ 1194274 h 1893352"/>
              <a:gd name="connsiteX2" fmla="*/ 1727200 w 6604000"/>
              <a:gd name="connsiteY2" fmla="*/ 432274 h 1893352"/>
              <a:gd name="connsiteX3" fmla="*/ 2273300 w 6604000"/>
              <a:gd name="connsiteY3" fmla="*/ 25874 h 1893352"/>
              <a:gd name="connsiteX4" fmla="*/ 3365500 w 6604000"/>
              <a:gd name="connsiteY4" fmla="*/ 152874 h 1893352"/>
              <a:gd name="connsiteX5" fmla="*/ 3911600 w 6604000"/>
              <a:gd name="connsiteY5" fmla="*/ 1054574 h 1893352"/>
              <a:gd name="connsiteX6" fmla="*/ 4178300 w 6604000"/>
              <a:gd name="connsiteY6" fmla="*/ 1562574 h 1893352"/>
              <a:gd name="connsiteX7" fmla="*/ 4889500 w 6604000"/>
              <a:gd name="connsiteY7" fmla="*/ 1689574 h 1893352"/>
              <a:gd name="connsiteX8" fmla="*/ 5194300 w 6604000"/>
              <a:gd name="connsiteY8" fmla="*/ 1664174 h 1893352"/>
              <a:gd name="connsiteX9" fmla="*/ 5473700 w 6604000"/>
              <a:gd name="connsiteY9" fmla="*/ 1676874 h 1893352"/>
              <a:gd name="connsiteX10" fmla="*/ 5905500 w 6604000"/>
              <a:gd name="connsiteY10" fmla="*/ 1664174 h 1893352"/>
              <a:gd name="connsiteX11" fmla="*/ 5016500 w 6604000"/>
              <a:gd name="connsiteY11" fmla="*/ 1892774 h 1893352"/>
              <a:gd name="connsiteX12" fmla="*/ 6235700 w 6604000"/>
              <a:gd name="connsiteY12" fmla="*/ 1727674 h 1893352"/>
              <a:gd name="connsiteX13" fmla="*/ 6604000 w 6604000"/>
              <a:gd name="connsiteY13" fmla="*/ 1664174 h 1893352"/>
              <a:gd name="connsiteX0" fmla="*/ 0 w 6540500"/>
              <a:gd name="connsiteY0" fmla="*/ 1651474 h 1893255"/>
              <a:gd name="connsiteX1" fmla="*/ 1054100 w 6540500"/>
              <a:gd name="connsiteY1" fmla="*/ 1194274 h 1893255"/>
              <a:gd name="connsiteX2" fmla="*/ 1727200 w 6540500"/>
              <a:gd name="connsiteY2" fmla="*/ 432274 h 1893255"/>
              <a:gd name="connsiteX3" fmla="*/ 2273300 w 6540500"/>
              <a:gd name="connsiteY3" fmla="*/ 25874 h 1893255"/>
              <a:gd name="connsiteX4" fmla="*/ 3365500 w 6540500"/>
              <a:gd name="connsiteY4" fmla="*/ 152874 h 1893255"/>
              <a:gd name="connsiteX5" fmla="*/ 3911600 w 6540500"/>
              <a:gd name="connsiteY5" fmla="*/ 1054574 h 1893255"/>
              <a:gd name="connsiteX6" fmla="*/ 4178300 w 6540500"/>
              <a:gd name="connsiteY6" fmla="*/ 1562574 h 1893255"/>
              <a:gd name="connsiteX7" fmla="*/ 4889500 w 6540500"/>
              <a:gd name="connsiteY7" fmla="*/ 1689574 h 1893255"/>
              <a:gd name="connsiteX8" fmla="*/ 5194300 w 6540500"/>
              <a:gd name="connsiteY8" fmla="*/ 1664174 h 1893255"/>
              <a:gd name="connsiteX9" fmla="*/ 5473700 w 6540500"/>
              <a:gd name="connsiteY9" fmla="*/ 1676874 h 1893255"/>
              <a:gd name="connsiteX10" fmla="*/ 5905500 w 6540500"/>
              <a:gd name="connsiteY10" fmla="*/ 1664174 h 1893255"/>
              <a:gd name="connsiteX11" fmla="*/ 5016500 w 6540500"/>
              <a:gd name="connsiteY11" fmla="*/ 1892774 h 1893255"/>
              <a:gd name="connsiteX12" fmla="*/ 6235700 w 6540500"/>
              <a:gd name="connsiteY12" fmla="*/ 1727674 h 1893255"/>
              <a:gd name="connsiteX13" fmla="*/ 6540500 w 6540500"/>
              <a:gd name="connsiteY13" fmla="*/ 1841974 h 1893255"/>
              <a:gd name="connsiteX0" fmla="*/ 0 w 6540500"/>
              <a:gd name="connsiteY0" fmla="*/ 1651474 h 1893387"/>
              <a:gd name="connsiteX1" fmla="*/ 1054100 w 6540500"/>
              <a:gd name="connsiteY1" fmla="*/ 1194274 h 1893387"/>
              <a:gd name="connsiteX2" fmla="*/ 1727200 w 6540500"/>
              <a:gd name="connsiteY2" fmla="*/ 432274 h 1893387"/>
              <a:gd name="connsiteX3" fmla="*/ 2273300 w 6540500"/>
              <a:gd name="connsiteY3" fmla="*/ 25874 h 1893387"/>
              <a:gd name="connsiteX4" fmla="*/ 3365500 w 6540500"/>
              <a:gd name="connsiteY4" fmla="*/ 152874 h 1893387"/>
              <a:gd name="connsiteX5" fmla="*/ 3911600 w 6540500"/>
              <a:gd name="connsiteY5" fmla="*/ 1054574 h 1893387"/>
              <a:gd name="connsiteX6" fmla="*/ 4178300 w 6540500"/>
              <a:gd name="connsiteY6" fmla="*/ 1562574 h 1893387"/>
              <a:gd name="connsiteX7" fmla="*/ 4889500 w 6540500"/>
              <a:gd name="connsiteY7" fmla="*/ 1689574 h 1893387"/>
              <a:gd name="connsiteX8" fmla="*/ 5194300 w 6540500"/>
              <a:gd name="connsiteY8" fmla="*/ 1664174 h 1893387"/>
              <a:gd name="connsiteX9" fmla="*/ 5473700 w 6540500"/>
              <a:gd name="connsiteY9" fmla="*/ 1676874 h 1893387"/>
              <a:gd name="connsiteX10" fmla="*/ 5905500 w 6540500"/>
              <a:gd name="connsiteY10" fmla="*/ 1664174 h 1893387"/>
              <a:gd name="connsiteX11" fmla="*/ 5016500 w 6540500"/>
              <a:gd name="connsiteY11" fmla="*/ 1892774 h 1893387"/>
              <a:gd name="connsiteX12" fmla="*/ 6235700 w 6540500"/>
              <a:gd name="connsiteY12" fmla="*/ 1727674 h 1893387"/>
              <a:gd name="connsiteX13" fmla="*/ 6540500 w 6540500"/>
              <a:gd name="connsiteY13" fmla="*/ 1841974 h 1893387"/>
              <a:gd name="connsiteX0" fmla="*/ 0 w 6540500"/>
              <a:gd name="connsiteY0" fmla="*/ 1636081 h 1877994"/>
              <a:gd name="connsiteX1" fmla="*/ 1054100 w 6540500"/>
              <a:gd name="connsiteY1" fmla="*/ 1178881 h 1877994"/>
              <a:gd name="connsiteX2" fmla="*/ 1727200 w 6540500"/>
              <a:gd name="connsiteY2" fmla="*/ 416881 h 1877994"/>
              <a:gd name="connsiteX3" fmla="*/ 2273300 w 6540500"/>
              <a:gd name="connsiteY3" fmla="*/ 10481 h 1877994"/>
              <a:gd name="connsiteX4" fmla="*/ 3276600 w 6540500"/>
              <a:gd name="connsiteY4" fmla="*/ 200981 h 1877994"/>
              <a:gd name="connsiteX5" fmla="*/ 3911600 w 6540500"/>
              <a:gd name="connsiteY5" fmla="*/ 1039181 h 1877994"/>
              <a:gd name="connsiteX6" fmla="*/ 4178300 w 6540500"/>
              <a:gd name="connsiteY6" fmla="*/ 1547181 h 1877994"/>
              <a:gd name="connsiteX7" fmla="*/ 4889500 w 6540500"/>
              <a:gd name="connsiteY7" fmla="*/ 1674181 h 1877994"/>
              <a:gd name="connsiteX8" fmla="*/ 5194300 w 6540500"/>
              <a:gd name="connsiteY8" fmla="*/ 1648781 h 1877994"/>
              <a:gd name="connsiteX9" fmla="*/ 5473700 w 6540500"/>
              <a:gd name="connsiteY9" fmla="*/ 1661481 h 1877994"/>
              <a:gd name="connsiteX10" fmla="*/ 5905500 w 6540500"/>
              <a:gd name="connsiteY10" fmla="*/ 1648781 h 1877994"/>
              <a:gd name="connsiteX11" fmla="*/ 5016500 w 6540500"/>
              <a:gd name="connsiteY11" fmla="*/ 1877381 h 1877994"/>
              <a:gd name="connsiteX12" fmla="*/ 6235700 w 6540500"/>
              <a:gd name="connsiteY12" fmla="*/ 1712281 h 1877994"/>
              <a:gd name="connsiteX13" fmla="*/ 6540500 w 6540500"/>
              <a:gd name="connsiteY13" fmla="*/ 1826581 h 1877994"/>
              <a:gd name="connsiteX0" fmla="*/ 0 w 6540500"/>
              <a:gd name="connsiteY0" fmla="*/ 1580992 h 1822905"/>
              <a:gd name="connsiteX1" fmla="*/ 1054100 w 6540500"/>
              <a:gd name="connsiteY1" fmla="*/ 1123792 h 1822905"/>
              <a:gd name="connsiteX2" fmla="*/ 1727200 w 6540500"/>
              <a:gd name="connsiteY2" fmla="*/ 361792 h 1822905"/>
              <a:gd name="connsiteX3" fmla="*/ 2298700 w 6540500"/>
              <a:gd name="connsiteY3" fmla="*/ 18892 h 1822905"/>
              <a:gd name="connsiteX4" fmla="*/ 3276600 w 6540500"/>
              <a:gd name="connsiteY4" fmla="*/ 145892 h 1822905"/>
              <a:gd name="connsiteX5" fmla="*/ 3911600 w 6540500"/>
              <a:gd name="connsiteY5" fmla="*/ 984092 h 1822905"/>
              <a:gd name="connsiteX6" fmla="*/ 4178300 w 6540500"/>
              <a:gd name="connsiteY6" fmla="*/ 1492092 h 1822905"/>
              <a:gd name="connsiteX7" fmla="*/ 4889500 w 6540500"/>
              <a:gd name="connsiteY7" fmla="*/ 1619092 h 1822905"/>
              <a:gd name="connsiteX8" fmla="*/ 5194300 w 6540500"/>
              <a:gd name="connsiteY8" fmla="*/ 1593692 h 1822905"/>
              <a:gd name="connsiteX9" fmla="*/ 5473700 w 6540500"/>
              <a:gd name="connsiteY9" fmla="*/ 1606392 h 1822905"/>
              <a:gd name="connsiteX10" fmla="*/ 5905500 w 6540500"/>
              <a:gd name="connsiteY10" fmla="*/ 1593692 h 1822905"/>
              <a:gd name="connsiteX11" fmla="*/ 5016500 w 6540500"/>
              <a:gd name="connsiteY11" fmla="*/ 1822292 h 1822905"/>
              <a:gd name="connsiteX12" fmla="*/ 6235700 w 6540500"/>
              <a:gd name="connsiteY12" fmla="*/ 1657192 h 1822905"/>
              <a:gd name="connsiteX13" fmla="*/ 6540500 w 6540500"/>
              <a:gd name="connsiteY13" fmla="*/ 1771492 h 1822905"/>
              <a:gd name="connsiteX0" fmla="*/ 0 w 6540500"/>
              <a:gd name="connsiteY0" fmla="*/ 1580992 h 1822905"/>
              <a:gd name="connsiteX1" fmla="*/ 1231900 w 6540500"/>
              <a:gd name="connsiteY1" fmla="*/ 1225392 h 1822905"/>
              <a:gd name="connsiteX2" fmla="*/ 1727200 w 6540500"/>
              <a:gd name="connsiteY2" fmla="*/ 361792 h 1822905"/>
              <a:gd name="connsiteX3" fmla="*/ 2298700 w 6540500"/>
              <a:gd name="connsiteY3" fmla="*/ 18892 h 1822905"/>
              <a:gd name="connsiteX4" fmla="*/ 3276600 w 6540500"/>
              <a:gd name="connsiteY4" fmla="*/ 145892 h 1822905"/>
              <a:gd name="connsiteX5" fmla="*/ 3911600 w 6540500"/>
              <a:gd name="connsiteY5" fmla="*/ 984092 h 1822905"/>
              <a:gd name="connsiteX6" fmla="*/ 4178300 w 6540500"/>
              <a:gd name="connsiteY6" fmla="*/ 1492092 h 1822905"/>
              <a:gd name="connsiteX7" fmla="*/ 4889500 w 6540500"/>
              <a:gd name="connsiteY7" fmla="*/ 1619092 h 1822905"/>
              <a:gd name="connsiteX8" fmla="*/ 5194300 w 6540500"/>
              <a:gd name="connsiteY8" fmla="*/ 1593692 h 1822905"/>
              <a:gd name="connsiteX9" fmla="*/ 5473700 w 6540500"/>
              <a:gd name="connsiteY9" fmla="*/ 1606392 h 1822905"/>
              <a:gd name="connsiteX10" fmla="*/ 5905500 w 6540500"/>
              <a:gd name="connsiteY10" fmla="*/ 1593692 h 1822905"/>
              <a:gd name="connsiteX11" fmla="*/ 5016500 w 6540500"/>
              <a:gd name="connsiteY11" fmla="*/ 1822292 h 1822905"/>
              <a:gd name="connsiteX12" fmla="*/ 6235700 w 6540500"/>
              <a:gd name="connsiteY12" fmla="*/ 1657192 h 1822905"/>
              <a:gd name="connsiteX13" fmla="*/ 6540500 w 6540500"/>
              <a:gd name="connsiteY13" fmla="*/ 1771492 h 1822905"/>
              <a:gd name="connsiteX0" fmla="*/ 0 w 6540500"/>
              <a:gd name="connsiteY0" fmla="*/ 1584747 h 1826660"/>
              <a:gd name="connsiteX1" fmla="*/ 1231900 w 6540500"/>
              <a:gd name="connsiteY1" fmla="*/ 1229147 h 1826660"/>
              <a:gd name="connsiteX2" fmla="*/ 1752600 w 6540500"/>
              <a:gd name="connsiteY2" fmla="*/ 416347 h 1826660"/>
              <a:gd name="connsiteX3" fmla="*/ 2298700 w 6540500"/>
              <a:gd name="connsiteY3" fmla="*/ 22647 h 1826660"/>
              <a:gd name="connsiteX4" fmla="*/ 3276600 w 6540500"/>
              <a:gd name="connsiteY4" fmla="*/ 149647 h 1826660"/>
              <a:gd name="connsiteX5" fmla="*/ 3911600 w 6540500"/>
              <a:gd name="connsiteY5" fmla="*/ 987847 h 1826660"/>
              <a:gd name="connsiteX6" fmla="*/ 4178300 w 6540500"/>
              <a:gd name="connsiteY6" fmla="*/ 1495847 h 1826660"/>
              <a:gd name="connsiteX7" fmla="*/ 4889500 w 6540500"/>
              <a:gd name="connsiteY7" fmla="*/ 1622847 h 1826660"/>
              <a:gd name="connsiteX8" fmla="*/ 5194300 w 6540500"/>
              <a:gd name="connsiteY8" fmla="*/ 1597447 h 1826660"/>
              <a:gd name="connsiteX9" fmla="*/ 5473700 w 6540500"/>
              <a:gd name="connsiteY9" fmla="*/ 1610147 h 1826660"/>
              <a:gd name="connsiteX10" fmla="*/ 5905500 w 6540500"/>
              <a:gd name="connsiteY10" fmla="*/ 1597447 h 1826660"/>
              <a:gd name="connsiteX11" fmla="*/ 5016500 w 6540500"/>
              <a:gd name="connsiteY11" fmla="*/ 1826047 h 1826660"/>
              <a:gd name="connsiteX12" fmla="*/ 6235700 w 6540500"/>
              <a:gd name="connsiteY12" fmla="*/ 1660947 h 1826660"/>
              <a:gd name="connsiteX13" fmla="*/ 6540500 w 6540500"/>
              <a:gd name="connsiteY13" fmla="*/ 1775247 h 1826660"/>
              <a:gd name="connsiteX0" fmla="*/ 0 w 6540500"/>
              <a:gd name="connsiteY0" fmla="*/ 1565068 h 1806981"/>
              <a:gd name="connsiteX1" fmla="*/ 1231900 w 6540500"/>
              <a:gd name="connsiteY1" fmla="*/ 1209468 h 1806981"/>
              <a:gd name="connsiteX2" fmla="*/ 1752600 w 6540500"/>
              <a:gd name="connsiteY2" fmla="*/ 396668 h 1806981"/>
              <a:gd name="connsiteX3" fmla="*/ 2298700 w 6540500"/>
              <a:gd name="connsiteY3" fmla="*/ 2968 h 1806981"/>
              <a:gd name="connsiteX4" fmla="*/ 2717800 w 6540500"/>
              <a:gd name="connsiteY4" fmla="*/ 256968 h 1806981"/>
              <a:gd name="connsiteX5" fmla="*/ 3911600 w 6540500"/>
              <a:gd name="connsiteY5" fmla="*/ 968168 h 1806981"/>
              <a:gd name="connsiteX6" fmla="*/ 4178300 w 6540500"/>
              <a:gd name="connsiteY6" fmla="*/ 1476168 h 1806981"/>
              <a:gd name="connsiteX7" fmla="*/ 4889500 w 6540500"/>
              <a:gd name="connsiteY7" fmla="*/ 1603168 h 1806981"/>
              <a:gd name="connsiteX8" fmla="*/ 5194300 w 6540500"/>
              <a:gd name="connsiteY8" fmla="*/ 1577768 h 1806981"/>
              <a:gd name="connsiteX9" fmla="*/ 5473700 w 6540500"/>
              <a:gd name="connsiteY9" fmla="*/ 1590468 h 1806981"/>
              <a:gd name="connsiteX10" fmla="*/ 5905500 w 6540500"/>
              <a:gd name="connsiteY10" fmla="*/ 1577768 h 1806981"/>
              <a:gd name="connsiteX11" fmla="*/ 5016500 w 6540500"/>
              <a:gd name="connsiteY11" fmla="*/ 1806368 h 1806981"/>
              <a:gd name="connsiteX12" fmla="*/ 6235700 w 6540500"/>
              <a:gd name="connsiteY12" fmla="*/ 1641268 h 1806981"/>
              <a:gd name="connsiteX13" fmla="*/ 6540500 w 6540500"/>
              <a:gd name="connsiteY13" fmla="*/ 1755568 h 1806981"/>
              <a:gd name="connsiteX0" fmla="*/ 0 w 6540500"/>
              <a:gd name="connsiteY0" fmla="*/ 1565068 h 1806981"/>
              <a:gd name="connsiteX1" fmla="*/ 1231900 w 6540500"/>
              <a:gd name="connsiteY1" fmla="*/ 1209468 h 1806981"/>
              <a:gd name="connsiteX2" fmla="*/ 1752600 w 6540500"/>
              <a:gd name="connsiteY2" fmla="*/ 396668 h 1806981"/>
              <a:gd name="connsiteX3" fmla="*/ 2298700 w 6540500"/>
              <a:gd name="connsiteY3" fmla="*/ 2968 h 1806981"/>
              <a:gd name="connsiteX4" fmla="*/ 2844800 w 6540500"/>
              <a:gd name="connsiteY4" fmla="*/ 256968 h 1806981"/>
              <a:gd name="connsiteX5" fmla="*/ 3911600 w 6540500"/>
              <a:gd name="connsiteY5" fmla="*/ 968168 h 1806981"/>
              <a:gd name="connsiteX6" fmla="*/ 4178300 w 6540500"/>
              <a:gd name="connsiteY6" fmla="*/ 1476168 h 1806981"/>
              <a:gd name="connsiteX7" fmla="*/ 4889500 w 6540500"/>
              <a:gd name="connsiteY7" fmla="*/ 1603168 h 1806981"/>
              <a:gd name="connsiteX8" fmla="*/ 5194300 w 6540500"/>
              <a:gd name="connsiteY8" fmla="*/ 1577768 h 1806981"/>
              <a:gd name="connsiteX9" fmla="*/ 5473700 w 6540500"/>
              <a:gd name="connsiteY9" fmla="*/ 1590468 h 1806981"/>
              <a:gd name="connsiteX10" fmla="*/ 5905500 w 6540500"/>
              <a:gd name="connsiteY10" fmla="*/ 1577768 h 1806981"/>
              <a:gd name="connsiteX11" fmla="*/ 5016500 w 6540500"/>
              <a:gd name="connsiteY11" fmla="*/ 1806368 h 1806981"/>
              <a:gd name="connsiteX12" fmla="*/ 6235700 w 6540500"/>
              <a:gd name="connsiteY12" fmla="*/ 1641268 h 1806981"/>
              <a:gd name="connsiteX13" fmla="*/ 6540500 w 6540500"/>
              <a:gd name="connsiteY13" fmla="*/ 1755568 h 1806981"/>
              <a:gd name="connsiteX0" fmla="*/ 0 w 6540500"/>
              <a:gd name="connsiteY0" fmla="*/ 1569309 h 1811222"/>
              <a:gd name="connsiteX1" fmla="*/ 1231900 w 6540500"/>
              <a:gd name="connsiteY1" fmla="*/ 1213709 h 1811222"/>
              <a:gd name="connsiteX2" fmla="*/ 1752600 w 6540500"/>
              <a:gd name="connsiteY2" fmla="*/ 400909 h 1811222"/>
              <a:gd name="connsiteX3" fmla="*/ 2298700 w 6540500"/>
              <a:gd name="connsiteY3" fmla="*/ 7209 h 1811222"/>
              <a:gd name="connsiteX4" fmla="*/ 2882900 w 6540500"/>
              <a:gd name="connsiteY4" fmla="*/ 210409 h 1811222"/>
              <a:gd name="connsiteX5" fmla="*/ 3911600 w 6540500"/>
              <a:gd name="connsiteY5" fmla="*/ 972409 h 1811222"/>
              <a:gd name="connsiteX6" fmla="*/ 4178300 w 6540500"/>
              <a:gd name="connsiteY6" fmla="*/ 1480409 h 1811222"/>
              <a:gd name="connsiteX7" fmla="*/ 4889500 w 6540500"/>
              <a:gd name="connsiteY7" fmla="*/ 1607409 h 1811222"/>
              <a:gd name="connsiteX8" fmla="*/ 5194300 w 6540500"/>
              <a:gd name="connsiteY8" fmla="*/ 1582009 h 1811222"/>
              <a:gd name="connsiteX9" fmla="*/ 5473700 w 6540500"/>
              <a:gd name="connsiteY9" fmla="*/ 1594709 h 1811222"/>
              <a:gd name="connsiteX10" fmla="*/ 5905500 w 6540500"/>
              <a:gd name="connsiteY10" fmla="*/ 1582009 h 1811222"/>
              <a:gd name="connsiteX11" fmla="*/ 5016500 w 6540500"/>
              <a:gd name="connsiteY11" fmla="*/ 1810609 h 1811222"/>
              <a:gd name="connsiteX12" fmla="*/ 6235700 w 6540500"/>
              <a:gd name="connsiteY12" fmla="*/ 1645509 h 1811222"/>
              <a:gd name="connsiteX13" fmla="*/ 6540500 w 6540500"/>
              <a:gd name="connsiteY13" fmla="*/ 1759809 h 1811222"/>
              <a:gd name="connsiteX0" fmla="*/ 0 w 6540500"/>
              <a:gd name="connsiteY0" fmla="*/ 1566755 h 1808668"/>
              <a:gd name="connsiteX1" fmla="*/ 1231900 w 6540500"/>
              <a:gd name="connsiteY1" fmla="*/ 1211155 h 1808668"/>
              <a:gd name="connsiteX2" fmla="*/ 1752600 w 6540500"/>
              <a:gd name="connsiteY2" fmla="*/ 398355 h 1808668"/>
              <a:gd name="connsiteX3" fmla="*/ 2298700 w 6540500"/>
              <a:gd name="connsiteY3" fmla="*/ 4655 h 1808668"/>
              <a:gd name="connsiteX4" fmla="*/ 2882900 w 6540500"/>
              <a:gd name="connsiteY4" fmla="*/ 207855 h 1808668"/>
              <a:gd name="connsiteX5" fmla="*/ 3911600 w 6540500"/>
              <a:gd name="connsiteY5" fmla="*/ 969855 h 1808668"/>
              <a:gd name="connsiteX6" fmla="*/ 4178300 w 6540500"/>
              <a:gd name="connsiteY6" fmla="*/ 1477855 h 1808668"/>
              <a:gd name="connsiteX7" fmla="*/ 4889500 w 6540500"/>
              <a:gd name="connsiteY7" fmla="*/ 1604855 h 1808668"/>
              <a:gd name="connsiteX8" fmla="*/ 5194300 w 6540500"/>
              <a:gd name="connsiteY8" fmla="*/ 1579455 h 1808668"/>
              <a:gd name="connsiteX9" fmla="*/ 5473700 w 6540500"/>
              <a:gd name="connsiteY9" fmla="*/ 1592155 h 1808668"/>
              <a:gd name="connsiteX10" fmla="*/ 5905500 w 6540500"/>
              <a:gd name="connsiteY10" fmla="*/ 1579455 h 1808668"/>
              <a:gd name="connsiteX11" fmla="*/ 5016500 w 6540500"/>
              <a:gd name="connsiteY11" fmla="*/ 1808055 h 1808668"/>
              <a:gd name="connsiteX12" fmla="*/ 6235700 w 6540500"/>
              <a:gd name="connsiteY12" fmla="*/ 1642955 h 1808668"/>
              <a:gd name="connsiteX13" fmla="*/ 6540500 w 6540500"/>
              <a:gd name="connsiteY13" fmla="*/ 1757255 h 1808668"/>
              <a:gd name="connsiteX0" fmla="*/ 0 w 6540500"/>
              <a:gd name="connsiteY0" fmla="*/ 1571100 h 1813013"/>
              <a:gd name="connsiteX1" fmla="*/ 1231900 w 6540500"/>
              <a:gd name="connsiteY1" fmla="*/ 1215500 h 1813013"/>
              <a:gd name="connsiteX2" fmla="*/ 1752600 w 6540500"/>
              <a:gd name="connsiteY2" fmla="*/ 402700 h 1813013"/>
              <a:gd name="connsiteX3" fmla="*/ 2298700 w 6540500"/>
              <a:gd name="connsiteY3" fmla="*/ 9000 h 1813013"/>
              <a:gd name="connsiteX4" fmla="*/ 2882900 w 6540500"/>
              <a:gd name="connsiteY4" fmla="*/ 212200 h 1813013"/>
              <a:gd name="connsiteX5" fmla="*/ 3911600 w 6540500"/>
              <a:gd name="connsiteY5" fmla="*/ 974200 h 1813013"/>
              <a:gd name="connsiteX6" fmla="*/ 4178300 w 6540500"/>
              <a:gd name="connsiteY6" fmla="*/ 1482200 h 1813013"/>
              <a:gd name="connsiteX7" fmla="*/ 4889500 w 6540500"/>
              <a:gd name="connsiteY7" fmla="*/ 1609200 h 1813013"/>
              <a:gd name="connsiteX8" fmla="*/ 5194300 w 6540500"/>
              <a:gd name="connsiteY8" fmla="*/ 1583800 h 1813013"/>
              <a:gd name="connsiteX9" fmla="*/ 5473700 w 6540500"/>
              <a:gd name="connsiteY9" fmla="*/ 1596500 h 1813013"/>
              <a:gd name="connsiteX10" fmla="*/ 5905500 w 6540500"/>
              <a:gd name="connsiteY10" fmla="*/ 1583800 h 1813013"/>
              <a:gd name="connsiteX11" fmla="*/ 5016500 w 6540500"/>
              <a:gd name="connsiteY11" fmla="*/ 1812400 h 1813013"/>
              <a:gd name="connsiteX12" fmla="*/ 6235700 w 6540500"/>
              <a:gd name="connsiteY12" fmla="*/ 1647300 h 1813013"/>
              <a:gd name="connsiteX13" fmla="*/ 6540500 w 6540500"/>
              <a:gd name="connsiteY13" fmla="*/ 1761600 h 1813013"/>
              <a:gd name="connsiteX0" fmla="*/ 0 w 6540500"/>
              <a:gd name="connsiteY0" fmla="*/ 1582122 h 1824035"/>
              <a:gd name="connsiteX1" fmla="*/ 1231900 w 6540500"/>
              <a:gd name="connsiteY1" fmla="*/ 1226522 h 1824035"/>
              <a:gd name="connsiteX2" fmla="*/ 1752600 w 6540500"/>
              <a:gd name="connsiteY2" fmla="*/ 413722 h 1824035"/>
              <a:gd name="connsiteX3" fmla="*/ 2298700 w 6540500"/>
              <a:gd name="connsiteY3" fmla="*/ 20022 h 1824035"/>
              <a:gd name="connsiteX4" fmla="*/ 3022600 w 6540500"/>
              <a:gd name="connsiteY4" fmla="*/ 172422 h 1824035"/>
              <a:gd name="connsiteX5" fmla="*/ 3911600 w 6540500"/>
              <a:gd name="connsiteY5" fmla="*/ 985222 h 1824035"/>
              <a:gd name="connsiteX6" fmla="*/ 4178300 w 6540500"/>
              <a:gd name="connsiteY6" fmla="*/ 1493222 h 1824035"/>
              <a:gd name="connsiteX7" fmla="*/ 4889500 w 6540500"/>
              <a:gd name="connsiteY7" fmla="*/ 1620222 h 1824035"/>
              <a:gd name="connsiteX8" fmla="*/ 5194300 w 6540500"/>
              <a:gd name="connsiteY8" fmla="*/ 1594822 h 1824035"/>
              <a:gd name="connsiteX9" fmla="*/ 5473700 w 6540500"/>
              <a:gd name="connsiteY9" fmla="*/ 1607522 h 1824035"/>
              <a:gd name="connsiteX10" fmla="*/ 5905500 w 6540500"/>
              <a:gd name="connsiteY10" fmla="*/ 1594822 h 1824035"/>
              <a:gd name="connsiteX11" fmla="*/ 5016500 w 6540500"/>
              <a:gd name="connsiteY11" fmla="*/ 1823422 h 1824035"/>
              <a:gd name="connsiteX12" fmla="*/ 6235700 w 6540500"/>
              <a:gd name="connsiteY12" fmla="*/ 1658322 h 1824035"/>
              <a:gd name="connsiteX13" fmla="*/ 6540500 w 6540500"/>
              <a:gd name="connsiteY13" fmla="*/ 1772622 h 1824035"/>
              <a:gd name="connsiteX0" fmla="*/ 0 w 6540500"/>
              <a:gd name="connsiteY0" fmla="*/ 1613838 h 1855751"/>
              <a:gd name="connsiteX1" fmla="*/ 1231900 w 6540500"/>
              <a:gd name="connsiteY1" fmla="*/ 1258238 h 1855751"/>
              <a:gd name="connsiteX2" fmla="*/ 1752600 w 6540500"/>
              <a:gd name="connsiteY2" fmla="*/ 445438 h 1855751"/>
              <a:gd name="connsiteX3" fmla="*/ 2298700 w 6540500"/>
              <a:gd name="connsiteY3" fmla="*/ 51738 h 1855751"/>
              <a:gd name="connsiteX4" fmla="*/ 3035300 w 6540500"/>
              <a:gd name="connsiteY4" fmla="*/ 127938 h 1855751"/>
              <a:gd name="connsiteX5" fmla="*/ 3911600 w 6540500"/>
              <a:gd name="connsiteY5" fmla="*/ 1016938 h 1855751"/>
              <a:gd name="connsiteX6" fmla="*/ 4178300 w 6540500"/>
              <a:gd name="connsiteY6" fmla="*/ 1524938 h 1855751"/>
              <a:gd name="connsiteX7" fmla="*/ 4889500 w 6540500"/>
              <a:gd name="connsiteY7" fmla="*/ 1651938 h 1855751"/>
              <a:gd name="connsiteX8" fmla="*/ 5194300 w 6540500"/>
              <a:gd name="connsiteY8" fmla="*/ 1626538 h 1855751"/>
              <a:gd name="connsiteX9" fmla="*/ 5473700 w 6540500"/>
              <a:gd name="connsiteY9" fmla="*/ 1639238 h 1855751"/>
              <a:gd name="connsiteX10" fmla="*/ 5905500 w 6540500"/>
              <a:gd name="connsiteY10" fmla="*/ 1626538 h 1855751"/>
              <a:gd name="connsiteX11" fmla="*/ 5016500 w 6540500"/>
              <a:gd name="connsiteY11" fmla="*/ 1855138 h 1855751"/>
              <a:gd name="connsiteX12" fmla="*/ 6235700 w 6540500"/>
              <a:gd name="connsiteY12" fmla="*/ 1690038 h 1855751"/>
              <a:gd name="connsiteX13" fmla="*/ 6540500 w 6540500"/>
              <a:gd name="connsiteY13" fmla="*/ 1804338 h 1855751"/>
              <a:gd name="connsiteX0" fmla="*/ 0 w 6540500"/>
              <a:gd name="connsiteY0" fmla="*/ 1583471 h 1825384"/>
              <a:gd name="connsiteX1" fmla="*/ 1231900 w 6540500"/>
              <a:gd name="connsiteY1" fmla="*/ 1227871 h 1825384"/>
              <a:gd name="connsiteX2" fmla="*/ 1752600 w 6540500"/>
              <a:gd name="connsiteY2" fmla="*/ 415071 h 1825384"/>
              <a:gd name="connsiteX3" fmla="*/ 2298700 w 6540500"/>
              <a:gd name="connsiteY3" fmla="*/ 21371 h 1825384"/>
              <a:gd name="connsiteX4" fmla="*/ 3035300 w 6540500"/>
              <a:gd name="connsiteY4" fmla="*/ 97571 h 1825384"/>
              <a:gd name="connsiteX5" fmla="*/ 3594100 w 6540500"/>
              <a:gd name="connsiteY5" fmla="*/ 478571 h 1825384"/>
              <a:gd name="connsiteX6" fmla="*/ 4178300 w 6540500"/>
              <a:gd name="connsiteY6" fmla="*/ 1494571 h 1825384"/>
              <a:gd name="connsiteX7" fmla="*/ 4889500 w 6540500"/>
              <a:gd name="connsiteY7" fmla="*/ 1621571 h 1825384"/>
              <a:gd name="connsiteX8" fmla="*/ 5194300 w 6540500"/>
              <a:gd name="connsiteY8" fmla="*/ 1596171 h 1825384"/>
              <a:gd name="connsiteX9" fmla="*/ 5473700 w 6540500"/>
              <a:gd name="connsiteY9" fmla="*/ 1608871 h 1825384"/>
              <a:gd name="connsiteX10" fmla="*/ 5905500 w 6540500"/>
              <a:gd name="connsiteY10" fmla="*/ 1596171 h 1825384"/>
              <a:gd name="connsiteX11" fmla="*/ 5016500 w 6540500"/>
              <a:gd name="connsiteY11" fmla="*/ 1824771 h 1825384"/>
              <a:gd name="connsiteX12" fmla="*/ 6235700 w 6540500"/>
              <a:gd name="connsiteY12" fmla="*/ 1659671 h 1825384"/>
              <a:gd name="connsiteX13" fmla="*/ 6540500 w 6540500"/>
              <a:gd name="connsiteY13" fmla="*/ 1773971 h 1825384"/>
              <a:gd name="connsiteX0" fmla="*/ 0 w 6540500"/>
              <a:gd name="connsiteY0" fmla="*/ 1650095 h 1892008"/>
              <a:gd name="connsiteX1" fmla="*/ 1231900 w 6540500"/>
              <a:gd name="connsiteY1" fmla="*/ 1294495 h 1892008"/>
              <a:gd name="connsiteX2" fmla="*/ 1752600 w 6540500"/>
              <a:gd name="connsiteY2" fmla="*/ 481695 h 1892008"/>
              <a:gd name="connsiteX3" fmla="*/ 2298700 w 6540500"/>
              <a:gd name="connsiteY3" fmla="*/ 87995 h 1892008"/>
              <a:gd name="connsiteX4" fmla="*/ 2984500 w 6540500"/>
              <a:gd name="connsiteY4" fmla="*/ 37195 h 1892008"/>
              <a:gd name="connsiteX5" fmla="*/ 3594100 w 6540500"/>
              <a:gd name="connsiteY5" fmla="*/ 545195 h 1892008"/>
              <a:gd name="connsiteX6" fmla="*/ 4178300 w 6540500"/>
              <a:gd name="connsiteY6" fmla="*/ 1561195 h 1892008"/>
              <a:gd name="connsiteX7" fmla="*/ 4889500 w 6540500"/>
              <a:gd name="connsiteY7" fmla="*/ 1688195 h 1892008"/>
              <a:gd name="connsiteX8" fmla="*/ 5194300 w 6540500"/>
              <a:gd name="connsiteY8" fmla="*/ 1662795 h 1892008"/>
              <a:gd name="connsiteX9" fmla="*/ 5473700 w 6540500"/>
              <a:gd name="connsiteY9" fmla="*/ 1675495 h 1892008"/>
              <a:gd name="connsiteX10" fmla="*/ 5905500 w 6540500"/>
              <a:gd name="connsiteY10" fmla="*/ 1662795 h 1892008"/>
              <a:gd name="connsiteX11" fmla="*/ 5016500 w 6540500"/>
              <a:gd name="connsiteY11" fmla="*/ 1891395 h 1892008"/>
              <a:gd name="connsiteX12" fmla="*/ 6235700 w 6540500"/>
              <a:gd name="connsiteY12" fmla="*/ 1726295 h 1892008"/>
              <a:gd name="connsiteX13" fmla="*/ 6540500 w 6540500"/>
              <a:gd name="connsiteY13" fmla="*/ 1840595 h 1892008"/>
              <a:gd name="connsiteX0" fmla="*/ 0 w 5829300"/>
              <a:gd name="connsiteY0" fmla="*/ 1611995 h 1892008"/>
              <a:gd name="connsiteX1" fmla="*/ 520700 w 5829300"/>
              <a:gd name="connsiteY1" fmla="*/ 1294495 h 1892008"/>
              <a:gd name="connsiteX2" fmla="*/ 1041400 w 5829300"/>
              <a:gd name="connsiteY2" fmla="*/ 481695 h 1892008"/>
              <a:gd name="connsiteX3" fmla="*/ 1587500 w 5829300"/>
              <a:gd name="connsiteY3" fmla="*/ 87995 h 1892008"/>
              <a:gd name="connsiteX4" fmla="*/ 2273300 w 5829300"/>
              <a:gd name="connsiteY4" fmla="*/ 37195 h 1892008"/>
              <a:gd name="connsiteX5" fmla="*/ 2882900 w 5829300"/>
              <a:gd name="connsiteY5" fmla="*/ 545195 h 1892008"/>
              <a:gd name="connsiteX6" fmla="*/ 3467100 w 5829300"/>
              <a:gd name="connsiteY6" fmla="*/ 1561195 h 1892008"/>
              <a:gd name="connsiteX7" fmla="*/ 4178300 w 5829300"/>
              <a:gd name="connsiteY7" fmla="*/ 1688195 h 1892008"/>
              <a:gd name="connsiteX8" fmla="*/ 4483100 w 5829300"/>
              <a:gd name="connsiteY8" fmla="*/ 1662795 h 1892008"/>
              <a:gd name="connsiteX9" fmla="*/ 4762500 w 5829300"/>
              <a:gd name="connsiteY9" fmla="*/ 1675495 h 1892008"/>
              <a:gd name="connsiteX10" fmla="*/ 5194300 w 5829300"/>
              <a:gd name="connsiteY10" fmla="*/ 1662795 h 1892008"/>
              <a:gd name="connsiteX11" fmla="*/ 4305300 w 5829300"/>
              <a:gd name="connsiteY11" fmla="*/ 1891395 h 1892008"/>
              <a:gd name="connsiteX12" fmla="*/ 5524500 w 5829300"/>
              <a:gd name="connsiteY12" fmla="*/ 1726295 h 1892008"/>
              <a:gd name="connsiteX13" fmla="*/ 5829300 w 5829300"/>
              <a:gd name="connsiteY13" fmla="*/ 1840595 h 1892008"/>
              <a:gd name="connsiteX0" fmla="*/ 0 w 5829300"/>
              <a:gd name="connsiteY0" fmla="*/ 1611995 h 1892008"/>
              <a:gd name="connsiteX1" fmla="*/ 635000 w 5829300"/>
              <a:gd name="connsiteY1" fmla="*/ 1129395 h 1892008"/>
              <a:gd name="connsiteX2" fmla="*/ 1041400 w 5829300"/>
              <a:gd name="connsiteY2" fmla="*/ 481695 h 1892008"/>
              <a:gd name="connsiteX3" fmla="*/ 1587500 w 5829300"/>
              <a:gd name="connsiteY3" fmla="*/ 87995 h 1892008"/>
              <a:gd name="connsiteX4" fmla="*/ 2273300 w 5829300"/>
              <a:gd name="connsiteY4" fmla="*/ 37195 h 1892008"/>
              <a:gd name="connsiteX5" fmla="*/ 2882900 w 5829300"/>
              <a:gd name="connsiteY5" fmla="*/ 545195 h 1892008"/>
              <a:gd name="connsiteX6" fmla="*/ 3467100 w 5829300"/>
              <a:gd name="connsiteY6" fmla="*/ 1561195 h 1892008"/>
              <a:gd name="connsiteX7" fmla="*/ 4178300 w 5829300"/>
              <a:gd name="connsiteY7" fmla="*/ 1688195 h 1892008"/>
              <a:gd name="connsiteX8" fmla="*/ 4483100 w 5829300"/>
              <a:gd name="connsiteY8" fmla="*/ 1662795 h 1892008"/>
              <a:gd name="connsiteX9" fmla="*/ 4762500 w 5829300"/>
              <a:gd name="connsiteY9" fmla="*/ 1675495 h 1892008"/>
              <a:gd name="connsiteX10" fmla="*/ 5194300 w 5829300"/>
              <a:gd name="connsiteY10" fmla="*/ 1662795 h 1892008"/>
              <a:gd name="connsiteX11" fmla="*/ 4305300 w 5829300"/>
              <a:gd name="connsiteY11" fmla="*/ 1891395 h 1892008"/>
              <a:gd name="connsiteX12" fmla="*/ 5524500 w 5829300"/>
              <a:gd name="connsiteY12" fmla="*/ 1726295 h 1892008"/>
              <a:gd name="connsiteX13" fmla="*/ 5829300 w 5829300"/>
              <a:gd name="connsiteY13" fmla="*/ 1840595 h 1892008"/>
              <a:gd name="connsiteX0" fmla="*/ 0 w 5829300"/>
              <a:gd name="connsiteY0" fmla="*/ 1611995 h 1892008"/>
              <a:gd name="connsiteX1" fmla="*/ 635000 w 5829300"/>
              <a:gd name="connsiteY1" fmla="*/ 1129395 h 1892008"/>
              <a:gd name="connsiteX2" fmla="*/ 1041400 w 5829300"/>
              <a:gd name="connsiteY2" fmla="*/ 481695 h 1892008"/>
              <a:gd name="connsiteX3" fmla="*/ 1587500 w 5829300"/>
              <a:gd name="connsiteY3" fmla="*/ 87995 h 1892008"/>
              <a:gd name="connsiteX4" fmla="*/ 2273300 w 5829300"/>
              <a:gd name="connsiteY4" fmla="*/ 37195 h 1892008"/>
              <a:gd name="connsiteX5" fmla="*/ 2882900 w 5829300"/>
              <a:gd name="connsiteY5" fmla="*/ 545195 h 1892008"/>
              <a:gd name="connsiteX6" fmla="*/ 3276600 w 5829300"/>
              <a:gd name="connsiteY6" fmla="*/ 1243695 h 1892008"/>
              <a:gd name="connsiteX7" fmla="*/ 4178300 w 5829300"/>
              <a:gd name="connsiteY7" fmla="*/ 1688195 h 1892008"/>
              <a:gd name="connsiteX8" fmla="*/ 4483100 w 5829300"/>
              <a:gd name="connsiteY8" fmla="*/ 1662795 h 1892008"/>
              <a:gd name="connsiteX9" fmla="*/ 4762500 w 5829300"/>
              <a:gd name="connsiteY9" fmla="*/ 1675495 h 1892008"/>
              <a:gd name="connsiteX10" fmla="*/ 5194300 w 5829300"/>
              <a:gd name="connsiteY10" fmla="*/ 1662795 h 1892008"/>
              <a:gd name="connsiteX11" fmla="*/ 4305300 w 5829300"/>
              <a:gd name="connsiteY11" fmla="*/ 1891395 h 1892008"/>
              <a:gd name="connsiteX12" fmla="*/ 5524500 w 5829300"/>
              <a:gd name="connsiteY12" fmla="*/ 1726295 h 1892008"/>
              <a:gd name="connsiteX13" fmla="*/ 5829300 w 5829300"/>
              <a:gd name="connsiteY13" fmla="*/ 1840595 h 1892008"/>
              <a:gd name="connsiteX0" fmla="*/ 0 w 5829300"/>
              <a:gd name="connsiteY0" fmla="*/ 1611995 h 1892008"/>
              <a:gd name="connsiteX1" fmla="*/ 635000 w 5829300"/>
              <a:gd name="connsiteY1" fmla="*/ 1129395 h 1892008"/>
              <a:gd name="connsiteX2" fmla="*/ 1041400 w 5829300"/>
              <a:gd name="connsiteY2" fmla="*/ 481695 h 1892008"/>
              <a:gd name="connsiteX3" fmla="*/ 1587500 w 5829300"/>
              <a:gd name="connsiteY3" fmla="*/ 87995 h 1892008"/>
              <a:gd name="connsiteX4" fmla="*/ 2273300 w 5829300"/>
              <a:gd name="connsiteY4" fmla="*/ 37195 h 1892008"/>
              <a:gd name="connsiteX5" fmla="*/ 2882900 w 5829300"/>
              <a:gd name="connsiteY5" fmla="*/ 545195 h 1892008"/>
              <a:gd name="connsiteX6" fmla="*/ 3454400 w 5829300"/>
              <a:gd name="connsiteY6" fmla="*/ 1294495 h 1892008"/>
              <a:gd name="connsiteX7" fmla="*/ 4178300 w 5829300"/>
              <a:gd name="connsiteY7" fmla="*/ 1688195 h 1892008"/>
              <a:gd name="connsiteX8" fmla="*/ 4483100 w 5829300"/>
              <a:gd name="connsiteY8" fmla="*/ 1662795 h 1892008"/>
              <a:gd name="connsiteX9" fmla="*/ 4762500 w 5829300"/>
              <a:gd name="connsiteY9" fmla="*/ 1675495 h 1892008"/>
              <a:gd name="connsiteX10" fmla="*/ 5194300 w 5829300"/>
              <a:gd name="connsiteY10" fmla="*/ 1662795 h 1892008"/>
              <a:gd name="connsiteX11" fmla="*/ 4305300 w 5829300"/>
              <a:gd name="connsiteY11" fmla="*/ 1891395 h 1892008"/>
              <a:gd name="connsiteX12" fmla="*/ 5524500 w 5829300"/>
              <a:gd name="connsiteY12" fmla="*/ 1726295 h 1892008"/>
              <a:gd name="connsiteX13" fmla="*/ 5829300 w 5829300"/>
              <a:gd name="connsiteY13" fmla="*/ 1840595 h 1892008"/>
              <a:gd name="connsiteX0" fmla="*/ 0 w 5829300"/>
              <a:gd name="connsiteY0" fmla="*/ 1611995 h 1892008"/>
              <a:gd name="connsiteX1" fmla="*/ 635000 w 5829300"/>
              <a:gd name="connsiteY1" fmla="*/ 1129395 h 1892008"/>
              <a:gd name="connsiteX2" fmla="*/ 1041400 w 5829300"/>
              <a:gd name="connsiteY2" fmla="*/ 481695 h 1892008"/>
              <a:gd name="connsiteX3" fmla="*/ 1587500 w 5829300"/>
              <a:gd name="connsiteY3" fmla="*/ 87995 h 1892008"/>
              <a:gd name="connsiteX4" fmla="*/ 2273300 w 5829300"/>
              <a:gd name="connsiteY4" fmla="*/ 37195 h 1892008"/>
              <a:gd name="connsiteX5" fmla="*/ 2882900 w 5829300"/>
              <a:gd name="connsiteY5" fmla="*/ 545195 h 1892008"/>
              <a:gd name="connsiteX6" fmla="*/ 3454400 w 5829300"/>
              <a:gd name="connsiteY6" fmla="*/ 1294495 h 1892008"/>
              <a:gd name="connsiteX7" fmla="*/ 4216400 w 5829300"/>
              <a:gd name="connsiteY7" fmla="*/ 1624695 h 1892008"/>
              <a:gd name="connsiteX8" fmla="*/ 4483100 w 5829300"/>
              <a:gd name="connsiteY8" fmla="*/ 1662795 h 1892008"/>
              <a:gd name="connsiteX9" fmla="*/ 4762500 w 5829300"/>
              <a:gd name="connsiteY9" fmla="*/ 1675495 h 1892008"/>
              <a:gd name="connsiteX10" fmla="*/ 5194300 w 5829300"/>
              <a:gd name="connsiteY10" fmla="*/ 1662795 h 1892008"/>
              <a:gd name="connsiteX11" fmla="*/ 4305300 w 5829300"/>
              <a:gd name="connsiteY11" fmla="*/ 1891395 h 1892008"/>
              <a:gd name="connsiteX12" fmla="*/ 5524500 w 5829300"/>
              <a:gd name="connsiteY12" fmla="*/ 1726295 h 1892008"/>
              <a:gd name="connsiteX13" fmla="*/ 5829300 w 5829300"/>
              <a:gd name="connsiteY13" fmla="*/ 1840595 h 1892008"/>
              <a:gd name="connsiteX0" fmla="*/ 0 w 5829300"/>
              <a:gd name="connsiteY0" fmla="*/ 1614038 h 1894051"/>
              <a:gd name="connsiteX1" fmla="*/ 635000 w 5829300"/>
              <a:gd name="connsiteY1" fmla="*/ 1131438 h 1894051"/>
              <a:gd name="connsiteX2" fmla="*/ 1079500 w 5829300"/>
              <a:gd name="connsiteY2" fmla="*/ 534538 h 1894051"/>
              <a:gd name="connsiteX3" fmla="*/ 1587500 w 5829300"/>
              <a:gd name="connsiteY3" fmla="*/ 90038 h 1894051"/>
              <a:gd name="connsiteX4" fmla="*/ 2273300 w 5829300"/>
              <a:gd name="connsiteY4" fmla="*/ 39238 h 1894051"/>
              <a:gd name="connsiteX5" fmla="*/ 2882900 w 5829300"/>
              <a:gd name="connsiteY5" fmla="*/ 547238 h 1894051"/>
              <a:gd name="connsiteX6" fmla="*/ 3454400 w 5829300"/>
              <a:gd name="connsiteY6" fmla="*/ 1296538 h 1894051"/>
              <a:gd name="connsiteX7" fmla="*/ 4216400 w 5829300"/>
              <a:gd name="connsiteY7" fmla="*/ 1626738 h 1894051"/>
              <a:gd name="connsiteX8" fmla="*/ 4483100 w 5829300"/>
              <a:gd name="connsiteY8" fmla="*/ 1664838 h 1894051"/>
              <a:gd name="connsiteX9" fmla="*/ 4762500 w 5829300"/>
              <a:gd name="connsiteY9" fmla="*/ 1677538 h 1894051"/>
              <a:gd name="connsiteX10" fmla="*/ 5194300 w 5829300"/>
              <a:gd name="connsiteY10" fmla="*/ 1664838 h 1894051"/>
              <a:gd name="connsiteX11" fmla="*/ 4305300 w 5829300"/>
              <a:gd name="connsiteY11" fmla="*/ 1893438 h 1894051"/>
              <a:gd name="connsiteX12" fmla="*/ 5524500 w 5829300"/>
              <a:gd name="connsiteY12" fmla="*/ 1728338 h 1894051"/>
              <a:gd name="connsiteX13" fmla="*/ 5829300 w 5829300"/>
              <a:gd name="connsiteY13" fmla="*/ 1842638 h 1894051"/>
              <a:gd name="connsiteX0" fmla="*/ 0 w 5829300"/>
              <a:gd name="connsiteY0" fmla="*/ 1614038 h 1894051"/>
              <a:gd name="connsiteX1" fmla="*/ 635000 w 5829300"/>
              <a:gd name="connsiteY1" fmla="*/ 1131438 h 1894051"/>
              <a:gd name="connsiteX2" fmla="*/ 1079500 w 5829300"/>
              <a:gd name="connsiteY2" fmla="*/ 534538 h 1894051"/>
              <a:gd name="connsiteX3" fmla="*/ 1587500 w 5829300"/>
              <a:gd name="connsiteY3" fmla="*/ 90038 h 1894051"/>
              <a:gd name="connsiteX4" fmla="*/ 2273300 w 5829300"/>
              <a:gd name="connsiteY4" fmla="*/ 39238 h 1894051"/>
              <a:gd name="connsiteX5" fmla="*/ 2882900 w 5829300"/>
              <a:gd name="connsiteY5" fmla="*/ 547238 h 1894051"/>
              <a:gd name="connsiteX6" fmla="*/ 3454400 w 5829300"/>
              <a:gd name="connsiteY6" fmla="*/ 1296538 h 1894051"/>
              <a:gd name="connsiteX7" fmla="*/ 4114800 w 5829300"/>
              <a:gd name="connsiteY7" fmla="*/ 1626738 h 1894051"/>
              <a:gd name="connsiteX8" fmla="*/ 4483100 w 5829300"/>
              <a:gd name="connsiteY8" fmla="*/ 1664838 h 1894051"/>
              <a:gd name="connsiteX9" fmla="*/ 4762500 w 5829300"/>
              <a:gd name="connsiteY9" fmla="*/ 1677538 h 1894051"/>
              <a:gd name="connsiteX10" fmla="*/ 5194300 w 5829300"/>
              <a:gd name="connsiteY10" fmla="*/ 1664838 h 1894051"/>
              <a:gd name="connsiteX11" fmla="*/ 4305300 w 5829300"/>
              <a:gd name="connsiteY11" fmla="*/ 1893438 h 1894051"/>
              <a:gd name="connsiteX12" fmla="*/ 5524500 w 5829300"/>
              <a:gd name="connsiteY12" fmla="*/ 1728338 h 1894051"/>
              <a:gd name="connsiteX13" fmla="*/ 5829300 w 5829300"/>
              <a:gd name="connsiteY13" fmla="*/ 1842638 h 1894051"/>
              <a:gd name="connsiteX0" fmla="*/ 0 w 5829300"/>
              <a:gd name="connsiteY0" fmla="*/ 1614038 h 1894051"/>
              <a:gd name="connsiteX1" fmla="*/ 635000 w 5829300"/>
              <a:gd name="connsiteY1" fmla="*/ 1131438 h 1894051"/>
              <a:gd name="connsiteX2" fmla="*/ 1079500 w 5829300"/>
              <a:gd name="connsiteY2" fmla="*/ 534538 h 1894051"/>
              <a:gd name="connsiteX3" fmla="*/ 1587500 w 5829300"/>
              <a:gd name="connsiteY3" fmla="*/ 90038 h 1894051"/>
              <a:gd name="connsiteX4" fmla="*/ 2273300 w 5829300"/>
              <a:gd name="connsiteY4" fmla="*/ 39238 h 1894051"/>
              <a:gd name="connsiteX5" fmla="*/ 2882900 w 5829300"/>
              <a:gd name="connsiteY5" fmla="*/ 547238 h 1894051"/>
              <a:gd name="connsiteX6" fmla="*/ 3454400 w 5829300"/>
              <a:gd name="connsiteY6" fmla="*/ 1296538 h 1894051"/>
              <a:gd name="connsiteX7" fmla="*/ 4483100 w 5829300"/>
              <a:gd name="connsiteY7" fmla="*/ 1664838 h 1894051"/>
              <a:gd name="connsiteX8" fmla="*/ 4762500 w 5829300"/>
              <a:gd name="connsiteY8" fmla="*/ 1677538 h 1894051"/>
              <a:gd name="connsiteX9" fmla="*/ 5194300 w 5829300"/>
              <a:gd name="connsiteY9" fmla="*/ 1664838 h 1894051"/>
              <a:gd name="connsiteX10" fmla="*/ 4305300 w 5829300"/>
              <a:gd name="connsiteY10" fmla="*/ 1893438 h 1894051"/>
              <a:gd name="connsiteX11" fmla="*/ 5524500 w 5829300"/>
              <a:gd name="connsiteY11" fmla="*/ 1728338 h 1894051"/>
              <a:gd name="connsiteX12" fmla="*/ 5829300 w 5829300"/>
              <a:gd name="connsiteY12" fmla="*/ 1842638 h 1894051"/>
              <a:gd name="connsiteX0" fmla="*/ 0 w 5524500"/>
              <a:gd name="connsiteY0" fmla="*/ 1614038 h 1894051"/>
              <a:gd name="connsiteX1" fmla="*/ 635000 w 5524500"/>
              <a:gd name="connsiteY1" fmla="*/ 1131438 h 1894051"/>
              <a:gd name="connsiteX2" fmla="*/ 1079500 w 5524500"/>
              <a:gd name="connsiteY2" fmla="*/ 534538 h 1894051"/>
              <a:gd name="connsiteX3" fmla="*/ 1587500 w 5524500"/>
              <a:gd name="connsiteY3" fmla="*/ 90038 h 1894051"/>
              <a:gd name="connsiteX4" fmla="*/ 2273300 w 5524500"/>
              <a:gd name="connsiteY4" fmla="*/ 39238 h 1894051"/>
              <a:gd name="connsiteX5" fmla="*/ 2882900 w 5524500"/>
              <a:gd name="connsiteY5" fmla="*/ 547238 h 1894051"/>
              <a:gd name="connsiteX6" fmla="*/ 3454400 w 5524500"/>
              <a:gd name="connsiteY6" fmla="*/ 1296538 h 1894051"/>
              <a:gd name="connsiteX7" fmla="*/ 4483100 w 5524500"/>
              <a:gd name="connsiteY7" fmla="*/ 1664838 h 1894051"/>
              <a:gd name="connsiteX8" fmla="*/ 4762500 w 5524500"/>
              <a:gd name="connsiteY8" fmla="*/ 1677538 h 1894051"/>
              <a:gd name="connsiteX9" fmla="*/ 5194300 w 5524500"/>
              <a:gd name="connsiteY9" fmla="*/ 1664838 h 1894051"/>
              <a:gd name="connsiteX10" fmla="*/ 4305300 w 5524500"/>
              <a:gd name="connsiteY10" fmla="*/ 1893438 h 1894051"/>
              <a:gd name="connsiteX11" fmla="*/ 5524500 w 5524500"/>
              <a:gd name="connsiteY11" fmla="*/ 1728338 h 1894051"/>
              <a:gd name="connsiteX0" fmla="*/ 0 w 5204100"/>
              <a:gd name="connsiteY0" fmla="*/ 1614038 h 1893438"/>
              <a:gd name="connsiteX1" fmla="*/ 635000 w 5204100"/>
              <a:gd name="connsiteY1" fmla="*/ 1131438 h 1893438"/>
              <a:gd name="connsiteX2" fmla="*/ 1079500 w 5204100"/>
              <a:gd name="connsiteY2" fmla="*/ 534538 h 1893438"/>
              <a:gd name="connsiteX3" fmla="*/ 1587500 w 5204100"/>
              <a:gd name="connsiteY3" fmla="*/ 90038 h 1893438"/>
              <a:gd name="connsiteX4" fmla="*/ 2273300 w 5204100"/>
              <a:gd name="connsiteY4" fmla="*/ 39238 h 1893438"/>
              <a:gd name="connsiteX5" fmla="*/ 2882900 w 5204100"/>
              <a:gd name="connsiteY5" fmla="*/ 547238 h 1893438"/>
              <a:gd name="connsiteX6" fmla="*/ 3454400 w 5204100"/>
              <a:gd name="connsiteY6" fmla="*/ 1296538 h 1893438"/>
              <a:gd name="connsiteX7" fmla="*/ 4483100 w 5204100"/>
              <a:gd name="connsiteY7" fmla="*/ 1664838 h 1893438"/>
              <a:gd name="connsiteX8" fmla="*/ 4762500 w 5204100"/>
              <a:gd name="connsiteY8" fmla="*/ 1677538 h 1893438"/>
              <a:gd name="connsiteX9" fmla="*/ 5194300 w 5204100"/>
              <a:gd name="connsiteY9" fmla="*/ 1664838 h 1893438"/>
              <a:gd name="connsiteX10" fmla="*/ 4305300 w 5204100"/>
              <a:gd name="connsiteY10" fmla="*/ 1893438 h 1893438"/>
              <a:gd name="connsiteX0" fmla="*/ 0 w 5204100"/>
              <a:gd name="connsiteY0" fmla="*/ 1614038 h 1696775"/>
              <a:gd name="connsiteX1" fmla="*/ 635000 w 5204100"/>
              <a:gd name="connsiteY1" fmla="*/ 1131438 h 1696775"/>
              <a:gd name="connsiteX2" fmla="*/ 1079500 w 5204100"/>
              <a:gd name="connsiteY2" fmla="*/ 534538 h 1696775"/>
              <a:gd name="connsiteX3" fmla="*/ 1587500 w 5204100"/>
              <a:gd name="connsiteY3" fmla="*/ 90038 h 1696775"/>
              <a:gd name="connsiteX4" fmla="*/ 2273300 w 5204100"/>
              <a:gd name="connsiteY4" fmla="*/ 39238 h 1696775"/>
              <a:gd name="connsiteX5" fmla="*/ 2882900 w 5204100"/>
              <a:gd name="connsiteY5" fmla="*/ 547238 h 1696775"/>
              <a:gd name="connsiteX6" fmla="*/ 3454400 w 5204100"/>
              <a:gd name="connsiteY6" fmla="*/ 1296538 h 1696775"/>
              <a:gd name="connsiteX7" fmla="*/ 4483100 w 5204100"/>
              <a:gd name="connsiteY7" fmla="*/ 1664838 h 1696775"/>
              <a:gd name="connsiteX8" fmla="*/ 4762500 w 5204100"/>
              <a:gd name="connsiteY8" fmla="*/ 1677538 h 1696775"/>
              <a:gd name="connsiteX9" fmla="*/ 5194300 w 5204100"/>
              <a:gd name="connsiteY9" fmla="*/ 1664838 h 1696775"/>
              <a:gd name="connsiteX0" fmla="*/ 0 w 4762500"/>
              <a:gd name="connsiteY0" fmla="*/ 1614038 h 1696775"/>
              <a:gd name="connsiteX1" fmla="*/ 635000 w 4762500"/>
              <a:gd name="connsiteY1" fmla="*/ 1131438 h 1696775"/>
              <a:gd name="connsiteX2" fmla="*/ 1079500 w 4762500"/>
              <a:gd name="connsiteY2" fmla="*/ 534538 h 1696775"/>
              <a:gd name="connsiteX3" fmla="*/ 1587500 w 4762500"/>
              <a:gd name="connsiteY3" fmla="*/ 90038 h 1696775"/>
              <a:gd name="connsiteX4" fmla="*/ 2273300 w 4762500"/>
              <a:gd name="connsiteY4" fmla="*/ 39238 h 1696775"/>
              <a:gd name="connsiteX5" fmla="*/ 2882900 w 4762500"/>
              <a:gd name="connsiteY5" fmla="*/ 547238 h 1696775"/>
              <a:gd name="connsiteX6" fmla="*/ 3454400 w 4762500"/>
              <a:gd name="connsiteY6" fmla="*/ 1296538 h 1696775"/>
              <a:gd name="connsiteX7" fmla="*/ 4483100 w 4762500"/>
              <a:gd name="connsiteY7" fmla="*/ 1664838 h 1696775"/>
              <a:gd name="connsiteX8" fmla="*/ 4762500 w 4762500"/>
              <a:gd name="connsiteY8" fmla="*/ 1677538 h 1696775"/>
              <a:gd name="connsiteX0" fmla="*/ 0 w 4762500"/>
              <a:gd name="connsiteY0" fmla="*/ 1614038 h 1677538"/>
              <a:gd name="connsiteX1" fmla="*/ 635000 w 4762500"/>
              <a:gd name="connsiteY1" fmla="*/ 1131438 h 1677538"/>
              <a:gd name="connsiteX2" fmla="*/ 1079500 w 4762500"/>
              <a:gd name="connsiteY2" fmla="*/ 534538 h 1677538"/>
              <a:gd name="connsiteX3" fmla="*/ 1587500 w 4762500"/>
              <a:gd name="connsiteY3" fmla="*/ 90038 h 1677538"/>
              <a:gd name="connsiteX4" fmla="*/ 2273300 w 4762500"/>
              <a:gd name="connsiteY4" fmla="*/ 39238 h 1677538"/>
              <a:gd name="connsiteX5" fmla="*/ 2882900 w 4762500"/>
              <a:gd name="connsiteY5" fmla="*/ 547238 h 1677538"/>
              <a:gd name="connsiteX6" fmla="*/ 3454400 w 4762500"/>
              <a:gd name="connsiteY6" fmla="*/ 1296538 h 1677538"/>
              <a:gd name="connsiteX7" fmla="*/ 4051300 w 4762500"/>
              <a:gd name="connsiteY7" fmla="*/ 1588638 h 1677538"/>
              <a:gd name="connsiteX8" fmla="*/ 4762500 w 4762500"/>
              <a:gd name="connsiteY8" fmla="*/ 1677538 h 1677538"/>
              <a:gd name="connsiteX0" fmla="*/ 0 w 4762500"/>
              <a:gd name="connsiteY0" fmla="*/ 1614038 h 1677538"/>
              <a:gd name="connsiteX1" fmla="*/ 635000 w 4762500"/>
              <a:gd name="connsiteY1" fmla="*/ 1131438 h 1677538"/>
              <a:gd name="connsiteX2" fmla="*/ 1079500 w 4762500"/>
              <a:gd name="connsiteY2" fmla="*/ 534538 h 1677538"/>
              <a:gd name="connsiteX3" fmla="*/ 1587500 w 4762500"/>
              <a:gd name="connsiteY3" fmla="*/ 90038 h 1677538"/>
              <a:gd name="connsiteX4" fmla="*/ 2273300 w 4762500"/>
              <a:gd name="connsiteY4" fmla="*/ 39238 h 1677538"/>
              <a:gd name="connsiteX5" fmla="*/ 2882900 w 4762500"/>
              <a:gd name="connsiteY5" fmla="*/ 547238 h 1677538"/>
              <a:gd name="connsiteX6" fmla="*/ 3340100 w 4762500"/>
              <a:gd name="connsiteY6" fmla="*/ 1207638 h 1677538"/>
              <a:gd name="connsiteX7" fmla="*/ 4051300 w 4762500"/>
              <a:gd name="connsiteY7" fmla="*/ 1588638 h 1677538"/>
              <a:gd name="connsiteX8" fmla="*/ 4762500 w 4762500"/>
              <a:gd name="connsiteY8" fmla="*/ 1677538 h 1677538"/>
              <a:gd name="connsiteX0" fmla="*/ 0 w 4762500"/>
              <a:gd name="connsiteY0" fmla="*/ 1614038 h 1677538"/>
              <a:gd name="connsiteX1" fmla="*/ 635000 w 4762500"/>
              <a:gd name="connsiteY1" fmla="*/ 1131438 h 1677538"/>
              <a:gd name="connsiteX2" fmla="*/ 1079500 w 4762500"/>
              <a:gd name="connsiteY2" fmla="*/ 534538 h 1677538"/>
              <a:gd name="connsiteX3" fmla="*/ 1587500 w 4762500"/>
              <a:gd name="connsiteY3" fmla="*/ 90038 h 1677538"/>
              <a:gd name="connsiteX4" fmla="*/ 2273300 w 4762500"/>
              <a:gd name="connsiteY4" fmla="*/ 39238 h 1677538"/>
              <a:gd name="connsiteX5" fmla="*/ 2882900 w 4762500"/>
              <a:gd name="connsiteY5" fmla="*/ 547238 h 1677538"/>
              <a:gd name="connsiteX6" fmla="*/ 3340100 w 4762500"/>
              <a:gd name="connsiteY6" fmla="*/ 1207638 h 1677538"/>
              <a:gd name="connsiteX7" fmla="*/ 3797300 w 4762500"/>
              <a:gd name="connsiteY7" fmla="*/ 1474338 h 1677538"/>
              <a:gd name="connsiteX8" fmla="*/ 4762500 w 4762500"/>
              <a:gd name="connsiteY8" fmla="*/ 1677538 h 1677538"/>
              <a:gd name="connsiteX0" fmla="*/ 0 w 4597400"/>
              <a:gd name="connsiteY0" fmla="*/ 1614038 h 1614038"/>
              <a:gd name="connsiteX1" fmla="*/ 635000 w 4597400"/>
              <a:gd name="connsiteY1" fmla="*/ 1131438 h 1614038"/>
              <a:gd name="connsiteX2" fmla="*/ 1079500 w 4597400"/>
              <a:gd name="connsiteY2" fmla="*/ 534538 h 1614038"/>
              <a:gd name="connsiteX3" fmla="*/ 1587500 w 4597400"/>
              <a:gd name="connsiteY3" fmla="*/ 90038 h 1614038"/>
              <a:gd name="connsiteX4" fmla="*/ 2273300 w 4597400"/>
              <a:gd name="connsiteY4" fmla="*/ 39238 h 1614038"/>
              <a:gd name="connsiteX5" fmla="*/ 2882900 w 4597400"/>
              <a:gd name="connsiteY5" fmla="*/ 547238 h 1614038"/>
              <a:gd name="connsiteX6" fmla="*/ 3340100 w 4597400"/>
              <a:gd name="connsiteY6" fmla="*/ 1207638 h 1614038"/>
              <a:gd name="connsiteX7" fmla="*/ 3797300 w 4597400"/>
              <a:gd name="connsiteY7" fmla="*/ 1474338 h 1614038"/>
              <a:gd name="connsiteX8" fmla="*/ 4597400 w 4597400"/>
              <a:gd name="connsiteY8" fmla="*/ 1575938 h 1614038"/>
              <a:gd name="connsiteX0" fmla="*/ 0 w 4597400"/>
              <a:gd name="connsiteY0" fmla="*/ 1604798 h 1604798"/>
              <a:gd name="connsiteX1" fmla="*/ 635000 w 4597400"/>
              <a:gd name="connsiteY1" fmla="*/ 1122198 h 1604798"/>
              <a:gd name="connsiteX2" fmla="*/ 1079500 w 4597400"/>
              <a:gd name="connsiteY2" fmla="*/ 525298 h 1604798"/>
              <a:gd name="connsiteX3" fmla="*/ 1587500 w 4597400"/>
              <a:gd name="connsiteY3" fmla="*/ 80798 h 1604798"/>
              <a:gd name="connsiteX4" fmla="*/ 2414517 w 4597400"/>
              <a:gd name="connsiteY4" fmla="*/ 42698 h 1604798"/>
              <a:gd name="connsiteX5" fmla="*/ 2882900 w 4597400"/>
              <a:gd name="connsiteY5" fmla="*/ 537998 h 1604798"/>
              <a:gd name="connsiteX6" fmla="*/ 3340100 w 4597400"/>
              <a:gd name="connsiteY6" fmla="*/ 1198398 h 1604798"/>
              <a:gd name="connsiteX7" fmla="*/ 3797300 w 4597400"/>
              <a:gd name="connsiteY7" fmla="*/ 1465098 h 1604798"/>
              <a:gd name="connsiteX8" fmla="*/ 4597400 w 4597400"/>
              <a:gd name="connsiteY8" fmla="*/ 1566698 h 1604798"/>
              <a:gd name="connsiteX0" fmla="*/ 0 w 4597400"/>
              <a:gd name="connsiteY0" fmla="*/ 1606641 h 1606641"/>
              <a:gd name="connsiteX1" fmla="*/ 635000 w 4597400"/>
              <a:gd name="connsiteY1" fmla="*/ 1124041 h 1606641"/>
              <a:gd name="connsiteX2" fmla="*/ 1079500 w 4597400"/>
              <a:gd name="connsiteY2" fmla="*/ 527141 h 1606641"/>
              <a:gd name="connsiteX3" fmla="*/ 1587500 w 4597400"/>
              <a:gd name="connsiteY3" fmla="*/ 82641 h 1606641"/>
              <a:gd name="connsiteX4" fmla="*/ 2414517 w 4597400"/>
              <a:gd name="connsiteY4" fmla="*/ 44541 h 1606641"/>
              <a:gd name="connsiteX5" fmla="*/ 2961354 w 4597400"/>
              <a:gd name="connsiteY5" fmla="*/ 565241 h 1606641"/>
              <a:gd name="connsiteX6" fmla="*/ 3340100 w 4597400"/>
              <a:gd name="connsiteY6" fmla="*/ 1200241 h 1606641"/>
              <a:gd name="connsiteX7" fmla="*/ 3797300 w 4597400"/>
              <a:gd name="connsiteY7" fmla="*/ 1466941 h 1606641"/>
              <a:gd name="connsiteX8" fmla="*/ 4597400 w 4597400"/>
              <a:gd name="connsiteY8" fmla="*/ 1568541 h 1606641"/>
              <a:gd name="connsiteX0" fmla="*/ 0 w 4597400"/>
              <a:gd name="connsiteY0" fmla="*/ 1606641 h 1606641"/>
              <a:gd name="connsiteX1" fmla="*/ 635000 w 4597400"/>
              <a:gd name="connsiteY1" fmla="*/ 1124041 h 1606641"/>
              <a:gd name="connsiteX2" fmla="*/ 1079500 w 4597400"/>
              <a:gd name="connsiteY2" fmla="*/ 527141 h 1606641"/>
              <a:gd name="connsiteX3" fmla="*/ 1587500 w 4597400"/>
              <a:gd name="connsiteY3" fmla="*/ 82641 h 1606641"/>
              <a:gd name="connsiteX4" fmla="*/ 2414517 w 4597400"/>
              <a:gd name="connsiteY4" fmla="*/ 44541 h 1606641"/>
              <a:gd name="connsiteX5" fmla="*/ 2961354 w 4597400"/>
              <a:gd name="connsiteY5" fmla="*/ 565241 h 1606641"/>
              <a:gd name="connsiteX6" fmla="*/ 3371481 w 4597400"/>
              <a:gd name="connsiteY6" fmla="*/ 1200241 h 1606641"/>
              <a:gd name="connsiteX7" fmla="*/ 3797300 w 4597400"/>
              <a:gd name="connsiteY7" fmla="*/ 1466941 h 1606641"/>
              <a:gd name="connsiteX8" fmla="*/ 4597400 w 4597400"/>
              <a:gd name="connsiteY8" fmla="*/ 1568541 h 1606641"/>
              <a:gd name="connsiteX0" fmla="*/ 0 w 4613091"/>
              <a:gd name="connsiteY0" fmla="*/ 1606641 h 1606641"/>
              <a:gd name="connsiteX1" fmla="*/ 635000 w 4613091"/>
              <a:gd name="connsiteY1" fmla="*/ 1124041 h 1606641"/>
              <a:gd name="connsiteX2" fmla="*/ 1079500 w 4613091"/>
              <a:gd name="connsiteY2" fmla="*/ 527141 h 1606641"/>
              <a:gd name="connsiteX3" fmla="*/ 1587500 w 4613091"/>
              <a:gd name="connsiteY3" fmla="*/ 82641 h 1606641"/>
              <a:gd name="connsiteX4" fmla="*/ 2414517 w 4613091"/>
              <a:gd name="connsiteY4" fmla="*/ 44541 h 1606641"/>
              <a:gd name="connsiteX5" fmla="*/ 2961354 w 4613091"/>
              <a:gd name="connsiteY5" fmla="*/ 565241 h 1606641"/>
              <a:gd name="connsiteX6" fmla="*/ 3371481 w 4613091"/>
              <a:gd name="connsiteY6" fmla="*/ 1200241 h 1606641"/>
              <a:gd name="connsiteX7" fmla="*/ 3797300 w 4613091"/>
              <a:gd name="connsiteY7" fmla="*/ 1466941 h 1606641"/>
              <a:gd name="connsiteX8" fmla="*/ 4613091 w 4613091"/>
              <a:gd name="connsiteY8" fmla="*/ 1581241 h 1606641"/>
              <a:gd name="connsiteX0" fmla="*/ 0 w 4613091"/>
              <a:gd name="connsiteY0" fmla="*/ 1586028 h 1586028"/>
              <a:gd name="connsiteX1" fmla="*/ 635000 w 4613091"/>
              <a:gd name="connsiteY1" fmla="*/ 1103428 h 1586028"/>
              <a:gd name="connsiteX2" fmla="*/ 1079500 w 4613091"/>
              <a:gd name="connsiteY2" fmla="*/ 506528 h 1586028"/>
              <a:gd name="connsiteX3" fmla="*/ 1587500 w 4613091"/>
              <a:gd name="connsiteY3" fmla="*/ 62028 h 1586028"/>
              <a:gd name="connsiteX4" fmla="*/ 2508202 w 4613091"/>
              <a:gd name="connsiteY4" fmla="*/ 55151 h 1586028"/>
              <a:gd name="connsiteX5" fmla="*/ 2961354 w 4613091"/>
              <a:gd name="connsiteY5" fmla="*/ 544628 h 1586028"/>
              <a:gd name="connsiteX6" fmla="*/ 3371481 w 4613091"/>
              <a:gd name="connsiteY6" fmla="*/ 1179628 h 1586028"/>
              <a:gd name="connsiteX7" fmla="*/ 3797300 w 4613091"/>
              <a:gd name="connsiteY7" fmla="*/ 1446328 h 1586028"/>
              <a:gd name="connsiteX8" fmla="*/ 4613091 w 4613091"/>
              <a:gd name="connsiteY8" fmla="*/ 1560628 h 1586028"/>
              <a:gd name="connsiteX0" fmla="*/ 0 w 4613091"/>
              <a:gd name="connsiteY0" fmla="*/ 1577383 h 1577383"/>
              <a:gd name="connsiteX1" fmla="*/ 635000 w 4613091"/>
              <a:gd name="connsiteY1" fmla="*/ 1094783 h 1577383"/>
              <a:gd name="connsiteX2" fmla="*/ 1079500 w 4613091"/>
              <a:gd name="connsiteY2" fmla="*/ 497883 h 1577383"/>
              <a:gd name="connsiteX3" fmla="*/ 1642609 w 4613091"/>
              <a:gd name="connsiteY3" fmla="*/ 71225 h 1577383"/>
              <a:gd name="connsiteX4" fmla="*/ 2508202 w 4613091"/>
              <a:gd name="connsiteY4" fmla="*/ 46506 h 1577383"/>
              <a:gd name="connsiteX5" fmla="*/ 2961354 w 4613091"/>
              <a:gd name="connsiteY5" fmla="*/ 535983 h 1577383"/>
              <a:gd name="connsiteX6" fmla="*/ 3371481 w 4613091"/>
              <a:gd name="connsiteY6" fmla="*/ 1170983 h 1577383"/>
              <a:gd name="connsiteX7" fmla="*/ 3797300 w 4613091"/>
              <a:gd name="connsiteY7" fmla="*/ 1437683 h 1577383"/>
              <a:gd name="connsiteX8" fmla="*/ 4613091 w 4613091"/>
              <a:gd name="connsiteY8" fmla="*/ 1551983 h 1577383"/>
              <a:gd name="connsiteX0" fmla="*/ 0 w 4613091"/>
              <a:gd name="connsiteY0" fmla="*/ 1571523 h 1571523"/>
              <a:gd name="connsiteX1" fmla="*/ 635000 w 4613091"/>
              <a:gd name="connsiteY1" fmla="*/ 1088923 h 1571523"/>
              <a:gd name="connsiteX2" fmla="*/ 1079500 w 4613091"/>
              <a:gd name="connsiteY2" fmla="*/ 492023 h 1571523"/>
              <a:gd name="connsiteX3" fmla="*/ 1642609 w 4613091"/>
              <a:gd name="connsiteY3" fmla="*/ 65365 h 1571523"/>
              <a:gd name="connsiteX4" fmla="*/ 2469625 w 4613091"/>
              <a:gd name="connsiteY4" fmla="*/ 49567 h 1571523"/>
              <a:gd name="connsiteX5" fmla="*/ 2961354 w 4613091"/>
              <a:gd name="connsiteY5" fmla="*/ 530123 h 1571523"/>
              <a:gd name="connsiteX6" fmla="*/ 3371481 w 4613091"/>
              <a:gd name="connsiteY6" fmla="*/ 1165123 h 1571523"/>
              <a:gd name="connsiteX7" fmla="*/ 3797300 w 4613091"/>
              <a:gd name="connsiteY7" fmla="*/ 1431823 h 1571523"/>
              <a:gd name="connsiteX8" fmla="*/ 4613091 w 4613091"/>
              <a:gd name="connsiteY8" fmla="*/ 1546123 h 1571523"/>
              <a:gd name="connsiteX0" fmla="*/ 0 w 4613091"/>
              <a:gd name="connsiteY0" fmla="*/ 1577094 h 1577094"/>
              <a:gd name="connsiteX1" fmla="*/ 635000 w 4613091"/>
              <a:gd name="connsiteY1" fmla="*/ 1094494 h 1577094"/>
              <a:gd name="connsiteX2" fmla="*/ 1079500 w 4613091"/>
              <a:gd name="connsiteY2" fmla="*/ 497594 h 1577094"/>
              <a:gd name="connsiteX3" fmla="*/ 1642609 w 4613091"/>
              <a:gd name="connsiteY3" fmla="*/ 70936 h 1577094"/>
              <a:gd name="connsiteX4" fmla="*/ 2469625 w 4613091"/>
              <a:gd name="connsiteY4" fmla="*/ 55138 h 1577094"/>
              <a:gd name="connsiteX5" fmla="*/ 2961354 w 4613091"/>
              <a:gd name="connsiteY5" fmla="*/ 535694 h 1577094"/>
              <a:gd name="connsiteX6" fmla="*/ 3371481 w 4613091"/>
              <a:gd name="connsiteY6" fmla="*/ 1170694 h 1577094"/>
              <a:gd name="connsiteX7" fmla="*/ 3797300 w 4613091"/>
              <a:gd name="connsiteY7" fmla="*/ 1437394 h 1577094"/>
              <a:gd name="connsiteX8" fmla="*/ 4613091 w 4613091"/>
              <a:gd name="connsiteY8" fmla="*/ 1551694 h 1577094"/>
              <a:gd name="connsiteX0" fmla="*/ 0 w 4613091"/>
              <a:gd name="connsiteY0" fmla="*/ 1560722 h 1560722"/>
              <a:gd name="connsiteX1" fmla="*/ 635000 w 4613091"/>
              <a:gd name="connsiteY1" fmla="*/ 1078122 h 1560722"/>
              <a:gd name="connsiteX2" fmla="*/ 1079500 w 4613091"/>
              <a:gd name="connsiteY2" fmla="*/ 481222 h 1560722"/>
              <a:gd name="connsiteX3" fmla="*/ 1642609 w 4613091"/>
              <a:gd name="connsiteY3" fmla="*/ 54564 h 1560722"/>
              <a:gd name="connsiteX4" fmla="*/ 2469625 w 4613091"/>
              <a:gd name="connsiteY4" fmla="*/ 65529 h 1560722"/>
              <a:gd name="connsiteX5" fmla="*/ 2961354 w 4613091"/>
              <a:gd name="connsiteY5" fmla="*/ 519322 h 1560722"/>
              <a:gd name="connsiteX6" fmla="*/ 3371481 w 4613091"/>
              <a:gd name="connsiteY6" fmla="*/ 1154322 h 1560722"/>
              <a:gd name="connsiteX7" fmla="*/ 3797300 w 4613091"/>
              <a:gd name="connsiteY7" fmla="*/ 1421022 h 1560722"/>
              <a:gd name="connsiteX8" fmla="*/ 4613091 w 4613091"/>
              <a:gd name="connsiteY8" fmla="*/ 1535322 h 1560722"/>
              <a:gd name="connsiteX0" fmla="*/ 0 w 4613091"/>
              <a:gd name="connsiteY0" fmla="*/ 1547141 h 1547141"/>
              <a:gd name="connsiteX1" fmla="*/ 635000 w 4613091"/>
              <a:gd name="connsiteY1" fmla="*/ 1064541 h 1547141"/>
              <a:gd name="connsiteX2" fmla="*/ 1079500 w 4613091"/>
              <a:gd name="connsiteY2" fmla="*/ 467641 h 1547141"/>
              <a:gd name="connsiteX3" fmla="*/ 1642609 w 4613091"/>
              <a:gd name="connsiteY3" fmla="*/ 40983 h 1547141"/>
              <a:gd name="connsiteX4" fmla="*/ 2524734 w 4613091"/>
              <a:gd name="connsiteY4" fmla="*/ 78711 h 1547141"/>
              <a:gd name="connsiteX5" fmla="*/ 2961354 w 4613091"/>
              <a:gd name="connsiteY5" fmla="*/ 505741 h 1547141"/>
              <a:gd name="connsiteX6" fmla="*/ 3371481 w 4613091"/>
              <a:gd name="connsiteY6" fmla="*/ 1140741 h 1547141"/>
              <a:gd name="connsiteX7" fmla="*/ 3797300 w 4613091"/>
              <a:gd name="connsiteY7" fmla="*/ 1407441 h 1547141"/>
              <a:gd name="connsiteX8" fmla="*/ 4613091 w 4613091"/>
              <a:gd name="connsiteY8" fmla="*/ 1521741 h 1547141"/>
              <a:gd name="connsiteX0" fmla="*/ 0 w 4613091"/>
              <a:gd name="connsiteY0" fmla="*/ 1525725 h 1525725"/>
              <a:gd name="connsiteX1" fmla="*/ 635000 w 4613091"/>
              <a:gd name="connsiteY1" fmla="*/ 1043125 h 1525725"/>
              <a:gd name="connsiteX2" fmla="*/ 1079500 w 4613091"/>
              <a:gd name="connsiteY2" fmla="*/ 446225 h 1525725"/>
              <a:gd name="connsiteX3" fmla="*/ 1642609 w 4613091"/>
              <a:gd name="connsiteY3" fmla="*/ 46329 h 1525725"/>
              <a:gd name="connsiteX4" fmla="*/ 2524734 w 4613091"/>
              <a:gd name="connsiteY4" fmla="*/ 57295 h 1525725"/>
              <a:gd name="connsiteX5" fmla="*/ 2961354 w 4613091"/>
              <a:gd name="connsiteY5" fmla="*/ 484325 h 1525725"/>
              <a:gd name="connsiteX6" fmla="*/ 3371481 w 4613091"/>
              <a:gd name="connsiteY6" fmla="*/ 1119325 h 1525725"/>
              <a:gd name="connsiteX7" fmla="*/ 3797300 w 4613091"/>
              <a:gd name="connsiteY7" fmla="*/ 1386025 h 1525725"/>
              <a:gd name="connsiteX8" fmla="*/ 4613091 w 4613091"/>
              <a:gd name="connsiteY8" fmla="*/ 1500325 h 1525725"/>
              <a:gd name="connsiteX0" fmla="*/ 0 w 4613091"/>
              <a:gd name="connsiteY0" fmla="*/ 1521200 h 1521200"/>
              <a:gd name="connsiteX1" fmla="*/ 635000 w 4613091"/>
              <a:gd name="connsiteY1" fmla="*/ 1038600 h 1521200"/>
              <a:gd name="connsiteX2" fmla="*/ 1079500 w 4613091"/>
              <a:gd name="connsiteY2" fmla="*/ 441700 h 1521200"/>
              <a:gd name="connsiteX3" fmla="*/ 1642609 w 4613091"/>
              <a:gd name="connsiteY3" fmla="*/ 41804 h 1521200"/>
              <a:gd name="connsiteX4" fmla="*/ 2579843 w 4613091"/>
              <a:gd name="connsiteY4" fmla="*/ 61691 h 1521200"/>
              <a:gd name="connsiteX5" fmla="*/ 2961354 w 4613091"/>
              <a:gd name="connsiteY5" fmla="*/ 479800 h 1521200"/>
              <a:gd name="connsiteX6" fmla="*/ 3371481 w 4613091"/>
              <a:gd name="connsiteY6" fmla="*/ 1114800 h 1521200"/>
              <a:gd name="connsiteX7" fmla="*/ 3797300 w 4613091"/>
              <a:gd name="connsiteY7" fmla="*/ 1381500 h 1521200"/>
              <a:gd name="connsiteX8" fmla="*/ 4613091 w 4613091"/>
              <a:gd name="connsiteY8" fmla="*/ 1495800 h 1521200"/>
              <a:gd name="connsiteX0" fmla="*/ 0 w 4613091"/>
              <a:gd name="connsiteY0" fmla="*/ 1523272 h 1523272"/>
              <a:gd name="connsiteX1" fmla="*/ 635000 w 4613091"/>
              <a:gd name="connsiteY1" fmla="*/ 1040672 h 1523272"/>
              <a:gd name="connsiteX2" fmla="*/ 1079500 w 4613091"/>
              <a:gd name="connsiteY2" fmla="*/ 443772 h 1523272"/>
              <a:gd name="connsiteX3" fmla="*/ 1642609 w 4613091"/>
              <a:gd name="connsiteY3" fmla="*/ 43876 h 1523272"/>
              <a:gd name="connsiteX4" fmla="*/ 2169156 w 4613091"/>
              <a:gd name="connsiteY4" fmla="*/ 12593 h 1523272"/>
              <a:gd name="connsiteX5" fmla="*/ 2579843 w 4613091"/>
              <a:gd name="connsiteY5" fmla="*/ 63763 h 1523272"/>
              <a:gd name="connsiteX6" fmla="*/ 2961354 w 4613091"/>
              <a:gd name="connsiteY6" fmla="*/ 481872 h 1523272"/>
              <a:gd name="connsiteX7" fmla="*/ 3371481 w 4613091"/>
              <a:gd name="connsiteY7" fmla="*/ 1116872 h 1523272"/>
              <a:gd name="connsiteX8" fmla="*/ 3797300 w 4613091"/>
              <a:gd name="connsiteY8" fmla="*/ 1383572 h 1523272"/>
              <a:gd name="connsiteX9" fmla="*/ 4613091 w 4613091"/>
              <a:gd name="connsiteY9" fmla="*/ 1497872 h 1523272"/>
              <a:gd name="connsiteX0" fmla="*/ 0 w 4613091"/>
              <a:gd name="connsiteY0" fmla="*/ 1564830 h 1564830"/>
              <a:gd name="connsiteX1" fmla="*/ 635000 w 4613091"/>
              <a:gd name="connsiteY1" fmla="*/ 1082230 h 1564830"/>
              <a:gd name="connsiteX2" fmla="*/ 1079500 w 4613091"/>
              <a:gd name="connsiteY2" fmla="*/ 485330 h 1564830"/>
              <a:gd name="connsiteX3" fmla="*/ 1642609 w 4613091"/>
              <a:gd name="connsiteY3" fmla="*/ 85434 h 1564830"/>
              <a:gd name="connsiteX4" fmla="*/ 2169156 w 4613091"/>
              <a:gd name="connsiteY4" fmla="*/ 625 h 1564830"/>
              <a:gd name="connsiteX5" fmla="*/ 2579843 w 4613091"/>
              <a:gd name="connsiteY5" fmla="*/ 105321 h 1564830"/>
              <a:gd name="connsiteX6" fmla="*/ 2961354 w 4613091"/>
              <a:gd name="connsiteY6" fmla="*/ 523430 h 1564830"/>
              <a:gd name="connsiteX7" fmla="*/ 3371481 w 4613091"/>
              <a:gd name="connsiteY7" fmla="*/ 1158430 h 1564830"/>
              <a:gd name="connsiteX8" fmla="*/ 3797300 w 4613091"/>
              <a:gd name="connsiteY8" fmla="*/ 1425130 h 1564830"/>
              <a:gd name="connsiteX9" fmla="*/ 4613091 w 4613091"/>
              <a:gd name="connsiteY9" fmla="*/ 1539430 h 1564830"/>
              <a:gd name="connsiteX0" fmla="*/ 0 w 4613091"/>
              <a:gd name="connsiteY0" fmla="*/ 1577947 h 1577947"/>
              <a:gd name="connsiteX1" fmla="*/ 635000 w 4613091"/>
              <a:gd name="connsiteY1" fmla="*/ 1095347 h 1577947"/>
              <a:gd name="connsiteX2" fmla="*/ 1079500 w 4613091"/>
              <a:gd name="connsiteY2" fmla="*/ 498447 h 1577947"/>
              <a:gd name="connsiteX3" fmla="*/ 1642609 w 4613091"/>
              <a:gd name="connsiteY3" fmla="*/ 98551 h 1577947"/>
              <a:gd name="connsiteX4" fmla="*/ 2180178 w 4613091"/>
              <a:gd name="connsiteY4" fmla="*/ 360 h 1577947"/>
              <a:gd name="connsiteX5" fmla="*/ 2579843 w 4613091"/>
              <a:gd name="connsiteY5" fmla="*/ 118438 h 1577947"/>
              <a:gd name="connsiteX6" fmla="*/ 2961354 w 4613091"/>
              <a:gd name="connsiteY6" fmla="*/ 536547 h 1577947"/>
              <a:gd name="connsiteX7" fmla="*/ 3371481 w 4613091"/>
              <a:gd name="connsiteY7" fmla="*/ 1171547 h 1577947"/>
              <a:gd name="connsiteX8" fmla="*/ 3797300 w 4613091"/>
              <a:gd name="connsiteY8" fmla="*/ 1438247 h 1577947"/>
              <a:gd name="connsiteX9" fmla="*/ 4613091 w 4613091"/>
              <a:gd name="connsiteY9" fmla="*/ 1552547 h 1577947"/>
              <a:gd name="connsiteX0" fmla="*/ 0 w 4613091"/>
              <a:gd name="connsiteY0" fmla="*/ 1577947 h 1577947"/>
              <a:gd name="connsiteX1" fmla="*/ 635000 w 4613091"/>
              <a:gd name="connsiteY1" fmla="*/ 1095347 h 1577947"/>
              <a:gd name="connsiteX2" fmla="*/ 1079500 w 4613091"/>
              <a:gd name="connsiteY2" fmla="*/ 498447 h 1577947"/>
              <a:gd name="connsiteX3" fmla="*/ 1642609 w 4613091"/>
              <a:gd name="connsiteY3" fmla="*/ 98551 h 1577947"/>
              <a:gd name="connsiteX4" fmla="*/ 2180178 w 4613091"/>
              <a:gd name="connsiteY4" fmla="*/ 360 h 1577947"/>
              <a:gd name="connsiteX5" fmla="*/ 2579843 w 4613091"/>
              <a:gd name="connsiteY5" fmla="*/ 145201 h 1577947"/>
              <a:gd name="connsiteX6" fmla="*/ 2961354 w 4613091"/>
              <a:gd name="connsiteY6" fmla="*/ 536547 h 1577947"/>
              <a:gd name="connsiteX7" fmla="*/ 3371481 w 4613091"/>
              <a:gd name="connsiteY7" fmla="*/ 1171547 h 1577947"/>
              <a:gd name="connsiteX8" fmla="*/ 3797300 w 4613091"/>
              <a:gd name="connsiteY8" fmla="*/ 1438247 h 1577947"/>
              <a:gd name="connsiteX9" fmla="*/ 4613091 w 4613091"/>
              <a:gd name="connsiteY9" fmla="*/ 1552547 h 1577947"/>
              <a:gd name="connsiteX0" fmla="*/ 0 w 4613091"/>
              <a:gd name="connsiteY0" fmla="*/ 1577947 h 1577947"/>
              <a:gd name="connsiteX1" fmla="*/ 635000 w 4613091"/>
              <a:gd name="connsiteY1" fmla="*/ 1095347 h 1577947"/>
              <a:gd name="connsiteX2" fmla="*/ 1079500 w 4613091"/>
              <a:gd name="connsiteY2" fmla="*/ 498447 h 1577947"/>
              <a:gd name="connsiteX3" fmla="*/ 1642609 w 4613091"/>
              <a:gd name="connsiteY3" fmla="*/ 98551 h 1577947"/>
              <a:gd name="connsiteX4" fmla="*/ 2180178 w 4613091"/>
              <a:gd name="connsiteY4" fmla="*/ 360 h 1577947"/>
              <a:gd name="connsiteX5" fmla="*/ 2585353 w 4613091"/>
              <a:gd name="connsiteY5" fmla="*/ 136280 h 1577947"/>
              <a:gd name="connsiteX6" fmla="*/ 2961354 w 4613091"/>
              <a:gd name="connsiteY6" fmla="*/ 536547 h 1577947"/>
              <a:gd name="connsiteX7" fmla="*/ 3371481 w 4613091"/>
              <a:gd name="connsiteY7" fmla="*/ 1171547 h 1577947"/>
              <a:gd name="connsiteX8" fmla="*/ 3797300 w 4613091"/>
              <a:gd name="connsiteY8" fmla="*/ 1438247 h 1577947"/>
              <a:gd name="connsiteX9" fmla="*/ 4613091 w 4613091"/>
              <a:gd name="connsiteY9" fmla="*/ 1552547 h 1577947"/>
              <a:gd name="connsiteX0" fmla="*/ 0 w 4613091"/>
              <a:gd name="connsiteY0" fmla="*/ 1577947 h 1577947"/>
              <a:gd name="connsiteX1" fmla="*/ 635000 w 4613091"/>
              <a:gd name="connsiteY1" fmla="*/ 1095347 h 1577947"/>
              <a:gd name="connsiteX2" fmla="*/ 1079500 w 4613091"/>
              <a:gd name="connsiteY2" fmla="*/ 498447 h 1577947"/>
              <a:gd name="connsiteX3" fmla="*/ 1642609 w 4613091"/>
              <a:gd name="connsiteY3" fmla="*/ 98551 h 1577947"/>
              <a:gd name="connsiteX4" fmla="*/ 2180178 w 4613091"/>
              <a:gd name="connsiteY4" fmla="*/ 360 h 1577947"/>
              <a:gd name="connsiteX5" fmla="*/ 2585353 w 4613091"/>
              <a:gd name="connsiteY5" fmla="*/ 136280 h 1577947"/>
              <a:gd name="connsiteX6" fmla="*/ 2972376 w 4613091"/>
              <a:gd name="connsiteY6" fmla="*/ 541008 h 1577947"/>
              <a:gd name="connsiteX7" fmla="*/ 3371481 w 4613091"/>
              <a:gd name="connsiteY7" fmla="*/ 1171547 h 1577947"/>
              <a:gd name="connsiteX8" fmla="*/ 3797300 w 4613091"/>
              <a:gd name="connsiteY8" fmla="*/ 1438247 h 1577947"/>
              <a:gd name="connsiteX9" fmla="*/ 4613091 w 4613091"/>
              <a:gd name="connsiteY9" fmla="*/ 1552547 h 1577947"/>
              <a:gd name="connsiteX0" fmla="*/ 0 w 4624113"/>
              <a:gd name="connsiteY0" fmla="*/ 1577947 h 1577947"/>
              <a:gd name="connsiteX1" fmla="*/ 635000 w 4624113"/>
              <a:gd name="connsiteY1" fmla="*/ 1095347 h 1577947"/>
              <a:gd name="connsiteX2" fmla="*/ 1079500 w 4624113"/>
              <a:gd name="connsiteY2" fmla="*/ 498447 h 1577947"/>
              <a:gd name="connsiteX3" fmla="*/ 1642609 w 4624113"/>
              <a:gd name="connsiteY3" fmla="*/ 98551 h 1577947"/>
              <a:gd name="connsiteX4" fmla="*/ 2180178 w 4624113"/>
              <a:gd name="connsiteY4" fmla="*/ 360 h 1577947"/>
              <a:gd name="connsiteX5" fmla="*/ 2585353 w 4624113"/>
              <a:gd name="connsiteY5" fmla="*/ 136280 h 1577947"/>
              <a:gd name="connsiteX6" fmla="*/ 2972376 w 4624113"/>
              <a:gd name="connsiteY6" fmla="*/ 541008 h 1577947"/>
              <a:gd name="connsiteX7" fmla="*/ 3371481 w 4624113"/>
              <a:gd name="connsiteY7" fmla="*/ 1171547 h 1577947"/>
              <a:gd name="connsiteX8" fmla="*/ 3797300 w 4624113"/>
              <a:gd name="connsiteY8" fmla="*/ 1438247 h 1577947"/>
              <a:gd name="connsiteX9" fmla="*/ 4624113 w 4624113"/>
              <a:gd name="connsiteY9" fmla="*/ 1565929 h 1577947"/>
              <a:gd name="connsiteX0" fmla="*/ 0 w 4624113"/>
              <a:gd name="connsiteY0" fmla="*/ 1578105 h 1578105"/>
              <a:gd name="connsiteX1" fmla="*/ 635000 w 4624113"/>
              <a:gd name="connsiteY1" fmla="*/ 1095505 h 1578105"/>
              <a:gd name="connsiteX2" fmla="*/ 1057458 w 4624113"/>
              <a:gd name="connsiteY2" fmla="*/ 547671 h 1578105"/>
              <a:gd name="connsiteX3" fmla="*/ 1642609 w 4624113"/>
              <a:gd name="connsiteY3" fmla="*/ 98709 h 1578105"/>
              <a:gd name="connsiteX4" fmla="*/ 2180178 w 4624113"/>
              <a:gd name="connsiteY4" fmla="*/ 518 h 1578105"/>
              <a:gd name="connsiteX5" fmla="*/ 2585353 w 4624113"/>
              <a:gd name="connsiteY5" fmla="*/ 136438 h 1578105"/>
              <a:gd name="connsiteX6" fmla="*/ 2972376 w 4624113"/>
              <a:gd name="connsiteY6" fmla="*/ 541166 h 1578105"/>
              <a:gd name="connsiteX7" fmla="*/ 3371481 w 4624113"/>
              <a:gd name="connsiteY7" fmla="*/ 1171705 h 1578105"/>
              <a:gd name="connsiteX8" fmla="*/ 3797300 w 4624113"/>
              <a:gd name="connsiteY8" fmla="*/ 1438405 h 1578105"/>
              <a:gd name="connsiteX9" fmla="*/ 4624113 w 4624113"/>
              <a:gd name="connsiteY9" fmla="*/ 1566087 h 1578105"/>
              <a:gd name="connsiteX0" fmla="*/ 0 w 4624113"/>
              <a:gd name="connsiteY0" fmla="*/ 1578105 h 1578105"/>
              <a:gd name="connsiteX1" fmla="*/ 635000 w 4624113"/>
              <a:gd name="connsiteY1" fmla="*/ 1095505 h 1578105"/>
              <a:gd name="connsiteX2" fmla="*/ 1057458 w 4624113"/>
              <a:gd name="connsiteY2" fmla="*/ 547671 h 1578105"/>
              <a:gd name="connsiteX3" fmla="*/ 1642609 w 4624113"/>
              <a:gd name="connsiteY3" fmla="*/ 98709 h 1578105"/>
              <a:gd name="connsiteX4" fmla="*/ 2180178 w 4624113"/>
              <a:gd name="connsiteY4" fmla="*/ 518 h 1578105"/>
              <a:gd name="connsiteX5" fmla="*/ 2585353 w 4624113"/>
              <a:gd name="connsiteY5" fmla="*/ 136438 h 1578105"/>
              <a:gd name="connsiteX6" fmla="*/ 2972376 w 4624113"/>
              <a:gd name="connsiteY6" fmla="*/ 541166 h 1578105"/>
              <a:gd name="connsiteX7" fmla="*/ 3371481 w 4624113"/>
              <a:gd name="connsiteY7" fmla="*/ 1171705 h 1578105"/>
              <a:gd name="connsiteX8" fmla="*/ 3797300 w 4624113"/>
              <a:gd name="connsiteY8" fmla="*/ 1438405 h 1578105"/>
              <a:gd name="connsiteX9" fmla="*/ 4624113 w 4624113"/>
              <a:gd name="connsiteY9" fmla="*/ 1566087 h 1578105"/>
              <a:gd name="connsiteX0" fmla="*/ 0 w 4624113"/>
              <a:gd name="connsiteY0" fmla="*/ 1578187 h 1578187"/>
              <a:gd name="connsiteX1" fmla="*/ 635000 w 4624113"/>
              <a:gd name="connsiteY1" fmla="*/ 1095587 h 1578187"/>
              <a:gd name="connsiteX2" fmla="*/ 1078380 w 4624113"/>
              <a:gd name="connsiteY2" fmla="*/ 564686 h 1578187"/>
              <a:gd name="connsiteX3" fmla="*/ 1642609 w 4624113"/>
              <a:gd name="connsiteY3" fmla="*/ 98791 h 1578187"/>
              <a:gd name="connsiteX4" fmla="*/ 2180178 w 4624113"/>
              <a:gd name="connsiteY4" fmla="*/ 600 h 1578187"/>
              <a:gd name="connsiteX5" fmla="*/ 2585353 w 4624113"/>
              <a:gd name="connsiteY5" fmla="*/ 136520 h 1578187"/>
              <a:gd name="connsiteX6" fmla="*/ 2972376 w 4624113"/>
              <a:gd name="connsiteY6" fmla="*/ 541248 h 1578187"/>
              <a:gd name="connsiteX7" fmla="*/ 3371481 w 4624113"/>
              <a:gd name="connsiteY7" fmla="*/ 1171787 h 1578187"/>
              <a:gd name="connsiteX8" fmla="*/ 3797300 w 4624113"/>
              <a:gd name="connsiteY8" fmla="*/ 1438487 h 1578187"/>
              <a:gd name="connsiteX9" fmla="*/ 4624113 w 4624113"/>
              <a:gd name="connsiteY9" fmla="*/ 1566169 h 1578187"/>
              <a:gd name="connsiteX0" fmla="*/ 0 w 4624113"/>
              <a:gd name="connsiteY0" fmla="*/ 1578187 h 1578187"/>
              <a:gd name="connsiteX1" fmla="*/ 635000 w 4624113"/>
              <a:gd name="connsiteY1" fmla="*/ 1120987 h 1578187"/>
              <a:gd name="connsiteX2" fmla="*/ 1078380 w 4624113"/>
              <a:gd name="connsiteY2" fmla="*/ 564686 h 1578187"/>
              <a:gd name="connsiteX3" fmla="*/ 1642609 w 4624113"/>
              <a:gd name="connsiteY3" fmla="*/ 98791 h 1578187"/>
              <a:gd name="connsiteX4" fmla="*/ 2180178 w 4624113"/>
              <a:gd name="connsiteY4" fmla="*/ 600 h 1578187"/>
              <a:gd name="connsiteX5" fmla="*/ 2585353 w 4624113"/>
              <a:gd name="connsiteY5" fmla="*/ 136520 h 1578187"/>
              <a:gd name="connsiteX6" fmla="*/ 2972376 w 4624113"/>
              <a:gd name="connsiteY6" fmla="*/ 541248 h 1578187"/>
              <a:gd name="connsiteX7" fmla="*/ 3371481 w 4624113"/>
              <a:gd name="connsiteY7" fmla="*/ 1171787 h 1578187"/>
              <a:gd name="connsiteX8" fmla="*/ 3797300 w 4624113"/>
              <a:gd name="connsiteY8" fmla="*/ 1438487 h 1578187"/>
              <a:gd name="connsiteX9" fmla="*/ 4624113 w 4624113"/>
              <a:gd name="connsiteY9" fmla="*/ 1566169 h 1578187"/>
              <a:gd name="connsiteX0" fmla="*/ 0 w 4624113"/>
              <a:gd name="connsiteY0" fmla="*/ 1578187 h 1578187"/>
              <a:gd name="connsiteX1" fmla="*/ 635000 w 4624113"/>
              <a:gd name="connsiteY1" fmla="*/ 1120987 h 1578187"/>
              <a:gd name="connsiteX2" fmla="*/ 1078380 w 4624113"/>
              <a:gd name="connsiteY2" fmla="*/ 564686 h 1578187"/>
              <a:gd name="connsiteX3" fmla="*/ 1642609 w 4624113"/>
              <a:gd name="connsiteY3" fmla="*/ 98791 h 1578187"/>
              <a:gd name="connsiteX4" fmla="*/ 2180178 w 4624113"/>
              <a:gd name="connsiteY4" fmla="*/ 600 h 1578187"/>
              <a:gd name="connsiteX5" fmla="*/ 2585353 w 4624113"/>
              <a:gd name="connsiteY5" fmla="*/ 136520 h 1578187"/>
              <a:gd name="connsiteX6" fmla="*/ 2972376 w 4624113"/>
              <a:gd name="connsiteY6" fmla="*/ 541248 h 1578187"/>
              <a:gd name="connsiteX7" fmla="*/ 3371481 w 4624113"/>
              <a:gd name="connsiteY7" fmla="*/ 1171787 h 1578187"/>
              <a:gd name="connsiteX8" fmla="*/ 3797300 w 4624113"/>
              <a:gd name="connsiteY8" fmla="*/ 1438487 h 1578187"/>
              <a:gd name="connsiteX9" fmla="*/ 4624113 w 4624113"/>
              <a:gd name="connsiteY9" fmla="*/ 1566169 h 1578187"/>
              <a:gd name="connsiteX0" fmla="*/ 0 w 4624113"/>
              <a:gd name="connsiteY0" fmla="*/ 1578187 h 1578187"/>
              <a:gd name="connsiteX1" fmla="*/ 635000 w 4624113"/>
              <a:gd name="connsiteY1" fmla="*/ 1120987 h 1578187"/>
              <a:gd name="connsiteX2" fmla="*/ 1078380 w 4624113"/>
              <a:gd name="connsiteY2" fmla="*/ 564686 h 1578187"/>
              <a:gd name="connsiteX3" fmla="*/ 1642609 w 4624113"/>
              <a:gd name="connsiteY3" fmla="*/ 98791 h 1578187"/>
              <a:gd name="connsiteX4" fmla="*/ 2180178 w 4624113"/>
              <a:gd name="connsiteY4" fmla="*/ 600 h 1578187"/>
              <a:gd name="connsiteX5" fmla="*/ 2585353 w 4624113"/>
              <a:gd name="connsiteY5" fmla="*/ 136520 h 1578187"/>
              <a:gd name="connsiteX6" fmla="*/ 2972376 w 4624113"/>
              <a:gd name="connsiteY6" fmla="*/ 541248 h 1578187"/>
              <a:gd name="connsiteX7" fmla="*/ 3371481 w 4624113"/>
              <a:gd name="connsiteY7" fmla="*/ 1171787 h 1578187"/>
              <a:gd name="connsiteX8" fmla="*/ 3797300 w 4624113"/>
              <a:gd name="connsiteY8" fmla="*/ 1438487 h 1578187"/>
              <a:gd name="connsiteX9" fmla="*/ 4624113 w 4624113"/>
              <a:gd name="connsiteY9" fmla="*/ 1566169 h 1578187"/>
              <a:gd name="connsiteX0" fmla="*/ 0 w 4624113"/>
              <a:gd name="connsiteY0" fmla="*/ 1578071 h 1578071"/>
              <a:gd name="connsiteX1" fmla="*/ 635000 w 4624113"/>
              <a:gd name="connsiteY1" fmla="*/ 1120871 h 1578071"/>
              <a:gd name="connsiteX2" fmla="*/ 1078380 w 4624113"/>
              <a:gd name="connsiteY2" fmla="*/ 564570 h 1578071"/>
              <a:gd name="connsiteX3" fmla="*/ 1642609 w 4624113"/>
              <a:gd name="connsiteY3" fmla="*/ 98675 h 1578071"/>
              <a:gd name="connsiteX4" fmla="*/ 2180178 w 4624113"/>
              <a:gd name="connsiteY4" fmla="*/ 484 h 1578071"/>
              <a:gd name="connsiteX5" fmla="*/ 2585353 w 4624113"/>
              <a:gd name="connsiteY5" fmla="*/ 136404 h 1578071"/>
              <a:gd name="connsiteX6" fmla="*/ 2972376 w 4624113"/>
              <a:gd name="connsiteY6" fmla="*/ 541132 h 1578071"/>
              <a:gd name="connsiteX7" fmla="*/ 3371481 w 4624113"/>
              <a:gd name="connsiteY7" fmla="*/ 1171671 h 1578071"/>
              <a:gd name="connsiteX8" fmla="*/ 3797300 w 4624113"/>
              <a:gd name="connsiteY8" fmla="*/ 1438371 h 1578071"/>
              <a:gd name="connsiteX9" fmla="*/ 4624113 w 4624113"/>
              <a:gd name="connsiteY9" fmla="*/ 1566053 h 1578071"/>
              <a:gd name="connsiteX0" fmla="*/ 0 w 4624113"/>
              <a:gd name="connsiteY0" fmla="*/ 1578071 h 1578071"/>
              <a:gd name="connsiteX1" fmla="*/ 635000 w 4624113"/>
              <a:gd name="connsiteY1" fmla="*/ 1120871 h 1578071"/>
              <a:gd name="connsiteX2" fmla="*/ 1078380 w 4624113"/>
              <a:gd name="connsiteY2" fmla="*/ 564570 h 1578071"/>
              <a:gd name="connsiteX3" fmla="*/ 1642609 w 4624113"/>
              <a:gd name="connsiteY3" fmla="*/ 98675 h 1578071"/>
              <a:gd name="connsiteX4" fmla="*/ 2180178 w 4624113"/>
              <a:gd name="connsiteY4" fmla="*/ 484 h 1578071"/>
              <a:gd name="connsiteX5" fmla="*/ 2585353 w 4624113"/>
              <a:gd name="connsiteY5" fmla="*/ 136404 h 1578071"/>
              <a:gd name="connsiteX6" fmla="*/ 2972376 w 4624113"/>
              <a:gd name="connsiteY6" fmla="*/ 541132 h 1578071"/>
              <a:gd name="connsiteX7" fmla="*/ 3371481 w 4624113"/>
              <a:gd name="connsiteY7" fmla="*/ 1171671 h 1578071"/>
              <a:gd name="connsiteX8" fmla="*/ 3797300 w 4624113"/>
              <a:gd name="connsiteY8" fmla="*/ 1438371 h 1578071"/>
              <a:gd name="connsiteX9" fmla="*/ 4624113 w 4624113"/>
              <a:gd name="connsiteY9" fmla="*/ 1566053 h 1578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24113" h="1578071">
                <a:moveTo>
                  <a:pt x="0" y="1578071"/>
                </a:moveTo>
                <a:cubicBezTo>
                  <a:pt x="383116" y="1451071"/>
                  <a:pt x="470961" y="1315188"/>
                  <a:pt x="635000" y="1120871"/>
                </a:cubicBezTo>
                <a:cubicBezTo>
                  <a:pt x="799039" y="926554"/>
                  <a:pt x="915676" y="739170"/>
                  <a:pt x="1078380" y="564570"/>
                </a:cubicBezTo>
                <a:cubicBezTo>
                  <a:pt x="1241084" y="389970"/>
                  <a:pt x="1453746" y="188456"/>
                  <a:pt x="1642609" y="98675"/>
                </a:cubicBezTo>
                <a:cubicBezTo>
                  <a:pt x="1831472" y="8894"/>
                  <a:pt x="2023972" y="-2830"/>
                  <a:pt x="2180178" y="484"/>
                </a:cubicBezTo>
                <a:cubicBezTo>
                  <a:pt x="2336384" y="3798"/>
                  <a:pt x="2453320" y="46296"/>
                  <a:pt x="2585353" y="136404"/>
                </a:cubicBezTo>
                <a:cubicBezTo>
                  <a:pt x="2717386" y="226512"/>
                  <a:pt x="2841355" y="368588"/>
                  <a:pt x="2972376" y="541132"/>
                </a:cubicBezTo>
                <a:cubicBezTo>
                  <a:pt x="3103397" y="713676"/>
                  <a:pt x="3233994" y="1022131"/>
                  <a:pt x="3371481" y="1171671"/>
                </a:cubicBezTo>
                <a:cubicBezTo>
                  <a:pt x="3508968" y="1321211"/>
                  <a:pt x="3588528" y="1372641"/>
                  <a:pt x="3797300" y="1438371"/>
                </a:cubicBezTo>
                <a:cubicBezTo>
                  <a:pt x="4006072" y="1504101"/>
                  <a:pt x="4505580" y="1566053"/>
                  <a:pt x="4624113" y="1566053"/>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2917" tIns="16458" rIns="32917" bIns="16458" rtlCol="0" anchor="ctr"/>
          <a:lstStyle/>
          <a:p>
            <a:pPr algn="ctr" defTabSz="329175" fontAlgn="auto">
              <a:spcBef>
                <a:spcPts val="0"/>
              </a:spcBef>
              <a:spcAft>
                <a:spcPts val="0"/>
              </a:spcAft>
            </a:pPr>
            <a:endParaRPr lang="en-US" sz="600" b="0" dirty="0">
              <a:solidFill>
                <a:prstClr val="white"/>
              </a:solidFill>
              <a:latin typeface="Calibri"/>
            </a:endParaRPr>
          </a:p>
        </p:txBody>
      </p:sp>
      <p:sp>
        <p:nvSpPr>
          <p:cNvPr id="91" name="Freeform 90"/>
          <p:cNvSpPr/>
          <p:nvPr/>
        </p:nvSpPr>
        <p:spPr>
          <a:xfrm rot="16200000">
            <a:off x="5521042" y="1492139"/>
            <a:ext cx="313509" cy="179049"/>
          </a:xfrm>
          <a:custGeom>
            <a:avLst/>
            <a:gdLst>
              <a:gd name="connsiteX0" fmla="*/ 0 w 6604000"/>
              <a:gd name="connsiteY0" fmla="*/ 1651474 h 1893352"/>
              <a:gd name="connsiteX1" fmla="*/ 1054100 w 6604000"/>
              <a:gd name="connsiteY1" fmla="*/ 1194274 h 1893352"/>
              <a:gd name="connsiteX2" fmla="*/ 1727200 w 6604000"/>
              <a:gd name="connsiteY2" fmla="*/ 432274 h 1893352"/>
              <a:gd name="connsiteX3" fmla="*/ 2273300 w 6604000"/>
              <a:gd name="connsiteY3" fmla="*/ 25874 h 1893352"/>
              <a:gd name="connsiteX4" fmla="*/ 3365500 w 6604000"/>
              <a:gd name="connsiteY4" fmla="*/ 152874 h 1893352"/>
              <a:gd name="connsiteX5" fmla="*/ 3911600 w 6604000"/>
              <a:gd name="connsiteY5" fmla="*/ 1054574 h 1893352"/>
              <a:gd name="connsiteX6" fmla="*/ 4178300 w 6604000"/>
              <a:gd name="connsiteY6" fmla="*/ 1562574 h 1893352"/>
              <a:gd name="connsiteX7" fmla="*/ 4889500 w 6604000"/>
              <a:gd name="connsiteY7" fmla="*/ 1689574 h 1893352"/>
              <a:gd name="connsiteX8" fmla="*/ 5194300 w 6604000"/>
              <a:gd name="connsiteY8" fmla="*/ 1664174 h 1893352"/>
              <a:gd name="connsiteX9" fmla="*/ 5473700 w 6604000"/>
              <a:gd name="connsiteY9" fmla="*/ 1676874 h 1893352"/>
              <a:gd name="connsiteX10" fmla="*/ 5905500 w 6604000"/>
              <a:gd name="connsiteY10" fmla="*/ 1664174 h 1893352"/>
              <a:gd name="connsiteX11" fmla="*/ 5016500 w 6604000"/>
              <a:gd name="connsiteY11" fmla="*/ 1892774 h 1893352"/>
              <a:gd name="connsiteX12" fmla="*/ 6235700 w 6604000"/>
              <a:gd name="connsiteY12" fmla="*/ 1727674 h 1893352"/>
              <a:gd name="connsiteX13" fmla="*/ 6604000 w 6604000"/>
              <a:gd name="connsiteY13" fmla="*/ 1664174 h 1893352"/>
              <a:gd name="connsiteX0" fmla="*/ 0 w 6604000"/>
              <a:gd name="connsiteY0" fmla="*/ 1651474 h 1893352"/>
              <a:gd name="connsiteX1" fmla="*/ 1054100 w 6604000"/>
              <a:gd name="connsiteY1" fmla="*/ 1194274 h 1893352"/>
              <a:gd name="connsiteX2" fmla="*/ 1727200 w 6604000"/>
              <a:gd name="connsiteY2" fmla="*/ 432274 h 1893352"/>
              <a:gd name="connsiteX3" fmla="*/ 2273300 w 6604000"/>
              <a:gd name="connsiteY3" fmla="*/ 25874 h 1893352"/>
              <a:gd name="connsiteX4" fmla="*/ 3365500 w 6604000"/>
              <a:gd name="connsiteY4" fmla="*/ 152874 h 1893352"/>
              <a:gd name="connsiteX5" fmla="*/ 3911600 w 6604000"/>
              <a:gd name="connsiteY5" fmla="*/ 1054574 h 1893352"/>
              <a:gd name="connsiteX6" fmla="*/ 4178300 w 6604000"/>
              <a:gd name="connsiteY6" fmla="*/ 1562574 h 1893352"/>
              <a:gd name="connsiteX7" fmla="*/ 4889500 w 6604000"/>
              <a:gd name="connsiteY7" fmla="*/ 1689574 h 1893352"/>
              <a:gd name="connsiteX8" fmla="*/ 5194300 w 6604000"/>
              <a:gd name="connsiteY8" fmla="*/ 1664174 h 1893352"/>
              <a:gd name="connsiteX9" fmla="*/ 5473700 w 6604000"/>
              <a:gd name="connsiteY9" fmla="*/ 1676874 h 1893352"/>
              <a:gd name="connsiteX10" fmla="*/ 5905500 w 6604000"/>
              <a:gd name="connsiteY10" fmla="*/ 1664174 h 1893352"/>
              <a:gd name="connsiteX11" fmla="*/ 5016500 w 6604000"/>
              <a:gd name="connsiteY11" fmla="*/ 1892774 h 1893352"/>
              <a:gd name="connsiteX12" fmla="*/ 6235700 w 6604000"/>
              <a:gd name="connsiteY12" fmla="*/ 1727674 h 1893352"/>
              <a:gd name="connsiteX13" fmla="*/ 6604000 w 6604000"/>
              <a:gd name="connsiteY13" fmla="*/ 1664174 h 1893352"/>
              <a:gd name="connsiteX0" fmla="*/ 0 w 6540500"/>
              <a:gd name="connsiteY0" fmla="*/ 1651474 h 1893255"/>
              <a:gd name="connsiteX1" fmla="*/ 1054100 w 6540500"/>
              <a:gd name="connsiteY1" fmla="*/ 1194274 h 1893255"/>
              <a:gd name="connsiteX2" fmla="*/ 1727200 w 6540500"/>
              <a:gd name="connsiteY2" fmla="*/ 432274 h 1893255"/>
              <a:gd name="connsiteX3" fmla="*/ 2273300 w 6540500"/>
              <a:gd name="connsiteY3" fmla="*/ 25874 h 1893255"/>
              <a:gd name="connsiteX4" fmla="*/ 3365500 w 6540500"/>
              <a:gd name="connsiteY4" fmla="*/ 152874 h 1893255"/>
              <a:gd name="connsiteX5" fmla="*/ 3911600 w 6540500"/>
              <a:gd name="connsiteY5" fmla="*/ 1054574 h 1893255"/>
              <a:gd name="connsiteX6" fmla="*/ 4178300 w 6540500"/>
              <a:gd name="connsiteY6" fmla="*/ 1562574 h 1893255"/>
              <a:gd name="connsiteX7" fmla="*/ 4889500 w 6540500"/>
              <a:gd name="connsiteY7" fmla="*/ 1689574 h 1893255"/>
              <a:gd name="connsiteX8" fmla="*/ 5194300 w 6540500"/>
              <a:gd name="connsiteY8" fmla="*/ 1664174 h 1893255"/>
              <a:gd name="connsiteX9" fmla="*/ 5473700 w 6540500"/>
              <a:gd name="connsiteY9" fmla="*/ 1676874 h 1893255"/>
              <a:gd name="connsiteX10" fmla="*/ 5905500 w 6540500"/>
              <a:gd name="connsiteY10" fmla="*/ 1664174 h 1893255"/>
              <a:gd name="connsiteX11" fmla="*/ 5016500 w 6540500"/>
              <a:gd name="connsiteY11" fmla="*/ 1892774 h 1893255"/>
              <a:gd name="connsiteX12" fmla="*/ 6235700 w 6540500"/>
              <a:gd name="connsiteY12" fmla="*/ 1727674 h 1893255"/>
              <a:gd name="connsiteX13" fmla="*/ 6540500 w 6540500"/>
              <a:gd name="connsiteY13" fmla="*/ 1841974 h 1893255"/>
              <a:gd name="connsiteX0" fmla="*/ 0 w 6540500"/>
              <a:gd name="connsiteY0" fmla="*/ 1651474 h 1893387"/>
              <a:gd name="connsiteX1" fmla="*/ 1054100 w 6540500"/>
              <a:gd name="connsiteY1" fmla="*/ 1194274 h 1893387"/>
              <a:gd name="connsiteX2" fmla="*/ 1727200 w 6540500"/>
              <a:gd name="connsiteY2" fmla="*/ 432274 h 1893387"/>
              <a:gd name="connsiteX3" fmla="*/ 2273300 w 6540500"/>
              <a:gd name="connsiteY3" fmla="*/ 25874 h 1893387"/>
              <a:gd name="connsiteX4" fmla="*/ 3365500 w 6540500"/>
              <a:gd name="connsiteY4" fmla="*/ 152874 h 1893387"/>
              <a:gd name="connsiteX5" fmla="*/ 3911600 w 6540500"/>
              <a:gd name="connsiteY5" fmla="*/ 1054574 h 1893387"/>
              <a:gd name="connsiteX6" fmla="*/ 4178300 w 6540500"/>
              <a:gd name="connsiteY6" fmla="*/ 1562574 h 1893387"/>
              <a:gd name="connsiteX7" fmla="*/ 4889500 w 6540500"/>
              <a:gd name="connsiteY7" fmla="*/ 1689574 h 1893387"/>
              <a:gd name="connsiteX8" fmla="*/ 5194300 w 6540500"/>
              <a:gd name="connsiteY8" fmla="*/ 1664174 h 1893387"/>
              <a:gd name="connsiteX9" fmla="*/ 5473700 w 6540500"/>
              <a:gd name="connsiteY9" fmla="*/ 1676874 h 1893387"/>
              <a:gd name="connsiteX10" fmla="*/ 5905500 w 6540500"/>
              <a:gd name="connsiteY10" fmla="*/ 1664174 h 1893387"/>
              <a:gd name="connsiteX11" fmla="*/ 5016500 w 6540500"/>
              <a:gd name="connsiteY11" fmla="*/ 1892774 h 1893387"/>
              <a:gd name="connsiteX12" fmla="*/ 6235700 w 6540500"/>
              <a:gd name="connsiteY12" fmla="*/ 1727674 h 1893387"/>
              <a:gd name="connsiteX13" fmla="*/ 6540500 w 6540500"/>
              <a:gd name="connsiteY13" fmla="*/ 1841974 h 1893387"/>
              <a:gd name="connsiteX0" fmla="*/ 0 w 6540500"/>
              <a:gd name="connsiteY0" fmla="*/ 1636081 h 1877994"/>
              <a:gd name="connsiteX1" fmla="*/ 1054100 w 6540500"/>
              <a:gd name="connsiteY1" fmla="*/ 1178881 h 1877994"/>
              <a:gd name="connsiteX2" fmla="*/ 1727200 w 6540500"/>
              <a:gd name="connsiteY2" fmla="*/ 416881 h 1877994"/>
              <a:gd name="connsiteX3" fmla="*/ 2273300 w 6540500"/>
              <a:gd name="connsiteY3" fmla="*/ 10481 h 1877994"/>
              <a:gd name="connsiteX4" fmla="*/ 3276600 w 6540500"/>
              <a:gd name="connsiteY4" fmla="*/ 200981 h 1877994"/>
              <a:gd name="connsiteX5" fmla="*/ 3911600 w 6540500"/>
              <a:gd name="connsiteY5" fmla="*/ 1039181 h 1877994"/>
              <a:gd name="connsiteX6" fmla="*/ 4178300 w 6540500"/>
              <a:gd name="connsiteY6" fmla="*/ 1547181 h 1877994"/>
              <a:gd name="connsiteX7" fmla="*/ 4889500 w 6540500"/>
              <a:gd name="connsiteY7" fmla="*/ 1674181 h 1877994"/>
              <a:gd name="connsiteX8" fmla="*/ 5194300 w 6540500"/>
              <a:gd name="connsiteY8" fmla="*/ 1648781 h 1877994"/>
              <a:gd name="connsiteX9" fmla="*/ 5473700 w 6540500"/>
              <a:gd name="connsiteY9" fmla="*/ 1661481 h 1877994"/>
              <a:gd name="connsiteX10" fmla="*/ 5905500 w 6540500"/>
              <a:gd name="connsiteY10" fmla="*/ 1648781 h 1877994"/>
              <a:gd name="connsiteX11" fmla="*/ 5016500 w 6540500"/>
              <a:gd name="connsiteY11" fmla="*/ 1877381 h 1877994"/>
              <a:gd name="connsiteX12" fmla="*/ 6235700 w 6540500"/>
              <a:gd name="connsiteY12" fmla="*/ 1712281 h 1877994"/>
              <a:gd name="connsiteX13" fmla="*/ 6540500 w 6540500"/>
              <a:gd name="connsiteY13" fmla="*/ 1826581 h 1877994"/>
              <a:gd name="connsiteX0" fmla="*/ 0 w 6540500"/>
              <a:gd name="connsiteY0" fmla="*/ 1580992 h 1822905"/>
              <a:gd name="connsiteX1" fmla="*/ 1054100 w 6540500"/>
              <a:gd name="connsiteY1" fmla="*/ 1123792 h 1822905"/>
              <a:gd name="connsiteX2" fmla="*/ 1727200 w 6540500"/>
              <a:gd name="connsiteY2" fmla="*/ 361792 h 1822905"/>
              <a:gd name="connsiteX3" fmla="*/ 2298700 w 6540500"/>
              <a:gd name="connsiteY3" fmla="*/ 18892 h 1822905"/>
              <a:gd name="connsiteX4" fmla="*/ 3276600 w 6540500"/>
              <a:gd name="connsiteY4" fmla="*/ 145892 h 1822905"/>
              <a:gd name="connsiteX5" fmla="*/ 3911600 w 6540500"/>
              <a:gd name="connsiteY5" fmla="*/ 984092 h 1822905"/>
              <a:gd name="connsiteX6" fmla="*/ 4178300 w 6540500"/>
              <a:gd name="connsiteY6" fmla="*/ 1492092 h 1822905"/>
              <a:gd name="connsiteX7" fmla="*/ 4889500 w 6540500"/>
              <a:gd name="connsiteY7" fmla="*/ 1619092 h 1822905"/>
              <a:gd name="connsiteX8" fmla="*/ 5194300 w 6540500"/>
              <a:gd name="connsiteY8" fmla="*/ 1593692 h 1822905"/>
              <a:gd name="connsiteX9" fmla="*/ 5473700 w 6540500"/>
              <a:gd name="connsiteY9" fmla="*/ 1606392 h 1822905"/>
              <a:gd name="connsiteX10" fmla="*/ 5905500 w 6540500"/>
              <a:gd name="connsiteY10" fmla="*/ 1593692 h 1822905"/>
              <a:gd name="connsiteX11" fmla="*/ 5016500 w 6540500"/>
              <a:gd name="connsiteY11" fmla="*/ 1822292 h 1822905"/>
              <a:gd name="connsiteX12" fmla="*/ 6235700 w 6540500"/>
              <a:gd name="connsiteY12" fmla="*/ 1657192 h 1822905"/>
              <a:gd name="connsiteX13" fmla="*/ 6540500 w 6540500"/>
              <a:gd name="connsiteY13" fmla="*/ 1771492 h 1822905"/>
              <a:gd name="connsiteX0" fmla="*/ 0 w 6540500"/>
              <a:gd name="connsiteY0" fmla="*/ 1580992 h 1822905"/>
              <a:gd name="connsiteX1" fmla="*/ 1231900 w 6540500"/>
              <a:gd name="connsiteY1" fmla="*/ 1225392 h 1822905"/>
              <a:gd name="connsiteX2" fmla="*/ 1727200 w 6540500"/>
              <a:gd name="connsiteY2" fmla="*/ 361792 h 1822905"/>
              <a:gd name="connsiteX3" fmla="*/ 2298700 w 6540500"/>
              <a:gd name="connsiteY3" fmla="*/ 18892 h 1822905"/>
              <a:gd name="connsiteX4" fmla="*/ 3276600 w 6540500"/>
              <a:gd name="connsiteY4" fmla="*/ 145892 h 1822905"/>
              <a:gd name="connsiteX5" fmla="*/ 3911600 w 6540500"/>
              <a:gd name="connsiteY5" fmla="*/ 984092 h 1822905"/>
              <a:gd name="connsiteX6" fmla="*/ 4178300 w 6540500"/>
              <a:gd name="connsiteY6" fmla="*/ 1492092 h 1822905"/>
              <a:gd name="connsiteX7" fmla="*/ 4889500 w 6540500"/>
              <a:gd name="connsiteY7" fmla="*/ 1619092 h 1822905"/>
              <a:gd name="connsiteX8" fmla="*/ 5194300 w 6540500"/>
              <a:gd name="connsiteY8" fmla="*/ 1593692 h 1822905"/>
              <a:gd name="connsiteX9" fmla="*/ 5473700 w 6540500"/>
              <a:gd name="connsiteY9" fmla="*/ 1606392 h 1822905"/>
              <a:gd name="connsiteX10" fmla="*/ 5905500 w 6540500"/>
              <a:gd name="connsiteY10" fmla="*/ 1593692 h 1822905"/>
              <a:gd name="connsiteX11" fmla="*/ 5016500 w 6540500"/>
              <a:gd name="connsiteY11" fmla="*/ 1822292 h 1822905"/>
              <a:gd name="connsiteX12" fmla="*/ 6235700 w 6540500"/>
              <a:gd name="connsiteY12" fmla="*/ 1657192 h 1822905"/>
              <a:gd name="connsiteX13" fmla="*/ 6540500 w 6540500"/>
              <a:gd name="connsiteY13" fmla="*/ 1771492 h 1822905"/>
              <a:gd name="connsiteX0" fmla="*/ 0 w 6540500"/>
              <a:gd name="connsiteY0" fmla="*/ 1584747 h 1826660"/>
              <a:gd name="connsiteX1" fmla="*/ 1231900 w 6540500"/>
              <a:gd name="connsiteY1" fmla="*/ 1229147 h 1826660"/>
              <a:gd name="connsiteX2" fmla="*/ 1752600 w 6540500"/>
              <a:gd name="connsiteY2" fmla="*/ 416347 h 1826660"/>
              <a:gd name="connsiteX3" fmla="*/ 2298700 w 6540500"/>
              <a:gd name="connsiteY3" fmla="*/ 22647 h 1826660"/>
              <a:gd name="connsiteX4" fmla="*/ 3276600 w 6540500"/>
              <a:gd name="connsiteY4" fmla="*/ 149647 h 1826660"/>
              <a:gd name="connsiteX5" fmla="*/ 3911600 w 6540500"/>
              <a:gd name="connsiteY5" fmla="*/ 987847 h 1826660"/>
              <a:gd name="connsiteX6" fmla="*/ 4178300 w 6540500"/>
              <a:gd name="connsiteY6" fmla="*/ 1495847 h 1826660"/>
              <a:gd name="connsiteX7" fmla="*/ 4889500 w 6540500"/>
              <a:gd name="connsiteY7" fmla="*/ 1622847 h 1826660"/>
              <a:gd name="connsiteX8" fmla="*/ 5194300 w 6540500"/>
              <a:gd name="connsiteY8" fmla="*/ 1597447 h 1826660"/>
              <a:gd name="connsiteX9" fmla="*/ 5473700 w 6540500"/>
              <a:gd name="connsiteY9" fmla="*/ 1610147 h 1826660"/>
              <a:gd name="connsiteX10" fmla="*/ 5905500 w 6540500"/>
              <a:gd name="connsiteY10" fmla="*/ 1597447 h 1826660"/>
              <a:gd name="connsiteX11" fmla="*/ 5016500 w 6540500"/>
              <a:gd name="connsiteY11" fmla="*/ 1826047 h 1826660"/>
              <a:gd name="connsiteX12" fmla="*/ 6235700 w 6540500"/>
              <a:gd name="connsiteY12" fmla="*/ 1660947 h 1826660"/>
              <a:gd name="connsiteX13" fmla="*/ 6540500 w 6540500"/>
              <a:gd name="connsiteY13" fmla="*/ 1775247 h 1826660"/>
              <a:gd name="connsiteX0" fmla="*/ 0 w 6540500"/>
              <a:gd name="connsiteY0" fmla="*/ 1565068 h 1806981"/>
              <a:gd name="connsiteX1" fmla="*/ 1231900 w 6540500"/>
              <a:gd name="connsiteY1" fmla="*/ 1209468 h 1806981"/>
              <a:gd name="connsiteX2" fmla="*/ 1752600 w 6540500"/>
              <a:gd name="connsiteY2" fmla="*/ 396668 h 1806981"/>
              <a:gd name="connsiteX3" fmla="*/ 2298700 w 6540500"/>
              <a:gd name="connsiteY3" fmla="*/ 2968 h 1806981"/>
              <a:gd name="connsiteX4" fmla="*/ 2717800 w 6540500"/>
              <a:gd name="connsiteY4" fmla="*/ 256968 h 1806981"/>
              <a:gd name="connsiteX5" fmla="*/ 3911600 w 6540500"/>
              <a:gd name="connsiteY5" fmla="*/ 968168 h 1806981"/>
              <a:gd name="connsiteX6" fmla="*/ 4178300 w 6540500"/>
              <a:gd name="connsiteY6" fmla="*/ 1476168 h 1806981"/>
              <a:gd name="connsiteX7" fmla="*/ 4889500 w 6540500"/>
              <a:gd name="connsiteY7" fmla="*/ 1603168 h 1806981"/>
              <a:gd name="connsiteX8" fmla="*/ 5194300 w 6540500"/>
              <a:gd name="connsiteY8" fmla="*/ 1577768 h 1806981"/>
              <a:gd name="connsiteX9" fmla="*/ 5473700 w 6540500"/>
              <a:gd name="connsiteY9" fmla="*/ 1590468 h 1806981"/>
              <a:gd name="connsiteX10" fmla="*/ 5905500 w 6540500"/>
              <a:gd name="connsiteY10" fmla="*/ 1577768 h 1806981"/>
              <a:gd name="connsiteX11" fmla="*/ 5016500 w 6540500"/>
              <a:gd name="connsiteY11" fmla="*/ 1806368 h 1806981"/>
              <a:gd name="connsiteX12" fmla="*/ 6235700 w 6540500"/>
              <a:gd name="connsiteY12" fmla="*/ 1641268 h 1806981"/>
              <a:gd name="connsiteX13" fmla="*/ 6540500 w 6540500"/>
              <a:gd name="connsiteY13" fmla="*/ 1755568 h 1806981"/>
              <a:gd name="connsiteX0" fmla="*/ 0 w 6540500"/>
              <a:gd name="connsiteY0" fmla="*/ 1565068 h 1806981"/>
              <a:gd name="connsiteX1" fmla="*/ 1231900 w 6540500"/>
              <a:gd name="connsiteY1" fmla="*/ 1209468 h 1806981"/>
              <a:gd name="connsiteX2" fmla="*/ 1752600 w 6540500"/>
              <a:gd name="connsiteY2" fmla="*/ 396668 h 1806981"/>
              <a:gd name="connsiteX3" fmla="*/ 2298700 w 6540500"/>
              <a:gd name="connsiteY3" fmla="*/ 2968 h 1806981"/>
              <a:gd name="connsiteX4" fmla="*/ 2844800 w 6540500"/>
              <a:gd name="connsiteY4" fmla="*/ 256968 h 1806981"/>
              <a:gd name="connsiteX5" fmla="*/ 3911600 w 6540500"/>
              <a:gd name="connsiteY5" fmla="*/ 968168 h 1806981"/>
              <a:gd name="connsiteX6" fmla="*/ 4178300 w 6540500"/>
              <a:gd name="connsiteY6" fmla="*/ 1476168 h 1806981"/>
              <a:gd name="connsiteX7" fmla="*/ 4889500 w 6540500"/>
              <a:gd name="connsiteY7" fmla="*/ 1603168 h 1806981"/>
              <a:gd name="connsiteX8" fmla="*/ 5194300 w 6540500"/>
              <a:gd name="connsiteY8" fmla="*/ 1577768 h 1806981"/>
              <a:gd name="connsiteX9" fmla="*/ 5473700 w 6540500"/>
              <a:gd name="connsiteY9" fmla="*/ 1590468 h 1806981"/>
              <a:gd name="connsiteX10" fmla="*/ 5905500 w 6540500"/>
              <a:gd name="connsiteY10" fmla="*/ 1577768 h 1806981"/>
              <a:gd name="connsiteX11" fmla="*/ 5016500 w 6540500"/>
              <a:gd name="connsiteY11" fmla="*/ 1806368 h 1806981"/>
              <a:gd name="connsiteX12" fmla="*/ 6235700 w 6540500"/>
              <a:gd name="connsiteY12" fmla="*/ 1641268 h 1806981"/>
              <a:gd name="connsiteX13" fmla="*/ 6540500 w 6540500"/>
              <a:gd name="connsiteY13" fmla="*/ 1755568 h 1806981"/>
              <a:gd name="connsiteX0" fmla="*/ 0 w 6540500"/>
              <a:gd name="connsiteY0" fmla="*/ 1569309 h 1811222"/>
              <a:gd name="connsiteX1" fmla="*/ 1231900 w 6540500"/>
              <a:gd name="connsiteY1" fmla="*/ 1213709 h 1811222"/>
              <a:gd name="connsiteX2" fmla="*/ 1752600 w 6540500"/>
              <a:gd name="connsiteY2" fmla="*/ 400909 h 1811222"/>
              <a:gd name="connsiteX3" fmla="*/ 2298700 w 6540500"/>
              <a:gd name="connsiteY3" fmla="*/ 7209 h 1811222"/>
              <a:gd name="connsiteX4" fmla="*/ 2882900 w 6540500"/>
              <a:gd name="connsiteY4" fmla="*/ 210409 h 1811222"/>
              <a:gd name="connsiteX5" fmla="*/ 3911600 w 6540500"/>
              <a:gd name="connsiteY5" fmla="*/ 972409 h 1811222"/>
              <a:gd name="connsiteX6" fmla="*/ 4178300 w 6540500"/>
              <a:gd name="connsiteY6" fmla="*/ 1480409 h 1811222"/>
              <a:gd name="connsiteX7" fmla="*/ 4889500 w 6540500"/>
              <a:gd name="connsiteY7" fmla="*/ 1607409 h 1811222"/>
              <a:gd name="connsiteX8" fmla="*/ 5194300 w 6540500"/>
              <a:gd name="connsiteY8" fmla="*/ 1582009 h 1811222"/>
              <a:gd name="connsiteX9" fmla="*/ 5473700 w 6540500"/>
              <a:gd name="connsiteY9" fmla="*/ 1594709 h 1811222"/>
              <a:gd name="connsiteX10" fmla="*/ 5905500 w 6540500"/>
              <a:gd name="connsiteY10" fmla="*/ 1582009 h 1811222"/>
              <a:gd name="connsiteX11" fmla="*/ 5016500 w 6540500"/>
              <a:gd name="connsiteY11" fmla="*/ 1810609 h 1811222"/>
              <a:gd name="connsiteX12" fmla="*/ 6235700 w 6540500"/>
              <a:gd name="connsiteY12" fmla="*/ 1645509 h 1811222"/>
              <a:gd name="connsiteX13" fmla="*/ 6540500 w 6540500"/>
              <a:gd name="connsiteY13" fmla="*/ 1759809 h 1811222"/>
              <a:gd name="connsiteX0" fmla="*/ 0 w 6540500"/>
              <a:gd name="connsiteY0" fmla="*/ 1566755 h 1808668"/>
              <a:gd name="connsiteX1" fmla="*/ 1231900 w 6540500"/>
              <a:gd name="connsiteY1" fmla="*/ 1211155 h 1808668"/>
              <a:gd name="connsiteX2" fmla="*/ 1752600 w 6540500"/>
              <a:gd name="connsiteY2" fmla="*/ 398355 h 1808668"/>
              <a:gd name="connsiteX3" fmla="*/ 2298700 w 6540500"/>
              <a:gd name="connsiteY3" fmla="*/ 4655 h 1808668"/>
              <a:gd name="connsiteX4" fmla="*/ 2882900 w 6540500"/>
              <a:gd name="connsiteY4" fmla="*/ 207855 h 1808668"/>
              <a:gd name="connsiteX5" fmla="*/ 3911600 w 6540500"/>
              <a:gd name="connsiteY5" fmla="*/ 969855 h 1808668"/>
              <a:gd name="connsiteX6" fmla="*/ 4178300 w 6540500"/>
              <a:gd name="connsiteY6" fmla="*/ 1477855 h 1808668"/>
              <a:gd name="connsiteX7" fmla="*/ 4889500 w 6540500"/>
              <a:gd name="connsiteY7" fmla="*/ 1604855 h 1808668"/>
              <a:gd name="connsiteX8" fmla="*/ 5194300 w 6540500"/>
              <a:gd name="connsiteY8" fmla="*/ 1579455 h 1808668"/>
              <a:gd name="connsiteX9" fmla="*/ 5473700 w 6540500"/>
              <a:gd name="connsiteY9" fmla="*/ 1592155 h 1808668"/>
              <a:gd name="connsiteX10" fmla="*/ 5905500 w 6540500"/>
              <a:gd name="connsiteY10" fmla="*/ 1579455 h 1808668"/>
              <a:gd name="connsiteX11" fmla="*/ 5016500 w 6540500"/>
              <a:gd name="connsiteY11" fmla="*/ 1808055 h 1808668"/>
              <a:gd name="connsiteX12" fmla="*/ 6235700 w 6540500"/>
              <a:gd name="connsiteY12" fmla="*/ 1642955 h 1808668"/>
              <a:gd name="connsiteX13" fmla="*/ 6540500 w 6540500"/>
              <a:gd name="connsiteY13" fmla="*/ 1757255 h 1808668"/>
              <a:gd name="connsiteX0" fmla="*/ 0 w 6540500"/>
              <a:gd name="connsiteY0" fmla="*/ 1571100 h 1813013"/>
              <a:gd name="connsiteX1" fmla="*/ 1231900 w 6540500"/>
              <a:gd name="connsiteY1" fmla="*/ 1215500 h 1813013"/>
              <a:gd name="connsiteX2" fmla="*/ 1752600 w 6540500"/>
              <a:gd name="connsiteY2" fmla="*/ 402700 h 1813013"/>
              <a:gd name="connsiteX3" fmla="*/ 2298700 w 6540500"/>
              <a:gd name="connsiteY3" fmla="*/ 9000 h 1813013"/>
              <a:gd name="connsiteX4" fmla="*/ 2882900 w 6540500"/>
              <a:gd name="connsiteY4" fmla="*/ 212200 h 1813013"/>
              <a:gd name="connsiteX5" fmla="*/ 3911600 w 6540500"/>
              <a:gd name="connsiteY5" fmla="*/ 974200 h 1813013"/>
              <a:gd name="connsiteX6" fmla="*/ 4178300 w 6540500"/>
              <a:gd name="connsiteY6" fmla="*/ 1482200 h 1813013"/>
              <a:gd name="connsiteX7" fmla="*/ 4889500 w 6540500"/>
              <a:gd name="connsiteY7" fmla="*/ 1609200 h 1813013"/>
              <a:gd name="connsiteX8" fmla="*/ 5194300 w 6540500"/>
              <a:gd name="connsiteY8" fmla="*/ 1583800 h 1813013"/>
              <a:gd name="connsiteX9" fmla="*/ 5473700 w 6540500"/>
              <a:gd name="connsiteY9" fmla="*/ 1596500 h 1813013"/>
              <a:gd name="connsiteX10" fmla="*/ 5905500 w 6540500"/>
              <a:gd name="connsiteY10" fmla="*/ 1583800 h 1813013"/>
              <a:gd name="connsiteX11" fmla="*/ 5016500 w 6540500"/>
              <a:gd name="connsiteY11" fmla="*/ 1812400 h 1813013"/>
              <a:gd name="connsiteX12" fmla="*/ 6235700 w 6540500"/>
              <a:gd name="connsiteY12" fmla="*/ 1647300 h 1813013"/>
              <a:gd name="connsiteX13" fmla="*/ 6540500 w 6540500"/>
              <a:gd name="connsiteY13" fmla="*/ 1761600 h 1813013"/>
              <a:gd name="connsiteX0" fmla="*/ 0 w 6540500"/>
              <a:gd name="connsiteY0" fmla="*/ 1582122 h 1824035"/>
              <a:gd name="connsiteX1" fmla="*/ 1231900 w 6540500"/>
              <a:gd name="connsiteY1" fmla="*/ 1226522 h 1824035"/>
              <a:gd name="connsiteX2" fmla="*/ 1752600 w 6540500"/>
              <a:gd name="connsiteY2" fmla="*/ 413722 h 1824035"/>
              <a:gd name="connsiteX3" fmla="*/ 2298700 w 6540500"/>
              <a:gd name="connsiteY3" fmla="*/ 20022 h 1824035"/>
              <a:gd name="connsiteX4" fmla="*/ 3022600 w 6540500"/>
              <a:gd name="connsiteY4" fmla="*/ 172422 h 1824035"/>
              <a:gd name="connsiteX5" fmla="*/ 3911600 w 6540500"/>
              <a:gd name="connsiteY5" fmla="*/ 985222 h 1824035"/>
              <a:gd name="connsiteX6" fmla="*/ 4178300 w 6540500"/>
              <a:gd name="connsiteY6" fmla="*/ 1493222 h 1824035"/>
              <a:gd name="connsiteX7" fmla="*/ 4889500 w 6540500"/>
              <a:gd name="connsiteY7" fmla="*/ 1620222 h 1824035"/>
              <a:gd name="connsiteX8" fmla="*/ 5194300 w 6540500"/>
              <a:gd name="connsiteY8" fmla="*/ 1594822 h 1824035"/>
              <a:gd name="connsiteX9" fmla="*/ 5473700 w 6540500"/>
              <a:gd name="connsiteY9" fmla="*/ 1607522 h 1824035"/>
              <a:gd name="connsiteX10" fmla="*/ 5905500 w 6540500"/>
              <a:gd name="connsiteY10" fmla="*/ 1594822 h 1824035"/>
              <a:gd name="connsiteX11" fmla="*/ 5016500 w 6540500"/>
              <a:gd name="connsiteY11" fmla="*/ 1823422 h 1824035"/>
              <a:gd name="connsiteX12" fmla="*/ 6235700 w 6540500"/>
              <a:gd name="connsiteY12" fmla="*/ 1658322 h 1824035"/>
              <a:gd name="connsiteX13" fmla="*/ 6540500 w 6540500"/>
              <a:gd name="connsiteY13" fmla="*/ 1772622 h 1824035"/>
              <a:gd name="connsiteX0" fmla="*/ 0 w 6540500"/>
              <a:gd name="connsiteY0" fmla="*/ 1613838 h 1855751"/>
              <a:gd name="connsiteX1" fmla="*/ 1231900 w 6540500"/>
              <a:gd name="connsiteY1" fmla="*/ 1258238 h 1855751"/>
              <a:gd name="connsiteX2" fmla="*/ 1752600 w 6540500"/>
              <a:gd name="connsiteY2" fmla="*/ 445438 h 1855751"/>
              <a:gd name="connsiteX3" fmla="*/ 2298700 w 6540500"/>
              <a:gd name="connsiteY3" fmla="*/ 51738 h 1855751"/>
              <a:gd name="connsiteX4" fmla="*/ 3035300 w 6540500"/>
              <a:gd name="connsiteY4" fmla="*/ 127938 h 1855751"/>
              <a:gd name="connsiteX5" fmla="*/ 3911600 w 6540500"/>
              <a:gd name="connsiteY5" fmla="*/ 1016938 h 1855751"/>
              <a:gd name="connsiteX6" fmla="*/ 4178300 w 6540500"/>
              <a:gd name="connsiteY6" fmla="*/ 1524938 h 1855751"/>
              <a:gd name="connsiteX7" fmla="*/ 4889500 w 6540500"/>
              <a:gd name="connsiteY7" fmla="*/ 1651938 h 1855751"/>
              <a:gd name="connsiteX8" fmla="*/ 5194300 w 6540500"/>
              <a:gd name="connsiteY8" fmla="*/ 1626538 h 1855751"/>
              <a:gd name="connsiteX9" fmla="*/ 5473700 w 6540500"/>
              <a:gd name="connsiteY9" fmla="*/ 1639238 h 1855751"/>
              <a:gd name="connsiteX10" fmla="*/ 5905500 w 6540500"/>
              <a:gd name="connsiteY10" fmla="*/ 1626538 h 1855751"/>
              <a:gd name="connsiteX11" fmla="*/ 5016500 w 6540500"/>
              <a:gd name="connsiteY11" fmla="*/ 1855138 h 1855751"/>
              <a:gd name="connsiteX12" fmla="*/ 6235700 w 6540500"/>
              <a:gd name="connsiteY12" fmla="*/ 1690038 h 1855751"/>
              <a:gd name="connsiteX13" fmla="*/ 6540500 w 6540500"/>
              <a:gd name="connsiteY13" fmla="*/ 1804338 h 1855751"/>
              <a:gd name="connsiteX0" fmla="*/ 0 w 6540500"/>
              <a:gd name="connsiteY0" fmla="*/ 1583471 h 1825384"/>
              <a:gd name="connsiteX1" fmla="*/ 1231900 w 6540500"/>
              <a:gd name="connsiteY1" fmla="*/ 1227871 h 1825384"/>
              <a:gd name="connsiteX2" fmla="*/ 1752600 w 6540500"/>
              <a:gd name="connsiteY2" fmla="*/ 415071 h 1825384"/>
              <a:gd name="connsiteX3" fmla="*/ 2298700 w 6540500"/>
              <a:gd name="connsiteY3" fmla="*/ 21371 h 1825384"/>
              <a:gd name="connsiteX4" fmla="*/ 3035300 w 6540500"/>
              <a:gd name="connsiteY4" fmla="*/ 97571 h 1825384"/>
              <a:gd name="connsiteX5" fmla="*/ 3594100 w 6540500"/>
              <a:gd name="connsiteY5" fmla="*/ 478571 h 1825384"/>
              <a:gd name="connsiteX6" fmla="*/ 4178300 w 6540500"/>
              <a:gd name="connsiteY6" fmla="*/ 1494571 h 1825384"/>
              <a:gd name="connsiteX7" fmla="*/ 4889500 w 6540500"/>
              <a:gd name="connsiteY7" fmla="*/ 1621571 h 1825384"/>
              <a:gd name="connsiteX8" fmla="*/ 5194300 w 6540500"/>
              <a:gd name="connsiteY8" fmla="*/ 1596171 h 1825384"/>
              <a:gd name="connsiteX9" fmla="*/ 5473700 w 6540500"/>
              <a:gd name="connsiteY9" fmla="*/ 1608871 h 1825384"/>
              <a:gd name="connsiteX10" fmla="*/ 5905500 w 6540500"/>
              <a:gd name="connsiteY10" fmla="*/ 1596171 h 1825384"/>
              <a:gd name="connsiteX11" fmla="*/ 5016500 w 6540500"/>
              <a:gd name="connsiteY11" fmla="*/ 1824771 h 1825384"/>
              <a:gd name="connsiteX12" fmla="*/ 6235700 w 6540500"/>
              <a:gd name="connsiteY12" fmla="*/ 1659671 h 1825384"/>
              <a:gd name="connsiteX13" fmla="*/ 6540500 w 6540500"/>
              <a:gd name="connsiteY13" fmla="*/ 1773971 h 1825384"/>
              <a:gd name="connsiteX0" fmla="*/ 0 w 6540500"/>
              <a:gd name="connsiteY0" fmla="*/ 1650095 h 1892008"/>
              <a:gd name="connsiteX1" fmla="*/ 1231900 w 6540500"/>
              <a:gd name="connsiteY1" fmla="*/ 1294495 h 1892008"/>
              <a:gd name="connsiteX2" fmla="*/ 1752600 w 6540500"/>
              <a:gd name="connsiteY2" fmla="*/ 481695 h 1892008"/>
              <a:gd name="connsiteX3" fmla="*/ 2298700 w 6540500"/>
              <a:gd name="connsiteY3" fmla="*/ 87995 h 1892008"/>
              <a:gd name="connsiteX4" fmla="*/ 2984500 w 6540500"/>
              <a:gd name="connsiteY4" fmla="*/ 37195 h 1892008"/>
              <a:gd name="connsiteX5" fmla="*/ 3594100 w 6540500"/>
              <a:gd name="connsiteY5" fmla="*/ 545195 h 1892008"/>
              <a:gd name="connsiteX6" fmla="*/ 4178300 w 6540500"/>
              <a:gd name="connsiteY6" fmla="*/ 1561195 h 1892008"/>
              <a:gd name="connsiteX7" fmla="*/ 4889500 w 6540500"/>
              <a:gd name="connsiteY7" fmla="*/ 1688195 h 1892008"/>
              <a:gd name="connsiteX8" fmla="*/ 5194300 w 6540500"/>
              <a:gd name="connsiteY8" fmla="*/ 1662795 h 1892008"/>
              <a:gd name="connsiteX9" fmla="*/ 5473700 w 6540500"/>
              <a:gd name="connsiteY9" fmla="*/ 1675495 h 1892008"/>
              <a:gd name="connsiteX10" fmla="*/ 5905500 w 6540500"/>
              <a:gd name="connsiteY10" fmla="*/ 1662795 h 1892008"/>
              <a:gd name="connsiteX11" fmla="*/ 5016500 w 6540500"/>
              <a:gd name="connsiteY11" fmla="*/ 1891395 h 1892008"/>
              <a:gd name="connsiteX12" fmla="*/ 6235700 w 6540500"/>
              <a:gd name="connsiteY12" fmla="*/ 1726295 h 1892008"/>
              <a:gd name="connsiteX13" fmla="*/ 6540500 w 6540500"/>
              <a:gd name="connsiteY13" fmla="*/ 1840595 h 1892008"/>
              <a:gd name="connsiteX0" fmla="*/ 0 w 5829300"/>
              <a:gd name="connsiteY0" fmla="*/ 1611995 h 1892008"/>
              <a:gd name="connsiteX1" fmla="*/ 520700 w 5829300"/>
              <a:gd name="connsiteY1" fmla="*/ 1294495 h 1892008"/>
              <a:gd name="connsiteX2" fmla="*/ 1041400 w 5829300"/>
              <a:gd name="connsiteY2" fmla="*/ 481695 h 1892008"/>
              <a:gd name="connsiteX3" fmla="*/ 1587500 w 5829300"/>
              <a:gd name="connsiteY3" fmla="*/ 87995 h 1892008"/>
              <a:gd name="connsiteX4" fmla="*/ 2273300 w 5829300"/>
              <a:gd name="connsiteY4" fmla="*/ 37195 h 1892008"/>
              <a:gd name="connsiteX5" fmla="*/ 2882900 w 5829300"/>
              <a:gd name="connsiteY5" fmla="*/ 545195 h 1892008"/>
              <a:gd name="connsiteX6" fmla="*/ 3467100 w 5829300"/>
              <a:gd name="connsiteY6" fmla="*/ 1561195 h 1892008"/>
              <a:gd name="connsiteX7" fmla="*/ 4178300 w 5829300"/>
              <a:gd name="connsiteY7" fmla="*/ 1688195 h 1892008"/>
              <a:gd name="connsiteX8" fmla="*/ 4483100 w 5829300"/>
              <a:gd name="connsiteY8" fmla="*/ 1662795 h 1892008"/>
              <a:gd name="connsiteX9" fmla="*/ 4762500 w 5829300"/>
              <a:gd name="connsiteY9" fmla="*/ 1675495 h 1892008"/>
              <a:gd name="connsiteX10" fmla="*/ 5194300 w 5829300"/>
              <a:gd name="connsiteY10" fmla="*/ 1662795 h 1892008"/>
              <a:gd name="connsiteX11" fmla="*/ 4305300 w 5829300"/>
              <a:gd name="connsiteY11" fmla="*/ 1891395 h 1892008"/>
              <a:gd name="connsiteX12" fmla="*/ 5524500 w 5829300"/>
              <a:gd name="connsiteY12" fmla="*/ 1726295 h 1892008"/>
              <a:gd name="connsiteX13" fmla="*/ 5829300 w 5829300"/>
              <a:gd name="connsiteY13" fmla="*/ 1840595 h 1892008"/>
              <a:gd name="connsiteX0" fmla="*/ 0 w 5829300"/>
              <a:gd name="connsiteY0" fmla="*/ 1611995 h 1892008"/>
              <a:gd name="connsiteX1" fmla="*/ 635000 w 5829300"/>
              <a:gd name="connsiteY1" fmla="*/ 1129395 h 1892008"/>
              <a:gd name="connsiteX2" fmla="*/ 1041400 w 5829300"/>
              <a:gd name="connsiteY2" fmla="*/ 481695 h 1892008"/>
              <a:gd name="connsiteX3" fmla="*/ 1587500 w 5829300"/>
              <a:gd name="connsiteY3" fmla="*/ 87995 h 1892008"/>
              <a:gd name="connsiteX4" fmla="*/ 2273300 w 5829300"/>
              <a:gd name="connsiteY4" fmla="*/ 37195 h 1892008"/>
              <a:gd name="connsiteX5" fmla="*/ 2882900 w 5829300"/>
              <a:gd name="connsiteY5" fmla="*/ 545195 h 1892008"/>
              <a:gd name="connsiteX6" fmla="*/ 3467100 w 5829300"/>
              <a:gd name="connsiteY6" fmla="*/ 1561195 h 1892008"/>
              <a:gd name="connsiteX7" fmla="*/ 4178300 w 5829300"/>
              <a:gd name="connsiteY7" fmla="*/ 1688195 h 1892008"/>
              <a:gd name="connsiteX8" fmla="*/ 4483100 w 5829300"/>
              <a:gd name="connsiteY8" fmla="*/ 1662795 h 1892008"/>
              <a:gd name="connsiteX9" fmla="*/ 4762500 w 5829300"/>
              <a:gd name="connsiteY9" fmla="*/ 1675495 h 1892008"/>
              <a:gd name="connsiteX10" fmla="*/ 5194300 w 5829300"/>
              <a:gd name="connsiteY10" fmla="*/ 1662795 h 1892008"/>
              <a:gd name="connsiteX11" fmla="*/ 4305300 w 5829300"/>
              <a:gd name="connsiteY11" fmla="*/ 1891395 h 1892008"/>
              <a:gd name="connsiteX12" fmla="*/ 5524500 w 5829300"/>
              <a:gd name="connsiteY12" fmla="*/ 1726295 h 1892008"/>
              <a:gd name="connsiteX13" fmla="*/ 5829300 w 5829300"/>
              <a:gd name="connsiteY13" fmla="*/ 1840595 h 1892008"/>
              <a:gd name="connsiteX0" fmla="*/ 0 w 5829300"/>
              <a:gd name="connsiteY0" fmla="*/ 1611995 h 1892008"/>
              <a:gd name="connsiteX1" fmla="*/ 635000 w 5829300"/>
              <a:gd name="connsiteY1" fmla="*/ 1129395 h 1892008"/>
              <a:gd name="connsiteX2" fmla="*/ 1041400 w 5829300"/>
              <a:gd name="connsiteY2" fmla="*/ 481695 h 1892008"/>
              <a:gd name="connsiteX3" fmla="*/ 1587500 w 5829300"/>
              <a:gd name="connsiteY3" fmla="*/ 87995 h 1892008"/>
              <a:gd name="connsiteX4" fmla="*/ 2273300 w 5829300"/>
              <a:gd name="connsiteY4" fmla="*/ 37195 h 1892008"/>
              <a:gd name="connsiteX5" fmla="*/ 2882900 w 5829300"/>
              <a:gd name="connsiteY5" fmla="*/ 545195 h 1892008"/>
              <a:gd name="connsiteX6" fmla="*/ 3276600 w 5829300"/>
              <a:gd name="connsiteY6" fmla="*/ 1243695 h 1892008"/>
              <a:gd name="connsiteX7" fmla="*/ 4178300 w 5829300"/>
              <a:gd name="connsiteY7" fmla="*/ 1688195 h 1892008"/>
              <a:gd name="connsiteX8" fmla="*/ 4483100 w 5829300"/>
              <a:gd name="connsiteY8" fmla="*/ 1662795 h 1892008"/>
              <a:gd name="connsiteX9" fmla="*/ 4762500 w 5829300"/>
              <a:gd name="connsiteY9" fmla="*/ 1675495 h 1892008"/>
              <a:gd name="connsiteX10" fmla="*/ 5194300 w 5829300"/>
              <a:gd name="connsiteY10" fmla="*/ 1662795 h 1892008"/>
              <a:gd name="connsiteX11" fmla="*/ 4305300 w 5829300"/>
              <a:gd name="connsiteY11" fmla="*/ 1891395 h 1892008"/>
              <a:gd name="connsiteX12" fmla="*/ 5524500 w 5829300"/>
              <a:gd name="connsiteY12" fmla="*/ 1726295 h 1892008"/>
              <a:gd name="connsiteX13" fmla="*/ 5829300 w 5829300"/>
              <a:gd name="connsiteY13" fmla="*/ 1840595 h 1892008"/>
              <a:gd name="connsiteX0" fmla="*/ 0 w 5829300"/>
              <a:gd name="connsiteY0" fmla="*/ 1611995 h 1892008"/>
              <a:gd name="connsiteX1" fmla="*/ 635000 w 5829300"/>
              <a:gd name="connsiteY1" fmla="*/ 1129395 h 1892008"/>
              <a:gd name="connsiteX2" fmla="*/ 1041400 w 5829300"/>
              <a:gd name="connsiteY2" fmla="*/ 481695 h 1892008"/>
              <a:gd name="connsiteX3" fmla="*/ 1587500 w 5829300"/>
              <a:gd name="connsiteY3" fmla="*/ 87995 h 1892008"/>
              <a:gd name="connsiteX4" fmla="*/ 2273300 w 5829300"/>
              <a:gd name="connsiteY4" fmla="*/ 37195 h 1892008"/>
              <a:gd name="connsiteX5" fmla="*/ 2882900 w 5829300"/>
              <a:gd name="connsiteY5" fmla="*/ 545195 h 1892008"/>
              <a:gd name="connsiteX6" fmla="*/ 3454400 w 5829300"/>
              <a:gd name="connsiteY6" fmla="*/ 1294495 h 1892008"/>
              <a:gd name="connsiteX7" fmla="*/ 4178300 w 5829300"/>
              <a:gd name="connsiteY7" fmla="*/ 1688195 h 1892008"/>
              <a:gd name="connsiteX8" fmla="*/ 4483100 w 5829300"/>
              <a:gd name="connsiteY8" fmla="*/ 1662795 h 1892008"/>
              <a:gd name="connsiteX9" fmla="*/ 4762500 w 5829300"/>
              <a:gd name="connsiteY9" fmla="*/ 1675495 h 1892008"/>
              <a:gd name="connsiteX10" fmla="*/ 5194300 w 5829300"/>
              <a:gd name="connsiteY10" fmla="*/ 1662795 h 1892008"/>
              <a:gd name="connsiteX11" fmla="*/ 4305300 w 5829300"/>
              <a:gd name="connsiteY11" fmla="*/ 1891395 h 1892008"/>
              <a:gd name="connsiteX12" fmla="*/ 5524500 w 5829300"/>
              <a:gd name="connsiteY12" fmla="*/ 1726295 h 1892008"/>
              <a:gd name="connsiteX13" fmla="*/ 5829300 w 5829300"/>
              <a:gd name="connsiteY13" fmla="*/ 1840595 h 1892008"/>
              <a:gd name="connsiteX0" fmla="*/ 0 w 5829300"/>
              <a:gd name="connsiteY0" fmla="*/ 1611995 h 1892008"/>
              <a:gd name="connsiteX1" fmla="*/ 635000 w 5829300"/>
              <a:gd name="connsiteY1" fmla="*/ 1129395 h 1892008"/>
              <a:gd name="connsiteX2" fmla="*/ 1041400 w 5829300"/>
              <a:gd name="connsiteY2" fmla="*/ 481695 h 1892008"/>
              <a:gd name="connsiteX3" fmla="*/ 1587500 w 5829300"/>
              <a:gd name="connsiteY3" fmla="*/ 87995 h 1892008"/>
              <a:gd name="connsiteX4" fmla="*/ 2273300 w 5829300"/>
              <a:gd name="connsiteY4" fmla="*/ 37195 h 1892008"/>
              <a:gd name="connsiteX5" fmla="*/ 2882900 w 5829300"/>
              <a:gd name="connsiteY5" fmla="*/ 545195 h 1892008"/>
              <a:gd name="connsiteX6" fmla="*/ 3454400 w 5829300"/>
              <a:gd name="connsiteY6" fmla="*/ 1294495 h 1892008"/>
              <a:gd name="connsiteX7" fmla="*/ 4216400 w 5829300"/>
              <a:gd name="connsiteY7" fmla="*/ 1624695 h 1892008"/>
              <a:gd name="connsiteX8" fmla="*/ 4483100 w 5829300"/>
              <a:gd name="connsiteY8" fmla="*/ 1662795 h 1892008"/>
              <a:gd name="connsiteX9" fmla="*/ 4762500 w 5829300"/>
              <a:gd name="connsiteY9" fmla="*/ 1675495 h 1892008"/>
              <a:gd name="connsiteX10" fmla="*/ 5194300 w 5829300"/>
              <a:gd name="connsiteY10" fmla="*/ 1662795 h 1892008"/>
              <a:gd name="connsiteX11" fmla="*/ 4305300 w 5829300"/>
              <a:gd name="connsiteY11" fmla="*/ 1891395 h 1892008"/>
              <a:gd name="connsiteX12" fmla="*/ 5524500 w 5829300"/>
              <a:gd name="connsiteY12" fmla="*/ 1726295 h 1892008"/>
              <a:gd name="connsiteX13" fmla="*/ 5829300 w 5829300"/>
              <a:gd name="connsiteY13" fmla="*/ 1840595 h 1892008"/>
              <a:gd name="connsiteX0" fmla="*/ 0 w 5829300"/>
              <a:gd name="connsiteY0" fmla="*/ 1614038 h 1894051"/>
              <a:gd name="connsiteX1" fmla="*/ 635000 w 5829300"/>
              <a:gd name="connsiteY1" fmla="*/ 1131438 h 1894051"/>
              <a:gd name="connsiteX2" fmla="*/ 1079500 w 5829300"/>
              <a:gd name="connsiteY2" fmla="*/ 534538 h 1894051"/>
              <a:gd name="connsiteX3" fmla="*/ 1587500 w 5829300"/>
              <a:gd name="connsiteY3" fmla="*/ 90038 h 1894051"/>
              <a:gd name="connsiteX4" fmla="*/ 2273300 w 5829300"/>
              <a:gd name="connsiteY4" fmla="*/ 39238 h 1894051"/>
              <a:gd name="connsiteX5" fmla="*/ 2882900 w 5829300"/>
              <a:gd name="connsiteY5" fmla="*/ 547238 h 1894051"/>
              <a:gd name="connsiteX6" fmla="*/ 3454400 w 5829300"/>
              <a:gd name="connsiteY6" fmla="*/ 1296538 h 1894051"/>
              <a:gd name="connsiteX7" fmla="*/ 4216400 w 5829300"/>
              <a:gd name="connsiteY7" fmla="*/ 1626738 h 1894051"/>
              <a:gd name="connsiteX8" fmla="*/ 4483100 w 5829300"/>
              <a:gd name="connsiteY8" fmla="*/ 1664838 h 1894051"/>
              <a:gd name="connsiteX9" fmla="*/ 4762500 w 5829300"/>
              <a:gd name="connsiteY9" fmla="*/ 1677538 h 1894051"/>
              <a:gd name="connsiteX10" fmla="*/ 5194300 w 5829300"/>
              <a:gd name="connsiteY10" fmla="*/ 1664838 h 1894051"/>
              <a:gd name="connsiteX11" fmla="*/ 4305300 w 5829300"/>
              <a:gd name="connsiteY11" fmla="*/ 1893438 h 1894051"/>
              <a:gd name="connsiteX12" fmla="*/ 5524500 w 5829300"/>
              <a:gd name="connsiteY12" fmla="*/ 1728338 h 1894051"/>
              <a:gd name="connsiteX13" fmla="*/ 5829300 w 5829300"/>
              <a:gd name="connsiteY13" fmla="*/ 1842638 h 1894051"/>
              <a:gd name="connsiteX0" fmla="*/ 0 w 5829300"/>
              <a:gd name="connsiteY0" fmla="*/ 1614038 h 1894051"/>
              <a:gd name="connsiteX1" fmla="*/ 635000 w 5829300"/>
              <a:gd name="connsiteY1" fmla="*/ 1131438 h 1894051"/>
              <a:gd name="connsiteX2" fmla="*/ 1079500 w 5829300"/>
              <a:gd name="connsiteY2" fmla="*/ 534538 h 1894051"/>
              <a:gd name="connsiteX3" fmla="*/ 1587500 w 5829300"/>
              <a:gd name="connsiteY3" fmla="*/ 90038 h 1894051"/>
              <a:gd name="connsiteX4" fmla="*/ 2273300 w 5829300"/>
              <a:gd name="connsiteY4" fmla="*/ 39238 h 1894051"/>
              <a:gd name="connsiteX5" fmla="*/ 2882900 w 5829300"/>
              <a:gd name="connsiteY5" fmla="*/ 547238 h 1894051"/>
              <a:gd name="connsiteX6" fmla="*/ 3454400 w 5829300"/>
              <a:gd name="connsiteY6" fmla="*/ 1296538 h 1894051"/>
              <a:gd name="connsiteX7" fmla="*/ 4114800 w 5829300"/>
              <a:gd name="connsiteY7" fmla="*/ 1626738 h 1894051"/>
              <a:gd name="connsiteX8" fmla="*/ 4483100 w 5829300"/>
              <a:gd name="connsiteY8" fmla="*/ 1664838 h 1894051"/>
              <a:gd name="connsiteX9" fmla="*/ 4762500 w 5829300"/>
              <a:gd name="connsiteY9" fmla="*/ 1677538 h 1894051"/>
              <a:gd name="connsiteX10" fmla="*/ 5194300 w 5829300"/>
              <a:gd name="connsiteY10" fmla="*/ 1664838 h 1894051"/>
              <a:gd name="connsiteX11" fmla="*/ 4305300 w 5829300"/>
              <a:gd name="connsiteY11" fmla="*/ 1893438 h 1894051"/>
              <a:gd name="connsiteX12" fmla="*/ 5524500 w 5829300"/>
              <a:gd name="connsiteY12" fmla="*/ 1728338 h 1894051"/>
              <a:gd name="connsiteX13" fmla="*/ 5829300 w 5829300"/>
              <a:gd name="connsiteY13" fmla="*/ 1842638 h 1894051"/>
              <a:gd name="connsiteX0" fmla="*/ 0 w 5829300"/>
              <a:gd name="connsiteY0" fmla="*/ 1614038 h 1894051"/>
              <a:gd name="connsiteX1" fmla="*/ 635000 w 5829300"/>
              <a:gd name="connsiteY1" fmla="*/ 1131438 h 1894051"/>
              <a:gd name="connsiteX2" fmla="*/ 1079500 w 5829300"/>
              <a:gd name="connsiteY2" fmla="*/ 534538 h 1894051"/>
              <a:gd name="connsiteX3" fmla="*/ 1587500 w 5829300"/>
              <a:gd name="connsiteY3" fmla="*/ 90038 h 1894051"/>
              <a:gd name="connsiteX4" fmla="*/ 2273300 w 5829300"/>
              <a:gd name="connsiteY4" fmla="*/ 39238 h 1894051"/>
              <a:gd name="connsiteX5" fmla="*/ 2882900 w 5829300"/>
              <a:gd name="connsiteY5" fmla="*/ 547238 h 1894051"/>
              <a:gd name="connsiteX6" fmla="*/ 3454400 w 5829300"/>
              <a:gd name="connsiteY6" fmla="*/ 1296538 h 1894051"/>
              <a:gd name="connsiteX7" fmla="*/ 4483100 w 5829300"/>
              <a:gd name="connsiteY7" fmla="*/ 1664838 h 1894051"/>
              <a:gd name="connsiteX8" fmla="*/ 4762500 w 5829300"/>
              <a:gd name="connsiteY8" fmla="*/ 1677538 h 1894051"/>
              <a:gd name="connsiteX9" fmla="*/ 5194300 w 5829300"/>
              <a:gd name="connsiteY9" fmla="*/ 1664838 h 1894051"/>
              <a:gd name="connsiteX10" fmla="*/ 4305300 w 5829300"/>
              <a:gd name="connsiteY10" fmla="*/ 1893438 h 1894051"/>
              <a:gd name="connsiteX11" fmla="*/ 5524500 w 5829300"/>
              <a:gd name="connsiteY11" fmla="*/ 1728338 h 1894051"/>
              <a:gd name="connsiteX12" fmla="*/ 5829300 w 5829300"/>
              <a:gd name="connsiteY12" fmla="*/ 1842638 h 1894051"/>
              <a:gd name="connsiteX0" fmla="*/ 0 w 5524500"/>
              <a:gd name="connsiteY0" fmla="*/ 1614038 h 1894051"/>
              <a:gd name="connsiteX1" fmla="*/ 635000 w 5524500"/>
              <a:gd name="connsiteY1" fmla="*/ 1131438 h 1894051"/>
              <a:gd name="connsiteX2" fmla="*/ 1079500 w 5524500"/>
              <a:gd name="connsiteY2" fmla="*/ 534538 h 1894051"/>
              <a:gd name="connsiteX3" fmla="*/ 1587500 w 5524500"/>
              <a:gd name="connsiteY3" fmla="*/ 90038 h 1894051"/>
              <a:gd name="connsiteX4" fmla="*/ 2273300 w 5524500"/>
              <a:gd name="connsiteY4" fmla="*/ 39238 h 1894051"/>
              <a:gd name="connsiteX5" fmla="*/ 2882900 w 5524500"/>
              <a:gd name="connsiteY5" fmla="*/ 547238 h 1894051"/>
              <a:gd name="connsiteX6" fmla="*/ 3454400 w 5524500"/>
              <a:gd name="connsiteY6" fmla="*/ 1296538 h 1894051"/>
              <a:gd name="connsiteX7" fmla="*/ 4483100 w 5524500"/>
              <a:gd name="connsiteY7" fmla="*/ 1664838 h 1894051"/>
              <a:gd name="connsiteX8" fmla="*/ 4762500 w 5524500"/>
              <a:gd name="connsiteY8" fmla="*/ 1677538 h 1894051"/>
              <a:gd name="connsiteX9" fmla="*/ 5194300 w 5524500"/>
              <a:gd name="connsiteY9" fmla="*/ 1664838 h 1894051"/>
              <a:gd name="connsiteX10" fmla="*/ 4305300 w 5524500"/>
              <a:gd name="connsiteY10" fmla="*/ 1893438 h 1894051"/>
              <a:gd name="connsiteX11" fmla="*/ 5524500 w 5524500"/>
              <a:gd name="connsiteY11" fmla="*/ 1728338 h 1894051"/>
              <a:gd name="connsiteX0" fmla="*/ 0 w 5204100"/>
              <a:gd name="connsiteY0" fmla="*/ 1614038 h 1893438"/>
              <a:gd name="connsiteX1" fmla="*/ 635000 w 5204100"/>
              <a:gd name="connsiteY1" fmla="*/ 1131438 h 1893438"/>
              <a:gd name="connsiteX2" fmla="*/ 1079500 w 5204100"/>
              <a:gd name="connsiteY2" fmla="*/ 534538 h 1893438"/>
              <a:gd name="connsiteX3" fmla="*/ 1587500 w 5204100"/>
              <a:gd name="connsiteY3" fmla="*/ 90038 h 1893438"/>
              <a:gd name="connsiteX4" fmla="*/ 2273300 w 5204100"/>
              <a:gd name="connsiteY4" fmla="*/ 39238 h 1893438"/>
              <a:gd name="connsiteX5" fmla="*/ 2882900 w 5204100"/>
              <a:gd name="connsiteY5" fmla="*/ 547238 h 1893438"/>
              <a:gd name="connsiteX6" fmla="*/ 3454400 w 5204100"/>
              <a:gd name="connsiteY6" fmla="*/ 1296538 h 1893438"/>
              <a:gd name="connsiteX7" fmla="*/ 4483100 w 5204100"/>
              <a:gd name="connsiteY7" fmla="*/ 1664838 h 1893438"/>
              <a:gd name="connsiteX8" fmla="*/ 4762500 w 5204100"/>
              <a:gd name="connsiteY8" fmla="*/ 1677538 h 1893438"/>
              <a:gd name="connsiteX9" fmla="*/ 5194300 w 5204100"/>
              <a:gd name="connsiteY9" fmla="*/ 1664838 h 1893438"/>
              <a:gd name="connsiteX10" fmla="*/ 4305300 w 5204100"/>
              <a:gd name="connsiteY10" fmla="*/ 1893438 h 1893438"/>
              <a:gd name="connsiteX0" fmla="*/ 0 w 5204100"/>
              <a:gd name="connsiteY0" fmla="*/ 1614038 h 1696775"/>
              <a:gd name="connsiteX1" fmla="*/ 635000 w 5204100"/>
              <a:gd name="connsiteY1" fmla="*/ 1131438 h 1696775"/>
              <a:gd name="connsiteX2" fmla="*/ 1079500 w 5204100"/>
              <a:gd name="connsiteY2" fmla="*/ 534538 h 1696775"/>
              <a:gd name="connsiteX3" fmla="*/ 1587500 w 5204100"/>
              <a:gd name="connsiteY3" fmla="*/ 90038 h 1696775"/>
              <a:gd name="connsiteX4" fmla="*/ 2273300 w 5204100"/>
              <a:gd name="connsiteY4" fmla="*/ 39238 h 1696775"/>
              <a:gd name="connsiteX5" fmla="*/ 2882900 w 5204100"/>
              <a:gd name="connsiteY5" fmla="*/ 547238 h 1696775"/>
              <a:gd name="connsiteX6" fmla="*/ 3454400 w 5204100"/>
              <a:gd name="connsiteY6" fmla="*/ 1296538 h 1696775"/>
              <a:gd name="connsiteX7" fmla="*/ 4483100 w 5204100"/>
              <a:gd name="connsiteY7" fmla="*/ 1664838 h 1696775"/>
              <a:gd name="connsiteX8" fmla="*/ 4762500 w 5204100"/>
              <a:gd name="connsiteY8" fmla="*/ 1677538 h 1696775"/>
              <a:gd name="connsiteX9" fmla="*/ 5194300 w 5204100"/>
              <a:gd name="connsiteY9" fmla="*/ 1664838 h 1696775"/>
              <a:gd name="connsiteX0" fmla="*/ 0 w 4762500"/>
              <a:gd name="connsiteY0" fmla="*/ 1614038 h 1696775"/>
              <a:gd name="connsiteX1" fmla="*/ 635000 w 4762500"/>
              <a:gd name="connsiteY1" fmla="*/ 1131438 h 1696775"/>
              <a:gd name="connsiteX2" fmla="*/ 1079500 w 4762500"/>
              <a:gd name="connsiteY2" fmla="*/ 534538 h 1696775"/>
              <a:gd name="connsiteX3" fmla="*/ 1587500 w 4762500"/>
              <a:gd name="connsiteY3" fmla="*/ 90038 h 1696775"/>
              <a:gd name="connsiteX4" fmla="*/ 2273300 w 4762500"/>
              <a:gd name="connsiteY4" fmla="*/ 39238 h 1696775"/>
              <a:gd name="connsiteX5" fmla="*/ 2882900 w 4762500"/>
              <a:gd name="connsiteY5" fmla="*/ 547238 h 1696775"/>
              <a:gd name="connsiteX6" fmla="*/ 3454400 w 4762500"/>
              <a:gd name="connsiteY6" fmla="*/ 1296538 h 1696775"/>
              <a:gd name="connsiteX7" fmla="*/ 4483100 w 4762500"/>
              <a:gd name="connsiteY7" fmla="*/ 1664838 h 1696775"/>
              <a:gd name="connsiteX8" fmla="*/ 4762500 w 4762500"/>
              <a:gd name="connsiteY8" fmla="*/ 1677538 h 1696775"/>
              <a:gd name="connsiteX0" fmla="*/ 0 w 4762500"/>
              <a:gd name="connsiteY0" fmla="*/ 1614038 h 1677538"/>
              <a:gd name="connsiteX1" fmla="*/ 635000 w 4762500"/>
              <a:gd name="connsiteY1" fmla="*/ 1131438 h 1677538"/>
              <a:gd name="connsiteX2" fmla="*/ 1079500 w 4762500"/>
              <a:gd name="connsiteY2" fmla="*/ 534538 h 1677538"/>
              <a:gd name="connsiteX3" fmla="*/ 1587500 w 4762500"/>
              <a:gd name="connsiteY3" fmla="*/ 90038 h 1677538"/>
              <a:gd name="connsiteX4" fmla="*/ 2273300 w 4762500"/>
              <a:gd name="connsiteY4" fmla="*/ 39238 h 1677538"/>
              <a:gd name="connsiteX5" fmla="*/ 2882900 w 4762500"/>
              <a:gd name="connsiteY5" fmla="*/ 547238 h 1677538"/>
              <a:gd name="connsiteX6" fmla="*/ 3454400 w 4762500"/>
              <a:gd name="connsiteY6" fmla="*/ 1296538 h 1677538"/>
              <a:gd name="connsiteX7" fmla="*/ 4051300 w 4762500"/>
              <a:gd name="connsiteY7" fmla="*/ 1588638 h 1677538"/>
              <a:gd name="connsiteX8" fmla="*/ 4762500 w 4762500"/>
              <a:gd name="connsiteY8" fmla="*/ 1677538 h 1677538"/>
              <a:gd name="connsiteX0" fmla="*/ 0 w 4762500"/>
              <a:gd name="connsiteY0" fmla="*/ 1614038 h 1677538"/>
              <a:gd name="connsiteX1" fmla="*/ 635000 w 4762500"/>
              <a:gd name="connsiteY1" fmla="*/ 1131438 h 1677538"/>
              <a:gd name="connsiteX2" fmla="*/ 1079500 w 4762500"/>
              <a:gd name="connsiteY2" fmla="*/ 534538 h 1677538"/>
              <a:gd name="connsiteX3" fmla="*/ 1587500 w 4762500"/>
              <a:gd name="connsiteY3" fmla="*/ 90038 h 1677538"/>
              <a:gd name="connsiteX4" fmla="*/ 2273300 w 4762500"/>
              <a:gd name="connsiteY4" fmla="*/ 39238 h 1677538"/>
              <a:gd name="connsiteX5" fmla="*/ 2882900 w 4762500"/>
              <a:gd name="connsiteY5" fmla="*/ 547238 h 1677538"/>
              <a:gd name="connsiteX6" fmla="*/ 3340100 w 4762500"/>
              <a:gd name="connsiteY6" fmla="*/ 1207638 h 1677538"/>
              <a:gd name="connsiteX7" fmla="*/ 4051300 w 4762500"/>
              <a:gd name="connsiteY7" fmla="*/ 1588638 h 1677538"/>
              <a:gd name="connsiteX8" fmla="*/ 4762500 w 4762500"/>
              <a:gd name="connsiteY8" fmla="*/ 1677538 h 1677538"/>
              <a:gd name="connsiteX0" fmla="*/ 0 w 4762500"/>
              <a:gd name="connsiteY0" fmla="*/ 1614038 h 1677538"/>
              <a:gd name="connsiteX1" fmla="*/ 635000 w 4762500"/>
              <a:gd name="connsiteY1" fmla="*/ 1131438 h 1677538"/>
              <a:gd name="connsiteX2" fmla="*/ 1079500 w 4762500"/>
              <a:gd name="connsiteY2" fmla="*/ 534538 h 1677538"/>
              <a:gd name="connsiteX3" fmla="*/ 1587500 w 4762500"/>
              <a:gd name="connsiteY3" fmla="*/ 90038 h 1677538"/>
              <a:gd name="connsiteX4" fmla="*/ 2273300 w 4762500"/>
              <a:gd name="connsiteY4" fmla="*/ 39238 h 1677538"/>
              <a:gd name="connsiteX5" fmla="*/ 2882900 w 4762500"/>
              <a:gd name="connsiteY5" fmla="*/ 547238 h 1677538"/>
              <a:gd name="connsiteX6" fmla="*/ 3340100 w 4762500"/>
              <a:gd name="connsiteY6" fmla="*/ 1207638 h 1677538"/>
              <a:gd name="connsiteX7" fmla="*/ 3797300 w 4762500"/>
              <a:gd name="connsiteY7" fmla="*/ 1474338 h 1677538"/>
              <a:gd name="connsiteX8" fmla="*/ 4762500 w 4762500"/>
              <a:gd name="connsiteY8" fmla="*/ 1677538 h 1677538"/>
              <a:gd name="connsiteX0" fmla="*/ 0 w 4597400"/>
              <a:gd name="connsiteY0" fmla="*/ 1614038 h 1614038"/>
              <a:gd name="connsiteX1" fmla="*/ 635000 w 4597400"/>
              <a:gd name="connsiteY1" fmla="*/ 1131438 h 1614038"/>
              <a:gd name="connsiteX2" fmla="*/ 1079500 w 4597400"/>
              <a:gd name="connsiteY2" fmla="*/ 534538 h 1614038"/>
              <a:gd name="connsiteX3" fmla="*/ 1587500 w 4597400"/>
              <a:gd name="connsiteY3" fmla="*/ 90038 h 1614038"/>
              <a:gd name="connsiteX4" fmla="*/ 2273300 w 4597400"/>
              <a:gd name="connsiteY4" fmla="*/ 39238 h 1614038"/>
              <a:gd name="connsiteX5" fmla="*/ 2882900 w 4597400"/>
              <a:gd name="connsiteY5" fmla="*/ 547238 h 1614038"/>
              <a:gd name="connsiteX6" fmla="*/ 3340100 w 4597400"/>
              <a:gd name="connsiteY6" fmla="*/ 1207638 h 1614038"/>
              <a:gd name="connsiteX7" fmla="*/ 3797300 w 4597400"/>
              <a:gd name="connsiteY7" fmla="*/ 1474338 h 1614038"/>
              <a:gd name="connsiteX8" fmla="*/ 4597400 w 4597400"/>
              <a:gd name="connsiteY8" fmla="*/ 1575938 h 1614038"/>
              <a:gd name="connsiteX0" fmla="*/ 0 w 4597400"/>
              <a:gd name="connsiteY0" fmla="*/ 1604798 h 1604798"/>
              <a:gd name="connsiteX1" fmla="*/ 635000 w 4597400"/>
              <a:gd name="connsiteY1" fmla="*/ 1122198 h 1604798"/>
              <a:gd name="connsiteX2" fmla="*/ 1079500 w 4597400"/>
              <a:gd name="connsiteY2" fmla="*/ 525298 h 1604798"/>
              <a:gd name="connsiteX3" fmla="*/ 1587500 w 4597400"/>
              <a:gd name="connsiteY3" fmla="*/ 80798 h 1604798"/>
              <a:gd name="connsiteX4" fmla="*/ 2414517 w 4597400"/>
              <a:gd name="connsiteY4" fmla="*/ 42698 h 1604798"/>
              <a:gd name="connsiteX5" fmla="*/ 2882900 w 4597400"/>
              <a:gd name="connsiteY5" fmla="*/ 537998 h 1604798"/>
              <a:gd name="connsiteX6" fmla="*/ 3340100 w 4597400"/>
              <a:gd name="connsiteY6" fmla="*/ 1198398 h 1604798"/>
              <a:gd name="connsiteX7" fmla="*/ 3797300 w 4597400"/>
              <a:gd name="connsiteY7" fmla="*/ 1465098 h 1604798"/>
              <a:gd name="connsiteX8" fmla="*/ 4597400 w 4597400"/>
              <a:gd name="connsiteY8" fmla="*/ 1566698 h 1604798"/>
              <a:gd name="connsiteX0" fmla="*/ 0 w 4597400"/>
              <a:gd name="connsiteY0" fmla="*/ 1606641 h 1606641"/>
              <a:gd name="connsiteX1" fmla="*/ 635000 w 4597400"/>
              <a:gd name="connsiteY1" fmla="*/ 1124041 h 1606641"/>
              <a:gd name="connsiteX2" fmla="*/ 1079500 w 4597400"/>
              <a:gd name="connsiteY2" fmla="*/ 527141 h 1606641"/>
              <a:gd name="connsiteX3" fmla="*/ 1587500 w 4597400"/>
              <a:gd name="connsiteY3" fmla="*/ 82641 h 1606641"/>
              <a:gd name="connsiteX4" fmla="*/ 2414517 w 4597400"/>
              <a:gd name="connsiteY4" fmla="*/ 44541 h 1606641"/>
              <a:gd name="connsiteX5" fmla="*/ 2961354 w 4597400"/>
              <a:gd name="connsiteY5" fmla="*/ 565241 h 1606641"/>
              <a:gd name="connsiteX6" fmla="*/ 3340100 w 4597400"/>
              <a:gd name="connsiteY6" fmla="*/ 1200241 h 1606641"/>
              <a:gd name="connsiteX7" fmla="*/ 3797300 w 4597400"/>
              <a:gd name="connsiteY7" fmla="*/ 1466941 h 1606641"/>
              <a:gd name="connsiteX8" fmla="*/ 4597400 w 4597400"/>
              <a:gd name="connsiteY8" fmla="*/ 1568541 h 1606641"/>
              <a:gd name="connsiteX0" fmla="*/ 0 w 4597400"/>
              <a:gd name="connsiteY0" fmla="*/ 1606641 h 1606641"/>
              <a:gd name="connsiteX1" fmla="*/ 635000 w 4597400"/>
              <a:gd name="connsiteY1" fmla="*/ 1124041 h 1606641"/>
              <a:gd name="connsiteX2" fmla="*/ 1079500 w 4597400"/>
              <a:gd name="connsiteY2" fmla="*/ 527141 h 1606641"/>
              <a:gd name="connsiteX3" fmla="*/ 1587500 w 4597400"/>
              <a:gd name="connsiteY3" fmla="*/ 82641 h 1606641"/>
              <a:gd name="connsiteX4" fmla="*/ 2414517 w 4597400"/>
              <a:gd name="connsiteY4" fmla="*/ 44541 h 1606641"/>
              <a:gd name="connsiteX5" fmla="*/ 2961354 w 4597400"/>
              <a:gd name="connsiteY5" fmla="*/ 565241 h 1606641"/>
              <a:gd name="connsiteX6" fmla="*/ 3371481 w 4597400"/>
              <a:gd name="connsiteY6" fmla="*/ 1200241 h 1606641"/>
              <a:gd name="connsiteX7" fmla="*/ 3797300 w 4597400"/>
              <a:gd name="connsiteY7" fmla="*/ 1466941 h 1606641"/>
              <a:gd name="connsiteX8" fmla="*/ 4597400 w 4597400"/>
              <a:gd name="connsiteY8" fmla="*/ 1568541 h 1606641"/>
              <a:gd name="connsiteX0" fmla="*/ 0 w 4613091"/>
              <a:gd name="connsiteY0" fmla="*/ 1606641 h 1606641"/>
              <a:gd name="connsiteX1" fmla="*/ 635000 w 4613091"/>
              <a:gd name="connsiteY1" fmla="*/ 1124041 h 1606641"/>
              <a:gd name="connsiteX2" fmla="*/ 1079500 w 4613091"/>
              <a:gd name="connsiteY2" fmla="*/ 527141 h 1606641"/>
              <a:gd name="connsiteX3" fmla="*/ 1587500 w 4613091"/>
              <a:gd name="connsiteY3" fmla="*/ 82641 h 1606641"/>
              <a:gd name="connsiteX4" fmla="*/ 2414517 w 4613091"/>
              <a:gd name="connsiteY4" fmla="*/ 44541 h 1606641"/>
              <a:gd name="connsiteX5" fmla="*/ 2961354 w 4613091"/>
              <a:gd name="connsiteY5" fmla="*/ 565241 h 1606641"/>
              <a:gd name="connsiteX6" fmla="*/ 3371481 w 4613091"/>
              <a:gd name="connsiteY6" fmla="*/ 1200241 h 1606641"/>
              <a:gd name="connsiteX7" fmla="*/ 3797300 w 4613091"/>
              <a:gd name="connsiteY7" fmla="*/ 1466941 h 1606641"/>
              <a:gd name="connsiteX8" fmla="*/ 4613091 w 4613091"/>
              <a:gd name="connsiteY8" fmla="*/ 1581241 h 1606641"/>
              <a:gd name="connsiteX0" fmla="*/ 0 w 4613091"/>
              <a:gd name="connsiteY0" fmla="*/ 1586028 h 1586028"/>
              <a:gd name="connsiteX1" fmla="*/ 635000 w 4613091"/>
              <a:gd name="connsiteY1" fmla="*/ 1103428 h 1586028"/>
              <a:gd name="connsiteX2" fmla="*/ 1079500 w 4613091"/>
              <a:gd name="connsiteY2" fmla="*/ 506528 h 1586028"/>
              <a:gd name="connsiteX3" fmla="*/ 1587500 w 4613091"/>
              <a:gd name="connsiteY3" fmla="*/ 62028 h 1586028"/>
              <a:gd name="connsiteX4" fmla="*/ 2508202 w 4613091"/>
              <a:gd name="connsiteY4" fmla="*/ 55151 h 1586028"/>
              <a:gd name="connsiteX5" fmla="*/ 2961354 w 4613091"/>
              <a:gd name="connsiteY5" fmla="*/ 544628 h 1586028"/>
              <a:gd name="connsiteX6" fmla="*/ 3371481 w 4613091"/>
              <a:gd name="connsiteY6" fmla="*/ 1179628 h 1586028"/>
              <a:gd name="connsiteX7" fmla="*/ 3797300 w 4613091"/>
              <a:gd name="connsiteY7" fmla="*/ 1446328 h 1586028"/>
              <a:gd name="connsiteX8" fmla="*/ 4613091 w 4613091"/>
              <a:gd name="connsiteY8" fmla="*/ 1560628 h 1586028"/>
              <a:gd name="connsiteX0" fmla="*/ 0 w 4613091"/>
              <a:gd name="connsiteY0" fmla="*/ 1577383 h 1577383"/>
              <a:gd name="connsiteX1" fmla="*/ 635000 w 4613091"/>
              <a:gd name="connsiteY1" fmla="*/ 1094783 h 1577383"/>
              <a:gd name="connsiteX2" fmla="*/ 1079500 w 4613091"/>
              <a:gd name="connsiteY2" fmla="*/ 497883 h 1577383"/>
              <a:gd name="connsiteX3" fmla="*/ 1642609 w 4613091"/>
              <a:gd name="connsiteY3" fmla="*/ 71225 h 1577383"/>
              <a:gd name="connsiteX4" fmla="*/ 2508202 w 4613091"/>
              <a:gd name="connsiteY4" fmla="*/ 46506 h 1577383"/>
              <a:gd name="connsiteX5" fmla="*/ 2961354 w 4613091"/>
              <a:gd name="connsiteY5" fmla="*/ 535983 h 1577383"/>
              <a:gd name="connsiteX6" fmla="*/ 3371481 w 4613091"/>
              <a:gd name="connsiteY6" fmla="*/ 1170983 h 1577383"/>
              <a:gd name="connsiteX7" fmla="*/ 3797300 w 4613091"/>
              <a:gd name="connsiteY7" fmla="*/ 1437683 h 1577383"/>
              <a:gd name="connsiteX8" fmla="*/ 4613091 w 4613091"/>
              <a:gd name="connsiteY8" fmla="*/ 1551983 h 1577383"/>
              <a:gd name="connsiteX0" fmla="*/ 0 w 4613091"/>
              <a:gd name="connsiteY0" fmla="*/ 1571523 h 1571523"/>
              <a:gd name="connsiteX1" fmla="*/ 635000 w 4613091"/>
              <a:gd name="connsiteY1" fmla="*/ 1088923 h 1571523"/>
              <a:gd name="connsiteX2" fmla="*/ 1079500 w 4613091"/>
              <a:gd name="connsiteY2" fmla="*/ 492023 h 1571523"/>
              <a:gd name="connsiteX3" fmla="*/ 1642609 w 4613091"/>
              <a:gd name="connsiteY3" fmla="*/ 65365 h 1571523"/>
              <a:gd name="connsiteX4" fmla="*/ 2469625 w 4613091"/>
              <a:gd name="connsiteY4" fmla="*/ 49567 h 1571523"/>
              <a:gd name="connsiteX5" fmla="*/ 2961354 w 4613091"/>
              <a:gd name="connsiteY5" fmla="*/ 530123 h 1571523"/>
              <a:gd name="connsiteX6" fmla="*/ 3371481 w 4613091"/>
              <a:gd name="connsiteY6" fmla="*/ 1165123 h 1571523"/>
              <a:gd name="connsiteX7" fmla="*/ 3797300 w 4613091"/>
              <a:gd name="connsiteY7" fmla="*/ 1431823 h 1571523"/>
              <a:gd name="connsiteX8" fmla="*/ 4613091 w 4613091"/>
              <a:gd name="connsiteY8" fmla="*/ 1546123 h 1571523"/>
              <a:gd name="connsiteX0" fmla="*/ 0 w 4613091"/>
              <a:gd name="connsiteY0" fmla="*/ 1577094 h 1577094"/>
              <a:gd name="connsiteX1" fmla="*/ 635000 w 4613091"/>
              <a:gd name="connsiteY1" fmla="*/ 1094494 h 1577094"/>
              <a:gd name="connsiteX2" fmla="*/ 1079500 w 4613091"/>
              <a:gd name="connsiteY2" fmla="*/ 497594 h 1577094"/>
              <a:gd name="connsiteX3" fmla="*/ 1642609 w 4613091"/>
              <a:gd name="connsiteY3" fmla="*/ 70936 h 1577094"/>
              <a:gd name="connsiteX4" fmla="*/ 2469625 w 4613091"/>
              <a:gd name="connsiteY4" fmla="*/ 55138 h 1577094"/>
              <a:gd name="connsiteX5" fmla="*/ 2961354 w 4613091"/>
              <a:gd name="connsiteY5" fmla="*/ 535694 h 1577094"/>
              <a:gd name="connsiteX6" fmla="*/ 3371481 w 4613091"/>
              <a:gd name="connsiteY6" fmla="*/ 1170694 h 1577094"/>
              <a:gd name="connsiteX7" fmla="*/ 3797300 w 4613091"/>
              <a:gd name="connsiteY7" fmla="*/ 1437394 h 1577094"/>
              <a:gd name="connsiteX8" fmla="*/ 4613091 w 4613091"/>
              <a:gd name="connsiteY8" fmla="*/ 1551694 h 1577094"/>
              <a:gd name="connsiteX0" fmla="*/ 0 w 4613091"/>
              <a:gd name="connsiteY0" fmla="*/ 1560722 h 1560722"/>
              <a:gd name="connsiteX1" fmla="*/ 635000 w 4613091"/>
              <a:gd name="connsiteY1" fmla="*/ 1078122 h 1560722"/>
              <a:gd name="connsiteX2" fmla="*/ 1079500 w 4613091"/>
              <a:gd name="connsiteY2" fmla="*/ 481222 h 1560722"/>
              <a:gd name="connsiteX3" fmla="*/ 1642609 w 4613091"/>
              <a:gd name="connsiteY3" fmla="*/ 54564 h 1560722"/>
              <a:gd name="connsiteX4" fmla="*/ 2469625 w 4613091"/>
              <a:gd name="connsiteY4" fmla="*/ 65529 h 1560722"/>
              <a:gd name="connsiteX5" fmla="*/ 2961354 w 4613091"/>
              <a:gd name="connsiteY5" fmla="*/ 519322 h 1560722"/>
              <a:gd name="connsiteX6" fmla="*/ 3371481 w 4613091"/>
              <a:gd name="connsiteY6" fmla="*/ 1154322 h 1560722"/>
              <a:gd name="connsiteX7" fmla="*/ 3797300 w 4613091"/>
              <a:gd name="connsiteY7" fmla="*/ 1421022 h 1560722"/>
              <a:gd name="connsiteX8" fmla="*/ 4613091 w 4613091"/>
              <a:gd name="connsiteY8" fmla="*/ 1535322 h 1560722"/>
              <a:gd name="connsiteX0" fmla="*/ 0 w 4613091"/>
              <a:gd name="connsiteY0" fmla="*/ 1547141 h 1547141"/>
              <a:gd name="connsiteX1" fmla="*/ 635000 w 4613091"/>
              <a:gd name="connsiteY1" fmla="*/ 1064541 h 1547141"/>
              <a:gd name="connsiteX2" fmla="*/ 1079500 w 4613091"/>
              <a:gd name="connsiteY2" fmla="*/ 467641 h 1547141"/>
              <a:gd name="connsiteX3" fmla="*/ 1642609 w 4613091"/>
              <a:gd name="connsiteY3" fmla="*/ 40983 h 1547141"/>
              <a:gd name="connsiteX4" fmla="*/ 2524734 w 4613091"/>
              <a:gd name="connsiteY4" fmla="*/ 78711 h 1547141"/>
              <a:gd name="connsiteX5" fmla="*/ 2961354 w 4613091"/>
              <a:gd name="connsiteY5" fmla="*/ 505741 h 1547141"/>
              <a:gd name="connsiteX6" fmla="*/ 3371481 w 4613091"/>
              <a:gd name="connsiteY6" fmla="*/ 1140741 h 1547141"/>
              <a:gd name="connsiteX7" fmla="*/ 3797300 w 4613091"/>
              <a:gd name="connsiteY7" fmla="*/ 1407441 h 1547141"/>
              <a:gd name="connsiteX8" fmla="*/ 4613091 w 4613091"/>
              <a:gd name="connsiteY8" fmla="*/ 1521741 h 1547141"/>
              <a:gd name="connsiteX0" fmla="*/ 0 w 4613091"/>
              <a:gd name="connsiteY0" fmla="*/ 1525725 h 1525725"/>
              <a:gd name="connsiteX1" fmla="*/ 635000 w 4613091"/>
              <a:gd name="connsiteY1" fmla="*/ 1043125 h 1525725"/>
              <a:gd name="connsiteX2" fmla="*/ 1079500 w 4613091"/>
              <a:gd name="connsiteY2" fmla="*/ 446225 h 1525725"/>
              <a:gd name="connsiteX3" fmla="*/ 1642609 w 4613091"/>
              <a:gd name="connsiteY3" fmla="*/ 46329 h 1525725"/>
              <a:gd name="connsiteX4" fmla="*/ 2524734 w 4613091"/>
              <a:gd name="connsiteY4" fmla="*/ 57295 h 1525725"/>
              <a:gd name="connsiteX5" fmla="*/ 2961354 w 4613091"/>
              <a:gd name="connsiteY5" fmla="*/ 484325 h 1525725"/>
              <a:gd name="connsiteX6" fmla="*/ 3371481 w 4613091"/>
              <a:gd name="connsiteY6" fmla="*/ 1119325 h 1525725"/>
              <a:gd name="connsiteX7" fmla="*/ 3797300 w 4613091"/>
              <a:gd name="connsiteY7" fmla="*/ 1386025 h 1525725"/>
              <a:gd name="connsiteX8" fmla="*/ 4613091 w 4613091"/>
              <a:gd name="connsiteY8" fmla="*/ 1500325 h 1525725"/>
              <a:gd name="connsiteX0" fmla="*/ 0 w 4613091"/>
              <a:gd name="connsiteY0" fmla="*/ 1521200 h 1521200"/>
              <a:gd name="connsiteX1" fmla="*/ 635000 w 4613091"/>
              <a:gd name="connsiteY1" fmla="*/ 1038600 h 1521200"/>
              <a:gd name="connsiteX2" fmla="*/ 1079500 w 4613091"/>
              <a:gd name="connsiteY2" fmla="*/ 441700 h 1521200"/>
              <a:gd name="connsiteX3" fmla="*/ 1642609 w 4613091"/>
              <a:gd name="connsiteY3" fmla="*/ 41804 h 1521200"/>
              <a:gd name="connsiteX4" fmla="*/ 2579843 w 4613091"/>
              <a:gd name="connsiteY4" fmla="*/ 61691 h 1521200"/>
              <a:gd name="connsiteX5" fmla="*/ 2961354 w 4613091"/>
              <a:gd name="connsiteY5" fmla="*/ 479800 h 1521200"/>
              <a:gd name="connsiteX6" fmla="*/ 3371481 w 4613091"/>
              <a:gd name="connsiteY6" fmla="*/ 1114800 h 1521200"/>
              <a:gd name="connsiteX7" fmla="*/ 3797300 w 4613091"/>
              <a:gd name="connsiteY7" fmla="*/ 1381500 h 1521200"/>
              <a:gd name="connsiteX8" fmla="*/ 4613091 w 4613091"/>
              <a:gd name="connsiteY8" fmla="*/ 1495800 h 1521200"/>
              <a:gd name="connsiteX0" fmla="*/ 0 w 4613091"/>
              <a:gd name="connsiteY0" fmla="*/ 1523272 h 1523272"/>
              <a:gd name="connsiteX1" fmla="*/ 635000 w 4613091"/>
              <a:gd name="connsiteY1" fmla="*/ 1040672 h 1523272"/>
              <a:gd name="connsiteX2" fmla="*/ 1079500 w 4613091"/>
              <a:gd name="connsiteY2" fmla="*/ 443772 h 1523272"/>
              <a:gd name="connsiteX3" fmla="*/ 1642609 w 4613091"/>
              <a:gd name="connsiteY3" fmla="*/ 43876 h 1523272"/>
              <a:gd name="connsiteX4" fmla="*/ 2169156 w 4613091"/>
              <a:gd name="connsiteY4" fmla="*/ 12593 h 1523272"/>
              <a:gd name="connsiteX5" fmla="*/ 2579843 w 4613091"/>
              <a:gd name="connsiteY5" fmla="*/ 63763 h 1523272"/>
              <a:gd name="connsiteX6" fmla="*/ 2961354 w 4613091"/>
              <a:gd name="connsiteY6" fmla="*/ 481872 h 1523272"/>
              <a:gd name="connsiteX7" fmla="*/ 3371481 w 4613091"/>
              <a:gd name="connsiteY7" fmla="*/ 1116872 h 1523272"/>
              <a:gd name="connsiteX8" fmla="*/ 3797300 w 4613091"/>
              <a:gd name="connsiteY8" fmla="*/ 1383572 h 1523272"/>
              <a:gd name="connsiteX9" fmla="*/ 4613091 w 4613091"/>
              <a:gd name="connsiteY9" fmla="*/ 1497872 h 1523272"/>
              <a:gd name="connsiteX0" fmla="*/ 0 w 4613091"/>
              <a:gd name="connsiteY0" fmla="*/ 1564830 h 1564830"/>
              <a:gd name="connsiteX1" fmla="*/ 635000 w 4613091"/>
              <a:gd name="connsiteY1" fmla="*/ 1082230 h 1564830"/>
              <a:gd name="connsiteX2" fmla="*/ 1079500 w 4613091"/>
              <a:gd name="connsiteY2" fmla="*/ 485330 h 1564830"/>
              <a:gd name="connsiteX3" fmla="*/ 1642609 w 4613091"/>
              <a:gd name="connsiteY3" fmla="*/ 85434 h 1564830"/>
              <a:gd name="connsiteX4" fmla="*/ 2169156 w 4613091"/>
              <a:gd name="connsiteY4" fmla="*/ 625 h 1564830"/>
              <a:gd name="connsiteX5" fmla="*/ 2579843 w 4613091"/>
              <a:gd name="connsiteY5" fmla="*/ 105321 h 1564830"/>
              <a:gd name="connsiteX6" fmla="*/ 2961354 w 4613091"/>
              <a:gd name="connsiteY6" fmla="*/ 523430 h 1564830"/>
              <a:gd name="connsiteX7" fmla="*/ 3371481 w 4613091"/>
              <a:gd name="connsiteY7" fmla="*/ 1158430 h 1564830"/>
              <a:gd name="connsiteX8" fmla="*/ 3797300 w 4613091"/>
              <a:gd name="connsiteY8" fmla="*/ 1425130 h 1564830"/>
              <a:gd name="connsiteX9" fmla="*/ 4613091 w 4613091"/>
              <a:gd name="connsiteY9" fmla="*/ 1539430 h 1564830"/>
              <a:gd name="connsiteX0" fmla="*/ 0 w 4613091"/>
              <a:gd name="connsiteY0" fmla="*/ 1577947 h 1577947"/>
              <a:gd name="connsiteX1" fmla="*/ 635000 w 4613091"/>
              <a:gd name="connsiteY1" fmla="*/ 1095347 h 1577947"/>
              <a:gd name="connsiteX2" fmla="*/ 1079500 w 4613091"/>
              <a:gd name="connsiteY2" fmla="*/ 498447 h 1577947"/>
              <a:gd name="connsiteX3" fmla="*/ 1642609 w 4613091"/>
              <a:gd name="connsiteY3" fmla="*/ 98551 h 1577947"/>
              <a:gd name="connsiteX4" fmla="*/ 2180178 w 4613091"/>
              <a:gd name="connsiteY4" fmla="*/ 360 h 1577947"/>
              <a:gd name="connsiteX5" fmla="*/ 2579843 w 4613091"/>
              <a:gd name="connsiteY5" fmla="*/ 118438 h 1577947"/>
              <a:gd name="connsiteX6" fmla="*/ 2961354 w 4613091"/>
              <a:gd name="connsiteY6" fmla="*/ 536547 h 1577947"/>
              <a:gd name="connsiteX7" fmla="*/ 3371481 w 4613091"/>
              <a:gd name="connsiteY7" fmla="*/ 1171547 h 1577947"/>
              <a:gd name="connsiteX8" fmla="*/ 3797300 w 4613091"/>
              <a:gd name="connsiteY8" fmla="*/ 1438247 h 1577947"/>
              <a:gd name="connsiteX9" fmla="*/ 4613091 w 4613091"/>
              <a:gd name="connsiteY9" fmla="*/ 1552547 h 1577947"/>
              <a:gd name="connsiteX0" fmla="*/ 0 w 4613091"/>
              <a:gd name="connsiteY0" fmla="*/ 1577947 h 1577947"/>
              <a:gd name="connsiteX1" fmla="*/ 635000 w 4613091"/>
              <a:gd name="connsiteY1" fmla="*/ 1095347 h 1577947"/>
              <a:gd name="connsiteX2" fmla="*/ 1079500 w 4613091"/>
              <a:gd name="connsiteY2" fmla="*/ 498447 h 1577947"/>
              <a:gd name="connsiteX3" fmla="*/ 1642609 w 4613091"/>
              <a:gd name="connsiteY3" fmla="*/ 98551 h 1577947"/>
              <a:gd name="connsiteX4" fmla="*/ 2180178 w 4613091"/>
              <a:gd name="connsiteY4" fmla="*/ 360 h 1577947"/>
              <a:gd name="connsiteX5" fmla="*/ 2579843 w 4613091"/>
              <a:gd name="connsiteY5" fmla="*/ 145201 h 1577947"/>
              <a:gd name="connsiteX6" fmla="*/ 2961354 w 4613091"/>
              <a:gd name="connsiteY6" fmla="*/ 536547 h 1577947"/>
              <a:gd name="connsiteX7" fmla="*/ 3371481 w 4613091"/>
              <a:gd name="connsiteY7" fmla="*/ 1171547 h 1577947"/>
              <a:gd name="connsiteX8" fmla="*/ 3797300 w 4613091"/>
              <a:gd name="connsiteY8" fmla="*/ 1438247 h 1577947"/>
              <a:gd name="connsiteX9" fmla="*/ 4613091 w 4613091"/>
              <a:gd name="connsiteY9" fmla="*/ 1552547 h 1577947"/>
              <a:gd name="connsiteX0" fmla="*/ 0 w 4613091"/>
              <a:gd name="connsiteY0" fmla="*/ 1577947 h 1577947"/>
              <a:gd name="connsiteX1" fmla="*/ 635000 w 4613091"/>
              <a:gd name="connsiteY1" fmla="*/ 1095347 h 1577947"/>
              <a:gd name="connsiteX2" fmla="*/ 1079500 w 4613091"/>
              <a:gd name="connsiteY2" fmla="*/ 498447 h 1577947"/>
              <a:gd name="connsiteX3" fmla="*/ 1642609 w 4613091"/>
              <a:gd name="connsiteY3" fmla="*/ 98551 h 1577947"/>
              <a:gd name="connsiteX4" fmla="*/ 2180178 w 4613091"/>
              <a:gd name="connsiteY4" fmla="*/ 360 h 1577947"/>
              <a:gd name="connsiteX5" fmla="*/ 2585353 w 4613091"/>
              <a:gd name="connsiteY5" fmla="*/ 136280 h 1577947"/>
              <a:gd name="connsiteX6" fmla="*/ 2961354 w 4613091"/>
              <a:gd name="connsiteY6" fmla="*/ 536547 h 1577947"/>
              <a:gd name="connsiteX7" fmla="*/ 3371481 w 4613091"/>
              <a:gd name="connsiteY7" fmla="*/ 1171547 h 1577947"/>
              <a:gd name="connsiteX8" fmla="*/ 3797300 w 4613091"/>
              <a:gd name="connsiteY8" fmla="*/ 1438247 h 1577947"/>
              <a:gd name="connsiteX9" fmla="*/ 4613091 w 4613091"/>
              <a:gd name="connsiteY9" fmla="*/ 1552547 h 1577947"/>
              <a:gd name="connsiteX0" fmla="*/ 0 w 4613091"/>
              <a:gd name="connsiteY0" fmla="*/ 1577947 h 1577947"/>
              <a:gd name="connsiteX1" fmla="*/ 635000 w 4613091"/>
              <a:gd name="connsiteY1" fmla="*/ 1095347 h 1577947"/>
              <a:gd name="connsiteX2" fmla="*/ 1079500 w 4613091"/>
              <a:gd name="connsiteY2" fmla="*/ 498447 h 1577947"/>
              <a:gd name="connsiteX3" fmla="*/ 1642609 w 4613091"/>
              <a:gd name="connsiteY3" fmla="*/ 98551 h 1577947"/>
              <a:gd name="connsiteX4" fmla="*/ 2180178 w 4613091"/>
              <a:gd name="connsiteY4" fmla="*/ 360 h 1577947"/>
              <a:gd name="connsiteX5" fmla="*/ 2585353 w 4613091"/>
              <a:gd name="connsiteY5" fmla="*/ 136280 h 1577947"/>
              <a:gd name="connsiteX6" fmla="*/ 2972376 w 4613091"/>
              <a:gd name="connsiteY6" fmla="*/ 541008 h 1577947"/>
              <a:gd name="connsiteX7" fmla="*/ 3371481 w 4613091"/>
              <a:gd name="connsiteY7" fmla="*/ 1171547 h 1577947"/>
              <a:gd name="connsiteX8" fmla="*/ 3797300 w 4613091"/>
              <a:gd name="connsiteY8" fmla="*/ 1438247 h 1577947"/>
              <a:gd name="connsiteX9" fmla="*/ 4613091 w 4613091"/>
              <a:gd name="connsiteY9" fmla="*/ 1552547 h 1577947"/>
              <a:gd name="connsiteX0" fmla="*/ 0 w 4624113"/>
              <a:gd name="connsiteY0" fmla="*/ 1577947 h 1577947"/>
              <a:gd name="connsiteX1" fmla="*/ 635000 w 4624113"/>
              <a:gd name="connsiteY1" fmla="*/ 1095347 h 1577947"/>
              <a:gd name="connsiteX2" fmla="*/ 1079500 w 4624113"/>
              <a:gd name="connsiteY2" fmla="*/ 498447 h 1577947"/>
              <a:gd name="connsiteX3" fmla="*/ 1642609 w 4624113"/>
              <a:gd name="connsiteY3" fmla="*/ 98551 h 1577947"/>
              <a:gd name="connsiteX4" fmla="*/ 2180178 w 4624113"/>
              <a:gd name="connsiteY4" fmla="*/ 360 h 1577947"/>
              <a:gd name="connsiteX5" fmla="*/ 2585353 w 4624113"/>
              <a:gd name="connsiteY5" fmla="*/ 136280 h 1577947"/>
              <a:gd name="connsiteX6" fmla="*/ 2972376 w 4624113"/>
              <a:gd name="connsiteY6" fmla="*/ 541008 h 1577947"/>
              <a:gd name="connsiteX7" fmla="*/ 3371481 w 4624113"/>
              <a:gd name="connsiteY7" fmla="*/ 1171547 h 1577947"/>
              <a:gd name="connsiteX8" fmla="*/ 3797300 w 4624113"/>
              <a:gd name="connsiteY8" fmla="*/ 1438247 h 1577947"/>
              <a:gd name="connsiteX9" fmla="*/ 4624113 w 4624113"/>
              <a:gd name="connsiteY9" fmla="*/ 1565929 h 1577947"/>
              <a:gd name="connsiteX0" fmla="*/ 0 w 4624113"/>
              <a:gd name="connsiteY0" fmla="*/ 1578105 h 1578105"/>
              <a:gd name="connsiteX1" fmla="*/ 635000 w 4624113"/>
              <a:gd name="connsiteY1" fmla="*/ 1095505 h 1578105"/>
              <a:gd name="connsiteX2" fmla="*/ 1057458 w 4624113"/>
              <a:gd name="connsiteY2" fmla="*/ 547671 h 1578105"/>
              <a:gd name="connsiteX3" fmla="*/ 1642609 w 4624113"/>
              <a:gd name="connsiteY3" fmla="*/ 98709 h 1578105"/>
              <a:gd name="connsiteX4" fmla="*/ 2180178 w 4624113"/>
              <a:gd name="connsiteY4" fmla="*/ 518 h 1578105"/>
              <a:gd name="connsiteX5" fmla="*/ 2585353 w 4624113"/>
              <a:gd name="connsiteY5" fmla="*/ 136438 h 1578105"/>
              <a:gd name="connsiteX6" fmla="*/ 2972376 w 4624113"/>
              <a:gd name="connsiteY6" fmla="*/ 541166 h 1578105"/>
              <a:gd name="connsiteX7" fmla="*/ 3371481 w 4624113"/>
              <a:gd name="connsiteY7" fmla="*/ 1171705 h 1578105"/>
              <a:gd name="connsiteX8" fmla="*/ 3797300 w 4624113"/>
              <a:gd name="connsiteY8" fmla="*/ 1438405 h 1578105"/>
              <a:gd name="connsiteX9" fmla="*/ 4624113 w 4624113"/>
              <a:gd name="connsiteY9" fmla="*/ 1566087 h 1578105"/>
              <a:gd name="connsiteX0" fmla="*/ 0 w 4624113"/>
              <a:gd name="connsiteY0" fmla="*/ 1578105 h 1578105"/>
              <a:gd name="connsiteX1" fmla="*/ 635000 w 4624113"/>
              <a:gd name="connsiteY1" fmla="*/ 1095505 h 1578105"/>
              <a:gd name="connsiteX2" fmla="*/ 1057458 w 4624113"/>
              <a:gd name="connsiteY2" fmla="*/ 547671 h 1578105"/>
              <a:gd name="connsiteX3" fmla="*/ 1642609 w 4624113"/>
              <a:gd name="connsiteY3" fmla="*/ 98709 h 1578105"/>
              <a:gd name="connsiteX4" fmla="*/ 2180178 w 4624113"/>
              <a:gd name="connsiteY4" fmla="*/ 518 h 1578105"/>
              <a:gd name="connsiteX5" fmla="*/ 2585353 w 4624113"/>
              <a:gd name="connsiteY5" fmla="*/ 136438 h 1578105"/>
              <a:gd name="connsiteX6" fmla="*/ 2972376 w 4624113"/>
              <a:gd name="connsiteY6" fmla="*/ 541166 h 1578105"/>
              <a:gd name="connsiteX7" fmla="*/ 3371481 w 4624113"/>
              <a:gd name="connsiteY7" fmla="*/ 1171705 h 1578105"/>
              <a:gd name="connsiteX8" fmla="*/ 3797300 w 4624113"/>
              <a:gd name="connsiteY8" fmla="*/ 1438405 h 1578105"/>
              <a:gd name="connsiteX9" fmla="*/ 4624113 w 4624113"/>
              <a:gd name="connsiteY9" fmla="*/ 1566087 h 1578105"/>
              <a:gd name="connsiteX0" fmla="*/ 0 w 4624113"/>
              <a:gd name="connsiteY0" fmla="*/ 1578187 h 1578187"/>
              <a:gd name="connsiteX1" fmla="*/ 635000 w 4624113"/>
              <a:gd name="connsiteY1" fmla="*/ 1095587 h 1578187"/>
              <a:gd name="connsiteX2" fmla="*/ 1078380 w 4624113"/>
              <a:gd name="connsiteY2" fmla="*/ 564686 h 1578187"/>
              <a:gd name="connsiteX3" fmla="*/ 1642609 w 4624113"/>
              <a:gd name="connsiteY3" fmla="*/ 98791 h 1578187"/>
              <a:gd name="connsiteX4" fmla="*/ 2180178 w 4624113"/>
              <a:gd name="connsiteY4" fmla="*/ 600 h 1578187"/>
              <a:gd name="connsiteX5" fmla="*/ 2585353 w 4624113"/>
              <a:gd name="connsiteY5" fmla="*/ 136520 h 1578187"/>
              <a:gd name="connsiteX6" fmla="*/ 2972376 w 4624113"/>
              <a:gd name="connsiteY6" fmla="*/ 541248 h 1578187"/>
              <a:gd name="connsiteX7" fmla="*/ 3371481 w 4624113"/>
              <a:gd name="connsiteY7" fmla="*/ 1171787 h 1578187"/>
              <a:gd name="connsiteX8" fmla="*/ 3797300 w 4624113"/>
              <a:gd name="connsiteY8" fmla="*/ 1438487 h 1578187"/>
              <a:gd name="connsiteX9" fmla="*/ 4624113 w 4624113"/>
              <a:gd name="connsiteY9" fmla="*/ 1566169 h 1578187"/>
              <a:gd name="connsiteX0" fmla="*/ 0 w 4624113"/>
              <a:gd name="connsiteY0" fmla="*/ 1578187 h 1578187"/>
              <a:gd name="connsiteX1" fmla="*/ 635000 w 4624113"/>
              <a:gd name="connsiteY1" fmla="*/ 1120987 h 1578187"/>
              <a:gd name="connsiteX2" fmla="*/ 1078380 w 4624113"/>
              <a:gd name="connsiteY2" fmla="*/ 564686 h 1578187"/>
              <a:gd name="connsiteX3" fmla="*/ 1642609 w 4624113"/>
              <a:gd name="connsiteY3" fmla="*/ 98791 h 1578187"/>
              <a:gd name="connsiteX4" fmla="*/ 2180178 w 4624113"/>
              <a:gd name="connsiteY4" fmla="*/ 600 h 1578187"/>
              <a:gd name="connsiteX5" fmla="*/ 2585353 w 4624113"/>
              <a:gd name="connsiteY5" fmla="*/ 136520 h 1578187"/>
              <a:gd name="connsiteX6" fmla="*/ 2972376 w 4624113"/>
              <a:gd name="connsiteY6" fmla="*/ 541248 h 1578187"/>
              <a:gd name="connsiteX7" fmla="*/ 3371481 w 4624113"/>
              <a:gd name="connsiteY7" fmla="*/ 1171787 h 1578187"/>
              <a:gd name="connsiteX8" fmla="*/ 3797300 w 4624113"/>
              <a:gd name="connsiteY8" fmla="*/ 1438487 h 1578187"/>
              <a:gd name="connsiteX9" fmla="*/ 4624113 w 4624113"/>
              <a:gd name="connsiteY9" fmla="*/ 1566169 h 1578187"/>
              <a:gd name="connsiteX0" fmla="*/ 0 w 4624113"/>
              <a:gd name="connsiteY0" fmla="*/ 1578187 h 1578187"/>
              <a:gd name="connsiteX1" fmla="*/ 635000 w 4624113"/>
              <a:gd name="connsiteY1" fmla="*/ 1120987 h 1578187"/>
              <a:gd name="connsiteX2" fmla="*/ 1078380 w 4624113"/>
              <a:gd name="connsiteY2" fmla="*/ 564686 h 1578187"/>
              <a:gd name="connsiteX3" fmla="*/ 1642609 w 4624113"/>
              <a:gd name="connsiteY3" fmla="*/ 98791 h 1578187"/>
              <a:gd name="connsiteX4" fmla="*/ 2180178 w 4624113"/>
              <a:gd name="connsiteY4" fmla="*/ 600 h 1578187"/>
              <a:gd name="connsiteX5" fmla="*/ 2585353 w 4624113"/>
              <a:gd name="connsiteY5" fmla="*/ 136520 h 1578187"/>
              <a:gd name="connsiteX6" fmla="*/ 2972376 w 4624113"/>
              <a:gd name="connsiteY6" fmla="*/ 541248 h 1578187"/>
              <a:gd name="connsiteX7" fmla="*/ 3371481 w 4624113"/>
              <a:gd name="connsiteY7" fmla="*/ 1171787 h 1578187"/>
              <a:gd name="connsiteX8" fmla="*/ 3797300 w 4624113"/>
              <a:gd name="connsiteY8" fmla="*/ 1438487 h 1578187"/>
              <a:gd name="connsiteX9" fmla="*/ 4624113 w 4624113"/>
              <a:gd name="connsiteY9" fmla="*/ 1566169 h 1578187"/>
              <a:gd name="connsiteX0" fmla="*/ 0 w 4624113"/>
              <a:gd name="connsiteY0" fmla="*/ 1578187 h 1578187"/>
              <a:gd name="connsiteX1" fmla="*/ 635000 w 4624113"/>
              <a:gd name="connsiteY1" fmla="*/ 1120987 h 1578187"/>
              <a:gd name="connsiteX2" fmla="*/ 1078380 w 4624113"/>
              <a:gd name="connsiteY2" fmla="*/ 564686 h 1578187"/>
              <a:gd name="connsiteX3" fmla="*/ 1642609 w 4624113"/>
              <a:gd name="connsiteY3" fmla="*/ 98791 h 1578187"/>
              <a:gd name="connsiteX4" fmla="*/ 2180178 w 4624113"/>
              <a:gd name="connsiteY4" fmla="*/ 600 h 1578187"/>
              <a:gd name="connsiteX5" fmla="*/ 2585353 w 4624113"/>
              <a:gd name="connsiteY5" fmla="*/ 136520 h 1578187"/>
              <a:gd name="connsiteX6" fmla="*/ 2972376 w 4624113"/>
              <a:gd name="connsiteY6" fmla="*/ 541248 h 1578187"/>
              <a:gd name="connsiteX7" fmla="*/ 3371481 w 4624113"/>
              <a:gd name="connsiteY7" fmla="*/ 1171787 h 1578187"/>
              <a:gd name="connsiteX8" fmla="*/ 3797300 w 4624113"/>
              <a:gd name="connsiteY8" fmla="*/ 1438487 h 1578187"/>
              <a:gd name="connsiteX9" fmla="*/ 4624113 w 4624113"/>
              <a:gd name="connsiteY9" fmla="*/ 1566169 h 1578187"/>
              <a:gd name="connsiteX0" fmla="*/ 0 w 4624113"/>
              <a:gd name="connsiteY0" fmla="*/ 1578071 h 1578071"/>
              <a:gd name="connsiteX1" fmla="*/ 635000 w 4624113"/>
              <a:gd name="connsiteY1" fmla="*/ 1120871 h 1578071"/>
              <a:gd name="connsiteX2" fmla="*/ 1078380 w 4624113"/>
              <a:gd name="connsiteY2" fmla="*/ 564570 h 1578071"/>
              <a:gd name="connsiteX3" fmla="*/ 1642609 w 4624113"/>
              <a:gd name="connsiteY3" fmla="*/ 98675 h 1578071"/>
              <a:gd name="connsiteX4" fmla="*/ 2180178 w 4624113"/>
              <a:gd name="connsiteY4" fmla="*/ 484 h 1578071"/>
              <a:gd name="connsiteX5" fmla="*/ 2585353 w 4624113"/>
              <a:gd name="connsiteY5" fmla="*/ 136404 h 1578071"/>
              <a:gd name="connsiteX6" fmla="*/ 2972376 w 4624113"/>
              <a:gd name="connsiteY6" fmla="*/ 541132 h 1578071"/>
              <a:gd name="connsiteX7" fmla="*/ 3371481 w 4624113"/>
              <a:gd name="connsiteY7" fmla="*/ 1171671 h 1578071"/>
              <a:gd name="connsiteX8" fmla="*/ 3797300 w 4624113"/>
              <a:gd name="connsiteY8" fmla="*/ 1438371 h 1578071"/>
              <a:gd name="connsiteX9" fmla="*/ 4624113 w 4624113"/>
              <a:gd name="connsiteY9" fmla="*/ 1566053 h 1578071"/>
              <a:gd name="connsiteX0" fmla="*/ 0 w 4624113"/>
              <a:gd name="connsiteY0" fmla="*/ 1578071 h 1578071"/>
              <a:gd name="connsiteX1" fmla="*/ 635000 w 4624113"/>
              <a:gd name="connsiteY1" fmla="*/ 1120871 h 1578071"/>
              <a:gd name="connsiteX2" fmla="*/ 1078380 w 4624113"/>
              <a:gd name="connsiteY2" fmla="*/ 564570 h 1578071"/>
              <a:gd name="connsiteX3" fmla="*/ 1642609 w 4624113"/>
              <a:gd name="connsiteY3" fmla="*/ 98675 h 1578071"/>
              <a:gd name="connsiteX4" fmla="*/ 2180178 w 4624113"/>
              <a:gd name="connsiteY4" fmla="*/ 484 h 1578071"/>
              <a:gd name="connsiteX5" fmla="*/ 2585353 w 4624113"/>
              <a:gd name="connsiteY5" fmla="*/ 136404 h 1578071"/>
              <a:gd name="connsiteX6" fmla="*/ 2972376 w 4624113"/>
              <a:gd name="connsiteY6" fmla="*/ 541132 h 1578071"/>
              <a:gd name="connsiteX7" fmla="*/ 3371481 w 4624113"/>
              <a:gd name="connsiteY7" fmla="*/ 1171671 h 1578071"/>
              <a:gd name="connsiteX8" fmla="*/ 3797300 w 4624113"/>
              <a:gd name="connsiteY8" fmla="*/ 1438371 h 1578071"/>
              <a:gd name="connsiteX9" fmla="*/ 4624113 w 4624113"/>
              <a:gd name="connsiteY9" fmla="*/ 1566053 h 1578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24113" h="1578071">
                <a:moveTo>
                  <a:pt x="0" y="1578071"/>
                </a:moveTo>
                <a:cubicBezTo>
                  <a:pt x="383116" y="1451071"/>
                  <a:pt x="470961" y="1315188"/>
                  <a:pt x="635000" y="1120871"/>
                </a:cubicBezTo>
                <a:cubicBezTo>
                  <a:pt x="799039" y="926554"/>
                  <a:pt x="915676" y="739170"/>
                  <a:pt x="1078380" y="564570"/>
                </a:cubicBezTo>
                <a:cubicBezTo>
                  <a:pt x="1241084" y="389970"/>
                  <a:pt x="1453746" y="188456"/>
                  <a:pt x="1642609" y="98675"/>
                </a:cubicBezTo>
                <a:cubicBezTo>
                  <a:pt x="1831472" y="8894"/>
                  <a:pt x="2023972" y="-2830"/>
                  <a:pt x="2180178" y="484"/>
                </a:cubicBezTo>
                <a:cubicBezTo>
                  <a:pt x="2336384" y="3798"/>
                  <a:pt x="2453320" y="46296"/>
                  <a:pt x="2585353" y="136404"/>
                </a:cubicBezTo>
                <a:cubicBezTo>
                  <a:pt x="2717386" y="226512"/>
                  <a:pt x="2841355" y="368588"/>
                  <a:pt x="2972376" y="541132"/>
                </a:cubicBezTo>
                <a:cubicBezTo>
                  <a:pt x="3103397" y="713676"/>
                  <a:pt x="3233994" y="1022131"/>
                  <a:pt x="3371481" y="1171671"/>
                </a:cubicBezTo>
                <a:cubicBezTo>
                  <a:pt x="3508968" y="1321211"/>
                  <a:pt x="3588528" y="1372641"/>
                  <a:pt x="3797300" y="1438371"/>
                </a:cubicBezTo>
                <a:cubicBezTo>
                  <a:pt x="4006072" y="1504101"/>
                  <a:pt x="4505580" y="1566053"/>
                  <a:pt x="4624113" y="1566053"/>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2917" tIns="16458" rIns="32917" bIns="16458" rtlCol="0" anchor="ctr"/>
          <a:lstStyle/>
          <a:p>
            <a:pPr algn="ctr" defTabSz="329175" fontAlgn="auto">
              <a:spcBef>
                <a:spcPts val="0"/>
              </a:spcBef>
              <a:spcAft>
                <a:spcPts val="0"/>
              </a:spcAft>
            </a:pPr>
            <a:endParaRPr lang="en-US" sz="600" b="0" dirty="0">
              <a:solidFill>
                <a:prstClr val="white"/>
              </a:solidFill>
              <a:latin typeface="Calibri"/>
            </a:endParaRPr>
          </a:p>
        </p:txBody>
      </p:sp>
      <p:sp>
        <p:nvSpPr>
          <p:cNvPr id="92" name="Freeform 91"/>
          <p:cNvSpPr/>
          <p:nvPr/>
        </p:nvSpPr>
        <p:spPr>
          <a:xfrm rot="16200000">
            <a:off x="5696744" y="1198101"/>
            <a:ext cx="649410" cy="179049"/>
          </a:xfrm>
          <a:custGeom>
            <a:avLst/>
            <a:gdLst>
              <a:gd name="connsiteX0" fmla="*/ 0 w 6604000"/>
              <a:gd name="connsiteY0" fmla="*/ 1651474 h 1893352"/>
              <a:gd name="connsiteX1" fmla="*/ 1054100 w 6604000"/>
              <a:gd name="connsiteY1" fmla="*/ 1194274 h 1893352"/>
              <a:gd name="connsiteX2" fmla="*/ 1727200 w 6604000"/>
              <a:gd name="connsiteY2" fmla="*/ 432274 h 1893352"/>
              <a:gd name="connsiteX3" fmla="*/ 2273300 w 6604000"/>
              <a:gd name="connsiteY3" fmla="*/ 25874 h 1893352"/>
              <a:gd name="connsiteX4" fmla="*/ 3365500 w 6604000"/>
              <a:gd name="connsiteY4" fmla="*/ 152874 h 1893352"/>
              <a:gd name="connsiteX5" fmla="*/ 3911600 w 6604000"/>
              <a:gd name="connsiteY5" fmla="*/ 1054574 h 1893352"/>
              <a:gd name="connsiteX6" fmla="*/ 4178300 w 6604000"/>
              <a:gd name="connsiteY6" fmla="*/ 1562574 h 1893352"/>
              <a:gd name="connsiteX7" fmla="*/ 4889500 w 6604000"/>
              <a:gd name="connsiteY7" fmla="*/ 1689574 h 1893352"/>
              <a:gd name="connsiteX8" fmla="*/ 5194300 w 6604000"/>
              <a:gd name="connsiteY8" fmla="*/ 1664174 h 1893352"/>
              <a:gd name="connsiteX9" fmla="*/ 5473700 w 6604000"/>
              <a:gd name="connsiteY9" fmla="*/ 1676874 h 1893352"/>
              <a:gd name="connsiteX10" fmla="*/ 5905500 w 6604000"/>
              <a:gd name="connsiteY10" fmla="*/ 1664174 h 1893352"/>
              <a:gd name="connsiteX11" fmla="*/ 5016500 w 6604000"/>
              <a:gd name="connsiteY11" fmla="*/ 1892774 h 1893352"/>
              <a:gd name="connsiteX12" fmla="*/ 6235700 w 6604000"/>
              <a:gd name="connsiteY12" fmla="*/ 1727674 h 1893352"/>
              <a:gd name="connsiteX13" fmla="*/ 6604000 w 6604000"/>
              <a:gd name="connsiteY13" fmla="*/ 1664174 h 1893352"/>
              <a:gd name="connsiteX0" fmla="*/ 0 w 6604000"/>
              <a:gd name="connsiteY0" fmla="*/ 1651474 h 1893352"/>
              <a:gd name="connsiteX1" fmla="*/ 1054100 w 6604000"/>
              <a:gd name="connsiteY1" fmla="*/ 1194274 h 1893352"/>
              <a:gd name="connsiteX2" fmla="*/ 1727200 w 6604000"/>
              <a:gd name="connsiteY2" fmla="*/ 432274 h 1893352"/>
              <a:gd name="connsiteX3" fmla="*/ 2273300 w 6604000"/>
              <a:gd name="connsiteY3" fmla="*/ 25874 h 1893352"/>
              <a:gd name="connsiteX4" fmla="*/ 3365500 w 6604000"/>
              <a:gd name="connsiteY4" fmla="*/ 152874 h 1893352"/>
              <a:gd name="connsiteX5" fmla="*/ 3911600 w 6604000"/>
              <a:gd name="connsiteY5" fmla="*/ 1054574 h 1893352"/>
              <a:gd name="connsiteX6" fmla="*/ 4178300 w 6604000"/>
              <a:gd name="connsiteY6" fmla="*/ 1562574 h 1893352"/>
              <a:gd name="connsiteX7" fmla="*/ 4889500 w 6604000"/>
              <a:gd name="connsiteY7" fmla="*/ 1689574 h 1893352"/>
              <a:gd name="connsiteX8" fmla="*/ 5194300 w 6604000"/>
              <a:gd name="connsiteY8" fmla="*/ 1664174 h 1893352"/>
              <a:gd name="connsiteX9" fmla="*/ 5473700 w 6604000"/>
              <a:gd name="connsiteY9" fmla="*/ 1676874 h 1893352"/>
              <a:gd name="connsiteX10" fmla="*/ 5905500 w 6604000"/>
              <a:gd name="connsiteY10" fmla="*/ 1664174 h 1893352"/>
              <a:gd name="connsiteX11" fmla="*/ 5016500 w 6604000"/>
              <a:gd name="connsiteY11" fmla="*/ 1892774 h 1893352"/>
              <a:gd name="connsiteX12" fmla="*/ 6235700 w 6604000"/>
              <a:gd name="connsiteY12" fmla="*/ 1727674 h 1893352"/>
              <a:gd name="connsiteX13" fmla="*/ 6604000 w 6604000"/>
              <a:gd name="connsiteY13" fmla="*/ 1664174 h 1893352"/>
              <a:gd name="connsiteX0" fmla="*/ 0 w 6540500"/>
              <a:gd name="connsiteY0" fmla="*/ 1651474 h 1893255"/>
              <a:gd name="connsiteX1" fmla="*/ 1054100 w 6540500"/>
              <a:gd name="connsiteY1" fmla="*/ 1194274 h 1893255"/>
              <a:gd name="connsiteX2" fmla="*/ 1727200 w 6540500"/>
              <a:gd name="connsiteY2" fmla="*/ 432274 h 1893255"/>
              <a:gd name="connsiteX3" fmla="*/ 2273300 w 6540500"/>
              <a:gd name="connsiteY3" fmla="*/ 25874 h 1893255"/>
              <a:gd name="connsiteX4" fmla="*/ 3365500 w 6540500"/>
              <a:gd name="connsiteY4" fmla="*/ 152874 h 1893255"/>
              <a:gd name="connsiteX5" fmla="*/ 3911600 w 6540500"/>
              <a:gd name="connsiteY5" fmla="*/ 1054574 h 1893255"/>
              <a:gd name="connsiteX6" fmla="*/ 4178300 w 6540500"/>
              <a:gd name="connsiteY6" fmla="*/ 1562574 h 1893255"/>
              <a:gd name="connsiteX7" fmla="*/ 4889500 w 6540500"/>
              <a:gd name="connsiteY7" fmla="*/ 1689574 h 1893255"/>
              <a:gd name="connsiteX8" fmla="*/ 5194300 w 6540500"/>
              <a:gd name="connsiteY8" fmla="*/ 1664174 h 1893255"/>
              <a:gd name="connsiteX9" fmla="*/ 5473700 w 6540500"/>
              <a:gd name="connsiteY9" fmla="*/ 1676874 h 1893255"/>
              <a:gd name="connsiteX10" fmla="*/ 5905500 w 6540500"/>
              <a:gd name="connsiteY10" fmla="*/ 1664174 h 1893255"/>
              <a:gd name="connsiteX11" fmla="*/ 5016500 w 6540500"/>
              <a:gd name="connsiteY11" fmla="*/ 1892774 h 1893255"/>
              <a:gd name="connsiteX12" fmla="*/ 6235700 w 6540500"/>
              <a:gd name="connsiteY12" fmla="*/ 1727674 h 1893255"/>
              <a:gd name="connsiteX13" fmla="*/ 6540500 w 6540500"/>
              <a:gd name="connsiteY13" fmla="*/ 1841974 h 1893255"/>
              <a:gd name="connsiteX0" fmla="*/ 0 w 6540500"/>
              <a:gd name="connsiteY0" fmla="*/ 1651474 h 1893387"/>
              <a:gd name="connsiteX1" fmla="*/ 1054100 w 6540500"/>
              <a:gd name="connsiteY1" fmla="*/ 1194274 h 1893387"/>
              <a:gd name="connsiteX2" fmla="*/ 1727200 w 6540500"/>
              <a:gd name="connsiteY2" fmla="*/ 432274 h 1893387"/>
              <a:gd name="connsiteX3" fmla="*/ 2273300 w 6540500"/>
              <a:gd name="connsiteY3" fmla="*/ 25874 h 1893387"/>
              <a:gd name="connsiteX4" fmla="*/ 3365500 w 6540500"/>
              <a:gd name="connsiteY4" fmla="*/ 152874 h 1893387"/>
              <a:gd name="connsiteX5" fmla="*/ 3911600 w 6540500"/>
              <a:gd name="connsiteY5" fmla="*/ 1054574 h 1893387"/>
              <a:gd name="connsiteX6" fmla="*/ 4178300 w 6540500"/>
              <a:gd name="connsiteY6" fmla="*/ 1562574 h 1893387"/>
              <a:gd name="connsiteX7" fmla="*/ 4889500 w 6540500"/>
              <a:gd name="connsiteY7" fmla="*/ 1689574 h 1893387"/>
              <a:gd name="connsiteX8" fmla="*/ 5194300 w 6540500"/>
              <a:gd name="connsiteY8" fmla="*/ 1664174 h 1893387"/>
              <a:gd name="connsiteX9" fmla="*/ 5473700 w 6540500"/>
              <a:gd name="connsiteY9" fmla="*/ 1676874 h 1893387"/>
              <a:gd name="connsiteX10" fmla="*/ 5905500 w 6540500"/>
              <a:gd name="connsiteY10" fmla="*/ 1664174 h 1893387"/>
              <a:gd name="connsiteX11" fmla="*/ 5016500 w 6540500"/>
              <a:gd name="connsiteY11" fmla="*/ 1892774 h 1893387"/>
              <a:gd name="connsiteX12" fmla="*/ 6235700 w 6540500"/>
              <a:gd name="connsiteY12" fmla="*/ 1727674 h 1893387"/>
              <a:gd name="connsiteX13" fmla="*/ 6540500 w 6540500"/>
              <a:gd name="connsiteY13" fmla="*/ 1841974 h 1893387"/>
              <a:gd name="connsiteX0" fmla="*/ 0 w 6540500"/>
              <a:gd name="connsiteY0" fmla="*/ 1636081 h 1877994"/>
              <a:gd name="connsiteX1" fmla="*/ 1054100 w 6540500"/>
              <a:gd name="connsiteY1" fmla="*/ 1178881 h 1877994"/>
              <a:gd name="connsiteX2" fmla="*/ 1727200 w 6540500"/>
              <a:gd name="connsiteY2" fmla="*/ 416881 h 1877994"/>
              <a:gd name="connsiteX3" fmla="*/ 2273300 w 6540500"/>
              <a:gd name="connsiteY3" fmla="*/ 10481 h 1877994"/>
              <a:gd name="connsiteX4" fmla="*/ 3276600 w 6540500"/>
              <a:gd name="connsiteY4" fmla="*/ 200981 h 1877994"/>
              <a:gd name="connsiteX5" fmla="*/ 3911600 w 6540500"/>
              <a:gd name="connsiteY5" fmla="*/ 1039181 h 1877994"/>
              <a:gd name="connsiteX6" fmla="*/ 4178300 w 6540500"/>
              <a:gd name="connsiteY6" fmla="*/ 1547181 h 1877994"/>
              <a:gd name="connsiteX7" fmla="*/ 4889500 w 6540500"/>
              <a:gd name="connsiteY7" fmla="*/ 1674181 h 1877994"/>
              <a:gd name="connsiteX8" fmla="*/ 5194300 w 6540500"/>
              <a:gd name="connsiteY8" fmla="*/ 1648781 h 1877994"/>
              <a:gd name="connsiteX9" fmla="*/ 5473700 w 6540500"/>
              <a:gd name="connsiteY9" fmla="*/ 1661481 h 1877994"/>
              <a:gd name="connsiteX10" fmla="*/ 5905500 w 6540500"/>
              <a:gd name="connsiteY10" fmla="*/ 1648781 h 1877994"/>
              <a:gd name="connsiteX11" fmla="*/ 5016500 w 6540500"/>
              <a:gd name="connsiteY11" fmla="*/ 1877381 h 1877994"/>
              <a:gd name="connsiteX12" fmla="*/ 6235700 w 6540500"/>
              <a:gd name="connsiteY12" fmla="*/ 1712281 h 1877994"/>
              <a:gd name="connsiteX13" fmla="*/ 6540500 w 6540500"/>
              <a:gd name="connsiteY13" fmla="*/ 1826581 h 1877994"/>
              <a:gd name="connsiteX0" fmla="*/ 0 w 6540500"/>
              <a:gd name="connsiteY0" fmla="*/ 1580992 h 1822905"/>
              <a:gd name="connsiteX1" fmla="*/ 1054100 w 6540500"/>
              <a:gd name="connsiteY1" fmla="*/ 1123792 h 1822905"/>
              <a:gd name="connsiteX2" fmla="*/ 1727200 w 6540500"/>
              <a:gd name="connsiteY2" fmla="*/ 361792 h 1822905"/>
              <a:gd name="connsiteX3" fmla="*/ 2298700 w 6540500"/>
              <a:gd name="connsiteY3" fmla="*/ 18892 h 1822905"/>
              <a:gd name="connsiteX4" fmla="*/ 3276600 w 6540500"/>
              <a:gd name="connsiteY4" fmla="*/ 145892 h 1822905"/>
              <a:gd name="connsiteX5" fmla="*/ 3911600 w 6540500"/>
              <a:gd name="connsiteY5" fmla="*/ 984092 h 1822905"/>
              <a:gd name="connsiteX6" fmla="*/ 4178300 w 6540500"/>
              <a:gd name="connsiteY6" fmla="*/ 1492092 h 1822905"/>
              <a:gd name="connsiteX7" fmla="*/ 4889500 w 6540500"/>
              <a:gd name="connsiteY7" fmla="*/ 1619092 h 1822905"/>
              <a:gd name="connsiteX8" fmla="*/ 5194300 w 6540500"/>
              <a:gd name="connsiteY8" fmla="*/ 1593692 h 1822905"/>
              <a:gd name="connsiteX9" fmla="*/ 5473700 w 6540500"/>
              <a:gd name="connsiteY9" fmla="*/ 1606392 h 1822905"/>
              <a:gd name="connsiteX10" fmla="*/ 5905500 w 6540500"/>
              <a:gd name="connsiteY10" fmla="*/ 1593692 h 1822905"/>
              <a:gd name="connsiteX11" fmla="*/ 5016500 w 6540500"/>
              <a:gd name="connsiteY11" fmla="*/ 1822292 h 1822905"/>
              <a:gd name="connsiteX12" fmla="*/ 6235700 w 6540500"/>
              <a:gd name="connsiteY12" fmla="*/ 1657192 h 1822905"/>
              <a:gd name="connsiteX13" fmla="*/ 6540500 w 6540500"/>
              <a:gd name="connsiteY13" fmla="*/ 1771492 h 1822905"/>
              <a:gd name="connsiteX0" fmla="*/ 0 w 6540500"/>
              <a:gd name="connsiteY0" fmla="*/ 1580992 h 1822905"/>
              <a:gd name="connsiteX1" fmla="*/ 1231900 w 6540500"/>
              <a:gd name="connsiteY1" fmla="*/ 1225392 h 1822905"/>
              <a:gd name="connsiteX2" fmla="*/ 1727200 w 6540500"/>
              <a:gd name="connsiteY2" fmla="*/ 361792 h 1822905"/>
              <a:gd name="connsiteX3" fmla="*/ 2298700 w 6540500"/>
              <a:gd name="connsiteY3" fmla="*/ 18892 h 1822905"/>
              <a:gd name="connsiteX4" fmla="*/ 3276600 w 6540500"/>
              <a:gd name="connsiteY4" fmla="*/ 145892 h 1822905"/>
              <a:gd name="connsiteX5" fmla="*/ 3911600 w 6540500"/>
              <a:gd name="connsiteY5" fmla="*/ 984092 h 1822905"/>
              <a:gd name="connsiteX6" fmla="*/ 4178300 w 6540500"/>
              <a:gd name="connsiteY6" fmla="*/ 1492092 h 1822905"/>
              <a:gd name="connsiteX7" fmla="*/ 4889500 w 6540500"/>
              <a:gd name="connsiteY7" fmla="*/ 1619092 h 1822905"/>
              <a:gd name="connsiteX8" fmla="*/ 5194300 w 6540500"/>
              <a:gd name="connsiteY8" fmla="*/ 1593692 h 1822905"/>
              <a:gd name="connsiteX9" fmla="*/ 5473700 w 6540500"/>
              <a:gd name="connsiteY9" fmla="*/ 1606392 h 1822905"/>
              <a:gd name="connsiteX10" fmla="*/ 5905500 w 6540500"/>
              <a:gd name="connsiteY10" fmla="*/ 1593692 h 1822905"/>
              <a:gd name="connsiteX11" fmla="*/ 5016500 w 6540500"/>
              <a:gd name="connsiteY11" fmla="*/ 1822292 h 1822905"/>
              <a:gd name="connsiteX12" fmla="*/ 6235700 w 6540500"/>
              <a:gd name="connsiteY12" fmla="*/ 1657192 h 1822905"/>
              <a:gd name="connsiteX13" fmla="*/ 6540500 w 6540500"/>
              <a:gd name="connsiteY13" fmla="*/ 1771492 h 1822905"/>
              <a:gd name="connsiteX0" fmla="*/ 0 w 6540500"/>
              <a:gd name="connsiteY0" fmla="*/ 1584747 h 1826660"/>
              <a:gd name="connsiteX1" fmla="*/ 1231900 w 6540500"/>
              <a:gd name="connsiteY1" fmla="*/ 1229147 h 1826660"/>
              <a:gd name="connsiteX2" fmla="*/ 1752600 w 6540500"/>
              <a:gd name="connsiteY2" fmla="*/ 416347 h 1826660"/>
              <a:gd name="connsiteX3" fmla="*/ 2298700 w 6540500"/>
              <a:gd name="connsiteY3" fmla="*/ 22647 h 1826660"/>
              <a:gd name="connsiteX4" fmla="*/ 3276600 w 6540500"/>
              <a:gd name="connsiteY4" fmla="*/ 149647 h 1826660"/>
              <a:gd name="connsiteX5" fmla="*/ 3911600 w 6540500"/>
              <a:gd name="connsiteY5" fmla="*/ 987847 h 1826660"/>
              <a:gd name="connsiteX6" fmla="*/ 4178300 w 6540500"/>
              <a:gd name="connsiteY6" fmla="*/ 1495847 h 1826660"/>
              <a:gd name="connsiteX7" fmla="*/ 4889500 w 6540500"/>
              <a:gd name="connsiteY7" fmla="*/ 1622847 h 1826660"/>
              <a:gd name="connsiteX8" fmla="*/ 5194300 w 6540500"/>
              <a:gd name="connsiteY8" fmla="*/ 1597447 h 1826660"/>
              <a:gd name="connsiteX9" fmla="*/ 5473700 w 6540500"/>
              <a:gd name="connsiteY9" fmla="*/ 1610147 h 1826660"/>
              <a:gd name="connsiteX10" fmla="*/ 5905500 w 6540500"/>
              <a:gd name="connsiteY10" fmla="*/ 1597447 h 1826660"/>
              <a:gd name="connsiteX11" fmla="*/ 5016500 w 6540500"/>
              <a:gd name="connsiteY11" fmla="*/ 1826047 h 1826660"/>
              <a:gd name="connsiteX12" fmla="*/ 6235700 w 6540500"/>
              <a:gd name="connsiteY12" fmla="*/ 1660947 h 1826660"/>
              <a:gd name="connsiteX13" fmla="*/ 6540500 w 6540500"/>
              <a:gd name="connsiteY13" fmla="*/ 1775247 h 1826660"/>
              <a:gd name="connsiteX0" fmla="*/ 0 w 6540500"/>
              <a:gd name="connsiteY0" fmla="*/ 1565068 h 1806981"/>
              <a:gd name="connsiteX1" fmla="*/ 1231900 w 6540500"/>
              <a:gd name="connsiteY1" fmla="*/ 1209468 h 1806981"/>
              <a:gd name="connsiteX2" fmla="*/ 1752600 w 6540500"/>
              <a:gd name="connsiteY2" fmla="*/ 396668 h 1806981"/>
              <a:gd name="connsiteX3" fmla="*/ 2298700 w 6540500"/>
              <a:gd name="connsiteY3" fmla="*/ 2968 h 1806981"/>
              <a:gd name="connsiteX4" fmla="*/ 2717800 w 6540500"/>
              <a:gd name="connsiteY4" fmla="*/ 256968 h 1806981"/>
              <a:gd name="connsiteX5" fmla="*/ 3911600 w 6540500"/>
              <a:gd name="connsiteY5" fmla="*/ 968168 h 1806981"/>
              <a:gd name="connsiteX6" fmla="*/ 4178300 w 6540500"/>
              <a:gd name="connsiteY6" fmla="*/ 1476168 h 1806981"/>
              <a:gd name="connsiteX7" fmla="*/ 4889500 w 6540500"/>
              <a:gd name="connsiteY7" fmla="*/ 1603168 h 1806981"/>
              <a:gd name="connsiteX8" fmla="*/ 5194300 w 6540500"/>
              <a:gd name="connsiteY8" fmla="*/ 1577768 h 1806981"/>
              <a:gd name="connsiteX9" fmla="*/ 5473700 w 6540500"/>
              <a:gd name="connsiteY9" fmla="*/ 1590468 h 1806981"/>
              <a:gd name="connsiteX10" fmla="*/ 5905500 w 6540500"/>
              <a:gd name="connsiteY10" fmla="*/ 1577768 h 1806981"/>
              <a:gd name="connsiteX11" fmla="*/ 5016500 w 6540500"/>
              <a:gd name="connsiteY11" fmla="*/ 1806368 h 1806981"/>
              <a:gd name="connsiteX12" fmla="*/ 6235700 w 6540500"/>
              <a:gd name="connsiteY12" fmla="*/ 1641268 h 1806981"/>
              <a:gd name="connsiteX13" fmla="*/ 6540500 w 6540500"/>
              <a:gd name="connsiteY13" fmla="*/ 1755568 h 1806981"/>
              <a:gd name="connsiteX0" fmla="*/ 0 w 6540500"/>
              <a:gd name="connsiteY0" fmla="*/ 1565068 h 1806981"/>
              <a:gd name="connsiteX1" fmla="*/ 1231900 w 6540500"/>
              <a:gd name="connsiteY1" fmla="*/ 1209468 h 1806981"/>
              <a:gd name="connsiteX2" fmla="*/ 1752600 w 6540500"/>
              <a:gd name="connsiteY2" fmla="*/ 396668 h 1806981"/>
              <a:gd name="connsiteX3" fmla="*/ 2298700 w 6540500"/>
              <a:gd name="connsiteY3" fmla="*/ 2968 h 1806981"/>
              <a:gd name="connsiteX4" fmla="*/ 2844800 w 6540500"/>
              <a:gd name="connsiteY4" fmla="*/ 256968 h 1806981"/>
              <a:gd name="connsiteX5" fmla="*/ 3911600 w 6540500"/>
              <a:gd name="connsiteY5" fmla="*/ 968168 h 1806981"/>
              <a:gd name="connsiteX6" fmla="*/ 4178300 w 6540500"/>
              <a:gd name="connsiteY6" fmla="*/ 1476168 h 1806981"/>
              <a:gd name="connsiteX7" fmla="*/ 4889500 w 6540500"/>
              <a:gd name="connsiteY7" fmla="*/ 1603168 h 1806981"/>
              <a:gd name="connsiteX8" fmla="*/ 5194300 w 6540500"/>
              <a:gd name="connsiteY8" fmla="*/ 1577768 h 1806981"/>
              <a:gd name="connsiteX9" fmla="*/ 5473700 w 6540500"/>
              <a:gd name="connsiteY9" fmla="*/ 1590468 h 1806981"/>
              <a:gd name="connsiteX10" fmla="*/ 5905500 w 6540500"/>
              <a:gd name="connsiteY10" fmla="*/ 1577768 h 1806981"/>
              <a:gd name="connsiteX11" fmla="*/ 5016500 w 6540500"/>
              <a:gd name="connsiteY11" fmla="*/ 1806368 h 1806981"/>
              <a:gd name="connsiteX12" fmla="*/ 6235700 w 6540500"/>
              <a:gd name="connsiteY12" fmla="*/ 1641268 h 1806981"/>
              <a:gd name="connsiteX13" fmla="*/ 6540500 w 6540500"/>
              <a:gd name="connsiteY13" fmla="*/ 1755568 h 1806981"/>
              <a:gd name="connsiteX0" fmla="*/ 0 w 6540500"/>
              <a:gd name="connsiteY0" fmla="*/ 1569309 h 1811222"/>
              <a:gd name="connsiteX1" fmla="*/ 1231900 w 6540500"/>
              <a:gd name="connsiteY1" fmla="*/ 1213709 h 1811222"/>
              <a:gd name="connsiteX2" fmla="*/ 1752600 w 6540500"/>
              <a:gd name="connsiteY2" fmla="*/ 400909 h 1811222"/>
              <a:gd name="connsiteX3" fmla="*/ 2298700 w 6540500"/>
              <a:gd name="connsiteY3" fmla="*/ 7209 h 1811222"/>
              <a:gd name="connsiteX4" fmla="*/ 2882900 w 6540500"/>
              <a:gd name="connsiteY4" fmla="*/ 210409 h 1811222"/>
              <a:gd name="connsiteX5" fmla="*/ 3911600 w 6540500"/>
              <a:gd name="connsiteY5" fmla="*/ 972409 h 1811222"/>
              <a:gd name="connsiteX6" fmla="*/ 4178300 w 6540500"/>
              <a:gd name="connsiteY6" fmla="*/ 1480409 h 1811222"/>
              <a:gd name="connsiteX7" fmla="*/ 4889500 w 6540500"/>
              <a:gd name="connsiteY7" fmla="*/ 1607409 h 1811222"/>
              <a:gd name="connsiteX8" fmla="*/ 5194300 w 6540500"/>
              <a:gd name="connsiteY8" fmla="*/ 1582009 h 1811222"/>
              <a:gd name="connsiteX9" fmla="*/ 5473700 w 6540500"/>
              <a:gd name="connsiteY9" fmla="*/ 1594709 h 1811222"/>
              <a:gd name="connsiteX10" fmla="*/ 5905500 w 6540500"/>
              <a:gd name="connsiteY10" fmla="*/ 1582009 h 1811222"/>
              <a:gd name="connsiteX11" fmla="*/ 5016500 w 6540500"/>
              <a:gd name="connsiteY11" fmla="*/ 1810609 h 1811222"/>
              <a:gd name="connsiteX12" fmla="*/ 6235700 w 6540500"/>
              <a:gd name="connsiteY12" fmla="*/ 1645509 h 1811222"/>
              <a:gd name="connsiteX13" fmla="*/ 6540500 w 6540500"/>
              <a:gd name="connsiteY13" fmla="*/ 1759809 h 1811222"/>
              <a:gd name="connsiteX0" fmla="*/ 0 w 6540500"/>
              <a:gd name="connsiteY0" fmla="*/ 1566755 h 1808668"/>
              <a:gd name="connsiteX1" fmla="*/ 1231900 w 6540500"/>
              <a:gd name="connsiteY1" fmla="*/ 1211155 h 1808668"/>
              <a:gd name="connsiteX2" fmla="*/ 1752600 w 6540500"/>
              <a:gd name="connsiteY2" fmla="*/ 398355 h 1808668"/>
              <a:gd name="connsiteX3" fmla="*/ 2298700 w 6540500"/>
              <a:gd name="connsiteY3" fmla="*/ 4655 h 1808668"/>
              <a:gd name="connsiteX4" fmla="*/ 2882900 w 6540500"/>
              <a:gd name="connsiteY4" fmla="*/ 207855 h 1808668"/>
              <a:gd name="connsiteX5" fmla="*/ 3911600 w 6540500"/>
              <a:gd name="connsiteY5" fmla="*/ 969855 h 1808668"/>
              <a:gd name="connsiteX6" fmla="*/ 4178300 w 6540500"/>
              <a:gd name="connsiteY6" fmla="*/ 1477855 h 1808668"/>
              <a:gd name="connsiteX7" fmla="*/ 4889500 w 6540500"/>
              <a:gd name="connsiteY7" fmla="*/ 1604855 h 1808668"/>
              <a:gd name="connsiteX8" fmla="*/ 5194300 w 6540500"/>
              <a:gd name="connsiteY8" fmla="*/ 1579455 h 1808668"/>
              <a:gd name="connsiteX9" fmla="*/ 5473700 w 6540500"/>
              <a:gd name="connsiteY9" fmla="*/ 1592155 h 1808668"/>
              <a:gd name="connsiteX10" fmla="*/ 5905500 w 6540500"/>
              <a:gd name="connsiteY10" fmla="*/ 1579455 h 1808668"/>
              <a:gd name="connsiteX11" fmla="*/ 5016500 w 6540500"/>
              <a:gd name="connsiteY11" fmla="*/ 1808055 h 1808668"/>
              <a:gd name="connsiteX12" fmla="*/ 6235700 w 6540500"/>
              <a:gd name="connsiteY12" fmla="*/ 1642955 h 1808668"/>
              <a:gd name="connsiteX13" fmla="*/ 6540500 w 6540500"/>
              <a:gd name="connsiteY13" fmla="*/ 1757255 h 1808668"/>
              <a:gd name="connsiteX0" fmla="*/ 0 w 6540500"/>
              <a:gd name="connsiteY0" fmla="*/ 1571100 h 1813013"/>
              <a:gd name="connsiteX1" fmla="*/ 1231900 w 6540500"/>
              <a:gd name="connsiteY1" fmla="*/ 1215500 h 1813013"/>
              <a:gd name="connsiteX2" fmla="*/ 1752600 w 6540500"/>
              <a:gd name="connsiteY2" fmla="*/ 402700 h 1813013"/>
              <a:gd name="connsiteX3" fmla="*/ 2298700 w 6540500"/>
              <a:gd name="connsiteY3" fmla="*/ 9000 h 1813013"/>
              <a:gd name="connsiteX4" fmla="*/ 2882900 w 6540500"/>
              <a:gd name="connsiteY4" fmla="*/ 212200 h 1813013"/>
              <a:gd name="connsiteX5" fmla="*/ 3911600 w 6540500"/>
              <a:gd name="connsiteY5" fmla="*/ 974200 h 1813013"/>
              <a:gd name="connsiteX6" fmla="*/ 4178300 w 6540500"/>
              <a:gd name="connsiteY6" fmla="*/ 1482200 h 1813013"/>
              <a:gd name="connsiteX7" fmla="*/ 4889500 w 6540500"/>
              <a:gd name="connsiteY7" fmla="*/ 1609200 h 1813013"/>
              <a:gd name="connsiteX8" fmla="*/ 5194300 w 6540500"/>
              <a:gd name="connsiteY8" fmla="*/ 1583800 h 1813013"/>
              <a:gd name="connsiteX9" fmla="*/ 5473700 w 6540500"/>
              <a:gd name="connsiteY9" fmla="*/ 1596500 h 1813013"/>
              <a:gd name="connsiteX10" fmla="*/ 5905500 w 6540500"/>
              <a:gd name="connsiteY10" fmla="*/ 1583800 h 1813013"/>
              <a:gd name="connsiteX11" fmla="*/ 5016500 w 6540500"/>
              <a:gd name="connsiteY11" fmla="*/ 1812400 h 1813013"/>
              <a:gd name="connsiteX12" fmla="*/ 6235700 w 6540500"/>
              <a:gd name="connsiteY12" fmla="*/ 1647300 h 1813013"/>
              <a:gd name="connsiteX13" fmla="*/ 6540500 w 6540500"/>
              <a:gd name="connsiteY13" fmla="*/ 1761600 h 1813013"/>
              <a:gd name="connsiteX0" fmla="*/ 0 w 6540500"/>
              <a:gd name="connsiteY0" fmla="*/ 1582122 h 1824035"/>
              <a:gd name="connsiteX1" fmla="*/ 1231900 w 6540500"/>
              <a:gd name="connsiteY1" fmla="*/ 1226522 h 1824035"/>
              <a:gd name="connsiteX2" fmla="*/ 1752600 w 6540500"/>
              <a:gd name="connsiteY2" fmla="*/ 413722 h 1824035"/>
              <a:gd name="connsiteX3" fmla="*/ 2298700 w 6540500"/>
              <a:gd name="connsiteY3" fmla="*/ 20022 h 1824035"/>
              <a:gd name="connsiteX4" fmla="*/ 3022600 w 6540500"/>
              <a:gd name="connsiteY4" fmla="*/ 172422 h 1824035"/>
              <a:gd name="connsiteX5" fmla="*/ 3911600 w 6540500"/>
              <a:gd name="connsiteY5" fmla="*/ 985222 h 1824035"/>
              <a:gd name="connsiteX6" fmla="*/ 4178300 w 6540500"/>
              <a:gd name="connsiteY6" fmla="*/ 1493222 h 1824035"/>
              <a:gd name="connsiteX7" fmla="*/ 4889500 w 6540500"/>
              <a:gd name="connsiteY7" fmla="*/ 1620222 h 1824035"/>
              <a:gd name="connsiteX8" fmla="*/ 5194300 w 6540500"/>
              <a:gd name="connsiteY8" fmla="*/ 1594822 h 1824035"/>
              <a:gd name="connsiteX9" fmla="*/ 5473700 w 6540500"/>
              <a:gd name="connsiteY9" fmla="*/ 1607522 h 1824035"/>
              <a:gd name="connsiteX10" fmla="*/ 5905500 w 6540500"/>
              <a:gd name="connsiteY10" fmla="*/ 1594822 h 1824035"/>
              <a:gd name="connsiteX11" fmla="*/ 5016500 w 6540500"/>
              <a:gd name="connsiteY11" fmla="*/ 1823422 h 1824035"/>
              <a:gd name="connsiteX12" fmla="*/ 6235700 w 6540500"/>
              <a:gd name="connsiteY12" fmla="*/ 1658322 h 1824035"/>
              <a:gd name="connsiteX13" fmla="*/ 6540500 w 6540500"/>
              <a:gd name="connsiteY13" fmla="*/ 1772622 h 1824035"/>
              <a:gd name="connsiteX0" fmla="*/ 0 w 6540500"/>
              <a:gd name="connsiteY0" fmla="*/ 1613838 h 1855751"/>
              <a:gd name="connsiteX1" fmla="*/ 1231900 w 6540500"/>
              <a:gd name="connsiteY1" fmla="*/ 1258238 h 1855751"/>
              <a:gd name="connsiteX2" fmla="*/ 1752600 w 6540500"/>
              <a:gd name="connsiteY2" fmla="*/ 445438 h 1855751"/>
              <a:gd name="connsiteX3" fmla="*/ 2298700 w 6540500"/>
              <a:gd name="connsiteY3" fmla="*/ 51738 h 1855751"/>
              <a:gd name="connsiteX4" fmla="*/ 3035300 w 6540500"/>
              <a:gd name="connsiteY4" fmla="*/ 127938 h 1855751"/>
              <a:gd name="connsiteX5" fmla="*/ 3911600 w 6540500"/>
              <a:gd name="connsiteY5" fmla="*/ 1016938 h 1855751"/>
              <a:gd name="connsiteX6" fmla="*/ 4178300 w 6540500"/>
              <a:gd name="connsiteY6" fmla="*/ 1524938 h 1855751"/>
              <a:gd name="connsiteX7" fmla="*/ 4889500 w 6540500"/>
              <a:gd name="connsiteY7" fmla="*/ 1651938 h 1855751"/>
              <a:gd name="connsiteX8" fmla="*/ 5194300 w 6540500"/>
              <a:gd name="connsiteY8" fmla="*/ 1626538 h 1855751"/>
              <a:gd name="connsiteX9" fmla="*/ 5473700 w 6540500"/>
              <a:gd name="connsiteY9" fmla="*/ 1639238 h 1855751"/>
              <a:gd name="connsiteX10" fmla="*/ 5905500 w 6540500"/>
              <a:gd name="connsiteY10" fmla="*/ 1626538 h 1855751"/>
              <a:gd name="connsiteX11" fmla="*/ 5016500 w 6540500"/>
              <a:gd name="connsiteY11" fmla="*/ 1855138 h 1855751"/>
              <a:gd name="connsiteX12" fmla="*/ 6235700 w 6540500"/>
              <a:gd name="connsiteY12" fmla="*/ 1690038 h 1855751"/>
              <a:gd name="connsiteX13" fmla="*/ 6540500 w 6540500"/>
              <a:gd name="connsiteY13" fmla="*/ 1804338 h 1855751"/>
              <a:gd name="connsiteX0" fmla="*/ 0 w 6540500"/>
              <a:gd name="connsiteY0" fmla="*/ 1583471 h 1825384"/>
              <a:gd name="connsiteX1" fmla="*/ 1231900 w 6540500"/>
              <a:gd name="connsiteY1" fmla="*/ 1227871 h 1825384"/>
              <a:gd name="connsiteX2" fmla="*/ 1752600 w 6540500"/>
              <a:gd name="connsiteY2" fmla="*/ 415071 h 1825384"/>
              <a:gd name="connsiteX3" fmla="*/ 2298700 w 6540500"/>
              <a:gd name="connsiteY3" fmla="*/ 21371 h 1825384"/>
              <a:gd name="connsiteX4" fmla="*/ 3035300 w 6540500"/>
              <a:gd name="connsiteY4" fmla="*/ 97571 h 1825384"/>
              <a:gd name="connsiteX5" fmla="*/ 3594100 w 6540500"/>
              <a:gd name="connsiteY5" fmla="*/ 478571 h 1825384"/>
              <a:gd name="connsiteX6" fmla="*/ 4178300 w 6540500"/>
              <a:gd name="connsiteY6" fmla="*/ 1494571 h 1825384"/>
              <a:gd name="connsiteX7" fmla="*/ 4889500 w 6540500"/>
              <a:gd name="connsiteY7" fmla="*/ 1621571 h 1825384"/>
              <a:gd name="connsiteX8" fmla="*/ 5194300 w 6540500"/>
              <a:gd name="connsiteY8" fmla="*/ 1596171 h 1825384"/>
              <a:gd name="connsiteX9" fmla="*/ 5473700 w 6540500"/>
              <a:gd name="connsiteY9" fmla="*/ 1608871 h 1825384"/>
              <a:gd name="connsiteX10" fmla="*/ 5905500 w 6540500"/>
              <a:gd name="connsiteY10" fmla="*/ 1596171 h 1825384"/>
              <a:gd name="connsiteX11" fmla="*/ 5016500 w 6540500"/>
              <a:gd name="connsiteY11" fmla="*/ 1824771 h 1825384"/>
              <a:gd name="connsiteX12" fmla="*/ 6235700 w 6540500"/>
              <a:gd name="connsiteY12" fmla="*/ 1659671 h 1825384"/>
              <a:gd name="connsiteX13" fmla="*/ 6540500 w 6540500"/>
              <a:gd name="connsiteY13" fmla="*/ 1773971 h 1825384"/>
              <a:gd name="connsiteX0" fmla="*/ 0 w 6540500"/>
              <a:gd name="connsiteY0" fmla="*/ 1650095 h 1892008"/>
              <a:gd name="connsiteX1" fmla="*/ 1231900 w 6540500"/>
              <a:gd name="connsiteY1" fmla="*/ 1294495 h 1892008"/>
              <a:gd name="connsiteX2" fmla="*/ 1752600 w 6540500"/>
              <a:gd name="connsiteY2" fmla="*/ 481695 h 1892008"/>
              <a:gd name="connsiteX3" fmla="*/ 2298700 w 6540500"/>
              <a:gd name="connsiteY3" fmla="*/ 87995 h 1892008"/>
              <a:gd name="connsiteX4" fmla="*/ 2984500 w 6540500"/>
              <a:gd name="connsiteY4" fmla="*/ 37195 h 1892008"/>
              <a:gd name="connsiteX5" fmla="*/ 3594100 w 6540500"/>
              <a:gd name="connsiteY5" fmla="*/ 545195 h 1892008"/>
              <a:gd name="connsiteX6" fmla="*/ 4178300 w 6540500"/>
              <a:gd name="connsiteY6" fmla="*/ 1561195 h 1892008"/>
              <a:gd name="connsiteX7" fmla="*/ 4889500 w 6540500"/>
              <a:gd name="connsiteY7" fmla="*/ 1688195 h 1892008"/>
              <a:gd name="connsiteX8" fmla="*/ 5194300 w 6540500"/>
              <a:gd name="connsiteY8" fmla="*/ 1662795 h 1892008"/>
              <a:gd name="connsiteX9" fmla="*/ 5473700 w 6540500"/>
              <a:gd name="connsiteY9" fmla="*/ 1675495 h 1892008"/>
              <a:gd name="connsiteX10" fmla="*/ 5905500 w 6540500"/>
              <a:gd name="connsiteY10" fmla="*/ 1662795 h 1892008"/>
              <a:gd name="connsiteX11" fmla="*/ 5016500 w 6540500"/>
              <a:gd name="connsiteY11" fmla="*/ 1891395 h 1892008"/>
              <a:gd name="connsiteX12" fmla="*/ 6235700 w 6540500"/>
              <a:gd name="connsiteY12" fmla="*/ 1726295 h 1892008"/>
              <a:gd name="connsiteX13" fmla="*/ 6540500 w 6540500"/>
              <a:gd name="connsiteY13" fmla="*/ 1840595 h 1892008"/>
              <a:gd name="connsiteX0" fmla="*/ 0 w 5829300"/>
              <a:gd name="connsiteY0" fmla="*/ 1611995 h 1892008"/>
              <a:gd name="connsiteX1" fmla="*/ 520700 w 5829300"/>
              <a:gd name="connsiteY1" fmla="*/ 1294495 h 1892008"/>
              <a:gd name="connsiteX2" fmla="*/ 1041400 w 5829300"/>
              <a:gd name="connsiteY2" fmla="*/ 481695 h 1892008"/>
              <a:gd name="connsiteX3" fmla="*/ 1587500 w 5829300"/>
              <a:gd name="connsiteY3" fmla="*/ 87995 h 1892008"/>
              <a:gd name="connsiteX4" fmla="*/ 2273300 w 5829300"/>
              <a:gd name="connsiteY4" fmla="*/ 37195 h 1892008"/>
              <a:gd name="connsiteX5" fmla="*/ 2882900 w 5829300"/>
              <a:gd name="connsiteY5" fmla="*/ 545195 h 1892008"/>
              <a:gd name="connsiteX6" fmla="*/ 3467100 w 5829300"/>
              <a:gd name="connsiteY6" fmla="*/ 1561195 h 1892008"/>
              <a:gd name="connsiteX7" fmla="*/ 4178300 w 5829300"/>
              <a:gd name="connsiteY7" fmla="*/ 1688195 h 1892008"/>
              <a:gd name="connsiteX8" fmla="*/ 4483100 w 5829300"/>
              <a:gd name="connsiteY8" fmla="*/ 1662795 h 1892008"/>
              <a:gd name="connsiteX9" fmla="*/ 4762500 w 5829300"/>
              <a:gd name="connsiteY9" fmla="*/ 1675495 h 1892008"/>
              <a:gd name="connsiteX10" fmla="*/ 5194300 w 5829300"/>
              <a:gd name="connsiteY10" fmla="*/ 1662795 h 1892008"/>
              <a:gd name="connsiteX11" fmla="*/ 4305300 w 5829300"/>
              <a:gd name="connsiteY11" fmla="*/ 1891395 h 1892008"/>
              <a:gd name="connsiteX12" fmla="*/ 5524500 w 5829300"/>
              <a:gd name="connsiteY12" fmla="*/ 1726295 h 1892008"/>
              <a:gd name="connsiteX13" fmla="*/ 5829300 w 5829300"/>
              <a:gd name="connsiteY13" fmla="*/ 1840595 h 1892008"/>
              <a:gd name="connsiteX0" fmla="*/ 0 w 5829300"/>
              <a:gd name="connsiteY0" fmla="*/ 1611995 h 1892008"/>
              <a:gd name="connsiteX1" fmla="*/ 635000 w 5829300"/>
              <a:gd name="connsiteY1" fmla="*/ 1129395 h 1892008"/>
              <a:gd name="connsiteX2" fmla="*/ 1041400 w 5829300"/>
              <a:gd name="connsiteY2" fmla="*/ 481695 h 1892008"/>
              <a:gd name="connsiteX3" fmla="*/ 1587500 w 5829300"/>
              <a:gd name="connsiteY3" fmla="*/ 87995 h 1892008"/>
              <a:gd name="connsiteX4" fmla="*/ 2273300 w 5829300"/>
              <a:gd name="connsiteY4" fmla="*/ 37195 h 1892008"/>
              <a:gd name="connsiteX5" fmla="*/ 2882900 w 5829300"/>
              <a:gd name="connsiteY5" fmla="*/ 545195 h 1892008"/>
              <a:gd name="connsiteX6" fmla="*/ 3467100 w 5829300"/>
              <a:gd name="connsiteY6" fmla="*/ 1561195 h 1892008"/>
              <a:gd name="connsiteX7" fmla="*/ 4178300 w 5829300"/>
              <a:gd name="connsiteY7" fmla="*/ 1688195 h 1892008"/>
              <a:gd name="connsiteX8" fmla="*/ 4483100 w 5829300"/>
              <a:gd name="connsiteY8" fmla="*/ 1662795 h 1892008"/>
              <a:gd name="connsiteX9" fmla="*/ 4762500 w 5829300"/>
              <a:gd name="connsiteY9" fmla="*/ 1675495 h 1892008"/>
              <a:gd name="connsiteX10" fmla="*/ 5194300 w 5829300"/>
              <a:gd name="connsiteY10" fmla="*/ 1662795 h 1892008"/>
              <a:gd name="connsiteX11" fmla="*/ 4305300 w 5829300"/>
              <a:gd name="connsiteY11" fmla="*/ 1891395 h 1892008"/>
              <a:gd name="connsiteX12" fmla="*/ 5524500 w 5829300"/>
              <a:gd name="connsiteY12" fmla="*/ 1726295 h 1892008"/>
              <a:gd name="connsiteX13" fmla="*/ 5829300 w 5829300"/>
              <a:gd name="connsiteY13" fmla="*/ 1840595 h 1892008"/>
              <a:gd name="connsiteX0" fmla="*/ 0 w 5829300"/>
              <a:gd name="connsiteY0" fmla="*/ 1611995 h 1892008"/>
              <a:gd name="connsiteX1" fmla="*/ 635000 w 5829300"/>
              <a:gd name="connsiteY1" fmla="*/ 1129395 h 1892008"/>
              <a:gd name="connsiteX2" fmla="*/ 1041400 w 5829300"/>
              <a:gd name="connsiteY2" fmla="*/ 481695 h 1892008"/>
              <a:gd name="connsiteX3" fmla="*/ 1587500 w 5829300"/>
              <a:gd name="connsiteY3" fmla="*/ 87995 h 1892008"/>
              <a:gd name="connsiteX4" fmla="*/ 2273300 w 5829300"/>
              <a:gd name="connsiteY4" fmla="*/ 37195 h 1892008"/>
              <a:gd name="connsiteX5" fmla="*/ 2882900 w 5829300"/>
              <a:gd name="connsiteY5" fmla="*/ 545195 h 1892008"/>
              <a:gd name="connsiteX6" fmla="*/ 3276600 w 5829300"/>
              <a:gd name="connsiteY6" fmla="*/ 1243695 h 1892008"/>
              <a:gd name="connsiteX7" fmla="*/ 4178300 w 5829300"/>
              <a:gd name="connsiteY7" fmla="*/ 1688195 h 1892008"/>
              <a:gd name="connsiteX8" fmla="*/ 4483100 w 5829300"/>
              <a:gd name="connsiteY8" fmla="*/ 1662795 h 1892008"/>
              <a:gd name="connsiteX9" fmla="*/ 4762500 w 5829300"/>
              <a:gd name="connsiteY9" fmla="*/ 1675495 h 1892008"/>
              <a:gd name="connsiteX10" fmla="*/ 5194300 w 5829300"/>
              <a:gd name="connsiteY10" fmla="*/ 1662795 h 1892008"/>
              <a:gd name="connsiteX11" fmla="*/ 4305300 w 5829300"/>
              <a:gd name="connsiteY11" fmla="*/ 1891395 h 1892008"/>
              <a:gd name="connsiteX12" fmla="*/ 5524500 w 5829300"/>
              <a:gd name="connsiteY12" fmla="*/ 1726295 h 1892008"/>
              <a:gd name="connsiteX13" fmla="*/ 5829300 w 5829300"/>
              <a:gd name="connsiteY13" fmla="*/ 1840595 h 1892008"/>
              <a:gd name="connsiteX0" fmla="*/ 0 w 5829300"/>
              <a:gd name="connsiteY0" fmla="*/ 1611995 h 1892008"/>
              <a:gd name="connsiteX1" fmla="*/ 635000 w 5829300"/>
              <a:gd name="connsiteY1" fmla="*/ 1129395 h 1892008"/>
              <a:gd name="connsiteX2" fmla="*/ 1041400 w 5829300"/>
              <a:gd name="connsiteY2" fmla="*/ 481695 h 1892008"/>
              <a:gd name="connsiteX3" fmla="*/ 1587500 w 5829300"/>
              <a:gd name="connsiteY3" fmla="*/ 87995 h 1892008"/>
              <a:gd name="connsiteX4" fmla="*/ 2273300 w 5829300"/>
              <a:gd name="connsiteY4" fmla="*/ 37195 h 1892008"/>
              <a:gd name="connsiteX5" fmla="*/ 2882900 w 5829300"/>
              <a:gd name="connsiteY5" fmla="*/ 545195 h 1892008"/>
              <a:gd name="connsiteX6" fmla="*/ 3454400 w 5829300"/>
              <a:gd name="connsiteY6" fmla="*/ 1294495 h 1892008"/>
              <a:gd name="connsiteX7" fmla="*/ 4178300 w 5829300"/>
              <a:gd name="connsiteY7" fmla="*/ 1688195 h 1892008"/>
              <a:gd name="connsiteX8" fmla="*/ 4483100 w 5829300"/>
              <a:gd name="connsiteY8" fmla="*/ 1662795 h 1892008"/>
              <a:gd name="connsiteX9" fmla="*/ 4762500 w 5829300"/>
              <a:gd name="connsiteY9" fmla="*/ 1675495 h 1892008"/>
              <a:gd name="connsiteX10" fmla="*/ 5194300 w 5829300"/>
              <a:gd name="connsiteY10" fmla="*/ 1662795 h 1892008"/>
              <a:gd name="connsiteX11" fmla="*/ 4305300 w 5829300"/>
              <a:gd name="connsiteY11" fmla="*/ 1891395 h 1892008"/>
              <a:gd name="connsiteX12" fmla="*/ 5524500 w 5829300"/>
              <a:gd name="connsiteY12" fmla="*/ 1726295 h 1892008"/>
              <a:gd name="connsiteX13" fmla="*/ 5829300 w 5829300"/>
              <a:gd name="connsiteY13" fmla="*/ 1840595 h 1892008"/>
              <a:gd name="connsiteX0" fmla="*/ 0 w 5829300"/>
              <a:gd name="connsiteY0" fmla="*/ 1611995 h 1892008"/>
              <a:gd name="connsiteX1" fmla="*/ 635000 w 5829300"/>
              <a:gd name="connsiteY1" fmla="*/ 1129395 h 1892008"/>
              <a:gd name="connsiteX2" fmla="*/ 1041400 w 5829300"/>
              <a:gd name="connsiteY2" fmla="*/ 481695 h 1892008"/>
              <a:gd name="connsiteX3" fmla="*/ 1587500 w 5829300"/>
              <a:gd name="connsiteY3" fmla="*/ 87995 h 1892008"/>
              <a:gd name="connsiteX4" fmla="*/ 2273300 w 5829300"/>
              <a:gd name="connsiteY4" fmla="*/ 37195 h 1892008"/>
              <a:gd name="connsiteX5" fmla="*/ 2882900 w 5829300"/>
              <a:gd name="connsiteY5" fmla="*/ 545195 h 1892008"/>
              <a:gd name="connsiteX6" fmla="*/ 3454400 w 5829300"/>
              <a:gd name="connsiteY6" fmla="*/ 1294495 h 1892008"/>
              <a:gd name="connsiteX7" fmla="*/ 4216400 w 5829300"/>
              <a:gd name="connsiteY7" fmla="*/ 1624695 h 1892008"/>
              <a:gd name="connsiteX8" fmla="*/ 4483100 w 5829300"/>
              <a:gd name="connsiteY8" fmla="*/ 1662795 h 1892008"/>
              <a:gd name="connsiteX9" fmla="*/ 4762500 w 5829300"/>
              <a:gd name="connsiteY9" fmla="*/ 1675495 h 1892008"/>
              <a:gd name="connsiteX10" fmla="*/ 5194300 w 5829300"/>
              <a:gd name="connsiteY10" fmla="*/ 1662795 h 1892008"/>
              <a:gd name="connsiteX11" fmla="*/ 4305300 w 5829300"/>
              <a:gd name="connsiteY11" fmla="*/ 1891395 h 1892008"/>
              <a:gd name="connsiteX12" fmla="*/ 5524500 w 5829300"/>
              <a:gd name="connsiteY12" fmla="*/ 1726295 h 1892008"/>
              <a:gd name="connsiteX13" fmla="*/ 5829300 w 5829300"/>
              <a:gd name="connsiteY13" fmla="*/ 1840595 h 1892008"/>
              <a:gd name="connsiteX0" fmla="*/ 0 w 5829300"/>
              <a:gd name="connsiteY0" fmla="*/ 1614038 h 1894051"/>
              <a:gd name="connsiteX1" fmla="*/ 635000 w 5829300"/>
              <a:gd name="connsiteY1" fmla="*/ 1131438 h 1894051"/>
              <a:gd name="connsiteX2" fmla="*/ 1079500 w 5829300"/>
              <a:gd name="connsiteY2" fmla="*/ 534538 h 1894051"/>
              <a:gd name="connsiteX3" fmla="*/ 1587500 w 5829300"/>
              <a:gd name="connsiteY3" fmla="*/ 90038 h 1894051"/>
              <a:gd name="connsiteX4" fmla="*/ 2273300 w 5829300"/>
              <a:gd name="connsiteY4" fmla="*/ 39238 h 1894051"/>
              <a:gd name="connsiteX5" fmla="*/ 2882900 w 5829300"/>
              <a:gd name="connsiteY5" fmla="*/ 547238 h 1894051"/>
              <a:gd name="connsiteX6" fmla="*/ 3454400 w 5829300"/>
              <a:gd name="connsiteY6" fmla="*/ 1296538 h 1894051"/>
              <a:gd name="connsiteX7" fmla="*/ 4216400 w 5829300"/>
              <a:gd name="connsiteY7" fmla="*/ 1626738 h 1894051"/>
              <a:gd name="connsiteX8" fmla="*/ 4483100 w 5829300"/>
              <a:gd name="connsiteY8" fmla="*/ 1664838 h 1894051"/>
              <a:gd name="connsiteX9" fmla="*/ 4762500 w 5829300"/>
              <a:gd name="connsiteY9" fmla="*/ 1677538 h 1894051"/>
              <a:gd name="connsiteX10" fmla="*/ 5194300 w 5829300"/>
              <a:gd name="connsiteY10" fmla="*/ 1664838 h 1894051"/>
              <a:gd name="connsiteX11" fmla="*/ 4305300 w 5829300"/>
              <a:gd name="connsiteY11" fmla="*/ 1893438 h 1894051"/>
              <a:gd name="connsiteX12" fmla="*/ 5524500 w 5829300"/>
              <a:gd name="connsiteY12" fmla="*/ 1728338 h 1894051"/>
              <a:gd name="connsiteX13" fmla="*/ 5829300 w 5829300"/>
              <a:gd name="connsiteY13" fmla="*/ 1842638 h 1894051"/>
              <a:gd name="connsiteX0" fmla="*/ 0 w 5829300"/>
              <a:gd name="connsiteY0" fmla="*/ 1614038 h 1894051"/>
              <a:gd name="connsiteX1" fmla="*/ 635000 w 5829300"/>
              <a:gd name="connsiteY1" fmla="*/ 1131438 h 1894051"/>
              <a:gd name="connsiteX2" fmla="*/ 1079500 w 5829300"/>
              <a:gd name="connsiteY2" fmla="*/ 534538 h 1894051"/>
              <a:gd name="connsiteX3" fmla="*/ 1587500 w 5829300"/>
              <a:gd name="connsiteY3" fmla="*/ 90038 h 1894051"/>
              <a:gd name="connsiteX4" fmla="*/ 2273300 w 5829300"/>
              <a:gd name="connsiteY4" fmla="*/ 39238 h 1894051"/>
              <a:gd name="connsiteX5" fmla="*/ 2882900 w 5829300"/>
              <a:gd name="connsiteY5" fmla="*/ 547238 h 1894051"/>
              <a:gd name="connsiteX6" fmla="*/ 3454400 w 5829300"/>
              <a:gd name="connsiteY6" fmla="*/ 1296538 h 1894051"/>
              <a:gd name="connsiteX7" fmla="*/ 4114800 w 5829300"/>
              <a:gd name="connsiteY7" fmla="*/ 1626738 h 1894051"/>
              <a:gd name="connsiteX8" fmla="*/ 4483100 w 5829300"/>
              <a:gd name="connsiteY8" fmla="*/ 1664838 h 1894051"/>
              <a:gd name="connsiteX9" fmla="*/ 4762500 w 5829300"/>
              <a:gd name="connsiteY9" fmla="*/ 1677538 h 1894051"/>
              <a:gd name="connsiteX10" fmla="*/ 5194300 w 5829300"/>
              <a:gd name="connsiteY10" fmla="*/ 1664838 h 1894051"/>
              <a:gd name="connsiteX11" fmla="*/ 4305300 w 5829300"/>
              <a:gd name="connsiteY11" fmla="*/ 1893438 h 1894051"/>
              <a:gd name="connsiteX12" fmla="*/ 5524500 w 5829300"/>
              <a:gd name="connsiteY12" fmla="*/ 1728338 h 1894051"/>
              <a:gd name="connsiteX13" fmla="*/ 5829300 w 5829300"/>
              <a:gd name="connsiteY13" fmla="*/ 1842638 h 1894051"/>
              <a:gd name="connsiteX0" fmla="*/ 0 w 5829300"/>
              <a:gd name="connsiteY0" fmla="*/ 1614038 h 1894051"/>
              <a:gd name="connsiteX1" fmla="*/ 635000 w 5829300"/>
              <a:gd name="connsiteY1" fmla="*/ 1131438 h 1894051"/>
              <a:gd name="connsiteX2" fmla="*/ 1079500 w 5829300"/>
              <a:gd name="connsiteY2" fmla="*/ 534538 h 1894051"/>
              <a:gd name="connsiteX3" fmla="*/ 1587500 w 5829300"/>
              <a:gd name="connsiteY3" fmla="*/ 90038 h 1894051"/>
              <a:gd name="connsiteX4" fmla="*/ 2273300 w 5829300"/>
              <a:gd name="connsiteY4" fmla="*/ 39238 h 1894051"/>
              <a:gd name="connsiteX5" fmla="*/ 2882900 w 5829300"/>
              <a:gd name="connsiteY5" fmla="*/ 547238 h 1894051"/>
              <a:gd name="connsiteX6" fmla="*/ 3454400 w 5829300"/>
              <a:gd name="connsiteY6" fmla="*/ 1296538 h 1894051"/>
              <a:gd name="connsiteX7" fmla="*/ 4483100 w 5829300"/>
              <a:gd name="connsiteY7" fmla="*/ 1664838 h 1894051"/>
              <a:gd name="connsiteX8" fmla="*/ 4762500 w 5829300"/>
              <a:gd name="connsiteY8" fmla="*/ 1677538 h 1894051"/>
              <a:gd name="connsiteX9" fmla="*/ 5194300 w 5829300"/>
              <a:gd name="connsiteY9" fmla="*/ 1664838 h 1894051"/>
              <a:gd name="connsiteX10" fmla="*/ 4305300 w 5829300"/>
              <a:gd name="connsiteY10" fmla="*/ 1893438 h 1894051"/>
              <a:gd name="connsiteX11" fmla="*/ 5524500 w 5829300"/>
              <a:gd name="connsiteY11" fmla="*/ 1728338 h 1894051"/>
              <a:gd name="connsiteX12" fmla="*/ 5829300 w 5829300"/>
              <a:gd name="connsiteY12" fmla="*/ 1842638 h 1894051"/>
              <a:gd name="connsiteX0" fmla="*/ 0 w 5524500"/>
              <a:gd name="connsiteY0" fmla="*/ 1614038 h 1894051"/>
              <a:gd name="connsiteX1" fmla="*/ 635000 w 5524500"/>
              <a:gd name="connsiteY1" fmla="*/ 1131438 h 1894051"/>
              <a:gd name="connsiteX2" fmla="*/ 1079500 w 5524500"/>
              <a:gd name="connsiteY2" fmla="*/ 534538 h 1894051"/>
              <a:gd name="connsiteX3" fmla="*/ 1587500 w 5524500"/>
              <a:gd name="connsiteY3" fmla="*/ 90038 h 1894051"/>
              <a:gd name="connsiteX4" fmla="*/ 2273300 w 5524500"/>
              <a:gd name="connsiteY4" fmla="*/ 39238 h 1894051"/>
              <a:gd name="connsiteX5" fmla="*/ 2882900 w 5524500"/>
              <a:gd name="connsiteY5" fmla="*/ 547238 h 1894051"/>
              <a:gd name="connsiteX6" fmla="*/ 3454400 w 5524500"/>
              <a:gd name="connsiteY6" fmla="*/ 1296538 h 1894051"/>
              <a:gd name="connsiteX7" fmla="*/ 4483100 w 5524500"/>
              <a:gd name="connsiteY7" fmla="*/ 1664838 h 1894051"/>
              <a:gd name="connsiteX8" fmla="*/ 4762500 w 5524500"/>
              <a:gd name="connsiteY8" fmla="*/ 1677538 h 1894051"/>
              <a:gd name="connsiteX9" fmla="*/ 5194300 w 5524500"/>
              <a:gd name="connsiteY9" fmla="*/ 1664838 h 1894051"/>
              <a:gd name="connsiteX10" fmla="*/ 4305300 w 5524500"/>
              <a:gd name="connsiteY10" fmla="*/ 1893438 h 1894051"/>
              <a:gd name="connsiteX11" fmla="*/ 5524500 w 5524500"/>
              <a:gd name="connsiteY11" fmla="*/ 1728338 h 1894051"/>
              <a:gd name="connsiteX0" fmla="*/ 0 w 5204100"/>
              <a:gd name="connsiteY0" fmla="*/ 1614038 h 1893438"/>
              <a:gd name="connsiteX1" fmla="*/ 635000 w 5204100"/>
              <a:gd name="connsiteY1" fmla="*/ 1131438 h 1893438"/>
              <a:gd name="connsiteX2" fmla="*/ 1079500 w 5204100"/>
              <a:gd name="connsiteY2" fmla="*/ 534538 h 1893438"/>
              <a:gd name="connsiteX3" fmla="*/ 1587500 w 5204100"/>
              <a:gd name="connsiteY3" fmla="*/ 90038 h 1893438"/>
              <a:gd name="connsiteX4" fmla="*/ 2273300 w 5204100"/>
              <a:gd name="connsiteY4" fmla="*/ 39238 h 1893438"/>
              <a:gd name="connsiteX5" fmla="*/ 2882900 w 5204100"/>
              <a:gd name="connsiteY5" fmla="*/ 547238 h 1893438"/>
              <a:gd name="connsiteX6" fmla="*/ 3454400 w 5204100"/>
              <a:gd name="connsiteY6" fmla="*/ 1296538 h 1893438"/>
              <a:gd name="connsiteX7" fmla="*/ 4483100 w 5204100"/>
              <a:gd name="connsiteY7" fmla="*/ 1664838 h 1893438"/>
              <a:gd name="connsiteX8" fmla="*/ 4762500 w 5204100"/>
              <a:gd name="connsiteY8" fmla="*/ 1677538 h 1893438"/>
              <a:gd name="connsiteX9" fmla="*/ 5194300 w 5204100"/>
              <a:gd name="connsiteY9" fmla="*/ 1664838 h 1893438"/>
              <a:gd name="connsiteX10" fmla="*/ 4305300 w 5204100"/>
              <a:gd name="connsiteY10" fmla="*/ 1893438 h 1893438"/>
              <a:gd name="connsiteX0" fmla="*/ 0 w 5204100"/>
              <a:gd name="connsiteY0" fmla="*/ 1614038 h 1696775"/>
              <a:gd name="connsiteX1" fmla="*/ 635000 w 5204100"/>
              <a:gd name="connsiteY1" fmla="*/ 1131438 h 1696775"/>
              <a:gd name="connsiteX2" fmla="*/ 1079500 w 5204100"/>
              <a:gd name="connsiteY2" fmla="*/ 534538 h 1696775"/>
              <a:gd name="connsiteX3" fmla="*/ 1587500 w 5204100"/>
              <a:gd name="connsiteY3" fmla="*/ 90038 h 1696775"/>
              <a:gd name="connsiteX4" fmla="*/ 2273300 w 5204100"/>
              <a:gd name="connsiteY4" fmla="*/ 39238 h 1696775"/>
              <a:gd name="connsiteX5" fmla="*/ 2882900 w 5204100"/>
              <a:gd name="connsiteY5" fmla="*/ 547238 h 1696775"/>
              <a:gd name="connsiteX6" fmla="*/ 3454400 w 5204100"/>
              <a:gd name="connsiteY6" fmla="*/ 1296538 h 1696775"/>
              <a:gd name="connsiteX7" fmla="*/ 4483100 w 5204100"/>
              <a:gd name="connsiteY7" fmla="*/ 1664838 h 1696775"/>
              <a:gd name="connsiteX8" fmla="*/ 4762500 w 5204100"/>
              <a:gd name="connsiteY8" fmla="*/ 1677538 h 1696775"/>
              <a:gd name="connsiteX9" fmla="*/ 5194300 w 5204100"/>
              <a:gd name="connsiteY9" fmla="*/ 1664838 h 1696775"/>
              <a:gd name="connsiteX0" fmla="*/ 0 w 4762500"/>
              <a:gd name="connsiteY0" fmla="*/ 1614038 h 1696775"/>
              <a:gd name="connsiteX1" fmla="*/ 635000 w 4762500"/>
              <a:gd name="connsiteY1" fmla="*/ 1131438 h 1696775"/>
              <a:gd name="connsiteX2" fmla="*/ 1079500 w 4762500"/>
              <a:gd name="connsiteY2" fmla="*/ 534538 h 1696775"/>
              <a:gd name="connsiteX3" fmla="*/ 1587500 w 4762500"/>
              <a:gd name="connsiteY3" fmla="*/ 90038 h 1696775"/>
              <a:gd name="connsiteX4" fmla="*/ 2273300 w 4762500"/>
              <a:gd name="connsiteY4" fmla="*/ 39238 h 1696775"/>
              <a:gd name="connsiteX5" fmla="*/ 2882900 w 4762500"/>
              <a:gd name="connsiteY5" fmla="*/ 547238 h 1696775"/>
              <a:gd name="connsiteX6" fmla="*/ 3454400 w 4762500"/>
              <a:gd name="connsiteY6" fmla="*/ 1296538 h 1696775"/>
              <a:gd name="connsiteX7" fmla="*/ 4483100 w 4762500"/>
              <a:gd name="connsiteY7" fmla="*/ 1664838 h 1696775"/>
              <a:gd name="connsiteX8" fmla="*/ 4762500 w 4762500"/>
              <a:gd name="connsiteY8" fmla="*/ 1677538 h 1696775"/>
              <a:gd name="connsiteX0" fmla="*/ 0 w 4762500"/>
              <a:gd name="connsiteY0" fmla="*/ 1614038 h 1677538"/>
              <a:gd name="connsiteX1" fmla="*/ 635000 w 4762500"/>
              <a:gd name="connsiteY1" fmla="*/ 1131438 h 1677538"/>
              <a:gd name="connsiteX2" fmla="*/ 1079500 w 4762500"/>
              <a:gd name="connsiteY2" fmla="*/ 534538 h 1677538"/>
              <a:gd name="connsiteX3" fmla="*/ 1587500 w 4762500"/>
              <a:gd name="connsiteY3" fmla="*/ 90038 h 1677538"/>
              <a:gd name="connsiteX4" fmla="*/ 2273300 w 4762500"/>
              <a:gd name="connsiteY4" fmla="*/ 39238 h 1677538"/>
              <a:gd name="connsiteX5" fmla="*/ 2882900 w 4762500"/>
              <a:gd name="connsiteY5" fmla="*/ 547238 h 1677538"/>
              <a:gd name="connsiteX6" fmla="*/ 3454400 w 4762500"/>
              <a:gd name="connsiteY6" fmla="*/ 1296538 h 1677538"/>
              <a:gd name="connsiteX7" fmla="*/ 4051300 w 4762500"/>
              <a:gd name="connsiteY7" fmla="*/ 1588638 h 1677538"/>
              <a:gd name="connsiteX8" fmla="*/ 4762500 w 4762500"/>
              <a:gd name="connsiteY8" fmla="*/ 1677538 h 1677538"/>
              <a:gd name="connsiteX0" fmla="*/ 0 w 4762500"/>
              <a:gd name="connsiteY0" fmla="*/ 1614038 h 1677538"/>
              <a:gd name="connsiteX1" fmla="*/ 635000 w 4762500"/>
              <a:gd name="connsiteY1" fmla="*/ 1131438 h 1677538"/>
              <a:gd name="connsiteX2" fmla="*/ 1079500 w 4762500"/>
              <a:gd name="connsiteY2" fmla="*/ 534538 h 1677538"/>
              <a:gd name="connsiteX3" fmla="*/ 1587500 w 4762500"/>
              <a:gd name="connsiteY3" fmla="*/ 90038 h 1677538"/>
              <a:gd name="connsiteX4" fmla="*/ 2273300 w 4762500"/>
              <a:gd name="connsiteY4" fmla="*/ 39238 h 1677538"/>
              <a:gd name="connsiteX5" fmla="*/ 2882900 w 4762500"/>
              <a:gd name="connsiteY5" fmla="*/ 547238 h 1677538"/>
              <a:gd name="connsiteX6" fmla="*/ 3340100 w 4762500"/>
              <a:gd name="connsiteY6" fmla="*/ 1207638 h 1677538"/>
              <a:gd name="connsiteX7" fmla="*/ 4051300 w 4762500"/>
              <a:gd name="connsiteY7" fmla="*/ 1588638 h 1677538"/>
              <a:gd name="connsiteX8" fmla="*/ 4762500 w 4762500"/>
              <a:gd name="connsiteY8" fmla="*/ 1677538 h 1677538"/>
              <a:gd name="connsiteX0" fmla="*/ 0 w 4762500"/>
              <a:gd name="connsiteY0" fmla="*/ 1614038 h 1677538"/>
              <a:gd name="connsiteX1" fmla="*/ 635000 w 4762500"/>
              <a:gd name="connsiteY1" fmla="*/ 1131438 h 1677538"/>
              <a:gd name="connsiteX2" fmla="*/ 1079500 w 4762500"/>
              <a:gd name="connsiteY2" fmla="*/ 534538 h 1677538"/>
              <a:gd name="connsiteX3" fmla="*/ 1587500 w 4762500"/>
              <a:gd name="connsiteY3" fmla="*/ 90038 h 1677538"/>
              <a:gd name="connsiteX4" fmla="*/ 2273300 w 4762500"/>
              <a:gd name="connsiteY4" fmla="*/ 39238 h 1677538"/>
              <a:gd name="connsiteX5" fmla="*/ 2882900 w 4762500"/>
              <a:gd name="connsiteY5" fmla="*/ 547238 h 1677538"/>
              <a:gd name="connsiteX6" fmla="*/ 3340100 w 4762500"/>
              <a:gd name="connsiteY6" fmla="*/ 1207638 h 1677538"/>
              <a:gd name="connsiteX7" fmla="*/ 3797300 w 4762500"/>
              <a:gd name="connsiteY7" fmla="*/ 1474338 h 1677538"/>
              <a:gd name="connsiteX8" fmla="*/ 4762500 w 4762500"/>
              <a:gd name="connsiteY8" fmla="*/ 1677538 h 1677538"/>
              <a:gd name="connsiteX0" fmla="*/ 0 w 4597400"/>
              <a:gd name="connsiteY0" fmla="*/ 1614038 h 1614038"/>
              <a:gd name="connsiteX1" fmla="*/ 635000 w 4597400"/>
              <a:gd name="connsiteY1" fmla="*/ 1131438 h 1614038"/>
              <a:gd name="connsiteX2" fmla="*/ 1079500 w 4597400"/>
              <a:gd name="connsiteY2" fmla="*/ 534538 h 1614038"/>
              <a:gd name="connsiteX3" fmla="*/ 1587500 w 4597400"/>
              <a:gd name="connsiteY3" fmla="*/ 90038 h 1614038"/>
              <a:gd name="connsiteX4" fmla="*/ 2273300 w 4597400"/>
              <a:gd name="connsiteY4" fmla="*/ 39238 h 1614038"/>
              <a:gd name="connsiteX5" fmla="*/ 2882900 w 4597400"/>
              <a:gd name="connsiteY5" fmla="*/ 547238 h 1614038"/>
              <a:gd name="connsiteX6" fmla="*/ 3340100 w 4597400"/>
              <a:gd name="connsiteY6" fmla="*/ 1207638 h 1614038"/>
              <a:gd name="connsiteX7" fmla="*/ 3797300 w 4597400"/>
              <a:gd name="connsiteY7" fmla="*/ 1474338 h 1614038"/>
              <a:gd name="connsiteX8" fmla="*/ 4597400 w 4597400"/>
              <a:gd name="connsiteY8" fmla="*/ 1575938 h 1614038"/>
              <a:gd name="connsiteX0" fmla="*/ 0 w 4597400"/>
              <a:gd name="connsiteY0" fmla="*/ 1604798 h 1604798"/>
              <a:gd name="connsiteX1" fmla="*/ 635000 w 4597400"/>
              <a:gd name="connsiteY1" fmla="*/ 1122198 h 1604798"/>
              <a:gd name="connsiteX2" fmla="*/ 1079500 w 4597400"/>
              <a:gd name="connsiteY2" fmla="*/ 525298 h 1604798"/>
              <a:gd name="connsiteX3" fmla="*/ 1587500 w 4597400"/>
              <a:gd name="connsiteY3" fmla="*/ 80798 h 1604798"/>
              <a:gd name="connsiteX4" fmla="*/ 2414517 w 4597400"/>
              <a:gd name="connsiteY4" fmla="*/ 42698 h 1604798"/>
              <a:gd name="connsiteX5" fmla="*/ 2882900 w 4597400"/>
              <a:gd name="connsiteY5" fmla="*/ 537998 h 1604798"/>
              <a:gd name="connsiteX6" fmla="*/ 3340100 w 4597400"/>
              <a:gd name="connsiteY6" fmla="*/ 1198398 h 1604798"/>
              <a:gd name="connsiteX7" fmla="*/ 3797300 w 4597400"/>
              <a:gd name="connsiteY7" fmla="*/ 1465098 h 1604798"/>
              <a:gd name="connsiteX8" fmla="*/ 4597400 w 4597400"/>
              <a:gd name="connsiteY8" fmla="*/ 1566698 h 1604798"/>
              <a:gd name="connsiteX0" fmla="*/ 0 w 4597400"/>
              <a:gd name="connsiteY0" fmla="*/ 1606641 h 1606641"/>
              <a:gd name="connsiteX1" fmla="*/ 635000 w 4597400"/>
              <a:gd name="connsiteY1" fmla="*/ 1124041 h 1606641"/>
              <a:gd name="connsiteX2" fmla="*/ 1079500 w 4597400"/>
              <a:gd name="connsiteY2" fmla="*/ 527141 h 1606641"/>
              <a:gd name="connsiteX3" fmla="*/ 1587500 w 4597400"/>
              <a:gd name="connsiteY3" fmla="*/ 82641 h 1606641"/>
              <a:gd name="connsiteX4" fmla="*/ 2414517 w 4597400"/>
              <a:gd name="connsiteY4" fmla="*/ 44541 h 1606641"/>
              <a:gd name="connsiteX5" fmla="*/ 2961354 w 4597400"/>
              <a:gd name="connsiteY5" fmla="*/ 565241 h 1606641"/>
              <a:gd name="connsiteX6" fmla="*/ 3340100 w 4597400"/>
              <a:gd name="connsiteY6" fmla="*/ 1200241 h 1606641"/>
              <a:gd name="connsiteX7" fmla="*/ 3797300 w 4597400"/>
              <a:gd name="connsiteY7" fmla="*/ 1466941 h 1606641"/>
              <a:gd name="connsiteX8" fmla="*/ 4597400 w 4597400"/>
              <a:gd name="connsiteY8" fmla="*/ 1568541 h 1606641"/>
              <a:gd name="connsiteX0" fmla="*/ 0 w 4597400"/>
              <a:gd name="connsiteY0" fmla="*/ 1606641 h 1606641"/>
              <a:gd name="connsiteX1" fmla="*/ 635000 w 4597400"/>
              <a:gd name="connsiteY1" fmla="*/ 1124041 h 1606641"/>
              <a:gd name="connsiteX2" fmla="*/ 1079500 w 4597400"/>
              <a:gd name="connsiteY2" fmla="*/ 527141 h 1606641"/>
              <a:gd name="connsiteX3" fmla="*/ 1587500 w 4597400"/>
              <a:gd name="connsiteY3" fmla="*/ 82641 h 1606641"/>
              <a:gd name="connsiteX4" fmla="*/ 2414517 w 4597400"/>
              <a:gd name="connsiteY4" fmla="*/ 44541 h 1606641"/>
              <a:gd name="connsiteX5" fmla="*/ 2961354 w 4597400"/>
              <a:gd name="connsiteY5" fmla="*/ 565241 h 1606641"/>
              <a:gd name="connsiteX6" fmla="*/ 3371481 w 4597400"/>
              <a:gd name="connsiteY6" fmla="*/ 1200241 h 1606641"/>
              <a:gd name="connsiteX7" fmla="*/ 3797300 w 4597400"/>
              <a:gd name="connsiteY7" fmla="*/ 1466941 h 1606641"/>
              <a:gd name="connsiteX8" fmla="*/ 4597400 w 4597400"/>
              <a:gd name="connsiteY8" fmla="*/ 1568541 h 1606641"/>
              <a:gd name="connsiteX0" fmla="*/ 0 w 4613091"/>
              <a:gd name="connsiteY0" fmla="*/ 1606641 h 1606641"/>
              <a:gd name="connsiteX1" fmla="*/ 635000 w 4613091"/>
              <a:gd name="connsiteY1" fmla="*/ 1124041 h 1606641"/>
              <a:gd name="connsiteX2" fmla="*/ 1079500 w 4613091"/>
              <a:gd name="connsiteY2" fmla="*/ 527141 h 1606641"/>
              <a:gd name="connsiteX3" fmla="*/ 1587500 w 4613091"/>
              <a:gd name="connsiteY3" fmla="*/ 82641 h 1606641"/>
              <a:gd name="connsiteX4" fmla="*/ 2414517 w 4613091"/>
              <a:gd name="connsiteY4" fmla="*/ 44541 h 1606641"/>
              <a:gd name="connsiteX5" fmla="*/ 2961354 w 4613091"/>
              <a:gd name="connsiteY5" fmla="*/ 565241 h 1606641"/>
              <a:gd name="connsiteX6" fmla="*/ 3371481 w 4613091"/>
              <a:gd name="connsiteY6" fmla="*/ 1200241 h 1606641"/>
              <a:gd name="connsiteX7" fmla="*/ 3797300 w 4613091"/>
              <a:gd name="connsiteY7" fmla="*/ 1466941 h 1606641"/>
              <a:gd name="connsiteX8" fmla="*/ 4613091 w 4613091"/>
              <a:gd name="connsiteY8" fmla="*/ 1581241 h 1606641"/>
              <a:gd name="connsiteX0" fmla="*/ 0 w 4613091"/>
              <a:gd name="connsiteY0" fmla="*/ 1586028 h 1586028"/>
              <a:gd name="connsiteX1" fmla="*/ 635000 w 4613091"/>
              <a:gd name="connsiteY1" fmla="*/ 1103428 h 1586028"/>
              <a:gd name="connsiteX2" fmla="*/ 1079500 w 4613091"/>
              <a:gd name="connsiteY2" fmla="*/ 506528 h 1586028"/>
              <a:gd name="connsiteX3" fmla="*/ 1587500 w 4613091"/>
              <a:gd name="connsiteY3" fmla="*/ 62028 h 1586028"/>
              <a:gd name="connsiteX4" fmla="*/ 2508202 w 4613091"/>
              <a:gd name="connsiteY4" fmla="*/ 55151 h 1586028"/>
              <a:gd name="connsiteX5" fmla="*/ 2961354 w 4613091"/>
              <a:gd name="connsiteY5" fmla="*/ 544628 h 1586028"/>
              <a:gd name="connsiteX6" fmla="*/ 3371481 w 4613091"/>
              <a:gd name="connsiteY6" fmla="*/ 1179628 h 1586028"/>
              <a:gd name="connsiteX7" fmla="*/ 3797300 w 4613091"/>
              <a:gd name="connsiteY7" fmla="*/ 1446328 h 1586028"/>
              <a:gd name="connsiteX8" fmla="*/ 4613091 w 4613091"/>
              <a:gd name="connsiteY8" fmla="*/ 1560628 h 1586028"/>
              <a:gd name="connsiteX0" fmla="*/ 0 w 4613091"/>
              <a:gd name="connsiteY0" fmla="*/ 1577383 h 1577383"/>
              <a:gd name="connsiteX1" fmla="*/ 635000 w 4613091"/>
              <a:gd name="connsiteY1" fmla="*/ 1094783 h 1577383"/>
              <a:gd name="connsiteX2" fmla="*/ 1079500 w 4613091"/>
              <a:gd name="connsiteY2" fmla="*/ 497883 h 1577383"/>
              <a:gd name="connsiteX3" fmla="*/ 1642609 w 4613091"/>
              <a:gd name="connsiteY3" fmla="*/ 71225 h 1577383"/>
              <a:gd name="connsiteX4" fmla="*/ 2508202 w 4613091"/>
              <a:gd name="connsiteY4" fmla="*/ 46506 h 1577383"/>
              <a:gd name="connsiteX5" fmla="*/ 2961354 w 4613091"/>
              <a:gd name="connsiteY5" fmla="*/ 535983 h 1577383"/>
              <a:gd name="connsiteX6" fmla="*/ 3371481 w 4613091"/>
              <a:gd name="connsiteY6" fmla="*/ 1170983 h 1577383"/>
              <a:gd name="connsiteX7" fmla="*/ 3797300 w 4613091"/>
              <a:gd name="connsiteY7" fmla="*/ 1437683 h 1577383"/>
              <a:gd name="connsiteX8" fmla="*/ 4613091 w 4613091"/>
              <a:gd name="connsiteY8" fmla="*/ 1551983 h 1577383"/>
              <a:gd name="connsiteX0" fmla="*/ 0 w 4613091"/>
              <a:gd name="connsiteY0" fmla="*/ 1571523 h 1571523"/>
              <a:gd name="connsiteX1" fmla="*/ 635000 w 4613091"/>
              <a:gd name="connsiteY1" fmla="*/ 1088923 h 1571523"/>
              <a:gd name="connsiteX2" fmla="*/ 1079500 w 4613091"/>
              <a:gd name="connsiteY2" fmla="*/ 492023 h 1571523"/>
              <a:gd name="connsiteX3" fmla="*/ 1642609 w 4613091"/>
              <a:gd name="connsiteY3" fmla="*/ 65365 h 1571523"/>
              <a:gd name="connsiteX4" fmla="*/ 2469625 w 4613091"/>
              <a:gd name="connsiteY4" fmla="*/ 49567 h 1571523"/>
              <a:gd name="connsiteX5" fmla="*/ 2961354 w 4613091"/>
              <a:gd name="connsiteY5" fmla="*/ 530123 h 1571523"/>
              <a:gd name="connsiteX6" fmla="*/ 3371481 w 4613091"/>
              <a:gd name="connsiteY6" fmla="*/ 1165123 h 1571523"/>
              <a:gd name="connsiteX7" fmla="*/ 3797300 w 4613091"/>
              <a:gd name="connsiteY7" fmla="*/ 1431823 h 1571523"/>
              <a:gd name="connsiteX8" fmla="*/ 4613091 w 4613091"/>
              <a:gd name="connsiteY8" fmla="*/ 1546123 h 1571523"/>
              <a:gd name="connsiteX0" fmla="*/ 0 w 4613091"/>
              <a:gd name="connsiteY0" fmla="*/ 1577094 h 1577094"/>
              <a:gd name="connsiteX1" fmla="*/ 635000 w 4613091"/>
              <a:gd name="connsiteY1" fmla="*/ 1094494 h 1577094"/>
              <a:gd name="connsiteX2" fmla="*/ 1079500 w 4613091"/>
              <a:gd name="connsiteY2" fmla="*/ 497594 h 1577094"/>
              <a:gd name="connsiteX3" fmla="*/ 1642609 w 4613091"/>
              <a:gd name="connsiteY3" fmla="*/ 70936 h 1577094"/>
              <a:gd name="connsiteX4" fmla="*/ 2469625 w 4613091"/>
              <a:gd name="connsiteY4" fmla="*/ 55138 h 1577094"/>
              <a:gd name="connsiteX5" fmla="*/ 2961354 w 4613091"/>
              <a:gd name="connsiteY5" fmla="*/ 535694 h 1577094"/>
              <a:gd name="connsiteX6" fmla="*/ 3371481 w 4613091"/>
              <a:gd name="connsiteY6" fmla="*/ 1170694 h 1577094"/>
              <a:gd name="connsiteX7" fmla="*/ 3797300 w 4613091"/>
              <a:gd name="connsiteY7" fmla="*/ 1437394 h 1577094"/>
              <a:gd name="connsiteX8" fmla="*/ 4613091 w 4613091"/>
              <a:gd name="connsiteY8" fmla="*/ 1551694 h 1577094"/>
              <a:gd name="connsiteX0" fmla="*/ 0 w 4613091"/>
              <a:gd name="connsiteY0" fmla="*/ 1560722 h 1560722"/>
              <a:gd name="connsiteX1" fmla="*/ 635000 w 4613091"/>
              <a:gd name="connsiteY1" fmla="*/ 1078122 h 1560722"/>
              <a:gd name="connsiteX2" fmla="*/ 1079500 w 4613091"/>
              <a:gd name="connsiteY2" fmla="*/ 481222 h 1560722"/>
              <a:gd name="connsiteX3" fmla="*/ 1642609 w 4613091"/>
              <a:gd name="connsiteY3" fmla="*/ 54564 h 1560722"/>
              <a:gd name="connsiteX4" fmla="*/ 2469625 w 4613091"/>
              <a:gd name="connsiteY4" fmla="*/ 65529 h 1560722"/>
              <a:gd name="connsiteX5" fmla="*/ 2961354 w 4613091"/>
              <a:gd name="connsiteY5" fmla="*/ 519322 h 1560722"/>
              <a:gd name="connsiteX6" fmla="*/ 3371481 w 4613091"/>
              <a:gd name="connsiteY6" fmla="*/ 1154322 h 1560722"/>
              <a:gd name="connsiteX7" fmla="*/ 3797300 w 4613091"/>
              <a:gd name="connsiteY7" fmla="*/ 1421022 h 1560722"/>
              <a:gd name="connsiteX8" fmla="*/ 4613091 w 4613091"/>
              <a:gd name="connsiteY8" fmla="*/ 1535322 h 1560722"/>
              <a:gd name="connsiteX0" fmla="*/ 0 w 4613091"/>
              <a:gd name="connsiteY0" fmla="*/ 1547141 h 1547141"/>
              <a:gd name="connsiteX1" fmla="*/ 635000 w 4613091"/>
              <a:gd name="connsiteY1" fmla="*/ 1064541 h 1547141"/>
              <a:gd name="connsiteX2" fmla="*/ 1079500 w 4613091"/>
              <a:gd name="connsiteY2" fmla="*/ 467641 h 1547141"/>
              <a:gd name="connsiteX3" fmla="*/ 1642609 w 4613091"/>
              <a:gd name="connsiteY3" fmla="*/ 40983 h 1547141"/>
              <a:gd name="connsiteX4" fmla="*/ 2524734 w 4613091"/>
              <a:gd name="connsiteY4" fmla="*/ 78711 h 1547141"/>
              <a:gd name="connsiteX5" fmla="*/ 2961354 w 4613091"/>
              <a:gd name="connsiteY5" fmla="*/ 505741 h 1547141"/>
              <a:gd name="connsiteX6" fmla="*/ 3371481 w 4613091"/>
              <a:gd name="connsiteY6" fmla="*/ 1140741 h 1547141"/>
              <a:gd name="connsiteX7" fmla="*/ 3797300 w 4613091"/>
              <a:gd name="connsiteY7" fmla="*/ 1407441 h 1547141"/>
              <a:gd name="connsiteX8" fmla="*/ 4613091 w 4613091"/>
              <a:gd name="connsiteY8" fmla="*/ 1521741 h 1547141"/>
              <a:gd name="connsiteX0" fmla="*/ 0 w 4613091"/>
              <a:gd name="connsiteY0" fmla="*/ 1525725 h 1525725"/>
              <a:gd name="connsiteX1" fmla="*/ 635000 w 4613091"/>
              <a:gd name="connsiteY1" fmla="*/ 1043125 h 1525725"/>
              <a:gd name="connsiteX2" fmla="*/ 1079500 w 4613091"/>
              <a:gd name="connsiteY2" fmla="*/ 446225 h 1525725"/>
              <a:gd name="connsiteX3" fmla="*/ 1642609 w 4613091"/>
              <a:gd name="connsiteY3" fmla="*/ 46329 h 1525725"/>
              <a:gd name="connsiteX4" fmla="*/ 2524734 w 4613091"/>
              <a:gd name="connsiteY4" fmla="*/ 57295 h 1525725"/>
              <a:gd name="connsiteX5" fmla="*/ 2961354 w 4613091"/>
              <a:gd name="connsiteY5" fmla="*/ 484325 h 1525725"/>
              <a:gd name="connsiteX6" fmla="*/ 3371481 w 4613091"/>
              <a:gd name="connsiteY6" fmla="*/ 1119325 h 1525725"/>
              <a:gd name="connsiteX7" fmla="*/ 3797300 w 4613091"/>
              <a:gd name="connsiteY7" fmla="*/ 1386025 h 1525725"/>
              <a:gd name="connsiteX8" fmla="*/ 4613091 w 4613091"/>
              <a:gd name="connsiteY8" fmla="*/ 1500325 h 1525725"/>
              <a:gd name="connsiteX0" fmla="*/ 0 w 4613091"/>
              <a:gd name="connsiteY0" fmla="*/ 1521200 h 1521200"/>
              <a:gd name="connsiteX1" fmla="*/ 635000 w 4613091"/>
              <a:gd name="connsiteY1" fmla="*/ 1038600 h 1521200"/>
              <a:gd name="connsiteX2" fmla="*/ 1079500 w 4613091"/>
              <a:gd name="connsiteY2" fmla="*/ 441700 h 1521200"/>
              <a:gd name="connsiteX3" fmla="*/ 1642609 w 4613091"/>
              <a:gd name="connsiteY3" fmla="*/ 41804 h 1521200"/>
              <a:gd name="connsiteX4" fmla="*/ 2579843 w 4613091"/>
              <a:gd name="connsiteY4" fmla="*/ 61691 h 1521200"/>
              <a:gd name="connsiteX5" fmla="*/ 2961354 w 4613091"/>
              <a:gd name="connsiteY5" fmla="*/ 479800 h 1521200"/>
              <a:gd name="connsiteX6" fmla="*/ 3371481 w 4613091"/>
              <a:gd name="connsiteY6" fmla="*/ 1114800 h 1521200"/>
              <a:gd name="connsiteX7" fmla="*/ 3797300 w 4613091"/>
              <a:gd name="connsiteY7" fmla="*/ 1381500 h 1521200"/>
              <a:gd name="connsiteX8" fmla="*/ 4613091 w 4613091"/>
              <a:gd name="connsiteY8" fmla="*/ 1495800 h 1521200"/>
              <a:gd name="connsiteX0" fmla="*/ 0 w 4613091"/>
              <a:gd name="connsiteY0" fmla="*/ 1523272 h 1523272"/>
              <a:gd name="connsiteX1" fmla="*/ 635000 w 4613091"/>
              <a:gd name="connsiteY1" fmla="*/ 1040672 h 1523272"/>
              <a:gd name="connsiteX2" fmla="*/ 1079500 w 4613091"/>
              <a:gd name="connsiteY2" fmla="*/ 443772 h 1523272"/>
              <a:gd name="connsiteX3" fmla="*/ 1642609 w 4613091"/>
              <a:gd name="connsiteY3" fmla="*/ 43876 h 1523272"/>
              <a:gd name="connsiteX4" fmla="*/ 2169156 w 4613091"/>
              <a:gd name="connsiteY4" fmla="*/ 12593 h 1523272"/>
              <a:gd name="connsiteX5" fmla="*/ 2579843 w 4613091"/>
              <a:gd name="connsiteY5" fmla="*/ 63763 h 1523272"/>
              <a:gd name="connsiteX6" fmla="*/ 2961354 w 4613091"/>
              <a:gd name="connsiteY6" fmla="*/ 481872 h 1523272"/>
              <a:gd name="connsiteX7" fmla="*/ 3371481 w 4613091"/>
              <a:gd name="connsiteY7" fmla="*/ 1116872 h 1523272"/>
              <a:gd name="connsiteX8" fmla="*/ 3797300 w 4613091"/>
              <a:gd name="connsiteY8" fmla="*/ 1383572 h 1523272"/>
              <a:gd name="connsiteX9" fmla="*/ 4613091 w 4613091"/>
              <a:gd name="connsiteY9" fmla="*/ 1497872 h 1523272"/>
              <a:gd name="connsiteX0" fmla="*/ 0 w 4613091"/>
              <a:gd name="connsiteY0" fmla="*/ 1564830 h 1564830"/>
              <a:gd name="connsiteX1" fmla="*/ 635000 w 4613091"/>
              <a:gd name="connsiteY1" fmla="*/ 1082230 h 1564830"/>
              <a:gd name="connsiteX2" fmla="*/ 1079500 w 4613091"/>
              <a:gd name="connsiteY2" fmla="*/ 485330 h 1564830"/>
              <a:gd name="connsiteX3" fmla="*/ 1642609 w 4613091"/>
              <a:gd name="connsiteY3" fmla="*/ 85434 h 1564830"/>
              <a:gd name="connsiteX4" fmla="*/ 2169156 w 4613091"/>
              <a:gd name="connsiteY4" fmla="*/ 625 h 1564830"/>
              <a:gd name="connsiteX5" fmla="*/ 2579843 w 4613091"/>
              <a:gd name="connsiteY5" fmla="*/ 105321 h 1564830"/>
              <a:gd name="connsiteX6" fmla="*/ 2961354 w 4613091"/>
              <a:gd name="connsiteY6" fmla="*/ 523430 h 1564830"/>
              <a:gd name="connsiteX7" fmla="*/ 3371481 w 4613091"/>
              <a:gd name="connsiteY7" fmla="*/ 1158430 h 1564830"/>
              <a:gd name="connsiteX8" fmla="*/ 3797300 w 4613091"/>
              <a:gd name="connsiteY8" fmla="*/ 1425130 h 1564830"/>
              <a:gd name="connsiteX9" fmla="*/ 4613091 w 4613091"/>
              <a:gd name="connsiteY9" fmla="*/ 1539430 h 1564830"/>
              <a:gd name="connsiteX0" fmla="*/ 0 w 4613091"/>
              <a:gd name="connsiteY0" fmla="*/ 1577947 h 1577947"/>
              <a:gd name="connsiteX1" fmla="*/ 635000 w 4613091"/>
              <a:gd name="connsiteY1" fmla="*/ 1095347 h 1577947"/>
              <a:gd name="connsiteX2" fmla="*/ 1079500 w 4613091"/>
              <a:gd name="connsiteY2" fmla="*/ 498447 h 1577947"/>
              <a:gd name="connsiteX3" fmla="*/ 1642609 w 4613091"/>
              <a:gd name="connsiteY3" fmla="*/ 98551 h 1577947"/>
              <a:gd name="connsiteX4" fmla="*/ 2180178 w 4613091"/>
              <a:gd name="connsiteY4" fmla="*/ 360 h 1577947"/>
              <a:gd name="connsiteX5" fmla="*/ 2579843 w 4613091"/>
              <a:gd name="connsiteY5" fmla="*/ 118438 h 1577947"/>
              <a:gd name="connsiteX6" fmla="*/ 2961354 w 4613091"/>
              <a:gd name="connsiteY6" fmla="*/ 536547 h 1577947"/>
              <a:gd name="connsiteX7" fmla="*/ 3371481 w 4613091"/>
              <a:gd name="connsiteY7" fmla="*/ 1171547 h 1577947"/>
              <a:gd name="connsiteX8" fmla="*/ 3797300 w 4613091"/>
              <a:gd name="connsiteY8" fmla="*/ 1438247 h 1577947"/>
              <a:gd name="connsiteX9" fmla="*/ 4613091 w 4613091"/>
              <a:gd name="connsiteY9" fmla="*/ 1552547 h 1577947"/>
              <a:gd name="connsiteX0" fmla="*/ 0 w 4613091"/>
              <a:gd name="connsiteY0" fmla="*/ 1577947 h 1577947"/>
              <a:gd name="connsiteX1" fmla="*/ 635000 w 4613091"/>
              <a:gd name="connsiteY1" fmla="*/ 1095347 h 1577947"/>
              <a:gd name="connsiteX2" fmla="*/ 1079500 w 4613091"/>
              <a:gd name="connsiteY2" fmla="*/ 498447 h 1577947"/>
              <a:gd name="connsiteX3" fmla="*/ 1642609 w 4613091"/>
              <a:gd name="connsiteY3" fmla="*/ 98551 h 1577947"/>
              <a:gd name="connsiteX4" fmla="*/ 2180178 w 4613091"/>
              <a:gd name="connsiteY4" fmla="*/ 360 h 1577947"/>
              <a:gd name="connsiteX5" fmla="*/ 2579843 w 4613091"/>
              <a:gd name="connsiteY5" fmla="*/ 145201 h 1577947"/>
              <a:gd name="connsiteX6" fmla="*/ 2961354 w 4613091"/>
              <a:gd name="connsiteY6" fmla="*/ 536547 h 1577947"/>
              <a:gd name="connsiteX7" fmla="*/ 3371481 w 4613091"/>
              <a:gd name="connsiteY7" fmla="*/ 1171547 h 1577947"/>
              <a:gd name="connsiteX8" fmla="*/ 3797300 w 4613091"/>
              <a:gd name="connsiteY8" fmla="*/ 1438247 h 1577947"/>
              <a:gd name="connsiteX9" fmla="*/ 4613091 w 4613091"/>
              <a:gd name="connsiteY9" fmla="*/ 1552547 h 1577947"/>
              <a:gd name="connsiteX0" fmla="*/ 0 w 4613091"/>
              <a:gd name="connsiteY0" fmla="*/ 1577947 h 1577947"/>
              <a:gd name="connsiteX1" fmla="*/ 635000 w 4613091"/>
              <a:gd name="connsiteY1" fmla="*/ 1095347 h 1577947"/>
              <a:gd name="connsiteX2" fmla="*/ 1079500 w 4613091"/>
              <a:gd name="connsiteY2" fmla="*/ 498447 h 1577947"/>
              <a:gd name="connsiteX3" fmla="*/ 1642609 w 4613091"/>
              <a:gd name="connsiteY3" fmla="*/ 98551 h 1577947"/>
              <a:gd name="connsiteX4" fmla="*/ 2180178 w 4613091"/>
              <a:gd name="connsiteY4" fmla="*/ 360 h 1577947"/>
              <a:gd name="connsiteX5" fmla="*/ 2585353 w 4613091"/>
              <a:gd name="connsiteY5" fmla="*/ 136280 h 1577947"/>
              <a:gd name="connsiteX6" fmla="*/ 2961354 w 4613091"/>
              <a:gd name="connsiteY6" fmla="*/ 536547 h 1577947"/>
              <a:gd name="connsiteX7" fmla="*/ 3371481 w 4613091"/>
              <a:gd name="connsiteY7" fmla="*/ 1171547 h 1577947"/>
              <a:gd name="connsiteX8" fmla="*/ 3797300 w 4613091"/>
              <a:gd name="connsiteY8" fmla="*/ 1438247 h 1577947"/>
              <a:gd name="connsiteX9" fmla="*/ 4613091 w 4613091"/>
              <a:gd name="connsiteY9" fmla="*/ 1552547 h 1577947"/>
              <a:gd name="connsiteX0" fmla="*/ 0 w 4613091"/>
              <a:gd name="connsiteY0" fmla="*/ 1577947 h 1577947"/>
              <a:gd name="connsiteX1" fmla="*/ 635000 w 4613091"/>
              <a:gd name="connsiteY1" fmla="*/ 1095347 h 1577947"/>
              <a:gd name="connsiteX2" fmla="*/ 1079500 w 4613091"/>
              <a:gd name="connsiteY2" fmla="*/ 498447 h 1577947"/>
              <a:gd name="connsiteX3" fmla="*/ 1642609 w 4613091"/>
              <a:gd name="connsiteY3" fmla="*/ 98551 h 1577947"/>
              <a:gd name="connsiteX4" fmla="*/ 2180178 w 4613091"/>
              <a:gd name="connsiteY4" fmla="*/ 360 h 1577947"/>
              <a:gd name="connsiteX5" fmla="*/ 2585353 w 4613091"/>
              <a:gd name="connsiteY5" fmla="*/ 136280 h 1577947"/>
              <a:gd name="connsiteX6" fmla="*/ 2972376 w 4613091"/>
              <a:gd name="connsiteY6" fmla="*/ 541008 h 1577947"/>
              <a:gd name="connsiteX7" fmla="*/ 3371481 w 4613091"/>
              <a:gd name="connsiteY7" fmla="*/ 1171547 h 1577947"/>
              <a:gd name="connsiteX8" fmla="*/ 3797300 w 4613091"/>
              <a:gd name="connsiteY8" fmla="*/ 1438247 h 1577947"/>
              <a:gd name="connsiteX9" fmla="*/ 4613091 w 4613091"/>
              <a:gd name="connsiteY9" fmla="*/ 1552547 h 1577947"/>
              <a:gd name="connsiteX0" fmla="*/ 0 w 4624113"/>
              <a:gd name="connsiteY0" fmla="*/ 1577947 h 1577947"/>
              <a:gd name="connsiteX1" fmla="*/ 635000 w 4624113"/>
              <a:gd name="connsiteY1" fmla="*/ 1095347 h 1577947"/>
              <a:gd name="connsiteX2" fmla="*/ 1079500 w 4624113"/>
              <a:gd name="connsiteY2" fmla="*/ 498447 h 1577947"/>
              <a:gd name="connsiteX3" fmla="*/ 1642609 w 4624113"/>
              <a:gd name="connsiteY3" fmla="*/ 98551 h 1577947"/>
              <a:gd name="connsiteX4" fmla="*/ 2180178 w 4624113"/>
              <a:gd name="connsiteY4" fmla="*/ 360 h 1577947"/>
              <a:gd name="connsiteX5" fmla="*/ 2585353 w 4624113"/>
              <a:gd name="connsiteY5" fmla="*/ 136280 h 1577947"/>
              <a:gd name="connsiteX6" fmla="*/ 2972376 w 4624113"/>
              <a:gd name="connsiteY6" fmla="*/ 541008 h 1577947"/>
              <a:gd name="connsiteX7" fmla="*/ 3371481 w 4624113"/>
              <a:gd name="connsiteY7" fmla="*/ 1171547 h 1577947"/>
              <a:gd name="connsiteX8" fmla="*/ 3797300 w 4624113"/>
              <a:gd name="connsiteY8" fmla="*/ 1438247 h 1577947"/>
              <a:gd name="connsiteX9" fmla="*/ 4624113 w 4624113"/>
              <a:gd name="connsiteY9" fmla="*/ 1565929 h 1577947"/>
              <a:gd name="connsiteX0" fmla="*/ 0 w 4624113"/>
              <a:gd name="connsiteY0" fmla="*/ 1578105 h 1578105"/>
              <a:gd name="connsiteX1" fmla="*/ 635000 w 4624113"/>
              <a:gd name="connsiteY1" fmla="*/ 1095505 h 1578105"/>
              <a:gd name="connsiteX2" fmla="*/ 1057458 w 4624113"/>
              <a:gd name="connsiteY2" fmla="*/ 547671 h 1578105"/>
              <a:gd name="connsiteX3" fmla="*/ 1642609 w 4624113"/>
              <a:gd name="connsiteY3" fmla="*/ 98709 h 1578105"/>
              <a:gd name="connsiteX4" fmla="*/ 2180178 w 4624113"/>
              <a:gd name="connsiteY4" fmla="*/ 518 h 1578105"/>
              <a:gd name="connsiteX5" fmla="*/ 2585353 w 4624113"/>
              <a:gd name="connsiteY5" fmla="*/ 136438 h 1578105"/>
              <a:gd name="connsiteX6" fmla="*/ 2972376 w 4624113"/>
              <a:gd name="connsiteY6" fmla="*/ 541166 h 1578105"/>
              <a:gd name="connsiteX7" fmla="*/ 3371481 w 4624113"/>
              <a:gd name="connsiteY7" fmla="*/ 1171705 h 1578105"/>
              <a:gd name="connsiteX8" fmla="*/ 3797300 w 4624113"/>
              <a:gd name="connsiteY8" fmla="*/ 1438405 h 1578105"/>
              <a:gd name="connsiteX9" fmla="*/ 4624113 w 4624113"/>
              <a:gd name="connsiteY9" fmla="*/ 1566087 h 1578105"/>
              <a:gd name="connsiteX0" fmla="*/ 0 w 4624113"/>
              <a:gd name="connsiteY0" fmla="*/ 1578105 h 1578105"/>
              <a:gd name="connsiteX1" fmla="*/ 635000 w 4624113"/>
              <a:gd name="connsiteY1" fmla="*/ 1095505 h 1578105"/>
              <a:gd name="connsiteX2" fmla="*/ 1057458 w 4624113"/>
              <a:gd name="connsiteY2" fmla="*/ 547671 h 1578105"/>
              <a:gd name="connsiteX3" fmla="*/ 1642609 w 4624113"/>
              <a:gd name="connsiteY3" fmla="*/ 98709 h 1578105"/>
              <a:gd name="connsiteX4" fmla="*/ 2180178 w 4624113"/>
              <a:gd name="connsiteY4" fmla="*/ 518 h 1578105"/>
              <a:gd name="connsiteX5" fmla="*/ 2585353 w 4624113"/>
              <a:gd name="connsiteY5" fmla="*/ 136438 h 1578105"/>
              <a:gd name="connsiteX6" fmla="*/ 2972376 w 4624113"/>
              <a:gd name="connsiteY6" fmla="*/ 541166 h 1578105"/>
              <a:gd name="connsiteX7" fmla="*/ 3371481 w 4624113"/>
              <a:gd name="connsiteY7" fmla="*/ 1171705 h 1578105"/>
              <a:gd name="connsiteX8" fmla="*/ 3797300 w 4624113"/>
              <a:gd name="connsiteY8" fmla="*/ 1438405 h 1578105"/>
              <a:gd name="connsiteX9" fmla="*/ 4624113 w 4624113"/>
              <a:gd name="connsiteY9" fmla="*/ 1566087 h 1578105"/>
              <a:gd name="connsiteX0" fmla="*/ 0 w 4624113"/>
              <a:gd name="connsiteY0" fmla="*/ 1578187 h 1578187"/>
              <a:gd name="connsiteX1" fmla="*/ 635000 w 4624113"/>
              <a:gd name="connsiteY1" fmla="*/ 1095587 h 1578187"/>
              <a:gd name="connsiteX2" fmla="*/ 1078380 w 4624113"/>
              <a:gd name="connsiteY2" fmla="*/ 564686 h 1578187"/>
              <a:gd name="connsiteX3" fmla="*/ 1642609 w 4624113"/>
              <a:gd name="connsiteY3" fmla="*/ 98791 h 1578187"/>
              <a:gd name="connsiteX4" fmla="*/ 2180178 w 4624113"/>
              <a:gd name="connsiteY4" fmla="*/ 600 h 1578187"/>
              <a:gd name="connsiteX5" fmla="*/ 2585353 w 4624113"/>
              <a:gd name="connsiteY5" fmla="*/ 136520 h 1578187"/>
              <a:gd name="connsiteX6" fmla="*/ 2972376 w 4624113"/>
              <a:gd name="connsiteY6" fmla="*/ 541248 h 1578187"/>
              <a:gd name="connsiteX7" fmla="*/ 3371481 w 4624113"/>
              <a:gd name="connsiteY7" fmla="*/ 1171787 h 1578187"/>
              <a:gd name="connsiteX8" fmla="*/ 3797300 w 4624113"/>
              <a:gd name="connsiteY8" fmla="*/ 1438487 h 1578187"/>
              <a:gd name="connsiteX9" fmla="*/ 4624113 w 4624113"/>
              <a:gd name="connsiteY9" fmla="*/ 1566169 h 1578187"/>
              <a:gd name="connsiteX0" fmla="*/ 0 w 4624113"/>
              <a:gd name="connsiteY0" fmla="*/ 1578187 h 1578187"/>
              <a:gd name="connsiteX1" fmla="*/ 635000 w 4624113"/>
              <a:gd name="connsiteY1" fmla="*/ 1120987 h 1578187"/>
              <a:gd name="connsiteX2" fmla="*/ 1078380 w 4624113"/>
              <a:gd name="connsiteY2" fmla="*/ 564686 h 1578187"/>
              <a:gd name="connsiteX3" fmla="*/ 1642609 w 4624113"/>
              <a:gd name="connsiteY3" fmla="*/ 98791 h 1578187"/>
              <a:gd name="connsiteX4" fmla="*/ 2180178 w 4624113"/>
              <a:gd name="connsiteY4" fmla="*/ 600 h 1578187"/>
              <a:gd name="connsiteX5" fmla="*/ 2585353 w 4624113"/>
              <a:gd name="connsiteY5" fmla="*/ 136520 h 1578187"/>
              <a:gd name="connsiteX6" fmla="*/ 2972376 w 4624113"/>
              <a:gd name="connsiteY6" fmla="*/ 541248 h 1578187"/>
              <a:gd name="connsiteX7" fmla="*/ 3371481 w 4624113"/>
              <a:gd name="connsiteY7" fmla="*/ 1171787 h 1578187"/>
              <a:gd name="connsiteX8" fmla="*/ 3797300 w 4624113"/>
              <a:gd name="connsiteY8" fmla="*/ 1438487 h 1578187"/>
              <a:gd name="connsiteX9" fmla="*/ 4624113 w 4624113"/>
              <a:gd name="connsiteY9" fmla="*/ 1566169 h 1578187"/>
              <a:gd name="connsiteX0" fmla="*/ 0 w 4624113"/>
              <a:gd name="connsiteY0" fmla="*/ 1578187 h 1578187"/>
              <a:gd name="connsiteX1" fmla="*/ 635000 w 4624113"/>
              <a:gd name="connsiteY1" fmla="*/ 1120987 h 1578187"/>
              <a:gd name="connsiteX2" fmla="*/ 1078380 w 4624113"/>
              <a:gd name="connsiteY2" fmla="*/ 564686 h 1578187"/>
              <a:gd name="connsiteX3" fmla="*/ 1642609 w 4624113"/>
              <a:gd name="connsiteY3" fmla="*/ 98791 h 1578187"/>
              <a:gd name="connsiteX4" fmla="*/ 2180178 w 4624113"/>
              <a:gd name="connsiteY4" fmla="*/ 600 h 1578187"/>
              <a:gd name="connsiteX5" fmla="*/ 2585353 w 4624113"/>
              <a:gd name="connsiteY5" fmla="*/ 136520 h 1578187"/>
              <a:gd name="connsiteX6" fmla="*/ 2972376 w 4624113"/>
              <a:gd name="connsiteY6" fmla="*/ 541248 h 1578187"/>
              <a:gd name="connsiteX7" fmla="*/ 3371481 w 4624113"/>
              <a:gd name="connsiteY7" fmla="*/ 1171787 h 1578187"/>
              <a:gd name="connsiteX8" fmla="*/ 3797300 w 4624113"/>
              <a:gd name="connsiteY8" fmla="*/ 1438487 h 1578187"/>
              <a:gd name="connsiteX9" fmla="*/ 4624113 w 4624113"/>
              <a:gd name="connsiteY9" fmla="*/ 1566169 h 1578187"/>
              <a:gd name="connsiteX0" fmla="*/ 0 w 4624113"/>
              <a:gd name="connsiteY0" fmla="*/ 1578187 h 1578187"/>
              <a:gd name="connsiteX1" fmla="*/ 635000 w 4624113"/>
              <a:gd name="connsiteY1" fmla="*/ 1120987 h 1578187"/>
              <a:gd name="connsiteX2" fmla="*/ 1078380 w 4624113"/>
              <a:gd name="connsiteY2" fmla="*/ 564686 h 1578187"/>
              <a:gd name="connsiteX3" fmla="*/ 1642609 w 4624113"/>
              <a:gd name="connsiteY3" fmla="*/ 98791 h 1578187"/>
              <a:gd name="connsiteX4" fmla="*/ 2180178 w 4624113"/>
              <a:gd name="connsiteY4" fmla="*/ 600 h 1578187"/>
              <a:gd name="connsiteX5" fmla="*/ 2585353 w 4624113"/>
              <a:gd name="connsiteY5" fmla="*/ 136520 h 1578187"/>
              <a:gd name="connsiteX6" fmla="*/ 2972376 w 4624113"/>
              <a:gd name="connsiteY6" fmla="*/ 541248 h 1578187"/>
              <a:gd name="connsiteX7" fmla="*/ 3371481 w 4624113"/>
              <a:gd name="connsiteY7" fmla="*/ 1171787 h 1578187"/>
              <a:gd name="connsiteX8" fmla="*/ 3797300 w 4624113"/>
              <a:gd name="connsiteY8" fmla="*/ 1438487 h 1578187"/>
              <a:gd name="connsiteX9" fmla="*/ 4624113 w 4624113"/>
              <a:gd name="connsiteY9" fmla="*/ 1566169 h 1578187"/>
              <a:gd name="connsiteX0" fmla="*/ 0 w 4624113"/>
              <a:gd name="connsiteY0" fmla="*/ 1578071 h 1578071"/>
              <a:gd name="connsiteX1" fmla="*/ 635000 w 4624113"/>
              <a:gd name="connsiteY1" fmla="*/ 1120871 h 1578071"/>
              <a:gd name="connsiteX2" fmla="*/ 1078380 w 4624113"/>
              <a:gd name="connsiteY2" fmla="*/ 564570 h 1578071"/>
              <a:gd name="connsiteX3" fmla="*/ 1642609 w 4624113"/>
              <a:gd name="connsiteY3" fmla="*/ 98675 h 1578071"/>
              <a:gd name="connsiteX4" fmla="*/ 2180178 w 4624113"/>
              <a:gd name="connsiteY4" fmla="*/ 484 h 1578071"/>
              <a:gd name="connsiteX5" fmla="*/ 2585353 w 4624113"/>
              <a:gd name="connsiteY5" fmla="*/ 136404 h 1578071"/>
              <a:gd name="connsiteX6" fmla="*/ 2972376 w 4624113"/>
              <a:gd name="connsiteY6" fmla="*/ 541132 h 1578071"/>
              <a:gd name="connsiteX7" fmla="*/ 3371481 w 4624113"/>
              <a:gd name="connsiteY7" fmla="*/ 1171671 h 1578071"/>
              <a:gd name="connsiteX8" fmla="*/ 3797300 w 4624113"/>
              <a:gd name="connsiteY8" fmla="*/ 1438371 h 1578071"/>
              <a:gd name="connsiteX9" fmla="*/ 4624113 w 4624113"/>
              <a:gd name="connsiteY9" fmla="*/ 1566053 h 1578071"/>
              <a:gd name="connsiteX0" fmla="*/ 0 w 4624113"/>
              <a:gd name="connsiteY0" fmla="*/ 1578071 h 1578071"/>
              <a:gd name="connsiteX1" fmla="*/ 635000 w 4624113"/>
              <a:gd name="connsiteY1" fmla="*/ 1120871 h 1578071"/>
              <a:gd name="connsiteX2" fmla="*/ 1078380 w 4624113"/>
              <a:gd name="connsiteY2" fmla="*/ 564570 h 1578071"/>
              <a:gd name="connsiteX3" fmla="*/ 1642609 w 4624113"/>
              <a:gd name="connsiteY3" fmla="*/ 98675 h 1578071"/>
              <a:gd name="connsiteX4" fmla="*/ 2180178 w 4624113"/>
              <a:gd name="connsiteY4" fmla="*/ 484 h 1578071"/>
              <a:gd name="connsiteX5" fmla="*/ 2585353 w 4624113"/>
              <a:gd name="connsiteY5" fmla="*/ 136404 h 1578071"/>
              <a:gd name="connsiteX6" fmla="*/ 2972376 w 4624113"/>
              <a:gd name="connsiteY6" fmla="*/ 541132 h 1578071"/>
              <a:gd name="connsiteX7" fmla="*/ 3371481 w 4624113"/>
              <a:gd name="connsiteY7" fmla="*/ 1171671 h 1578071"/>
              <a:gd name="connsiteX8" fmla="*/ 3797300 w 4624113"/>
              <a:gd name="connsiteY8" fmla="*/ 1438371 h 1578071"/>
              <a:gd name="connsiteX9" fmla="*/ 4624113 w 4624113"/>
              <a:gd name="connsiteY9" fmla="*/ 1566053 h 1578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24113" h="1578071">
                <a:moveTo>
                  <a:pt x="0" y="1578071"/>
                </a:moveTo>
                <a:cubicBezTo>
                  <a:pt x="383116" y="1451071"/>
                  <a:pt x="470961" y="1315188"/>
                  <a:pt x="635000" y="1120871"/>
                </a:cubicBezTo>
                <a:cubicBezTo>
                  <a:pt x="799039" y="926554"/>
                  <a:pt x="915676" y="739170"/>
                  <a:pt x="1078380" y="564570"/>
                </a:cubicBezTo>
                <a:cubicBezTo>
                  <a:pt x="1241084" y="389970"/>
                  <a:pt x="1453746" y="188456"/>
                  <a:pt x="1642609" y="98675"/>
                </a:cubicBezTo>
                <a:cubicBezTo>
                  <a:pt x="1831472" y="8894"/>
                  <a:pt x="2023972" y="-2830"/>
                  <a:pt x="2180178" y="484"/>
                </a:cubicBezTo>
                <a:cubicBezTo>
                  <a:pt x="2336384" y="3798"/>
                  <a:pt x="2453320" y="46296"/>
                  <a:pt x="2585353" y="136404"/>
                </a:cubicBezTo>
                <a:cubicBezTo>
                  <a:pt x="2717386" y="226512"/>
                  <a:pt x="2841355" y="368588"/>
                  <a:pt x="2972376" y="541132"/>
                </a:cubicBezTo>
                <a:cubicBezTo>
                  <a:pt x="3103397" y="713676"/>
                  <a:pt x="3233994" y="1022131"/>
                  <a:pt x="3371481" y="1171671"/>
                </a:cubicBezTo>
                <a:cubicBezTo>
                  <a:pt x="3508968" y="1321211"/>
                  <a:pt x="3588528" y="1372641"/>
                  <a:pt x="3797300" y="1438371"/>
                </a:cubicBezTo>
                <a:cubicBezTo>
                  <a:pt x="4006072" y="1504101"/>
                  <a:pt x="4505580" y="1566053"/>
                  <a:pt x="4624113" y="1566053"/>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2917" tIns="16458" rIns="32917" bIns="16458" rtlCol="0" anchor="ctr"/>
          <a:lstStyle/>
          <a:p>
            <a:pPr algn="ctr" defTabSz="329175" fontAlgn="auto">
              <a:spcBef>
                <a:spcPts val="0"/>
              </a:spcBef>
              <a:spcAft>
                <a:spcPts val="0"/>
              </a:spcAft>
            </a:pPr>
            <a:endParaRPr lang="en-US" sz="600" b="0" dirty="0">
              <a:solidFill>
                <a:prstClr val="white"/>
              </a:solidFill>
              <a:latin typeface="Calibri"/>
            </a:endParaRPr>
          </a:p>
        </p:txBody>
      </p:sp>
      <p:cxnSp>
        <p:nvCxnSpPr>
          <p:cNvPr id="93" name="Straight Arrow Connector 92"/>
          <p:cNvCxnSpPr/>
          <p:nvPr/>
        </p:nvCxnSpPr>
        <p:spPr>
          <a:xfrm flipV="1">
            <a:off x="5360187" y="1798880"/>
            <a:ext cx="5204" cy="287188"/>
          </a:xfrm>
          <a:prstGeom prst="straightConnector1">
            <a:avLst/>
          </a:prstGeom>
          <a:ln w="25400">
            <a:solidFill>
              <a:schemeClr val="tx1"/>
            </a:solidFill>
            <a:prstDash val="dash"/>
            <a:headEnd type="triangle"/>
            <a:tailEnd type="triangle" w="med" len="lg"/>
          </a:ln>
        </p:spPr>
        <p:style>
          <a:lnRef idx="1">
            <a:schemeClr val="accent1"/>
          </a:lnRef>
          <a:fillRef idx="0">
            <a:schemeClr val="accent1"/>
          </a:fillRef>
          <a:effectRef idx="0">
            <a:schemeClr val="accent1"/>
          </a:effectRef>
          <a:fontRef idx="minor">
            <a:schemeClr val="tx1"/>
          </a:fontRef>
        </p:style>
      </p:cxnSp>
      <p:cxnSp>
        <p:nvCxnSpPr>
          <p:cNvPr id="94" name="Straight Arrow Connector 93"/>
          <p:cNvCxnSpPr>
            <a:endCxn id="91" idx="7"/>
          </p:cNvCxnSpPr>
          <p:nvPr/>
        </p:nvCxnSpPr>
        <p:spPr>
          <a:xfrm flipH="1" flipV="1">
            <a:off x="5721212" y="1509835"/>
            <a:ext cx="6083" cy="191050"/>
          </a:xfrm>
          <a:prstGeom prst="straightConnector1">
            <a:avLst/>
          </a:prstGeom>
          <a:ln w="25400">
            <a:solidFill>
              <a:schemeClr val="tx1"/>
            </a:solidFill>
            <a:prstDash val="dash"/>
            <a:headEnd type="triangle"/>
            <a:tailEnd type="triangle" w="med" len="lg"/>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95" name="Rectangle 94"/>
              <p:cNvSpPr/>
              <p:nvPr/>
            </p:nvSpPr>
            <p:spPr>
              <a:xfrm>
                <a:off x="5722030" y="1475609"/>
                <a:ext cx="212673" cy="125570"/>
              </a:xfrm>
              <a:prstGeom prst="rect">
                <a:avLst/>
              </a:prstGeom>
            </p:spPr>
            <p:txBody>
              <a:bodyPr wrap="none" lIns="32917" tIns="16458" rIns="32917" bIns="16458">
                <a:spAutoFit/>
              </a:bodyPr>
              <a:lstStyle/>
              <a:p>
                <a:pPr defTabSz="329175" fontAlgn="auto">
                  <a:spcBef>
                    <a:spcPts val="0"/>
                  </a:spcBef>
                  <a:spcAft>
                    <a:spcPts val="0"/>
                  </a:spcAft>
                </a:pPr>
                <a:r>
                  <a:rPr lang="en-US" sz="600" b="0" dirty="0">
                    <a:solidFill>
                      <a:prstClr val="black"/>
                    </a:solidFill>
                    <a:latin typeface="Calibri"/>
                    <a:ea typeface="+mn-ea"/>
                    <a:cs typeface="+mn-cs"/>
                  </a:rPr>
                  <a:t> </a:t>
                </a:r>
              </a:p>
            </p:txBody>
          </p:sp>
        </mc:Choice>
        <mc:Fallback xmlns="">
          <p:sp>
            <p:nvSpPr>
              <p:cNvPr id="95" name="Rectangle 94"/>
              <p:cNvSpPr>
                <a:spLocks noRot="1" noChangeAspect="1" noMove="1" noResize="1" noEditPoints="1" noAdjustHandles="1" noChangeArrowheads="1" noChangeShapeType="1" noTextEdit="1"/>
              </p:cNvSpPr>
              <p:nvPr/>
            </p:nvSpPr>
            <p:spPr>
              <a:xfrm>
                <a:off x="9673871" y="3443085"/>
                <a:ext cx="538674" cy="453137"/>
              </a:xfrm>
              <a:prstGeom prst="rect">
                <a:avLst/>
              </a:prstGeom>
              <a:blipFill rotWithShape="0">
                <a:blip r:embed="rId18"/>
                <a:stretch>
                  <a:fillRect b="-4054"/>
                </a:stretch>
              </a:blipFill>
            </p:spPr>
            <p:txBody>
              <a:bodyPr/>
              <a:lstStyle/>
              <a:p>
                <a:r>
                  <a:rPr lang="en-US">
                    <a:noFill/>
                  </a:rPr>
                  <a:t> </a:t>
                </a:r>
              </a:p>
            </p:txBody>
          </p:sp>
        </mc:Fallback>
      </mc:AlternateContent>
      <p:cxnSp>
        <p:nvCxnSpPr>
          <p:cNvPr id="96" name="Straight Arrow Connector 95"/>
          <p:cNvCxnSpPr/>
          <p:nvPr/>
        </p:nvCxnSpPr>
        <p:spPr>
          <a:xfrm flipH="1" flipV="1">
            <a:off x="6081290" y="1125273"/>
            <a:ext cx="0" cy="421643"/>
          </a:xfrm>
          <a:prstGeom prst="straightConnector1">
            <a:avLst/>
          </a:prstGeom>
          <a:ln w="25400">
            <a:solidFill>
              <a:schemeClr val="tx1"/>
            </a:solidFill>
            <a:prstDash val="dash"/>
            <a:headEnd type="triangle"/>
            <a:tailEnd type="triangle" w="med" len="lg"/>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97" name="Rectangle 96"/>
              <p:cNvSpPr/>
              <p:nvPr/>
            </p:nvSpPr>
            <p:spPr>
              <a:xfrm>
                <a:off x="6076384" y="1189056"/>
                <a:ext cx="212673" cy="125570"/>
              </a:xfrm>
              <a:prstGeom prst="rect">
                <a:avLst/>
              </a:prstGeom>
            </p:spPr>
            <p:txBody>
              <a:bodyPr wrap="none" lIns="32917" tIns="16458" rIns="32917" bIns="16458">
                <a:spAutoFit/>
              </a:bodyPr>
              <a:lstStyle/>
              <a:p>
                <a:pPr defTabSz="329175" fontAlgn="auto">
                  <a:spcBef>
                    <a:spcPts val="0"/>
                  </a:spcBef>
                  <a:spcAft>
                    <a:spcPts val="0"/>
                  </a:spcAft>
                </a:pPr>
                <a:r>
                  <a:rPr lang="en-US" sz="600" b="0" dirty="0">
                    <a:solidFill>
                      <a:prstClr val="black"/>
                    </a:solidFill>
                    <a:latin typeface="Calibri"/>
                    <a:ea typeface="+mn-ea"/>
                    <a:cs typeface="+mn-cs"/>
                  </a:rPr>
                  <a:t> </a:t>
                </a:r>
              </a:p>
            </p:txBody>
          </p:sp>
        </mc:Choice>
        <mc:Fallback xmlns="">
          <p:sp>
            <p:nvSpPr>
              <p:cNvPr id="97" name="Rectangle 96"/>
              <p:cNvSpPr>
                <a:spLocks noRot="1" noChangeAspect="1" noMove="1" noResize="1" noEditPoints="1" noAdjustHandles="1" noChangeArrowheads="1" noChangeShapeType="1" noTextEdit="1"/>
              </p:cNvSpPr>
              <p:nvPr/>
            </p:nvSpPr>
            <p:spPr>
              <a:xfrm>
                <a:off x="10776302" y="2774463"/>
                <a:ext cx="538674" cy="453137"/>
              </a:xfrm>
              <a:prstGeom prst="rect">
                <a:avLst/>
              </a:prstGeom>
              <a:blipFill rotWithShape="0">
                <a:blip r:embed="rId19"/>
                <a:stretch>
                  <a:fillRect b="-5405"/>
                </a:stretch>
              </a:blipFill>
            </p:spPr>
            <p:txBody>
              <a:bodyPr/>
              <a:lstStyle/>
              <a:p>
                <a:r>
                  <a:rPr lang="en-US">
                    <a:noFill/>
                  </a:rPr>
                  <a:t> </a:t>
                </a:r>
              </a:p>
            </p:txBody>
          </p:sp>
        </mc:Fallback>
      </mc:AlternateContent>
      <p:cxnSp>
        <p:nvCxnSpPr>
          <p:cNvPr id="98" name="Straight Connector 97"/>
          <p:cNvCxnSpPr/>
          <p:nvPr/>
        </p:nvCxnSpPr>
        <p:spPr>
          <a:xfrm flipH="1">
            <a:off x="5156463" y="1924038"/>
            <a:ext cx="256990" cy="0"/>
          </a:xfrm>
          <a:prstGeom prst="line">
            <a:avLst/>
          </a:prstGeom>
          <a:ln w="22225">
            <a:solidFill>
              <a:schemeClr val="accent1"/>
            </a:solidFill>
            <a:prstDash val="dash"/>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99" name="Rectangle 98"/>
              <p:cNvSpPr/>
              <p:nvPr/>
            </p:nvSpPr>
            <p:spPr>
              <a:xfrm>
                <a:off x="5362869" y="1813230"/>
                <a:ext cx="212673" cy="125570"/>
              </a:xfrm>
              <a:prstGeom prst="rect">
                <a:avLst/>
              </a:prstGeom>
            </p:spPr>
            <p:txBody>
              <a:bodyPr wrap="none" lIns="32917" tIns="16458" rIns="32917" bIns="16458">
                <a:spAutoFit/>
              </a:bodyPr>
              <a:lstStyle/>
              <a:p>
                <a:pPr defTabSz="329175" fontAlgn="auto">
                  <a:spcBef>
                    <a:spcPts val="0"/>
                  </a:spcBef>
                  <a:spcAft>
                    <a:spcPts val="0"/>
                  </a:spcAft>
                </a:pPr>
                <a:r>
                  <a:rPr lang="en-US" sz="600" b="0" dirty="0">
                    <a:solidFill>
                      <a:prstClr val="black"/>
                    </a:solidFill>
                    <a:latin typeface="Calibri"/>
                    <a:ea typeface="+mn-ea"/>
                    <a:cs typeface="+mn-cs"/>
                  </a:rPr>
                  <a:t> </a:t>
                </a:r>
              </a:p>
            </p:txBody>
          </p:sp>
        </mc:Choice>
        <mc:Fallback xmlns="">
          <p:sp>
            <p:nvSpPr>
              <p:cNvPr id="99" name="Rectangle 98"/>
              <p:cNvSpPr>
                <a:spLocks noRot="1" noChangeAspect="1" noMove="1" noResize="1" noEditPoints="1" noAdjustHandles="1" noChangeArrowheads="1" noChangeShapeType="1" noTextEdit="1"/>
              </p:cNvSpPr>
              <p:nvPr/>
            </p:nvSpPr>
            <p:spPr>
              <a:xfrm>
                <a:off x="8556478" y="4230870"/>
                <a:ext cx="531556" cy="453137"/>
              </a:xfrm>
              <a:prstGeom prst="rect">
                <a:avLst/>
              </a:prstGeom>
              <a:blipFill rotWithShape="0">
                <a:blip r:embed="rId20"/>
                <a:stretch>
                  <a:fillRect b="-5405"/>
                </a:stretch>
              </a:blipFill>
            </p:spPr>
            <p:txBody>
              <a:bodyPr/>
              <a:lstStyle/>
              <a:p>
                <a:r>
                  <a:rPr lang="en-US">
                    <a:noFill/>
                  </a:rPr>
                  <a:t> </a:t>
                </a:r>
              </a:p>
            </p:txBody>
          </p:sp>
        </mc:Fallback>
      </mc:AlternateContent>
      <p:cxnSp>
        <p:nvCxnSpPr>
          <p:cNvPr id="100" name="Straight Connector 99"/>
          <p:cNvCxnSpPr/>
          <p:nvPr/>
        </p:nvCxnSpPr>
        <p:spPr>
          <a:xfrm flipH="1">
            <a:off x="5147602" y="1591221"/>
            <a:ext cx="624999" cy="0"/>
          </a:xfrm>
          <a:prstGeom prst="line">
            <a:avLst/>
          </a:prstGeom>
          <a:ln w="22225">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101" name="Straight Connector 100"/>
          <p:cNvCxnSpPr/>
          <p:nvPr/>
        </p:nvCxnSpPr>
        <p:spPr>
          <a:xfrm flipH="1">
            <a:off x="5156463" y="1308967"/>
            <a:ext cx="972083" cy="0"/>
          </a:xfrm>
          <a:prstGeom prst="line">
            <a:avLst/>
          </a:prstGeom>
          <a:ln w="22225">
            <a:solidFill>
              <a:schemeClr val="accent1"/>
            </a:solidFill>
            <a:prstDash val="dash"/>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02" name="Rectangle 101"/>
              <p:cNvSpPr/>
              <p:nvPr/>
            </p:nvSpPr>
            <p:spPr>
              <a:xfrm>
                <a:off x="5000993" y="1805030"/>
                <a:ext cx="209667" cy="125570"/>
              </a:xfrm>
              <a:prstGeom prst="rect">
                <a:avLst/>
              </a:prstGeom>
            </p:spPr>
            <p:txBody>
              <a:bodyPr wrap="none" lIns="32917" tIns="16458" rIns="32917" bIns="16458">
                <a:spAutoFit/>
              </a:bodyPr>
              <a:lstStyle/>
              <a:p>
                <a:pPr defTabSz="329175" fontAlgn="auto">
                  <a:spcBef>
                    <a:spcPts val="0"/>
                  </a:spcBef>
                  <a:spcAft>
                    <a:spcPts val="0"/>
                  </a:spcAft>
                </a:pPr>
                <a:endParaRPr lang="en-US" sz="600" b="0" dirty="0">
                  <a:solidFill>
                    <a:prstClr val="black"/>
                  </a:solidFill>
                  <a:latin typeface="Calibri"/>
                  <a:ea typeface="+mn-ea"/>
                  <a:cs typeface="+mn-cs"/>
                </a:endParaRPr>
              </a:p>
            </p:txBody>
          </p:sp>
        </mc:Choice>
        <mc:Fallback xmlns="">
          <p:sp>
            <p:nvSpPr>
              <p:cNvPr id="102" name="Rectangle 101"/>
              <p:cNvSpPr>
                <a:spLocks noRot="1" noChangeAspect="1" noMove="1" noResize="1" noEditPoints="1" noAdjustHandles="1" noChangeArrowheads="1" noChangeShapeType="1" noTextEdit="1"/>
              </p:cNvSpPr>
              <p:nvPr/>
            </p:nvSpPr>
            <p:spPr>
              <a:xfrm>
                <a:off x="7430644" y="4211734"/>
                <a:ext cx="557395" cy="461665"/>
              </a:xfrm>
              <a:prstGeom prst="rect">
                <a:avLst/>
              </a:prstGeom>
              <a:blipFill rotWithShape="0">
                <a:blip r:embed="rId21"/>
                <a:stretch>
                  <a:fillRect b="-789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3" name="Rectangle 102"/>
              <p:cNvSpPr/>
              <p:nvPr/>
            </p:nvSpPr>
            <p:spPr>
              <a:xfrm>
                <a:off x="4992595" y="1447835"/>
                <a:ext cx="209667" cy="125570"/>
              </a:xfrm>
              <a:prstGeom prst="rect">
                <a:avLst/>
              </a:prstGeom>
            </p:spPr>
            <p:txBody>
              <a:bodyPr wrap="none" lIns="32917" tIns="16458" rIns="32917" bIns="16458">
                <a:spAutoFit/>
              </a:bodyPr>
              <a:lstStyle/>
              <a:p>
                <a:pPr defTabSz="329175" fontAlgn="auto">
                  <a:spcBef>
                    <a:spcPts val="0"/>
                  </a:spcBef>
                  <a:spcAft>
                    <a:spcPts val="0"/>
                  </a:spcAft>
                </a:pPr>
                <a:endParaRPr lang="en-US" sz="600" b="0" dirty="0">
                  <a:solidFill>
                    <a:prstClr val="black"/>
                  </a:solidFill>
                  <a:latin typeface="Calibri"/>
                  <a:ea typeface="+mn-ea"/>
                  <a:cs typeface="+mn-cs"/>
                </a:endParaRPr>
              </a:p>
            </p:txBody>
          </p:sp>
        </mc:Choice>
        <mc:Fallback xmlns="">
          <p:sp>
            <p:nvSpPr>
              <p:cNvPr id="103" name="Rectangle 102"/>
              <p:cNvSpPr>
                <a:spLocks noRot="1" noChangeAspect="1" noMove="1" noResize="1" noEditPoints="1" noAdjustHandles="1" noChangeArrowheads="1" noChangeShapeType="1" noTextEdit="1"/>
              </p:cNvSpPr>
              <p:nvPr/>
            </p:nvSpPr>
            <p:spPr>
              <a:xfrm>
                <a:off x="7404516" y="3378279"/>
                <a:ext cx="564513" cy="461665"/>
              </a:xfrm>
              <a:prstGeom prst="rect">
                <a:avLst/>
              </a:prstGeom>
              <a:blipFill rotWithShape="0">
                <a:blip r:embed="rId22"/>
                <a:stretch>
                  <a:fillRect b="-789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4" name="Rectangle 103"/>
              <p:cNvSpPr/>
              <p:nvPr/>
            </p:nvSpPr>
            <p:spPr>
              <a:xfrm>
                <a:off x="4992595" y="1184547"/>
                <a:ext cx="209667" cy="125570"/>
              </a:xfrm>
              <a:prstGeom prst="rect">
                <a:avLst/>
              </a:prstGeom>
            </p:spPr>
            <p:txBody>
              <a:bodyPr wrap="none" lIns="32917" tIns="16458" rIns="32917" bIns="16458">
                <a:spAutoFit/>
              </a:bodyPr>
              <a:lstStyle/>
              <a:p>
                <a:pPr defTabSz="329175" fontAlgn="auto">
                  <a:spcBef>
                    <a:spcPts val="0"/>
                  </a:spcBef>
                  <a:spcAft>
                    <a:spcPts val="0"/>
                  </a:spcAft>
                </a:pPr>
                <a:endParaRPr lang="en-US" sz="600" b="0" dirty="0">
                  <a:solidFill>
                    <a:prstClr val="black"/>
                  </a:solidFill>
                  <a:latin typeface="Calibri"/>
                  <a:ea typeface="+mn-ea"/>
                  <a:cs typeface="+mn-cs"/>
                </a:endParaRPr>
              </a:p>
            </p:txBody>
          </p:sp>
        </mc:Choice>
        <mc:Fallback xmlns="">
          <p:sp>
            <p:nvSpPr>
              <p:cNvPr id="104" name="Rectangle 103"/>
              <p:cNvSpPr>
                <a:spLocks noRot="1" noChangeAspect="1" noMove="1" noResize="1" noEditPoints="1" noAdjustHandles="1" noChangeArrowheads="1" noChangeShapeType="1" noTextEdit="1"/>
              </p:cNvSpPr>
              <p:nvPr/>
            </p:nvSpPr>
            <p:spPr>
              <a:xfrm>
                <a:off x="7404517" y="2763940"/>
                <a:ext cx="564513" cy="461665"/>
              </a:xfrm>
              <a:prstGeom prst="rect">
                <a:avLst/>
              </a:prstGeom>
              <a:blipFill rotWithShape="0">
                <a:blip r:embed="rId23"/>
                <a:stretch>
                  <a:fillRect b="-789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8" name="Rectangle 117"/>
              <p:cNvSpPr/>
              <p:nvPr/>
            </p:nvSpPr>
            <p:spPr>
              <a:xfrm>
                <a:off x="6310737" y="4484429"/>
                <a:ext cx="215641" cy="125570"/>
              </a:xfrm>
              <a:prstGeom prst="rect">
                <a:avLst/>
              </a:prstGeom>
            </p:spPr>
            <p:txBody>
              <a:bodyPr wrap="none" lIns="32917" tIns="16458" rIns="32917" bIns="16458">
                <a:spAutoFit/>
              </a:bodyPr>
              <a:lstStyle/>
              <a:p>
                <a:pPr defTabSz="329175" fontAlgn="auto">
                  <a:spcBef>
                    <a:spcPts val="0"/>
                  </a:spcBef>
                  <a:spcAft>
                    <a:spcPts val="0"/>
                  </a:spcAft>
                </a:pPr>
                <a:endParaRPr lang="en-US" b="0" dirty="0">
                  <a:solidFill>
                    <a:prstClr val="black"/>
                  </a:solidFill>
                  <a:latin typeface="Calibri"/>
                  <a:ea typeface="+mn-ea"/>
                  <a:cs typeface="+mn-cs"/>
                </a:endParaRPr>
              </a:p>
            </p:txBody>
          </p:sp>
        </mc:Choice>
        <mc:Fallback xmlns="">
          <p:sp>
            <p:nvSpPr>
              <p:cNvPr id="118" name="Rectangle 117"/>
              <p:cNvSpPr>
                <a:spLocks noRot="1" noChangeAspect="1" noMove="1" noResize="1" noEditPoints="1" noAdjustHandles="1" noChangeArrowheads="1" noChangeShapeType="1" noTextEdit="1"/>
              </p:cNvSpPr>
              <p:nvPr/>
            </p:nvSpPr>
            <p:spPr>
              <a:xfrm>
                <a:off x="11505402" y="10463667"/>
                <a:ext cx="686598" cy="584775"/>
              </a:xfrm>
              <a:prstGeom prst="rect">
                <a:avLst/>
              </a:prstGeom>
              <a:blipFill rotWithShape="0">
                <a:blip r:embed="rId2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9" name="Rectangle 118"/>
              <p:cNvSpPr/>
              <p:nvPr/>
            </p:nvSpPr>
            <p:spPr>
              <a:xfrm>
                <a:off x="5002531" y="2804858"/>
                <a:ext cx="215566" cy="125570"/>
              </a:xfrm>
              <a:prstGeom prst="rect">
                <a:avLst/>
              </a:prstGeom>
            </p:spPr>
            <p:txBody>
              <a:bodyPr wrap="none" lIns="32917" tIns="16458" rIns="32917" bIns="16458">
                <a:spAutoFit/>
              </a:bodyPr>
              <a:lstStyle/>
              <a:p>
                <a:pPr defTabSz="329175" fontAlgn="auto">
                  <a:spcBef>
                    <a:spcPts val="0"/>
                  </a:spcBef>
                  <a:spcAft>
                    <a:spcPts val="0"/>
                  </a:spcAft>
                </a:pPr>
                <a:endParaRPr lang="en-US" b="0" dirty="0">
                  <a:solidFill>
                    <a:prstClr val="black"/>
                  </a:solidFill>
                  <a:latin typeface="Calibri"/>
                  <a:ea typeface="+mn-ea"/>
                  <a:cs typeface="+mn-cs"/>
                </a:endParaRPr>
              </a:p>
            </p:txBody>
          </p:sp>
        </mc:Choice>
        <mc:Fallback xmlns="">
          <p:sp>
            <p:nvSpPr>
              <p:cNvPr id="119" name="Rectangle 118"/>
              <p:cNvSpPr>
                <a:spLocks noRot="1" noChangeAspect="1" noMove="1" noResize="1" noEditPoints="1" noAdjustHandles="1" noChangeArrowheads="1" noChangeShapeType="1" noTextEdit="1"/>
              </p:cNvSpPr>
              <p:nvPr/>
            </p:nvSpPr>
            <p:spPr>
              <a:xfrm>
                <a:off x="7435427" y="6544664"/>
                <a:ext cx="719043" cy="584775"/>
              </a:xfrm>
              <a:prstGeom prst="rect">
                <a:avLst/>
              </a:prstGeom>
              <a:blipFill rotWithShape="0">
                <a:blip r:embed="rId25"/>
                <a:stretch>
                  <a:fillRect/>
                </a:stretch>
              </a:blipFill>
            </p:spPr>
            <p:txBody>
              <a:bodyPr/>
              <a:lstStyle/>
              <a:p>
                <a:r>
                  <a:rPr lang="en-US">
                    <a:noFill/>
                  </a:rPr>
                  <a:t> </a:t>
                </a:r>
              </a:p>
            </p:txBody>
          </p:sp>
        </mc:Fallback>
      </mc:AlternateContent>
      <p:sp>
        <p:nvSpPr>
          <p:cNvPr id="120" name="TextBox 119"/>
          <p:cNvSpPr txBox="1"/>
          <p:nvPr/>
        </p:nvSpPr>
        <p:spPr>
          <a:xfrm>
            <a:off x="5657038" y="4557871"/>
            <a:ext cx="144473" cy="217903"/>
          </a:xfrm>
          <a:prstGeom prst="rect">
            <a:avLst/>
          </a:prstGeom>
          <a:noFill/>
        </p:spPr>
        <p:txBody>
          <a:bodyPr wrap="none" lIns="32917" tIns="16458" rIns="32917" bIns="16458" rtlCol="0">
            <a:spAutoFit/>
          </a:bodyPr>
          <a:lstStyle/>
          <a:p>
            <a:pPr defTabSz="329175" fontAlgn="auto">
              <a:spcBef>
                <a:spcPts val="0"/>
              </a:spcBef>
              <a:spcAft>
                <a:spcPts val="0"/>
              </a:spcAft>
            </a:pPr>
            <a:r>
              <a:rPr lang="en-US" b="0" dirty="0">
                <a:solidFill>
                  <a:prstClr val="black"/>
                </a:solidFill>
                <a:latin typeface="Calibri"/>
                <a:ea typeface="+mn-ea"/>
                <a:cs typeface="+mn-cs"/>
              </a:rPr>
              <a:t>1</a:t>
            </a:r>
          </a:p>
        </p:txBody>
      </p:sp>
      <p:sp>
        <p:nvSpPr>
          <p:cNvPr id="121" name="TextBox 120"/>
          <p:cNvSpPr txBox="1"/>
          <p:nvPr/>
        </p:nvSpPr>
        <p:spPr>
          <a:xfrm>
            <a:off x="6014076" y="4558544"/>
            <a:ext cx="144473" cy="217903"/>
          </a:xfrm>
          <a:prstGeom prst="rect">
            <a:avLst/>
          </a:prstGeom>
          <a:noFill/>
        </p:spPr>
        <p:txBody>
          <a:bodyPr wrap="none" lIns="32917" tIns="16458" rIns="32917" bIns="16458" rtlCol="0">
            <a:spAutoFit/>
          </a:bodyPr>
          <a:lstStyle/>
          <a:p>
            <a:pPr defTabSz="329175" fontAlgn="auto">
              <a:spcBef>
                <a:spcPts val="0"/>
              </a:spcBef>
              <a:spcAft>
                <a:spcPts val="0"/>
              </a:spcAft>
            </a:pPr>
            <a:r>
              <a:rPr lang="en-US" b="0" dirty="0">
                <a:solidFill>
                  <a:prstClr val="black"/>
                </a:solidFill>
                <a:latin typeface="Calibri"/>
                <a:ea typeface="+mn-ea"/>
                <a:cs typeface="+mn-cs"/>
              </a:rPr>
              <a:t>2</a:t>
            </a:r>
          </a:p>
        </p:txBody>
      </p:sp>
      <p:cxnSp>
        <p:nvCxnSpPr>
          <p:cNvPr id="122" name="Straight Arrow Connector 121"/>
          <p:cNvCxnSpPr/>
          <p:nvPr/>
        </p:nvCxnSpPr>
        <p:spPr>
          <a:xfrm flipV="1">
            <a:off x="5103515" y="3038993"/>
            <a:ext cx="0" cy="1482382"/>
          </a:xfrm>
          <a:prstGeom prst="straightConnector1">
            <a:avLst/>
          </a:prstGeom>
          <a:ln w="57150">
            <a:solidFill>
              <a:schemeClr val="tx1"/>
            </a:solidFill>
            <a:headEnd type="none"/>
            <a:tailEnd type="triangle" w="lg" len="lg"/>
          </a:ln>
        </p:spPr>
        <p:style>
          <a:lnRef idx="1">
            <a:schemeClr val="accent1"/>
          </a:lnRef>
          <a:fillRef idx="0">
            <a:schemeClr val="accent1"/>
          </a:fillRef>
          <a:effectRef idx="0">
            <a:schemeClr val="accent1"/>
          </a:effectRef>
          <a:fontRef idx="minor">
            <a:schemeClr val="tx1"/>
          </a:fontRef>
        </p:style>
      </p:cxnSp>
      <p:cxnSp>
        <p:nvCxnSpPr>
          <p:cNvPr id="123" name="Straight Arrow Connector 122"/>
          <p:cNvCxnSpPr/>
          <p:nvPr/>
        </p:nvCxnSpPr>
        <p:spPr>
          <a:xfrm>
            <a:off x="5097443" y="4515068"/>
            <a:ext cx="1233519" cy="0"/>
          </a:xfrm>
          <a:prstGeom prst="straightConnector1">
            <a:avLst/>
          </a:prstGeom>
          <a:ln w="57150">
            <a:solidFill>
              <a:schemeClr val="tx1"/>
            </a:solidFill>
            <a:headEnd type="none"/>
            <a:tailEnd type="triangle" w="lg" len="lg"/>
          </a:ln>
        </p:spPr>
        <p:style>
          <a:lnRef idx="1">
            <a:schemeClr val="accent1"/>
          </a:lnRef>
          <a:fillRef idx="0">
            <a:schemeClr val="accent1"/>
          </a:fillRef>
          <a:effectRef idx="0">
            <a:schemeClr val="accent1"/>
          </a:effectRef>
          <a:fontRef idx="minor">
            <a:schemeClr val="tx1"/>
          </a:fontRef>
        </p:style>
      </p:cxnSp>
      <p:cxnSp>
        <p:nvCxnSpPr>
          <p:cNvPr id="127" name="Straight Connector 126"/>
          <p:cNvCxnSpPr/>
          <p:nvPr/>
        </p:nvCxnSpPr>
        <p:spPr>
          <a:xfrm>
            <a:off x="5366308" y="4034119"/>
            <a:ext cx="0" cy="516069"/>
          </a:xfrm>
          <a:prstGeom prst="line">
            <a:avLst/>
          </a:prstGeom>
          <a:ln w="22225">
            <a:prstDash val="dash"/>
          </a:ln>
        </p:spPr>
        <p:style>
          <a:lnRef idx="1">
            <a:schemeClr val="accent1"/>
          </a:lnRef>
          <a:fillRef idx="0">
            <a:schemeClr val="accent1"/>
          </a:fillRef>
          <a:effectRef idx="0">
            <a:schemeClr val="accent1"/>
          </a:effectRef>
          <a:fontRef idx="minor">
            <a:schemeClr val="tx1"/>
          </a:fontRef>
        </p:style>
      </p:cxnSp>
      <p:cxnSp>
        <p:nvCxnSpPr>
          <p:cNvPr id="128" name="Straight Connector 127"/>
          <p:cNvCxnSpPr/>
          <p:nvPr/>
        </p:nvCxnSpPr>
        <p:spPr>
          <a:xfrm flipH="1">
            <a:off x="5717589" y="3575959"/>
            <a:ext cx="6704" cy="973523"/>
          </a:xfrm>
          <a:prstGeom prst="line">
            <a:avLst/>
          </a:prstGeom>
          <a:ln w="22225">
            <a:prstDash val="dash"/>
          </a:ln>
        </p:spPr>
        <p:style>
          <a:lnRef idx="1">
            <a:schemeClr val="accent1"/>
          </a:lnRef>
          <a:fillRef idx="0">
            <a:schemeClr val="accent1"/>
          </a:fillRef>
          <a:effectRef idx="0">
            <a:schemeClr val="accent1"/>
          </a:effectRef>
          <a:fontRef idx="minor">
            <a:schemeClr val="tx1"/>
          </a:fontRef>
        </p:style>
      </p:cxnSp>
      <p:cxnSp>
        <p:nvCxnSpPr>
          <p:cNvPr id="129" name="Straight Connector 128"/>
          <p:cNvCxnSpPr/>
          <p:nvPr/>
        </p:nvCxnSpPr>
        <p:spPr>
          <a:xfrm>
            <a:off x="6080301" y="3203241"/>
            <a:ext cx="0" cy="1297683"/>
          </a:xfrm>
          <a:prstGeom prst="line">
            <a:avLst/>
          </a:prstGeom>
          <a:ln w="22225">
            <a:prstDash val="dash"/>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30" name="Rectangle 129"/>
              <p:cNvSpPr/>
              <p:nvPr/>
            </p:nvSpPr>
            <p:spPr>
              <a:xfrm>
                <a:off x="5369909" y="2873295"/>
                <a:ext cx="489194" cy="202515"/>
              </a:xfrm>
              <a:prstGeom prst="rect">
                <a:avLst/>
              </a:prstGeom>
            </p:spPr>
            <p:txBody>
              <a:bodyPr wrap="none" lIns="32917" tIns="16458" rIns="32917" bIns="16458">
                <a:spAutoFit/>
              </a:bodyPr>
              <a:lstStyle/>
              <a:p>
                <a:pPr defTabSz="329175" fontAlgn="auto">
                  <a:spcBef>
                    <a:spcPts val="0"/>
                  </a:spcBef>
                  <a:spcAft>
                    <a:spcPts val="0"/>
                  </a:spcAft>
                </a:pPr>
                <a:r>
                  <a:rPr lang="en-US" sz="1100" b="0" dirty="0">
                    <a:solidFill>
                      <a:prstClr val="black"/>
                    </a:solidFill>
                    <a:latin typeface="Calibri"/>
                    <a:ea typeface="+mn-ea"/>
                    <a:cs typeface="+mn-cs"/>
                  </a:rPr>
                  <a:t> </a:t>
                </a:r>
              </a:p>
            </p:txBody>
          </p:sp>
        </mc:Choice>
        <mc:Fallback xmlns="">
          <p:sp>
            <p:nvSpPr>
              <p:cNvPr id="130" name="Rectangle 129"/>
              <p:cNvSpPr>
                <a:spLocks noRot="1" noChangeAspect="1" noMove="1" noResize="1" noEditPoints="1" noAdjustHandles="1" noChangeArrowheads="1" noChangeShapeType="1" noTextEdit="1"/>
              </p:cNvSpPr>
              <p:nvPr/>
            </p:nvSpPr>
            <p:spPr>
              <a:xfrm>
                <a:off x="8578383" y="6704354"/>
                <a:ext cx="1751313" cy="553998"/>
              </a:xfrm>
              <a:prstGeom prst="rect">
                <a:avLst/>
              </a:prstGeom>
              <a:blipFill rotWithShape="0">
                <a:blip r:embed="rId26"/>
                <a:stretch>
                  <a:fillRect/>
                </a:stretch>
              </a:blipFill>
            </p:spPr>
            <p:txBody>
              <a:bodyPr/>
              <a:lstStyle/>
              <a:p>
                <a:r>
                  <a:rPr lang="en-US">
                    <a:noFill/>
                  </a:rPr>
                  <a:t> </a:t>
                </a:r>
              </a:p>
            </p:txBody>
          </p:sp>
        </mc:Fallback>
      </mc:AlternateContent>
      <p:sp>
        <p:nvSpPr>
          <p:cNvPr id="146" name="TextBox 145"/>
          <p:cNvSpPr txBox="1"/>
          <p:nvPr/>
        </p:nvSpPr>
        <p:spPr>
          <a:xfrm>
            <a:off x="5297887" y="4556748"/>
            <a:ext cx="144473" cy="217903"/>
          </a:xfrm>
          <a:prstGeom prst="rect">
            <a:avLst/>
          </a:prstGeom>
          <a:noFill/>
        </p:spPr>
        <p:txBody>
          <a:bodyPr wrap="none" lIns="32917" tIns="16458" rIns="32917" bIns="16458" rtlCol="0">
            <a:spAutoFit/>
          </a:bodyPr>
          <a:lstStyle/>
          <a:p>
            <a:pPr defTabSz="329175" fontAlgn="auto">
              <a:spcBef>
                <a:spcPts val="0"/>
              </a:spcBef>
              <a:spcAft>
                <a:spcPts val="0"/>
              </a:spcAft>
            </a:pPr>
            <a:r>
              <a:rPr lang="en-US" b="0" dirty="0">
                <a:solidFill>
                  <a:prstClr val="black"/>
                </a:solidFill>
                <a:latin typeface="Calibri"/>
                <a:ea typeface="+mn-ea"/>
                <a:cs typeface="+mn-cs"/>
              </a:rPr>
              <a:t>0</a:t>
            </a:r>
          </a:p>
        </p:txBody>
      </p:sp>
      <p:cxnSp>
        <p:nvCxnSpPr>
          <p:cNvPr id="152" name="Straight Connector 151"/>
          <p:cNvCxnSpPr/>
          <p:nvPr/>
        </p:nvCxnSpPr>
        <p:spPr>
          <a:xfrm flipH="1">
            <a:off x="5102199" y="3246188"/>
            <a:ext cx="1052281" cy="0"/>
          </a:xfrm>
          <a:prstGeom prst="line">
            <a:avLst/>
          </a:prstGeom>
          <a:ln w="22225">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156" name="Straight Connector 155"/>
          <p:cNvCxnSpPr/>
          <p:nvPr/>
        </p:nvCxnSpPr>
        <p:spPr>
          <a:xfrm flipH="1">
            <a:off x="5115165" y="3635469"/>
            <a:ext cx="1040755" cy="0"/>
          </a:xfrm>
          <a:prstGeom prst="line">
            <a:avLst/>
          </a:prstGeom>
          <a:ln w="22225">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157" name="Straight Connector 156"/>
          <p:cNvCxnSpPr/>
          <p:nvPr/>
        </p:nvCxnSpPr>
        <p:spPr>
          <a:xfrm flipH="1">
            <a:off x="5110358" y="4077576"/>
            <a:ext cx="972084" cy="0"/>
          </a:xfrm>
          <a:prstGeom prst="line">
            <a:avLst/>
          </a:prstGeom>
          <a:ln w="22225">
            <a:solidFill>
              <a:schemeClr val="accent1"/>
            </a:solidFill>
            <a:prstDash val="dash"/>
          </a:ln>
        </p:spPr>
        <p:style>
          <a:lnRef idx="1">
            <a:schemeClr val="accent1"/>
          </a:lnRef>
          <a:fillRef idx="0">
            <a:schemeClr val="accent1"/>
          </a:fillRef>
          <a:effectRef idx="0">
            <a:schemeClr val="accent1"/>
          </a:effectRef>
          <a:fontRef idx="minor">
            <a:schemeClr val="tx1"/>
          </a:fontRef>
        </p:style>
      </p:cxnSp>
      <p:sp>
        <p:nvSpPr>
          <p:cNvPr id="161" name="TextBox 160"/>
          <p:cNvSpPr txBox="1"/>
          <p:nvPr/>
        </p:nvSpPr>
        <p:spPr>
          <a:xfrm>
            <a:off x="3751137" y="4956391"/>
            <a:ext cx="250528" cy="233292"/>
          </a:xfrm>
          <a:prstGeom prst="rect">
            <a:avLst/>
          </a:prstGeom>
          <a:noFill/>
        </p:spPr>
        <p:txBody>
          <a:bodyPr wrap="none" lIns="32917" tIns="16458" rIns="32917" bIns="16458" rtlCol="0">
            <a:spAutoFit/>
          </a:bodyPr>
          <a:lstStyle/>
          <a:p>
            <a:pPr defTabSz="329175" fontAlgn="auto">
              <a:spcBef>
                <a:spcPts val="0"/>
              </a:spcBef>
              <a:spcAft>
                <a:spcPts val="0"/>
              </a:spcAft>
            </a:pPr>
            <a:r>
              <a:rPr lang="en-US" sz="1300" b="0" dirty="0">
                <a:solidFill>
                  <a:prstClr val="black"/>
                </a:solidFill>
                <a:latin typeface="Calibri"/>
                <a:ea typeface="+mn-ea"/>
                <a:cs typeface="+mn-cs"/>
              </a:rPr>
              <a:t>(e)</a:t>
            </a:r>
          </a:p>
        </p:txBody>
      </p:sp>
      <mc:AlternateContent xmlns:mc="http://schemas.openxmlformats.org/markup-compatibility/2006" xmlns:a14="http://schemas.microsoft.com/office/drawing/2010/main">
        <mc:Choice Requires="a14">
          <p:sp>
            <p:nvSpPr>
              <p:cNvPr id="162" name="Rectangle 161"/>
              <p:cNvSpPr/>
              <p:nvPr/>
            </p:nvSpPr>
            <p:spPr>
              <a:xfrm>
                <a:off x="5296446" y="6539738"/>
                <a:ext cx="215641" cy="125570"/>
              </a:xfrm>
              <a:prstGeom prst="rect">
                <a:avLst/>
              </a:prstGeom>
            </p:spPr>
            <p:txBody>
              <a:bodyPr wrap="none" lIns="32917" tIns="16458" rIns="32917" bIns="16458">
                <a:spAutoFit/>
              </a:bodyPr>
              <a:lstStyle/>
              <a:p>
                <a:pPr defTabSz="329175" fontAlgn="auto">
                  <a:spcBef>
                    <a:spcPts val="0"/>
                  </a:spcBef>
                  <a:spcAft>
                    <a:spcPts val="0"/>
                  </a:spcAft>
                </a:pPr>
                <a:endParaRPr lang="en-US" b="0" dirty="0">
                  <a:solidFill>
                    <a:prstClr val="black"/>
                  </a:solidFill>
                  <a:latin typeface="Calibri"/>
                  <a:ea typeface="+mn-ea"/>
                  <a:cs typeface="+mn-cs"/>
                </a:endParaRPr>
              </a:p>
            </p:txBody>
          </p:sp>
        </mc:Choice>
        <mc:Fallback xmlns="">
          <p:sp>
            <p:nvSpPr>
              <p:cNvPr id="162" name="Rectangle 161"/>
              <p:cNvSpPr>
                <a:spLocks noRot="1" noChangeAspect="1" noMove="1" noResize="1" noEditPoints="1" noAdjustHandles="1" noChangeArrowheads="1" noChangeShapeType="1" noTextEdit="1"/>
              </p:cNvSpPr>
              <p:nvPr/>
            </p:nvSpPr>
            <p:spPr>
              <a:xfrm>
                <a:off x="8349829" y="15259386"/>
                <a:ext cx="686598" cy="584775"/>
              </a:xfrm>
              <a:prstGeom prst="rect">
                <a:avLst/>
              </a:prstGeom>
              <a:blipFill rotWithShape="0">
                <a:blip r:embed="rId2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3" name="Rectangle 162"/>
              <p:cNvSpPr/>
              <p:nvPr/>
            </p:nvSpPr>
            <p:spPr>
              <a:xfrm>
                <a:off x="3981850" y="4905251"/>
                <a:ext cx="215566" cy="125570"/>
              </a:xfrm>
              <a:prstGeom prst="rect">
                <a:avLst/>
              </a:prstGeom>
            </p:spPr>
            <p:txBody>
              <a:bodyPr wrap="none" lIns="32917" tIns="16458" rIns="32917" bIns="16458">
                <a:spAutoFit/>
              </a:bodyPr>
              <a:lstStyle/>
              <a:p>
                <a:pPr defTabSz="329175" fontAlgn="auto">
                  <a:spcBef>
                    <a:spcPts val="0"/>
                  </a:spcBef>
                  <a:spcAft>
                    <a:spcPts val="0"/>
                  </a:spcAft>
                </a:pPr>
                <a:endParaRPr lang="en-US" b="0" dirty="0">
                  <a:solidFill>
                    <a:prstClr val="black"/>
                  </a:solidFill>
                  <a:latin typeface="Calibri"/>
                  <a:ea typeface="+mn-ea"/>
                  <a:cs typeface="+mn-cs"/>
                </a:endParaRPr>
              </a:p>
            </p:txBody>
          </p:sp>
        </mc:Choice>
        <mc:Fallback xmlns="">
          <p:sp>
            <p:nvSpPr>
              <p:cNvPr id="163" name="Rectangle 162"/>
              <p:cNvSpPr>
                <a:spLocks noRot="1" noChangeAspect="1" noMove="1" noResize="1" noEditPoints="1" noAdjustHandles="1" noChangeArrowheads="1" noChangeShapeType="1" noTextEdit="1"/>
              </p:cNvSpPr>
              <p:nvPr/>
            </p:nvSpPr>
            <p:spPr>
              <a:xfrm>
                <a:off x="4259976" y="11445583"/>
                <a:ext cx="719043" cy="584775"/>
              </a:xfrm>
              <a:prstGeom prst="rect">
                <a:avLst/>
              </a:prstGeom>
              <a:blipFill rotWithShape="0">
                <a:blip r:embed="rId28"/>
                <a:stretch>
                  <a:fillRect/>
                </a:stretch>
              </a:blipFill>
            </p:spPr>
            <p:txBody>
              <a:bodyPr/>
              <a:lstStyle/>
              <a:p>
                <a:r>
                  <a:rPr lang="en-US">
                    <a:noFill/>
                  </a:rPr>
                  <a:t> </a:t>
                </a:r>
              </a:p>
            </p:txBody>
          </p:sp>
        </mc:Fallback>
      </mc:AlternateContent>
      <p:sp>
        <p:nvSpPr>
          <p:cNvPr id="164" name="TextBox 163"/>
          <p:cNvSpPr txBox="1"/>
          <p:nvPr/>
        </p:nvSpPr>
        <p:spPr>
          <a:xfrm>
            <a:off x="4618939" y="6586840"/>
            <a:ext cx="144473" cy="217903"/>
          </a:xfrm>
          <a:prstGeom prst="rect">
            <a:avLst/>
          </a:prstGeom>
          <a:noFill/>
        </p:spPr>
        <p:txBody>
          <a:bodyPr wrap="none" lIns="32917" tIns="16458" rIns="32917" bIns="16458" rtlCol="0">
            <a:spAutoFit/>
          </a:bodyPr>
          <a:lstStyle/>
          <a:p>
            <a:pPr defTabSz="329175" fontAlgn="auto">
              <a:spcBef>
                <a:spcPts val="0"/>
              </a:spcBef>
              <a:spcAft>
                <a:spcPts val="0"/>
              </a:spcAft>
            </a:pPr>
            <a:r>
              <a:rPr lang="en-US" b="0" dirty="0">
                <a:solidFill>
                  <a:prstClr val="black"/>
                </a:solidFill>
                <a:latin typeface="Calibri"/>
                <a:ea typeface="+mn-ea"/>
                <a:cs typeface="+mn-cs"/>
              </a:rPr>
              <a:t>1</a:t>
            </a:r>
          </a:p>
        </p:txBody>
      </p:sp>
      <p:sp>
        <p:nvSpPr>
          <p:cNvPr id="165" name="TextBox 164"/>
          <p:cNvSpPr txBox="1"/>
          <p:nvPr/>
        </p:nvSpPr>
        <p:spPr>
          <a:xfrm>
            <a:off x="4996017" y="6594193"/>
            <a:ext cx="144473" cy="217903"/>
          </a:xfrm>
          <a:prstGeom prst="rect">
            <a:avLst/>
          </a:prstGeom>
          <a:noFill/>
        </p:spPr>
        <p:txBody>
          <a:bodyPr wrap="none" lIns="32917" tIns="16458" rIns="32917" bIns="16458" rtlCol="0">
            <a:spAutoFit/>
          </a:bodyPr>
          <a:lstStyle/>
          <a:p>
            <a:pPr defTabSz="329175" fontAlgn="auto">
              <a:spcBef>
                <a:spcPts val="0"/>
              </a:spcBef>
              <a:spcAft>
                <a:spcPts val="0"/>
              </a:spcAft>
            </a:pPr>
            <a:r>
              <a:rPr lang="en-US" b="0" dirty="0">
                <a:solidFill>
                  <a:prstClr val="black"/>
                </a:solidFill>
                <a:latin typeface="Calibri"/>
                <a:ea typeface="+mn-ea"/>
                <a:cs typeface="+mn-cs"/>
              </a:rPr>
              <a:t>2</a:t>
            </a:r>
          </a:p>
        </p:txBody>
      </p:sp>
      <p:cxnSp>
        <p:nvCxnSpPr>
          <p:cNvPr id="166" name="Straight Arrow Connector 165"/>
          <p:cNvCxnSpPr/>
          <p:nvPr/>
        </p:nvCxnSpPr>
        <p:spPr>
          <a:xfrm flipV="1">
            <a:off x="4089224" y="5154151"/>
            <a:ext cx="0" cy="1428695"/>
          </a:xfrm>
          <a:prstGeom prst="straightConnector1">
            <a:avLst/>
          </a:prstGeom>
          <a:ln w="57150">
            <a:solidFill>
              <a:schemeClr val="tx1"/>
            </a:solidFill>
            <a:headEnd type="none"/>
            <a:tailEnd type="triangle" w="lg" len="lg"/>
          </a:ln>
        </p:spPr>
        <p:style>
          <a:lnRef idx="1">
            <a:schemeClr val="accent1"/>
          </a:lnRef>
          <a:fillRef idx="0">
            <a:schemeClr val="accent1"/>
          </a:fillRef>
          <a:effectRef idx="0">
            <a:schemeClr val="accent1"/>
          </a:effectRef>
          <a:fontRef idx="minor">
            <a:schemeClr val="tx1"/>
          </a:fontRef>
        </p:style>
      </p:cxnSp>
      <p:cxnSp>
        <p:nvCxnSpPr>
          <p:cNvPr id="167" name="Straight Arrow Connector 166"/>
          <p:cNvCxnSpPr/>
          <p:nvPr/>
        </p:nvCxnSpPr>
        <p:spPr>
          <a:xfrm>
            <a:off x="4083152" y="6570376"/>
            <a:ext cx="1233519" cy="0"/>
          </a:xfrm>
          <a:prstGeom prst="straightConnector1">
            <a:avLst/>
          </a:prstGeom>
          <a:ln w="57150">
            <a:solidFill>
              <a:schemeClr val="tx1"/>
            </a:solidFill>
            <a:headEnd type="none"/>
            <a:tailEnd type="triangle" w="lg" len="lg"/>
          </a:ln>
        </p:spPr>
        <p:style>
          <a:lnRef idx="1">
            <a:schemeClr val="accent1"/>
          </a:lnRef>
          <a:fillRef idx="0">
            <a:schemeClr val="accent1"/>
          </a:fillRef>
          <a:effectRef idx="0">
            <a:schemeClr val="accent1"/>
          </a:effectRef>
          <a:fontRef idx="minor">
            <a:schemeClr val="tx1"/>
          </a:fontRef>
        </p:style>
      </p:cxnSp>
      <p:sp>
        <p:nvSpPr>
          <p:cNvPr id="168" name="Rectangle 167"/>
          <p:cNvSpPr/>
          <p:nvPr/>
        </p:nvSpPr>
        <p:spPr>
          <a:xfrm>
            <a:off x="4304741" y="5961717"/>
            <a:ext cx="101573" cy="48208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32917" tIns="16458" rIns="32917" bIns="16458" rtlCol="0" anchor="ctr"/>
          <a:lstStyle/>
          <a:p>
            <a:pPr algn="ctr" defTabSz="329175" fontAlgn="auto">
              <a:spcBef>
                <a:spcPts val="0"/>
              </a:spcBef>
              <a:spcAft>
                <a:spcPts val="0"/>
              </a:spcAft>
            </a:pPr>
            <a:endParaRPr lang="en-US" sz="600" b="0">
              <a:solidFill>
                <a:prstClr val="white"/>
              </a:solidFill>
              <a:latin typeface="Calibri"/>
            </a:endParaRPr>
          </a:p>
        </p:txBody>
      </p:sp>
      <p:sp>
        <p:nvSpPr>
          <p:cNvPr id="170" name="Rectangle 169"/>
          <p:cNvSpPr/>
          <p:nvPr/>
        </p:nvSpPr>
        <p:spPr>
          <a:xfrm>
            <a:off x="5011432" y="5372387"/>
            <a:ext cx="108057" cy="58756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32917" tIns="16458" rIns="32917" bIns="16458" rtlCol="0" anchor="ctr"/>
          <a:lstStyle/>
          <a:p>
            <a:pPr algn="ctr" defTabSz="329175" fontAlgn="auto">
              <a:spcBef>
                <a:spcPts val="0"/>
              </a:spcBef>
              <a:spcAft>
                <a:spcPts val="0"/>
              </a:spcAft>
            </a:pPr>
            <a:endParaRPr lang="en-US" sz="600" b="0">
              <a:solidFill>
                <a:prstClr val="white"/>
              </a:solidFill>
              <a:latin typeface="Calibri"/>
            </a:endParaRPr>
          </a:p>
        </p:txBody>
      </p:sp>
      <p:cxnSp>
        <p:nvCxnSpPr>
          <p:cNvPr id="171" name="Straight Connector 170"/>
          <p:cNvCxnSpPr/>
          <p:nvPr/>
        </p:nvCxnSpPr>
        <p:spPr>
          <a:xfrm flipH="1">
            <a:off x="4347495" y="5872524"/>
            <a:ext cx="6952" cy="770517"/>
          </a:xfrm>
          <a:prstGeom prst="line">
            <a:avLst/>
          </a:prstGeom>
          <a:ln w="22225">
            <a:prstDash val="dash"/>
          </a:ln>
        </p:spPr>
        <p:style>
          <a:lnRef idx="1">
            <a:schemeClr val="accent1"/>
          </a:lnRef>
          <a:fillRef idx="0">
            <a:schemeClr val="accent1"/>
          </a:fillRef>
          <a:effectRef idx="0">
            <a:schemeClr val="accent1"/>
          </a:effectRef>
          <a:fontRef idx="minor">
            <a:schemeClr val="tx1"/>
          </a:fontRef>
        </p:style>
      </p:cxnSp>
      <p:cxnSp>
        <p:nvCxnSpPr>
          <p:cNvPr id="172" name="Straight Connector 171"/>
          <p:cNvCxnSpPr/>
          <p:nvPr/>
        </p:nvCxnSpPr>
        <p:spPr>
          <a:xfrm>
            <a:off x="4685762" y="6030567"/>
            <a:ext cx="0" cy="616419"/>
          </a:xfrm>
          <a:prstGeom prst="line">
            <a:avLst/>
          </a:prstGeom>
          <a:ln w="22225">
            <a:prstDash val="dash"/>
          </a:ln>
        </p:spPr>
        <p:style>
          <a:lnRef idx="1">
            <a:schemeClr val="accent1"/>
          </a:lnRef>
          <a:fillRef idx="0">
            <a:schemeClr val="accent1"/>
          </a:fillRef>
          <a:effectRef idx="0">
            <a:schemeClr val="accent1"/>
          </a:effectRef>
          <a:fontRef idx="minor">
            <a:schemeClr val="tx1"/>
          </a:fontRef>
        </p:style>
      </p:cxnSp>
      <p:cxnSp>
        <p:nvCxnSpPr>
          <p:cNvPr id="173" name="Straight Connector 172"/>
          <p:cNvCxnSpPr/>
          <p:nvPr/>
        </p:nvCxnSpPr>
        <p:spPr>
          <a:xfrm>
            <a:off x="5064605" y="5319272"/>
            <a:ext cx="0" cy="1327024"/>
          </a:xfrm>
          <a:prstGeom prst="line">
            <a:avLst/>
          </a:prstGeom>
          <a:ln w="22225">
            <a:prstDash val="dash"/>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74" name="Rectangle 173"/>
              <p:cNvSpPr/>
              <p:nvPr/>
            </p:nvSpPr>
            <p:spPr>
              <a:xfrm>
                <a:off x="4393955" y="5039355"/>
                <a:ext cx="489194" cy="202515"/>
              </a:xfrm>
              <a:prstGeom prst="rect">
                <a:avLst/>
              </a:prstGeom>
            </p:spPr>
            <p:txBody>
              <a:bodyPr wrap="none" lIns="32917" tIns="16458" rIns="32917" bIns="16458">
                <a:spAutoFit/>
              </a:bodyPr>
              <a:lstStyle/>
              <a:p>
                <a:pPr defTabSz="329175" fontAlgn="auto">
                  <a:spcBef>
                    <a:spcPts val="0"/>
                  </a:spcBef>
                  <a:spcAft>
                    <a:spcPts val="0"/>
                  </a:spcAft>
                </a:pPr>
                <a:r>
                  <a:rPr lang="en-US" sz="1100" b="0" dirty="0">
                    <a:solidFill>
                      <a:prstClr val="black"/>
                    </a:solidFill>
                    <a:latin typeface="Calibri"/>
                    <a:ea typeface="+mn-ea"/>
                    <a:cs typeface="+mn-cs"/>
                  </a:rPr>
                  <a:t> </a:t>
                </a:r>
              </a:p>
            </p:txBody>
          </p:sp>
        </mc:Choice>
        <mc:Fallback xmlns="">
          <p:sp>
            <p:nvSpPr>
              <p:cNvPr id="174" name="Rectangle 173"/>
              <p:cNvSpPr>
                <a:spLocks noRot="1" noChangeAspect="1" noMove="1" noResize="1" noEditPoints="1" noAdjustHandles="1" noChangeArrowheads="1" noChangeShapeType="1" noTextEdit="1"/>
              </p:cNvSpPr>
              <p:nvPr/>
            </p:nvSpPr>
            <p:spPr>
              <a:xfrm>
                <a:off x="5542080" y="11758494"/>
                <a:ext cx="1751313" cy="553998"/>
              </a:xfrm>
              <a:prstGeom prst="rect">
                <a:avLst/>
              </a:prstGeom>
              <a:blipFill rotWithShape="0">
                <a:blip r:embed="rId29"/>
                <a:stretch>
                  <a:fillRect/>
                </a:stretch>
              </a:blipFill>
            </p:spPr>
            <p:txBody>
              <a:bodyPr/>
              <a:lstStyle/>
              <a:p>
                <a:r>
                  <a:rPr lang="en-US">
                    <a:noFill/>
                  </a:rPr>
                  <a:t> </a:t>
                </a:r>
              </a:p>
            </p:txBody>
          </p:sp>
        </mc:Fallback>
      </mc:AlternateContent>
      <p:sp>
        <p:nvSpPr>
          <p:cNvPr id="175" name="TextBox 174"/>
          <p:cNvSpPr txBox="1"/>
          <p:nvPr/>
        </p:nvSpPr>
        <p:spPr>
          <a:xfrm>
            <a:off x="4279827" y="6592397"/>
            <a:ext cx="144473" cy="217903"/>
          </a:xfrm>
          <a:prstGeom prst="rect">
            <a:avLst/>
          </a:prstGeom>
          <a:noFill/>
        </p:spPr>
        <p:txBody>
          <a:bodyPr wrap="none" lIns="32917" tIns="16458" rIns="32917" bIns="16458" rtlCol="0">
            <a:spAutoFit/>
          </a:bodyPr>
          <a:lstStyle/>
          <a:p>
            <a:pPr defTabSz="329175" fontAlgn="auto">
              <a:spcBef>
                <a:spcPts val="0"/>
              </a:spcBef>
              <a:spcAft>
                <a:spcPts val="0"/>
              </a:spcAft>
            </a:pPr>
            <a:r>
              <a:rPr lang="en-US" b="0" dirty="0">
                <a:solidFill>
                  <a:prstClr val="black"/>
                </a:solidFill>
                <a:latin typeface="Calibri"/>
                <a:ea typeface="+mn-ea"/>
                <a:cs typeface="+mn-cs"/>
              </a:rPr>
              <a:t>0</a:t>
            </a:r>
          </a:p>
        </p:txBody>
      </p:sp>
      <mc:AlternateContent xmlns:mc="http://schemas.openxmlformats.org/markup-compatibility/2006" xmlns:a14="http://schemas.microsoft.com/office/drawing/2010/main">
        <mc:Choice Requires="a14">
          <p:sp>
            <p:nvSpPr>
              <p:cNvPr id="180" name="Rectangle 179"/>
              <p:cNvSpPr/>
              <p:nvPr/>
            </p:nvSpPr>
            <p:spPr>
              <a:xfrm>
                <a:off x="4953696" y="4182483"/>
                <a:ext cx="205835" cy="125570"/>
              </a:xfrm>
              <a:prstGeom prst="rect">
                <a:avLst/>
              </a:prstGeom>
            </p:spPr>
            <p:txBody>
              <a:bodyPr wrap="none" lIns="32917" tIns="16458" rIns="32917" bIns="16458">
                <a:spAutoFit/>
              </a:bodyPr>
              <a:lstStyle/>
              <a:p>
                <a:pPr defTabSz="329175" fontAlgn="auto">
                  <a:spcBef>
                    <a:spcPts val="0"/>
                  </a:spcBef>
                  <a:spcAft>
                    <a:spcPts val="0"/>
                  </a:spcAft>
                </a:pPr>
                <a:endParaRPr lang="en-US" sz="600" b="0" dirty="0">
                  <a:solidFill>
                    <a:prstClr val="black"/>
                  </a:solidFill>
                  <a:latin typeface="Calibri"/>
                  <a:ea typeface="+mn-ea"/>
                  <a:cs typeface="+mn-cs"/>
                </a:endParaRPr>
              </a:p>
            </p:txBody>
          </p:sp>
        </mc:Choice>
        <mc:Fallback xmlns="">
          <p:sp>
            <p:nvSpPr>
              <p:cNvPr id="180" name="Rectangle 179"/>
              <p:cNvSpPr>
                <a:spLocks noRot="1" noChangeAspect="1" noMove="1" noResize="1" noEditPoints="1" noAdjustHandles="1" noChangeArrowheads="1" noChangeShapeType="1" noTextEdit="1"/>
              </p:cNvSpPr>
              <p:nvPr/>
            </p:nvSpPr>
            <p:spPr>
              <a:xfrm>
                <a:off x="7283494" y="9759125"/>
                <a:ext cx="532325" cy="461665"/>
              </a:xfrm>
              <a:prstGeom prst="rect">
                <a:avLst/>
              </a:prstGeom>
              <a:blipFill rotWithShape="0">
                <a:blip r:embed="rId3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1" name="Rectangle 180"/>
              <p:cNvSpPr/>
              <p:nvPr/>
            </p:nvSpPr>
            <p:spPr>
              <a:xfrm>
                <a:off x="4939803" y="3952605"/>
                <a:ext cx="205835" cy="125570"/>
              </a:xfrm>
              <a:prstGeom prst="rect">
                <a:avLst/>
              </a:prstGeom>
            </p:spPr>
            <p:txBody>
              <a:bodyPr wrap="none" lIns="32917" tIns="16458" rIns="32917" bIns="16458">
                <a:spAutoFit/>
              </a:bodyPr>
              <a:lstStyle/>
              <a:p>
                <a:pPr defTabSz="329175" fontAlgn="auto">
                  <a:spcBef>
                    <a:spcPts val="0"/>
                  </a:spcBef>
                  <a:spcAft>
                    <a:spcPts val="0"/>
                  </a:spcAft>
                </a:pPr>
                <a:endParaRPr lang="en-US" sz="600" b="0" dirty="0">
                  <a:solidFill>
                    <a:prstClr val="black"/>
                  </a:solidFill>
                  <a:latin typeface="Calibri"/>
                  <a:ea typeface="+mn-ea"/>
                  <a:cs typeface="+mn-cs"/>
                </a:endParaRPr>
              </a:p>
            </p:txBody>
          </p:sp>
        </mc:Choice>
        <mc:Fallback xmlns="">
          <p:sp>
            <p:nvSpPr>
              <p:cNvPr id="181" name="Rectangle 180"/>
              <p:cNvSpPr>
                <a:spLocks noRot="1" noChangeAspect="1" noMove="1" noResize="1" noEditPoints="1" noAdjustHandles="1" noChangeArrowheads="1" noChangeShapeType="1" noTextEdit="1"/>
              </p:cNvSpPr>
              <p:nvPr/>
            </p:nvSpPr>
            <p:spPr>
              <a:xfrm>
                <a:off x="7240271" y="9222743"/>
                <a:ext cx="539443" cy="461665"/>
              </a:xfrm>
              <a:prstGeom prst="rect">
                <a:avLst/>
              </a:prstGeom>
              <a:blipFill rotWithShape="0">
                <a:blip r:embed="rId3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2" name="Rectangle 181"/>
              <p:cNvSpPr/>
              <p:nvPr/>
            </p:nvSpPr>
            <p:spPr>
              <a:xfrm>
                <a:off x="4950815" y="3519830"/>
                <a:ext cx="205835" cy="125570"/>
              </a:xfrm>
              <a:prstGeom prst="rect">
                <a:avLst/>
              </a:prstGeom>
            </p:spPr>
            <p:txBody>
              <a:bodyPr wrap="none" lIns="32917" tIns="16458" rIns="32917" bIns="16458">
                <a:spAutoFit/>
              </a:bodyPr>
              <a:lstStyle/>
              <a:p>
                <a:pPr defTabSz="329175" fontAlgn="auto">
                  <a:spcBef>
                    <a:spcPts val="0"/>
                  </a:spcBef>
                  <a:spcAft>
                    <a:spcPts val="0"/>
                  </a:spcAft>
                </a:pPr>
                <a:endParaRPr lang="en-US" sz="600" b="0" dirty="0">
                  <a:solidFill>
                    <a:prstClr val="black"/>
                  </a:solidFill>
                  <a:latin typeface="Calibri"/>
                  <a:ea typeface="+mn-ea"/>
                  <a:cs typeface="+mn-cs"/>
                </a:endParaRPr>
              </a:p>
            </p:txBody>
          </p:sp>
        </mc:Choice>
        <mc:Fallback xmlns="">
          <p:sp>
            <p:nvSpPr>
              <p:cNvPr id="182" name="Rectangle 181"/>
              <p:cNvSpPr>
                <a:spLocks noRot="1" noChangeAspect="1" noMove="1" noResize="1" noEditPoints="1" noAdjustHandles="1" noChangeArrowheads="1" noChangeShapeType="1" noTextEdit="1"/>
              </p:cNvSpPr>
              <p:nvPr/>
            </p:nvSpPr>
            <p:spPr>
              <a:xfrm>
                <a:off x="7274530" y="8212934"/>
                <a:ext cx="539443" cy="461665"/>
              </a:xfrm>
              <a:prstGeom prst="rect">
                <a:avLst/>
              </a:prstGeom>
              <a:blipFill rotWithShape="0">
                <a:blip r:embed="rId32"/>
                <a:stretch>
                  <a:fillRect b="-131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3" name="Rectangle 182"/>
              <p:cNvSpPr/>
              <p:nvPr/>
            </p:nvSpPr>
            <p:spPr>
              <a:xfrm>
                <a:off x="4956578" y="3143450"/>
                <a:ext cx="205835" cy="125570"/>
              </a:xfrm>
              <a:prstGeom prst="rect">
                <a:avLst/>
              </a:prstGeom>
            </p:spPr>
            <p:txBody>
              <a:bodyPr wrap="none" lIns="32917" tIns="16458" rIns="32917" bIns="16458">
                <a:spAutoFit/>
              </a:bodyPr>
              <a:lstStyle/>
              <a:p>
                <a:pPr defTabSz="329175" fontAlgn="auto">
                  <a:spcBef>
                    <a:spcPts val="0"/>
                  </a:spcBef>
                  <a:spcAft>
                    <a:spcPts val="0"/>
                  </a:spcAft>
                </a:pPr>
                <a:endParaRPr lang="en-US" sz="600" b="0" dirty="0">
                  <a:solidFill>
                    <a:prstClr val="black"/>
                  </a:solidFill>
                  <a:latin typeface="Calibri"/>
                  <a:ea typeface="+mn-ea"/>
                  <a:cs typeface="+mn-cs"/>
                </a:endParaRPr>
              </a:p>
            </p:txBody>
          </p:sp>
        </mc:Choice>
        <mc:Fallback xmlns="">
          <p:sp>
            <p:nvSpPr>
              <p:cNvPr id="183" name="Rectangle 182"/>
              <p:cNvSpPr>
                <a:spLocks noRot="1" noChangeAspect="1" noMove="1" noResize="1" noEditPoints="1" noAdjustHandles="1" noChangeArrowheads="1" noChangeShapeType="1" noTextEdit="1"/>
              </p:cNvSpPr>
              <p:nvPr/>
            </p:nvSpPr>
            <p:spPr>
              <a:xfrm>
                <a:off x="7292460" y="7334713"/>
                <a:ext cx="539443" cy="461665"/>
              </a:xfrm>
              <a:prstGeom prst="rect">
                <a:avLst/>
              </a:prstGeom>
              <a:blipFill rotWithShape="0">
                <a:blip r:embed="rId33"/>
                <a:stretch>
                  <a:fillRect b="-131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2" name="Rectangle 201"/>
              <p:cNvSpPr/>
              <p:nvPr/>
            </p:nvSpPr>
            <p:spPr>
              <a:xfrm>
                <a:off x="3831738" y="5835912"/>
                <a:ext cx="301583" cy="125570"/>
              </a:xfrm>
              <a:prstGeom prst="rect">
                <a:avLst/>
              </a:prstGeom>
            </p:spPr>
            <p:txBody>
              <a:bodyPr wrap="none" lIns="32917" tIns="16458" rIns="32917" bIns="16458">
                <a:spAutoFit/>
              </a:bodyPr>
              <a:lstStyle/>
              <a:p>
                <a:pPr defTabSz="329175" fontAlgn="auto">
                  <a:spcBef>
                    <a:spcPts val="0"/>
                  </a:spcBef>
                  <a:spcAft>
                    <a:spcPts val="0"/>
                  </a:spcAft>
                </a:pPr>
                <a:endParaRPr lang="en-US" sz="600" b="0" dirty="0">
                  <a:solidFill>
                    <a:prstClr val="black"/>
                  </a:solidFill>
                  <a:latin typeface="Calibri"/>
                  <a:ea typeface="+mn-ea"/>
                  <a:cs typeface="+mn-cs"/>
                </a:endParaRPr>
              </a:p>
            </p:txBody>
          </p:sp>
        </mc:Choice>
        <mc:Fallback xmlns="">
          <p:sp>
            <p:nvSpPr>
              <p:cNvPr id="202" name="Rectangle 201"/>
              <p:cNvSpPr>
                <a:spLocks noRot="1" noChangeAspect="1" noMove="1" noResize="1" noEditPoints="1" noAdjustHandles="1" noChangeArrowheads="1" noChangeShapeType="1" noTextEdit="1"/>
              </p:cNvSpPr>
              <p:nvPr/>
            </p:nvSpPr>
            <p:spPr>
              <a:xfrm>
                <a:off x="3792964" y="13617126"/>
                <a:ext cx="849528" cy="461665"/>
              </a:xfrm>
              <a:prstGeom prst="rect">
                <a:avLst/>
              </a:prstGeom>
              <a:blipFill rotWithShape="0">
                <a:blip r:embed="rId34"/>
                <a:stretch>
                  <a:fillRect b="-1316"/>
                </a:stretch>
              </a:blipFill>
            </p:spPr>
            <p:txBody>
              <a:bodyPr/>
              <a:lstStyle/>
              <a:p>
                <a:r>
                  <a:rPr lang="en-US">
                    <a:noFill/>
                  </a:rPr>
                  <a:t> </a:t>
                </a:r>
              </a:p>
            </p:txBody>
          </p:sp>
        </mc:Fallback>
      </mc:AlternateContent>
      <p:grpSp>
        <p:nvGrpSpPr>
          <p:cNvPr id="3" name="Group 2"/>
          <p:cNvGrpSpPr/>
          <p:nvPr/>
        </p:nvGrpSpPr>
        <p:grpSpPr>
          <a:xfrm rot="16200000" flipH="1">
            <a:off x="4328838" y="1362865"/>
            <a:ext cx="1116873" cy="524127"/>
            <a:chOff x="4675173" y="5335403"/>
            <a:chExt cx="3774645" cy="1630617"/>
          </a:xfrm>
        </p:grpSpPr>
        <p:sp>
          <p:nvSpPr>
            <p:cNvPr id="131" name="Freeform 130"/>
            <p:cNvSpPr/>
            <p:nvPr/>
          </p:nvSpPr>
          <p:spPr>
            <a:xfrm>
              <a:off x="7189049" y="5597907"/>
              <a:ext cx="1260769" cy="1351514"/>
            </a:xfrm>
            <a:custGeom>
              <a:avLst/>
              <a:gdLst>
                <a:gd name="connsiteX0" fmla="*/ 0 w 6604000"/>
                <a:gd name="connsiteY0" fmla="*/ 1651474 h 1893352"/>
                <a:gd name="connsiteX1" fmla="*/ 1054100 w 6604000"/>
                <a:gd name="connsiteY1" fmla="*/ 1194274 h 1893352"/>
                <a:gd name="connsiteX2" fmla="*/ 1727200 w 6604000"/>
                <a:gd name="connsiteY2" fmla="*/ 432274 h 1893352"/>
                <a:gd name="connsiteX3" fmla="*/ 2273300 w 6604000"/>
                <a:gd name="connsiteY3" fmla="*/ 25874 h 1893352"/>
                <a:gd name="connsiteX4" fmla="*/ 3365500 w 6604000"/>
                <a:gd name="connsiteY4" fmla="*/ 152874 h 1893352"/>
                <a:gd name="connsiteX5" fmla="*/ 3911600 w 6604000"/>
                <a:gd name="connsiteY5" fmla="*/ 1054574 h 1893352"/>
                <a:gd name="connsiteX6" fmla="*/ 4178300 w 6604000"/>
                <a:gd name="connsiteY6" fmla="*/ 1562574 h 1893352"/>
                <a:gd name="connsiteX7" fmla="*/ 4889500 w 6604000"/>
                <a:gd name="connsiteY7" fmla="*/ 1689574 h 1893352"/>
                <a:gd name="connsiteX8" fmla="*/ 5194300 w 6604000"/>
                <a:gd name="connsiteY8" fmla="*/ 1664174 h 1893352"/>
                <a:gd name="connsiteX9" fmla="*/ 5473700 w 6604000"/>
                <a:gd name="connsiteY9" fmla="*/ 1676874 h 1893352"/>
                <a:gd name="connsiteX10" fmla="*/ 5905500 w 6604000"/>
                <a:gd name="connsiteY10" fmla="*/ 1664174 h 1893352"/>
                <a:gd name="connsiteX11" fmla="*/ 5016500 w 6604000"/>
                <a:gd name="connsiteY11" fmla="*/ 1892774 h 1893352"/>
                <a:gd name="connsiteX12" fmla="*/ 6235700 w 6604000"/>
                <a:gd name="connsiteY12" fmla="*/ 1727674 h 1893352"/>
                <a:gd name="connsiteX13" fmla="*/ 6604000 w 6604000"/>
                <a:gd name="connsiteY13" fmla="*/ 1664174 h 1893352"/>
                <a:gd name="connsiteX0" fmla="*/ 0 w 6604000"/>
                <a:gd name="connsiteY0" fmla="*/ 1651474 h 1893352"/>
                <a:gd name="connsiteX1" fmla="*/ 1054100 w 6604000"/>
                <a:gd name="connsiteY1" fmla="*/ 1194274 h 1893352"/>
                <a:gd name="connsiteX2" fmla="*/ 1727200 w 6604000"/>
                <a:gd name="connsiteY2" fmla="*/ 432274 h 1893352"/>
                <a:gd name="connsiteX3" fmla="*/ 2273300 w 6604000"/>
                <a:gd name="connsiteY3" fmla="*/ 25874 h 1893352"/>
                <a:gd name="connsiteX4" fmla="*/ 3365500 w 6604000"/>
                <a:gd name="connsiteY4" fmla="*/ 152874 h 1893352"/>
                <a:gd name="connsiteX5" fmla="*/ 3911600 w 6604000"/>
                <a:gd name="connsiteY5" fmla="*/ 1054574 h 1893352"/>
                <a:gd name="connsiteX6" fmla="*/ 4178300 w 6604000"/>
                <a:gd name="connsiteY6" fmla="*/ 1562574 h 1893352"/>
                <a:gd name="connsiteX7" fmla="*/ 4889500 w 6604000"/>
                <a:gd name="connsiteY7" fmla="*/ 1689574 h 1893352"/>
                <a:gd name="connsiteX8" fmla="*/ 5194300 w 6604000"/>
                <a:gd name="connsiteY8" fmla="*/ 1664174 h 1893352"/>
                <a:gd name="connsiteX9" fmla="*/ 5473700 w 6604000"/>
                <a:gd name="connsiteY9" fmla="*/ 1676874 h 1893352"/>
                <a:gd name="connsiteX10" fmla="*/ 5905500 w 6604000"/>
                <a:gd name="connsiteY10" fmla="*/ 1664174 h 1893352"/>
                <a:gd name="connsiteX11" fmla="*/ 5016500 w 6604000"/>
                <a:gd name="connsiteY11" fmla="*/ 1892774 h 1893352"/>
                <a:gd name="connsiteX12" fmla="*/ 6235700 w 6604000"/>
                <a:gd name="connsiteY12" fmla="*/ 1727674 h 1893352"/>
                <a:gd name="connsiteX13" fmla="*/ 6604000 w 6604000"/>
                <a:gd name="connsiteY13" fmla="*/ 1664174 h 1893352"/>
                <a:gd name="connsiteX0" fmla="*/ 0 w 6540500"/>
                <a:gd name="connsiteY0" fmla="*/ 1651474 h 1893255"/>
                <a:gd name="connsiteX1" fmla="*/ 1054100 w 6540500"/>
                <a:gd name="connsiteY1" fmla="*/ 1194274 h 1893255"/>
                <a:gd name="connsiteX2" fmla="*/ 1727200 w 6540500"/>
                <a:gd name="connsiteY2" fmla="*/ 432274 h 1893255"/>
                <a:gd name="connsiteX3" fmla="*/ 2273300 w 6540500"/>
                <a:gd name="connsiteY3" fmla="*/ 25874 h 1893255"/>
                <a:gd name="connsiteX4" fmla="*/ 3365500 w 6540500"/>
                <a:gd name="connsiteY4" fmla="*/ 152874 h 1893255"/>
                <a:gd name="connsiteX5" fmla="*/ 3911600 w 6540500"/>
                <a:gd name="connsiteY5" fmla="*/ 1054574 h 1893255"/>
                <a:gd name="connsiteX6" fmla="*/ 4178300 w 6540500"/>
                <a:gd name="connsiteY6" fmla="*/ 1562574 h 1893255"/>
                <a:gd name="connsiteX7" fmla="*/ 4889500 w 6540500"/>
                <a:gd name="connsiteY7" fmla="*/ 1689574 h 1893255"/>
                <a:gd name="connsiteX8" fmla="*/ 5194300 w 6540500"/>
                <a:gd name="connsiteY8" fmla="*/ 1664174 h 1893255"/>
                <a:gd name="connsiteX9" fmla="*/ 5473700 w 6540500"/>
                <a:gd name="connsiteY9" fmla="*/ 1676874 h 1893255"/>
                <a:gd name="connsiteX10" fmla="*/ 5905500 w 6540500"/>
                <a:gd name="connsiteY10" fmla="*/ 1664174 h 1893255"/>
                <a:gd name="connsiteX11" fmla="*/ 5016500 w 6540500"/>
                <a:gd name="connsiteY11" fmla="*/ 1892774 h 1893255"/>
                <a:gd name="connsiteX12" fmla="*/ 6235700 w 6540500"/>
                <a:gd name="connsiteY12" fmla="*/ 1727674 h 1893255"/>
                <a:gd name="connsiteX13" fmla="*/ 6540500 w 6540500"/>
                <a:gd name="connsiteY13" fmla="*/ 1841974 h 1893255"/>
                <a:gd name="connsiteX0" fmla="*/ 0 w 6540500"/>
                <a:gd name="connsiteY0" fmla="*/ 1651474 h 1893387"/>
                <a:gd name="connsiteX1" fmla="*/ 1054100 w 6540500"/>
                <a:gd name="connsiteY1" fmla="*/ 1194274 h 1893387"/>
                <a:gd name="connsiteX2" fmla="*/ 1727200 w 6540500"/>
                <a:gd name="connsiteY2" fmla="*/ 432274 h 1893387"/>
                <a:gd name="connsiteX3" fmla="*/ 2273300 w 6540500"/>
                <a:gd name="connsiteY3" fmla="*/ 25874 h 1893387"/>
                <a:gd name="connsiteX4" fmla="*/ 3365500 w 6540500"/>
                <a:gd name="connsiteY4" fmla="*/ 152874 h 1893387"/>
                <a:gd name="connsiteX5" fmla="*/ 3911600 w 6540500"/>
                <a:gd name="connsiteY5" fmla="*/ 1054574 h 1893387"/>
                <a:gd name="connsiteX6" fmla="*/ 4178300 w 6540500"/>
                <a:gd name="connsiteY6" fmla="*/ 1562574 h 1893387"/>
                <a:gd name="connsiteX7" fmla="*/ 4889500 w 6540500"/>
                <a:gd name="connsiteY7" fmla="*/ 1689574 h 1893387"/>
                <a:gd name="connsiteX8" fmla="*/ 5194300 w 6540500"/>
                <a:gd name="connsiteY8" fmla="*/ 1664174 h 1893387"/>
                <a:gd name="connsiteX9" fmla="*/ 5473700 w 6540500"/>
                <a:gd name="connsiteY9" fmla="*/ 1676874 h 1893387"/>
                <a:gd name="connsiteX10" fmla="*/ 5905500 w 6540500"/>
                <a:gd name="connsiteY10" fmla="*/ 1664174 h 1893387"/>
                <a:gd name="connsiteX11" fmla="*/ 5016500 w 6540500"/>
                <a:gd name="connsiteY11" fmla="*/ 1892774 h 1893387"/>
                <a:gd name="connsiteX12" fmla="*/ 6235700 w 6540500"/>
                <a:gd name="connsiteY12" fmla="*/ 1727674 h 1893387"/>
                <a:gd name="connsiteX13" fmla="*/ 6540500 w 6540500"/>
                <a:gd name="connsiteY13" fmla="*/ 1841974 h 1893387"/>
                <a:gd name="connsiteX0" fmla="*/ 0 w 6540500"/>
                <a:gd name="connsiteY0" fmla="*/ 1636081 h 1877994"/>
                <a:gd name="connsiteX1" fmla="*/ 1054100 w 6540500"/>
                <a:gd name="connsiteY1" fmla="*/ 1178881 h 1877994"/>
                <a:gd name="connsiteX2" fmla="*/ 1727200 w 6540500"/>
                <a:gd name="connsiteY2" fmla="*/ 416881 h 1877994"/>
                <a:gd name="connsiteX3" fmla="*/ 2273300 w 6540500"/>
                <a:gd name="connsiteY3" fmla="*/ 10481 h 1877994"/>
                <a:gd name="connsiteX4" fmla="*/ 3276600 w 6540500"/>
                <a:gd name="connsiteY4" fmla="*/ 200981 h 1877994"/>
                <a:gd name="connsiteX5" fmla="*/ 3911600 w 6540500"/>
                <a:gd name="connsiteY5" fmla="*/ 1039181 h 1877994"/>
                <a:gd name="connsiteX6" fmla="*/ 4178300 w 6540500"/>
                <a:gd name="connsiteY6" fmla="*/ 1547181 h 1877994"/>
                <a:gd name="connsiteX7" fmla="*/ 4889500 w 6540500"/>
                <a:gd name="connsiteY7" fmla="*/ 1674181 h 1877994"/>
                <a:gd name="connsiteX8" fmla="*/ 5194300 w 6540500"/>
                <a:gd name="connsiteY8" fmla="*/ 1648781 h 1877994"/>
                <a:gd name="connsiteX9" fmla="*/ 5473700 w 6540500"/>
                <a:gd name="connsiteY9" fmla="*/ 1661481 h 1877994"/>
                <a:gd name="connsiteX10" fmla="*/ 5905500 w 6540500"/>
                <a:gd name="connsiteY10" fmla="*/ 1648781 h 1877994"/>
                <a:gd name="connsiteX11" fmla="*/ 5016500 w 6540500"/>
                <a:gd name="connsiteY11" fmla="*/ 1877381 h 1877994"/>
                <a:gd name="connsiteX12" fmla="*/ 6235700 w 6540500"/>
                <a:gd name="connsiteY12" fmla="*/ 1712281 h 1877994"/>
                <a:gd name="connsiteX13" fmla="*/ 6540500 w 6540500"/>
                <a:gd name="connsiteY13" fmla="*/ 1826581 h 1877994"/>
                <a:gd name="connsiteX0" fmla="*/ 0 w 6540500"/>
                <a:gd name="connsiteY0" fmla="*/ 1580992 h 1822905"/>
                <a:gd name="connsiteX1" fmla="*/ 1054100 w 6540500"/>
                <a:gd name="connsiteY1" fmla="*/ 1123792 h 1822905"/>
                <a:gd name="connsiteX2" fmla="*/ 1727200 w 6540500"/>
                <a:gd name="connsiteY2" fmla="*/ 361792 h 1822905"/>
                <a:gd name="connsiteX3" fmla="*/ 2298700 w 6540500"/>
                <a:gd name="connsiteY3" fmla="*/ 18892 h 1822905"/>
                <a:gd name="connsiteX4" fmla="*/ 3276600 w 6540500"/>
                <a:gd name="connsiteY4" fmla="*/ 145892 h 1822905"/>
                <a:gd name="connsiteX5" fmla="*/ 3911600 w 6540500"/>
                <a:gd name="connsiteY5" fmla="*/ 984092 h 1822905"/>
                <a:gd name="connsiteX6" fmla="*/ 4178300 w 6540500"/>
                <a:gd name="connsiteY6" fmla="*/ 1492092 h 1822905"/>
                <a:gd name="connsiteX7" fmla="*/ 4889500 w 6540500"/>
                <a:gd name="connsiteY7" fmla="*/ 1619092 h 1822905"/>
                <a:gd name="connsiteX8" fmla="*/ 5194300 w 6540500"/>
                <a:gd name="connsiteY8" fmla="*/ 1593692 h 1822905"/>
                <a:gd name="connsiteX9" fmla="*/ 5473700 w 6540500"/>
                <a:gd name="connsiteY9" fmla="*/ 1606392 h 1822905"/>
                <a:gd name="connsiteX10" fmla="*/ 5905500 w 6540500"/>
                <a:gd name="connsiteY10" fmla="*/ 1593692 h 1822905"/>
                <a:gd name="connsiteX11" fmla="*/ 5016500 w 6540500"/>
                <a:gd name="connsiteY11" fmla="*/ 1822292 h 1822905"/>
                <a:gd name="connsiteX12" fmla="*/ 6235700 w 6540500"/>
                <a:gd name="connsiteY12" fmla="*/ 1657192 h 1822905"/>
                <a:gd name="connsiteX13" fmla="*/ 6540500 w 6540500"/>
                <a:gd name="connsiteY13" fmla="*/ 1771492 h 1822905"/>
                <a:gd name="connsiteX0" fmla="*/ 0 w 6540500"/>
                <a:gd name="connsiteY0" fmla="*/ 1580992 h 1822905"/>
                <a:gd name="connsiteX1" fmla="*/ 1231900 w 6540500"/>
                <a:gd name="connsiteY1" fmla="*/ 1225392 h 1822905"/>
                <a:gd name="connsiteX2" fmla="*/ 1727200 w 6540500"/>
                <a:gd name="connsiteY2" fmla="*/ 361792 h 1822905"/>
                <a:gd name="connsiteX3" fmla="*/ 2298700 w 6540500"/>
                <a:gd name="connsiteY3" fmla="*/ 18892 h 1822905"/>
                <a:gd name="connsiteX4" fmla="*/ 3276600 w 6540500"/>
                <a:gd name="connsiteY4" fmla="*/ 145892 h 1822905"/>
                <a:gd name="connsiteX5" fmla="*/ 3911600 w 6540500"/>
                <a:gd name="connsiteY5" fmla="*/ 984092 h 1822905"/>
                <a:gd name="connsiteX6" fmla="*/ 4178300 w 6540500"/>
                <a:gd name="connsiteY6" fmla="*/ 1492092 h 1822905"/>
                <a:gd name="connsiteX7" fmla="*/ 4889500 w 6540500"/>
                <a:gd name="connsiteY7" fmla="*/ 1619092 h 1822905"/>
                <a:gd name="connsiteX8" fmla="*/ 5194300 w 6540500"/>
                <a:gd name="connsiteY8" fmla="*/ 1593692 h 1822905"/>
                <a:gd name="connsiteX9" fmla="*/ 5473700 w 6540500"/>
                <a:gd name="connsiteY9" fmla="*/ 1606392 h 1822905"/>
                <a:gd name="connsiteX10" fmla="*/ 5905500 w 6540500"/>
                <a:gd name="connsiteY10" fmla="*/ 1593692 h 1822905"/>
                <a:gd name="connsiteX11" fmla="*/ 5016500 w 6540500"/>
                <a:gd name="connsiteY11" fmla="*/ 1822292 h 1822905"/>
                <a:gd name="connsiteX12" fmla="*/ 6235700 w 6540500"/>
                <a:gd name="connsiteY12" fmla="*/ 1657192 h 1822905"/>
                <a:gd name="connsiteX13" fmla="*/ 6540500 w 6540500"/>
                <a:gd name="connsiteY13" fmla="*/ 1771492 h 1822905"/>
                <a:gd name="connsiteX0" fmla="*/ 0 w 6540500"/>
                <a:gd name="connsiteY0" fmla="*/ 1584747 h 1826660"/>
                <a:gd name="connsiteX1" fmla="*/ 1231900 w 6540500"/>
                <a:gd name="connsiteY1" fmla="*/ 1229147 h 1826660"/>
                <a:gd name="connsiteX2" fmla="*/ 1752600 w 6540500"/>
                <a:gd name="connsiteY2" fmla="*/ 416347 h 1826660"/>
                <a:gd name="connsiteX3" fmla="*/ 2298700 w 6540500"/>
                <a:gd name="connsiteY3" fmla="*/ 22647 h 1826660"/>
                <a:gd name="connsiteX4" fmla="*/ 3276600 w 6540500"/>
                <a:gd name="connsiteY4" fmla="*/ 149647 h 1826660"/>
                <a:gd name="connsiteX5" fmla="*/ 3911600 w 6540500"/>
                <a:gd name="connsiteY5" fmla="*/ 987847 h 1826660"/>
                <a:gd name="connsiteX6" fmla="*/ 4178300 w 6540500"/>
                <a:gd name="connsiteY6" fmla="*/ 1495847 h 1826660"/>
                <a:gd name="connsiteX7" fmla="*/ 4889500 w 6540500"/>
                <a:gd name="connsiteY7" fmla="*/ 1622847 h 1826660"/>
                <a:gd name="connsiteX8" fmla="*/ 5194300 w 6540500"/>
                <a:gd name="connsiteY8" fmla="*/ 1597447 h 1826660"/>
                <a:gd name="connsiteX9" fmla="*/ 5473700 w 6540500"/>
                <a:gd name="connsiteY9" fmla="*/ 1610147 h 1826660"/>
                <a:gd name="connsiteX10" fmla="*/ 5905500 w 6540500"/>
                <a:gd name="connsiteY10" fmla="*/ 1597447 h 1826660"/>
                <a:gd name="connsiteX11" fmla="*/ 5016500 w 6540500"/>
                <a:gd name="connsiteY11" fmla="*/ 1826047 h 1826660"/>
                <a:gd name="connsiteX12" fmla="*/ 6235700 w 6540500"/>
                <a:gd name="connsiteY12" fmla="*/ 1660947 h 1826660"/>
                <a:gd name="connsiteX13" fmla="*/ 6540500 w 6540500"/>
                <a:gd name="connsiteY13" fmla="*/ 1775247 h 1826660"/>
                <a:gd name="connsiteX0" fmla="*/ 0 w 6540500"/>
                <a:gd name="connsiteY0" fmla="*/ 1565068 h 1806981"/>
                <a:gd name="connsiteX1" fmla="*/ 1231900 w 6540500"/>
                <a:gd name="connsiteY1" fmla="*/ 1209468 h 1806981"/>
                <a:gd name="connsiteX2" fmla="*/ 1752600 w 6540500"/>
                <a:gd name="connsiteY2" fmla="*/ 396668 h 1806981"/>
                <a:gd name="connsiteX3" fmla="*/ 2298700 w 6540500"/>
                <a:gd name="connsiteY3" fmla="*/ 2968 h 1806981"/>
                <a:gd name="connsiteX4" fmla="*/ 2717800 w 6540500"/>
                <a:gd name="connsiteY4" fmla="*/ 256968 h 1806981"/>
                <a:gd name="connsiteX5" fmla="*/ 3911600 w 6540500"/>
                <a:gd name="connsiteY5" fmla="*/ 968168 h 1806981"/>
                <a:gd name="connsiteX6" fmla="*/ 4178300 w 6540500"/>
                <a:gd name="connsiteY6" fmla="*/ 1476168 h 1806981"/>
                <a:gd name="connsiteX7" fmla="*/ 4889500 w 6540500"/>
                <a:gd name="connsiteY7" fmla="*/ 1603168 h 1806981"/>
                <a:gd name="connsiteX8" fmla="*/ 5194300 w 6540500"/>
                <a:gd name="connsiteY8" fmla="*/ 1577768 h 1806981"/>
                <a:gd name="connsiteX9" fmla="*/ 5473700 w 6540500"/>
                <a:gd name="connsiteY9" fmla="*/ 1590468 h 1806981"/>
                <a:gd name="connsiteX10" fmla="*/ 5905500 w 6540500"/>
                <a:gd name="connsiteY10" fmla="*/ 1577768 h 1806981"/>
                <a:gd name="connsiteX11" fmla="*/ 5016500 w 6540500"/>
                <a:gd name="connsiteY11" fmla="*/ 1806368 h 1806981"/>
                <a:gd name="connsiteX12" fmla="*/ 6235700 w 6540500"/>
                <a:gd name="connsiteY12" fmla="*/ 1641268 h 1806981"/>
                <a:gd name="connsiteX13" fmla="*/ 6540500 w 6540500"/>
                <a:gd name="connsiteY13" fmla="*/ 1755568 h 1806981"/>
                <a:gd name="connsiteX0" fmla="*/ 0 w 6540500"/>
                <a:gd name="connsiteY0" fmla="*/ 1565068 h 1806981"/>
                <a:gd name="connsiteX1" fmla="*/ 1231900 w 6540500"/>
                <a:gd name="connsiteY1" fmla="*/ 1209468 h 1806981"/>
                <a:gd name="connsiteX2" fmla="*/ 1752600 w 6540500"/>
                <a:gd name="connsiteY2" fmla="*/ 396668 h 1806981"/>
                <a:gd name="connsiteX3" fmla="*/ 2298700 w 6540500"/>
                <a:gd name="connsiteY3" fmla="*/ 2968 h 1806981"/>
                <a:gd name="connsiteX4" fmla="*/ 2844800 w 6540500"/>
                <a:gd name="connsiteY4" fmla="*/ 256968 h 1806981"/>
                <a:gd name="connsiteX5" fmla="*/ 3911600 w 6540500"/>
                <a:gd name="connsiteY5" fmla="*/ 968168 h 1806981"/>
                <a:gd name="connsiteX6" fmla="*/ 4178300 w 6540500"/>
                <a:gd name="connsiteY6" fmla="*/ 1476168 h 1806981"/>
                <a:gd name="connsiteX7" fmla="*/ 4889500 w 6540500"/>
                <a:gd name="connsiteY7" fmla="*/ 1603168 h 1806981"/>
                <a:gd name="connsiteX8" fmla="*/ 5194300 w 6540500"/>
                <a:gd name="connsiteY8" fmla="*/ 1577768 h 1806981"/>
                <a:gd name="connsiteX9" fmla="*/ 5473700 w 6540500"/>
                <a:gd name="connsiteY9" fmla="*/ 1590468 h 1806981"/>
                <a:gd name="connsiteX10" fmla="*/ 5905500 w 6540500"/>
                <a:gd name="connsiteY10" fmla="*/ 1577768 h 1806981"/>
                <a:gd name="connsiteX11" fmla="*/ 5016500 w 6540500"/>
                <a:gd name="connsiteY11" fmla="*/ 1806368 h 1806981"/>
                <a:gd name="connsiteX12" fmla="*/ 6235700 w 6540500"/>
                <a:gd name="connsiteY12" fmla="*/ 1641268 h 1806981"/>
                <a:gd name="connsiteX13" fmla="*/ 6540500 w 6540500"/>
                <a:gd name="connsiteY13" fmla="*/ 1755568 h 1806981"/>
                <a:gd name="connsiteX0" fmla="*/ 0 w 6540500"/>
                <a:gd name="connsiteY0" fmla="*/ 1569309 h 1811222"/>
                <a:gd name="connsiteX1" fmla="*/ 1231900 w 6540500"/>
                <a:gd name="connsiteY1" fmla="*/ 1213709 h 1811222"/>
                <a:gd name="connsiteX2" fmla="*/ 1752600 w 6540500"/>
                <a:gd name="connsiteY2" fmla="*/ 400909 h 1811222"/>
                <a:gd name="connsiteX3" fmla="*/ 2298700 w 6540500"/>
                <a:gd name="connsiteY3" fmla="*/ 7209 h 1811222"/>
                <a:gd name="connsiteX4" fmla="*/ 2882900 w 6540500"/>
                <a:gd name="connsiteY4" fmla="*/ 210409 h 1811222"/>
                <a:gd name="connsiteX5" fmla="*/ 3911600 w 6540500"/>
                <a:gd name="connsiteY5" fmla="*/ 972409 h 1811222"/>
                <a:gd name="connsiteX6" fmla="*/ 4178300 w 6540500"/>
                <a:gd name="connsiteY6" fmla="*/ 1480409 h 1811222"/>
                <a:gd name="connsiteX7" fmla="*/ 4889500 w 6540500"/>
                <a:gd name="connsiteY7" fmla="*/ 1607409 h 1811222"/>
                <a:gd name="connsiteX8" fmla="*/ 5194300 w 6540500"/>
                <a:gd name="connsiteY8" fmla="*/ 1582009 h 1811222"/>
                <a:gd name="connsiteX9" fmla="*/ 5473700 w 6540500"/>
                <a:gd name="connsiteY9" fmla="*/ 1594709 h 1811222"/>
                <a:gd name="connsiteX10" fmla="*/ 5905500 w 6540500"/>
                <a:gd name="connsiteY10" fmla="*/ 1582009 h 1811222"/>
                <a:gd name="connsiteX11" fmla="*/ 5016500 w 6540500"/>
                <a:gd name="connsiteY11" fmla="*/ 1810609 h 1811222"/>
                <a:gd name="connsiteX12" fmla="*/ 6235700 w 6540500"/>
                <a:gd name="connsiteY12" fmla="*/ 1645509 h 1811222"/>
                <a:gd name="connsiteX13" fmla="*/ 6540500 w 6540500"/>
                <a:gd name="connsiteY13" fmla="*/ 1759809 h 1811222"/>
                <a:gd name="connsiteX0" fmla="*/ 0 w 6540500"/>
                <a:gd name="connsiteY0" fmla="*/ 1566755 h 1808668"/>
                <a:gd name="connsiteX1" fmla="*/ 1231900 w 6540500"/>
                <a:gd name="connsiteY1" fmla="*/ 1211155 h 1808668"/>
                <a:gd name="connsiteX2" fmla="*/ 1752600 w 6540500"/>
                <a:gd name="connsiteY2" fmla="*/ 398355 h 1808668"/>
                <a:gd name="connsiteX3" fmla="*/ 2298700 w 6540500"/>
                <a:gd name="connsiteY3" fmla="*/ 4655 h 1808668"/>
                <a:gd name="connsiteX4" fmla="*/ 2882900 w 6540500"/>
                <a:gd name="connsiteY4" fmla="*/ 207855 h 1808668"/>
                <a:gd name="connsiteX5" fmla="*/ 3911600 w 6540500"/>
                <a:gd name="connsiteY5" fmla="*/ 969855 h 1808668"/>
                <a:gd name="connsiteX6" fmla="*/ 4178300 w 6540500"/>
                <a:gd name="connsiteY6" fmla="*/ 1477855 h 1808668"/>
                <a:gd name="connsiteX7" fmla="*/ 4889500 w 6540500"/>
                <a:gd name="connsiteY7" fmla="*/ 1604855 h 1808668"/>
                <a:gd name="connsiteX8" fmla="*/ 5194300 w 6540500"/>
                <a:gd name="connsiteY8" fmla="*/ 1579455 h 1808668"/>
                <a:gd name="connsiteX9" fmla="*/ 5473700 w 6540500"/>
                <a:gd name="connsiteY9" fmla="*/ 1592155 h 1808668"/>
                <a:gd name="connsiteX10" fmla="*/ 5905500 w 6540500"/>
                <a:gd name="connsiteY10" fmla="*/ 1579455 h 1808668"/>
                <a:gd name="connsiteX11" fmla="*/ 5016500 w 6540500"/>
                <a:gd name="connsiteY11" fmla="*/ 1808055 h 1808668"/>
                <a:gd name="connsiteX12" fmla="*/ 6235700 w 6540500"/>
                <a:gd name="connsiteY12" fmla="*/ 1642955 h 1808668"/>
                <a:gd name="connsiteX13" fmla="*/ 6540500 w 6540500"/>
                <a:gd name="connsiteY13" fmla="*/ 1757255 h 1808668"/>
                <a:gd name="connsiteX0" fmla="*/ 0 w 6540500"/>
                <a:gd name="connsiteY0" fmla="*/ 1571100 h 1813013"/>
                <a:gd name="connsiteX1" fmla="*/ 1231900 w 6540500"/>
                <a:gd name="connsiteY1" fmla="*/ 1215500 h 1813013"/>
                <a:gd name="connsiteX2" fmla="*/ 1752600 w 6540500"/>
                <a:gd name="connsiteY2" fmla="*/ 402700 h 1813013"/>
                <a:gd name="connsiteX3" fmla="*/ 2298700 w 6540500"/>
                <a:gd name="connsiteY3" fmla="*/ 9000 h 1813013"/>
                <a:gd name="connsiteX4" fmla="*/ 2882900 w 6540500"/>
                <a:gd name="connsiteY4" fmla="*/ 212200 h 1813013"/>
                <a:gd name="connsiteX5" fmla="*/ 3911600 w 6540500"/>
                <a:gd name="connsiteY5" fmla="*/ 974200 h 1813013"/>
                <a:gd name="connsiteX6" fmla="*/ 4178300 w 6540500"/>
                <a:gd name="connsiteY6" fmla="*/ 1482200 h 1813013"/>
                <a:gd name="connsiteX7" fmla="*/ 4889500 w 6540500"/>
                <a:gd name="connsiteY7" fmla="*/ 1609200 h 1813013"/>
                <a:gd name="connsiteX8" fmla="*/ 5194300 w 6540500"/>
                <a:gd name="connsiteY8" fmla="*/ 1583800 h 1813013"/>
                <a:gd name="connsiteX9" fmla="*/ 5473700 w 6540500"/>
                <a:gd name="connsiteY9" fmla="*/ 1596500 h 1813013"/>
                <a:gd name="connsiteX10" fmla="*/ 5905500 w 6540500"/>
                <a:gd name="connsiteY10" fmla="*/ 1583800 h 1813013"/>
                <a:gd name="connsiteX11" fmla="*/ 5016500 w 6540500"/>
                <a:gd name="connsiteY11" fmla="*/ 1812400 h 1813013"/>
                <a:gd name="connsiteX12" fmla="*/ 6235700 w 6540500"/>
                <a:gd name="connsiteY12" fmla="*/ 1647300 h 1813013"/>
                <a:gd name="connsiteX13" fmla="*/ 6540500 w 6540500"/>
                <a:gd name="connsiteY13" fmla="*/ 1761600 h 1813013"/>
                <a:gd name="connsiteX0" fmla="*/ 0 w 6540500"/>
                <a:gd name="connsiteY0" fmla="*/ 1582122 h 1824035"/>
                <a:gd name="connsiteX1" fmla="*/ 1231900 w 6540500"/>
                <a:gd name="connsiteY1" fmla="*/ 1226522 h 1824035"/>
                <a:gd name="connsiteX2" fmla="*/ 1752600 w 6540500"/>
                <a:gd name="connsiteY2" fmla="*/ 413722 h 1824035"/>
                <a:gd name="connsiteX3" fmla="*/ 2298700 w 6540500"/>
                <a:gd name="connsiteY3" fmla="*/ 20022 h 1824035"/>
                <a:gd name="connsiteX4" fmla="*/ 3022600 w 6540500"/>
                <a:gd name="connsiteY4" fmla="*/ 172422 h 1824035"/>
                <a:gd name="connsiteX5" fmla="*/ 3911600 w 6540500"/>
                <a:gd name="connsiteY5" fmla="*/ 985222 h 1824035"/>
                <a:gd name="connsiteX6" fmla="*/ 4178300 w 6540500"/>
                <a:gd name="connsiteY6" fmla="*/ 1493222 h 1824035"/>
                <a:gd name="connsiteX7" fmla="*/ 4889500 w 6540500"/>
                <a:gd name="connsiteY7" fmla="*/ 1620222 h 1824035"/>
                <a:gd name="connsiteX8" fmla="*/ 5194300 w 6540500"/>
                <a:gd name="connsiteY8" fmla="*/ 1594822 h 1824035"/>
                <a:gd name="connsiteX9" fmla="*/ 5473700 w 6540500"/>
                <a:gd name="connsiteY9" fmla="*/ 1607522 h 1824035"/>
                <a:gd name="connsiteX10" fmla="*/ 5905500 w 6540500"/>
                <a:gd name="connsiteY10" fmla="*/ 1594822 h 1824035"/>
                <a:gd name="connsiteX11" fmla="*/ 5016500 w 6540500"/>
                <a:gd name="connsiteY11" fmla="*/ 1823422 h 1824035"/>
                <a:gd name="connsiteX12" fmla="*/ 6235700 w 6540500"/>
                <a:gd name="connsiteY12" fmla="*/ 1658322 h 1824035"/>
                <a:gd name="connsiteX13" fmla="*/ 6540500 w 6540500"/>
                <a:gd name="connsiteY13" fmla="*/ 1772622 h 1824035"/>
                <a:gd name="connsiteX0" fmla="*/ 0 w 6540500"/>
                <a:gd name="connsiteY0" fmla="*/ 1613838 h 1855751"/>
                <a:gd name="connsiteX1" fmla="*/ 1231900 w 6540500"/>
                <a:gd name="connsiteY1" fmla="*/ 1258238 h 1855751"/>
                <a:gd name="connsiteX2" fmla="*/ 1752600 w 6540500"/>
                <a:gd name="connsiteY2" fmla="*/ 445438 h 1855751"/>
                <a:gd name="connsiteX3" fmla="*/ 2298700 w 6540500"/>
                <a:gd name="connsiteY3" fmla="*/ 51738 h 1855751"/>
                <a:gd name="connsiteX4" fmla="*/ 3035300 w 6540500"/>
                <a:gd name="connsiteY4" fmla="*/ 127938 h 1855751"/>
                <a:gd name="connsiteX5" fmla="*/ 3911600 w 6540500"/>
                <a:gd name="connsiteY5" fmla="*/ 1016938 h 1855751"/>
                <a:gd name="connsiteX6" fmla="*/ 4178300 w 6540500"/>
                <a:gd name="connsiteY6" fmla="*/ 1524938 h 1855751"/>
                <a:gd name="connsiteX7" fmla="*/ 4889500 w 6540500"/>
                <a:gd name="connsiteY7" fmla="*/ 1651938 h 1855751"/>
                <a:gd name="connsiteX8" fmla="*/ 5194300 w 6540500"/>
                <a:gd name="connsiteY8" fmla="*/ 1626538 h 1855751"/>
                <a:gd name="connsiteX9" fmla="*/ 5473700 w 6540500"/>
                <a:gd name="connsiteY9" fmla="*/ 1639238 h 1855751"/>
                <a:gd name="connsiteX10" fmla="*/ 5905500 w 6540500"/>
                <a:gd name="connsiteY10" fmla="*/ 1626538 h 1855751"/>
                <a:gd name="connsiteX11" fmla="*/ 5016500 w 6540500"/>
                <a:gd name="connsiteY11" fmla="*/ 1855138 h 1855751"/>
                <a:gd name="connsiteX12" fmla="*/ 6235700 w 6540500"/>
                <a:gd name="connsiteY12" fmla="*/ 1690038 h 1855751"/>
                <a:gd name="connsiteX13" fmla="*/ 6540500 w 6540500"/>
                <a:gd name="connsiteY13" fmla="*/ 1804338 h 1855751"/>
                <a:gd name="connsiteX0" fmla="*/ 0 w 6540500"/>
                <a:gd name="connsiteY0" fmla="*/ 1583471 h 1825384"/>
                <a:gd name="connsiteX1" fmla="*/ 1231900 w 6540500"/>
                <a:gd name="connsiteY1" fmla="*/ 1227871 h 1825384"/>
                <a:gd name="connsiteX2" fmla="*/ 1752600 w 6540500"/>
                <a:gd name="connsiteY2" fmla="*/ 415071 h 1825384"/>
                <a:gd name="connsiteX3" fmla="*/ 2298700 w 6540500"/>
                <a:gd name="connsiteY3" fmla="*/ 21371 h 1825384"/>
                <a:gd name="connsiteX4" fmla="*/ 3035300 w 6540500"/>
                <a:gd name="connsiteY4" fmla="*/ 97571 h 1825384"/>
                <a:gd name="connsiteX5" fmla="*/ 3594100 w 6540500"/>
                <a:gd name="connsiteY5" fmla="*/ 478571 h 1825384"/>
                <a:gd name="connsiteX6" fmla="*/ 4178300 w 6540500"/>
                <a:gd name="connsiteY6" fmla="*/ 1494571 h 1825384"/>
                <a:gd name="connsiteX7" fmla="*/ 4889500 w 6540500"/>
                <a:gd name="connsiteY7" fmla="*/ 1621571 h 1825384"/>
                <a:gd name="connsiteX8" fmla="*/ 5194300 w 6540500"/>
                <a:gd name="connsiteY8" fmla="*/ 1596171 h 1825384"/>
                <a:gd name="connsiteX9" fmla="*/ 5473700 w 6540500"/>
                <a:gd name="connsiteY9" fmla="*/ 1608871 h 1825384"/>
                <a:gd name="connsiteX10" fmla="*/ 5905500 w 6540500"/>
                <a:gd name="connsiteY10" fmla="*/ 1596171 h 1825384"/>
                <a:gd name="connsiteX11" fmla="*/ 5016500 w 6540500"/>
                <a:gd name="connsiteY11" fmla="*/ 1824771 h 1825384"/>
                <a:gd name="connsiteX12" fmla="*/ 6235700 w 6540500"/>
                <a:gd name="connsiteY12" fmla="*/ 1659671 h 1825384"/>
                <a:gd name="connsiteX13" fmla="*/ 6540500 w 6540500"/>
                <a:gd name="connsiteY13" fmla="*/ 1773971 h 1825384"/>
                <a:gd name="connsiteX0" fmla="*/ 0 w 6540500"/>
                <a:gd name="connsiteY0" fmla="*/ 1650095 h 1892008"/>
                <a:gd name="connsiteX1" fmla="*/ 1231900 w 6540500"/>
                <a:gd name="connsiteY1" fmla="*/ 1294495 h 1892008"/>
                <a:gd name="connsiteX2" fmla="*/ 1752600 w 6540500"/>
                <a:gd name="connsiteY2" fmla="*/ 481695 h 1892008"/>
                <a:gd name="connsiteX3" fmla="*/ 2298700 w 6540500"/>
                <a:gd name="connsiteY3" fmla="*/ 87995 h 1892008"/>
                <a:gd name="connsiteX4" fmla="*/ 2984500 w 6540500"/>
                <a:gd name="connsiteY4" fmla="*/ 37195 h 1892008"/>
                <a:gd name="connsiteX5" fmla="*/ 3594100 w 6540500"/>
                <a:gd name="connsiteY5" fmla="*/ 545195 h 1892008"/>
                <a:gd name="connsiteX6" fmla="*/ 4178300 w 6540500"/>
                <a:gd name="connsiteY6" fmla="*/ 1561195 h 1892008"/>
                <a:gd name="connsiteX7" fmla="*/ 4889500 w 6540500"/>
                <a:gd name="connsiteY7" fmla="*/ 1688195 h 1892008"/>
                <a:gd name="connsiteX8" fmla="*/ 5194300 w 6540500"/>
                <a:gd name="connsiteY8" fmla="*/ 1662795 h 1892008"/>
                <a:gd name="connsiteX9" fmla="*/ 5473700 w 6540500"/>
                <a:gd name="connsiteY9" fmla="*/ 1675495 h 1892008"/>
                <a:gd name="connsiteX10" fmla="*/ 5905500 w 6540500"/>
                <a:gd name="connsiteY10" fmla="*/ 1662795 h 1892008"/>
                <a:gd name="connsiteX11" fmla="*/ 5016500 w 6540500"/>
                <a:gd name="connsiteY11" fmla="*/ 1891395 h 1892008"/>
                <a:gd name="connsiteX12" fmla="*/ 6235700 w 6540500"/>
                <a:gd name="connsiteY12" fmla="*/ 1726295 h 1892008"/>
                <a:gd name="connsiteX13" fmla="*/ 6540500 w 6540500"/>
                <a:gd name="connsiteY13" fmla="*/ 1840595 h 1892008"/>
                <a:gd name="connsiteX0" fmla="*/ 0 w 5829300"/>
                <a:gd name="connsiteY0" fmla="*/ 1611995 h 1892008"/>
                <a:gd name="connsiteX1" fmla="*/ 520700 w 5829300"/>
                <a:gd name="connsiteY1" fmla="*/ 1294495 h 1892008"/>
                <a:gd name="connsiteX2" fmla="*/ 1041400 w 5829300"/>
                <a:gd name="connsiteY2" fmla="*/ 481695 h 1892008"/>
                <a:gd name="connsiteX3" fmla="*/ 1587500 w 5829300"/>
                <a:gd name="connsiteY3" fmla="*/ 87995 h 1892008"/>
                <a:gd name="connsiteX4" fmla="*/ 2273300 w 5829300"/>
                <a:gd name="connsiteY4" fmla="*/ 37195 h 1892008"/>
                <a:gd name="connsiteX5" fmla="*/ 2882900 w 5829300"/>
                <a:gd name="connsiteY5" fmla="*/ 545195 h 1892008"/>
                <a:gd name="connsiteX6" fmla="*/ 3467100 w 5829300"/>
                <a:gd name="connsiteY6" fmla="*/ 1561195 h 1892008"/>
                <a:gd name="connsiteX7" fmla="*/ 4178300 w 5829300"/>
                <a:gd name="connsiteY7" fmla="*/ 1688195 h 1892008"/>
                <a:gd name="connsiteX8" fmla="*/ 4483100 w 5829300"/>
                <a:gd name="connsiteY8" fmla="*/ 1662795 h 1892008"/>
                <a:gd name="connsiteX9" fmla="*/ 4762500 w 5829300"/>
                <a:gd name="connsiteY9" fmla="*/ 1675495 h 1892008"/>
                <a:gd name="connsiteX10" fmla="*/ 5194300 w 5829300"/>
                <a:gd name="connsiteY10" fmla="*/ 1662795 h 1892008"/>
                <a:gd name="connsiteX11" fmla="*/ 4305300 w 5829300"/>
                <a:gd name="connsiteY11" fmla="*/ 1891395 h 1892008"/>
                <a:gd name="connsiteX12" fmla="*/ 5524500 w 5829300"/>
                <a:gd name="connsiteY12" fmla="*/ 1726295 h 1892008"/>
                <a:gd name="connsiteX13" fmla="*/ 5829300 w 5829300"/>
                <a:gd name="connsiteY13" fmla="*/ 1840595 h 1892008"/>
                <a:gd name="connsiteX0" fmla="*/ 0 w 5829300"/>
                <a:gd name="connsiteY0" fmla="*/ 1611995 h 1892008"/>
                <a:gd name="connsiteX1" fmla="*/ 635000 w 5829300"/>
                <a:gd name="connsiteY1" fmla="*/ 1129395 h 1892008"/>
                <a:gd name="connsiteX2" fmla="*/ 1041400 w 5829300"/>
                <a:gd name="connsiteY2" fmla="*/ 481695 h 1892008"/>
                <a:gd name="connsiteX3" fmla="*/ 1587500 w 5829300"/>
                <a:gd name="connsiteY3" fmla="*/ 87995 h 1892008"/>
                <a:gd name="connsiteX4" fmla="*/ 2273300 w 5829300"/>
                <a:gd name="connsiteY4" fmla="*/ 37195 h 1892008"/>
                <a:gd name="connsiteX5" fmla="*/ 2882900 w 5829300"/>
                <a:gd name="connsiteY5" fmla="*/ 545195 h 1892008"/>
                <a:gd name="connsiteX6" fmla="*/ 3467100 w 5829300"/>
                <a:gd name="connsiteY6" fmla="*/ 1561195 h 1892008"/>
                <a:gd name="connsiteX7" fmla="*/ 4178300 w 5829300"/>
                <a:gd name="connsiteY7" fmla="*/ 1688195 h 1892008"/>
                <a:gd name="connsiteX8" fmla="*/ 4483100 w 5829300"/>
                <a:gd name="connsiteY8" fmla="*/ 1662795 h 1892008"/>
                <a:gd name="connsiteX9" fmla="*/ 4762500 w 5829300"/>
                <a:gd name="connsiteY9" fmla="*/ 1675495 h 1892008"/>
                <a:gd name="connsiteX10" fmla="*/ 5194300 w 5829300"/>
                <a:gd name="connsiteY10" fmla="*/ 1662795 h 1892008"/>
                <a:gd name="connsiteX11" fmla="*/ 4305300 w 5829300"/>
                <a:gd name="connsiteY11" fmla="*/ 1891395 h 1892008"/>
                <a:gd name="connsiteX12" fmla="*/ 5524500 w 5829300"/>
                <a:gd name="connsiteY12" fmla="*/ 1726295 h 1892008"/>
                <a:gd name="connsiteX13" fmla="*/ 5829300 w 5829300"/>
                <a:gd name="connsiteY13" fmla="*/ 1840595 h 1892008"/>
                <a:gd name="connsiteX0" fmla="*/ 0 w 5829300"/>
                <a:gd name="connsiteY0" fmla="*/ 1611995 h 1892008"/>
                <a:gd name="connsiteX1" fmla="*/ 635000 w 5829300"/>
                <a:gd name="connsiteY1" fmla="*/ 1129395 h 1892008"/>
                <a:gd name="connsiteX2" fmla="*/ 1041400 w 5829300"/>
                <a:gd name="connsiteY2" fmla="*/ 481695 h 1892008"/>
                <a:gd name="connsiteX3" fmla="*/ 1587500 w 5829300"/>
                <a:gd name="connsiteY3" fmla="*/ 87995 h 1892008"/>
                <a:gd name="connsiteX4" fmla="*/ 2273300 w 5829300"/>
                <a:gd name="connsiteY4" fmla="*/ 37195 h 1892008"/>
                <a:gd name="connsiteX5" fmla="*/ 2882900 w 5829300"/>
                <a:gd name="connsiteY5" fmla="*/ 545195 h 1892008"/>
                <a:gd name="connsiteX6" fmla="*/ 3276600 w 5829300"/>
                <a:gd name="connsiteY6" fmla="*/ 1243695 h 1892008"/>
                <a:gd name="connsiteX7" fmla="*/ 4178300 w 5829300"/>
                <a:gd name="connsiteY7" fmla="*/ 1688195 h 1892008"/>
                <a:gd name="connsiteX8" fmla="*/ 4483100 w 5829300"/>
                <a:gd name="connsiteY8" fmla="*/ 1662795 h 1892008"/>
                <a:gd name="connsiteX9" fmla="*/ 4762500 w 5829300"/>
                <a:gd name="connsiteY9" fmla="*/ 1675495 h 1892008"/>
                <a:gd name="connsiteX10" fmla="*/ 5194300 w 5829300"/>
                <a:gd name="connsiteY10" fmla="*/ 1662795 h 1892008"/>
                <a:gd name="connsiteX11" fmla="*/ 4305300 w 5829300"/>
                <a:gd name="connsiteY11" fmla="*/ 1891395 h 1892008"/>
                <a:gd name="connsiteX12" fmla="*/ 5524500 w 5829300"/>
                <a:gd name="connsiteY12" fmla="*/ 1726295 h 1892008"/>
                <a:gd name="connsiteX13" fmla="*/ 5829300 w 5829300"/>
                <a:gd name="connsiteY13" fmla="*/ 1840595 h 1892008"/>
                <a:gd name="connsiteX0" fmla="*/ 0 w 5829300"/>
                <a:gd name="connsiteY0" fmla="*/ 1611995 h 1892008"/>
                <a:gd name="connsiteX1" fmla="*/ 635000 w 5829300"/>
                <a:gd name="connsiteY1" fmla="*/ 1129395 h 1892008"/>
                <a:gd name="connsiteX2" fmla="*/ 1041400 w 5829300"/>
                <a:gd name="connsiteY2" fmla="*/ 481695 h 1892008"/>
                <a:gd name="connsiteX3" fmla="*/ 1587500 w 5829300"/>
                <a:gd name="connsiteY3" fmla="*/ 87995 h 1892008"/>
                <a:gd name="connsiteX4" fmla="*/ 2273300 w 5829300"/>
                <a:gd name="connsiteY4" fmla="*/ 37195 h 1892008"/>
                <a:gd name="connsiteX5" fmla="*/ 2882900 w 5829300"/>
                <a:gd name="connsiteY5" fmla="*/ 545195 h 1892008"/>
                <a:gd name="connsiteX6" fmla="*/ 3454400 w 5829300"/>
                <a:gd name="connsiteY6" fmla="*/ 1294495 h 1892008"/>
                <a:gd name="connsiteX7" fmla="*/ 4178300 w 5829300"/>
                <a:gd name="connsiteY7" fmla="*/ 1688195 h 1892008"/>
                <a:gd name="connsiteX8" fmla="*/ 4483100 w 5829300"/>
                <a:gd name="connsiteY8" fmla="*/ 1662795 h 1892008"/>
                <a:gd name="connsiteX9" fmla="*/ 4762500 w 5829300"/>
                <a:gd name="connsiteY9" fmla="*/ 1675495 h 1892008"/>
                <a:gd name="connsiteX10" fmla="*/ 5194300 w 5829300"/>
                <a:gd name="connsiteY10" fmla="*/ 1662795 h 1892008"/>
                <a:gd name="connsiteX11" fmla="*/ 4305300 w 5829300"/>
                <a:gd name="connsiteY11" fmla="*/ 1891395 h 1892008"/>
                <a:gd name="connsiteX12" fmla="*/ 5524500 w 5829300"/>
                <a:gd name="connsiteY12" fmla="*/ 1726295 h 1892008"/>
                <a:gd name="connsiteX13" fmla="*/ 5829300 w 5829300"/>
                <a:gd name="connsiteY13" fmla="*/ 1840595 h 1892008"/>
                <a:gd name="connsiteX0" fmla="*/ 0 w 5829300"/>
                <a:gd name="connsiteY0" fmla="*/ 1611995 h 1892008"/>
                <a:gd name="connsiteX1" fmla="*/ 635000 w 5829300"/>
                <a:gd name="connsiteY1" fmla="*/ 1129395 h 1892008"/>
                <a:gd name="connsiteX2" fmla="*/ 1041400 w 5829300"/>
                <a:gd name="connsiteY2" fmla="*/ 481695 h 1892008"/>
                <a:gd name="connsiteX3" fmla="*/ 1587500 w 5829300"/>
                <a:gd name="connsiteY3" fmla="*/ 87995 h 1892008"/>
                <a:gd name="connsiteX4" fmla="*/ 2273300 w 5829300"/>
                <a:gd name="connsiteY4" fmla="*/ 37195 h 1892008"/>
                <a:gd name="connsiteX5" fmla="*/ 2882900 w 5829300"/>
                <a:gd name="connsiteY5" fmla="*/ 545195 h 1892008"/>
                <a:gd name="connsiteX6" fmla="*/ 3454400 w 5829300"/>
                <a:gd name="connsiteY6" fmla="*/ 1294495 h 1892008"/>
                <a:gd name="connsiteX7" fmla="*/ 4216400 w 5829300"/>
                <a:gd name="connsiteY7" fmla="*/ 1624695 h 1892008"/>
                <a:gd name="connsiteX8" fmla="*/ 4483100 w 5829300"/>
                <a:gd name="connsiteY8" fmla="*/ 1662795 h 1892008"/>
                <a:gd name="connsiteX9" fmla="*/ 4762500 w 5829300"/>
                <a:gd name="connsiteY9" fmla="*/ 1675495 h 1892008"/>
                <a:gd name="connsiteX10" fmla="*/ 5194300 w 5829300"/>
                <a:gd name="connsiteY10" fmla="*/ 1662795 h 1892008"/>
                <a:gd name="connsiteX11" fmla="*/ 4305300 w 5829300"/>
                <a:gd name="connsiteY11" fmla="*/ 1891395 h 1892008"/>
                <a:gd name="connsiteX12" fmla="*/ 5524500 w 5829300"/>
                <a:gd name="connsiteY12" fmla="*/ 1726295 h 1892008"/>
                <a:gd name="connsiteX13" fmla="*/ 5829300 w 5829300"/>
                <a:gd name="connsiteY13" fmla="*/ 1840595 h 1892008"/>
                <a:gd name="connsiteX0" fmla="*/ 0 w 5829300"/>
                <a:gd name="connsiteY0" fmla="*/ 1614038 h 1894051"/>
                <a:gd name="connsiteX1" fmla="*/ 635000 w 5829300"/>
                <a:gd name="connsiteY1" fmla="*/ 1131438 h 1894051"/>
                <a:gd name="connsiteX2" fmla="*/ 1079500 w 5829300"/>
                <a:gd name="connsiteY2" fmla="*/ 534538 h 1894051"/>
                <a:gd name="connsiteX3" fmla="*/ 1587500 w 5829300"/>
                <a:gd name="connsiteY3" fmla="*/ 90038 h 1894051"/>
                <a:gd name="connsiteX4" fmla="*/ 2273300 w 5829300"/>
                <a:gd name="connsiteY4" fmla="*/ 39238 h 1894051"/>
                <a:gd name="connsiteX5" fmla="*/ 2882900 w 5829300"/>
                <a:gd name="connsiteY5" fmla="*/ 547238 h 1894051"/>
                <a:gd name="connsiteX6" fmla="*/ 3454400 w 5829300"/>
                <a:gd name="connsiteY6" fmla="*/ 1296538 h 1894051"/>
                <a:gd name="connsiteX7" fmla="*/ 4216400 w 5829300"/>
                <a:gd name="connsiteY7" fmla="*/ 1626738 h 1894051"/>
                <a:gd name="connsiteX8" fmla="*/ 4483100 w 5829300"/>
                <a:gd name="connsiteY8" fmla="*/ 1664838 h 1894051"/>
                <a:gd name="connsiteX9" fmla="*/ 4762500 w 5829300"/>
                <a:gd name="connsiteY9" fmla="*/ 1677538 h 1894051"/>
                <a:gd name="connsiteX10" fmla="*/ 5194300 w 5829300"/>
                <a:gd name="connsiteY10" fmla="*/ 1664838 h 1894051"/>
                <a:gd name="connsiteX11" fmla="*/ 4305300 w 5829300"/>
                <a:gd name="connsiteY11" fmla="*/ 1893438 h 1894051"/>
                <a:gd name="connsiteX12" fmla="*/ 5524500 w 5829300"/>
                <a:gd name="connsiteY12" fmla="*/ 1728338 h 1894051"/>
                <a:gd name="connsiteX13" fmla="*/ 5829300 w 5829300"/>
                <a:gd name="connsiteY13" fmla="*/ 1842638 h 1894051"/>
                <a:gd name="connsiteX0" fmla="*/ 0 w 5829300"/>
                <a:gd name="connsiteY0" fmla="*/ 1614038 h 1894051"/>
                <a:gd name="connsiteX1" fmla="*/ 635000 w 5829300"/>
                <a:gd name="connsiteY1" fmla="*/ 1131438 h 1894051"/>
                <a:gd name="connsiteX2" fmla="*/ 1079500 w 5829300"/>
                <a:gd name="connsiteY2" fmla="*/ 534538 h 1894051"/>
                <a:gd name="connsiteX3" fmla="*/ 1587500 w 5829300"/>
                <a:gd name="connsiteY3" fmla="*/ 90038 h 1894051"/>
                <a:gd name="connsiteX4" fmla="*/ 2273300 w 5829300"/>
                <a:gd name="connsiteY4" fmla="*/ 39238 h 1894051"/>
                <a:gd name="connsiteX5" fmla="*/ 2882900 w 5829300"/>
                <a:gd name="connsiteY5" fmla="*/ 547238 h 1894051"/>
                <a:gd name="connsiteX6" fmla="*/ 3454400 w 5829300"/>
                <a:gd name="connsiteY6" fmla="*/ 1296538 h 1894051"/>
                <a:gd name="connsiteX7" fmla="*/ 4114800 w 5829300"/>
                <a:gd name="connsiteY7" fmla="*/ 1626738 h 1894051"/>
                <a:gd name="connsiteX8" fmla="*/ 4483100 w 5829300"/>
                <a:gd name="connsiteY8" fmla="*/ 1664838 h 1894051"/>
                <a:gd name="connsiteX9" fmla="*/ 4762500 w 5829300"/>
                <a:gd name="connsiteY9" fmla="*/ 1677538 h 1894051"/>
                <a:gd name="connsiteX10" fmla="*/ 5194300 w 5829300"/>
                <a:gd name="connsiteY10" fmla="*/ 1664838 h 1894051"/>
                <a:gd name="connsiteX11" fmla="*/ 4305300 w 5829300"/>
                <a:gd name="connsiteY11" fmla="*/ 1893438 h 1894051"/>
                <a:gd name="connsiteX12" fmla="*/ 5524500 w 5829300"/>
                <a:gd name="connsiteY12" fmla="*/ 1728338 h 1894051"/>
                <a:gd name="connsiteX13" fmla="*/ 5829300 w 5829300"/>
                <a:gd name="connsiteY13" fmla="*/ 1842638 h 1894051"/>
                <a:gd name="connsiteX0" fmla="*/ 0 w 5829300"/>
                <a:gd name="connsiteY0" fmla="*/ 1614038 h 1894051"/>
                <a:gd name="connsiteX1" fmla="*/ 635000 w 5829300"/>
                <a:gd name="connsiteY1" fmla="*/ 1131438 h 1894051"/>
                <a:gd name="connsiteX2" fmla="*/ 1079500 w 5829300"/>
                <a:gd name="connsiteY2" fmla="*/ 534538 h 1894051"/>
                <a:gd name="connsiteX3" fmla="*/ 1587500 w 5829300"/>
                <a:gd name="connsiteY3" fmla="*/ 90038 h 1894051"/>
                <a:gd name="connsiteX4" fmla="*/ 2273300 w 5829300"/>
                <a:gd name="connsiteY4" fmla="*/ 39238 h 1894051"/>
                <a:gd name="connsiteX5" fmla="*/ 2882900 w 5829300"/>
                <a:gd name="connsiteY5" fmla="*/ 547238 h 1894051"/>
                <a:gd name="connsiteX6" fmla="*/ 3454400 w 5829300"/>
                <a:gd name="connsiteY6" fmla="*/ 1296538 h 1894051"/>
                <a:gd name="connsiteX7" fmla="*/ 4483100 w 5829300"/>
                <a:gd name="connsiteY7" fmla="*/ 1664838 h 1894051"/>
                <a:gd name="connsiteX8" fmla="*/ 4762500 w 5829300"/>
                <a:gd name="connsiteY8" fmla="*/ 1677538 h 1894051"/>
                <a:gd name="connsiteX9" fmla="*/ 5194300 w 5829300"/>
                <a:gd name="connsiteY9" fmla="*/ 1664838 h 1894051"/>
                <a:gd name="connsiteX10" fmla="*/ 4305300 w 5829300"/>
                <a:gd name="connsiteY10" fmla="*/ 1893438 h 1894051"/>
                <a:gd name="connsiteX11" fmla="*/ 5524500 w 5829300"/>
                <a:gd name="connsiteY11" fmla="*/ 1728338 h 1894051"/>
                <a:gd name="connsiteX12" fmla="*/ 5829300 w 5829300"/>
                <a:gd name="connsiteY12" fmla="*/ 1842638 h 1894051"/>
                <a:gd name="connsiteX0" fmla="*/ 0 w 5524500"/>
                <a:gd name="connsiteY0" fmla="*/ 1614038 h 1894051"/>
                <a:gd name="connsiteX1" fmla="*/ 635000 w 5524500"/>
                <a:gd name="connsiteY1" fmla="*/ 1131438 h 1894051"/>
                <a:gd name="connsiteX2" fmla="*/ 1079500 w 5524500"/>
                <a:gd name="connsiteY2" fmla="*/ 534538 h 1894051"/>
                <a:gd name="connsiteX3" fmla="*/ 1587500 w 5524500"/>
                <a:gd name="connsiteY3" fmla="*/ 90038 h 1894051"/>
                <a:gd name="connsiteX4" fmla="*/ 2273300 w 5524500"/>
                <a:gd name="connsiteY4" fmla="*/ 39238 h 1894051"/>
                <a:gd name="connsiteX5" fmla="*/ 2882900 w 5524500"/>
                <a:gd name="connsiteY5" fmla="*/ 547238 h 1894051"/>
                <a:gd name="connsiteX6" fmla="*/ 3454400 w 5524500"/>
                <a:gd name="connsiteY6" fmla="*/ 1296538 h 1894051"/>
                <a:gd name="connsiteX7" fmla="*/ 4483100 w 5524500"/>
                <a:gd name="connsiteY7" fmla="*/ 1664838 h 1894051"/>
                <a:gd name="connsiteX8" fmla="*/ 4762500 w 5524500"/>
                <a:gd name="connsiteY8" fmla="*/ 1677538 h 1894051"/>
                <a:gd name="connsiteX9" fmla="*/ 5194300 w 5524500"/>
                <a:gd name="connsiteY9" fmla="*/ 1664838 h 1894051"/>
                <a:gd name="connsiteX10" fmla="*/ 4305300 w 5524500"/>
                <a:gd name="connsiteY10" fmla="*/ 1893438 h 1894051"/>
                <a:gd name="connsiteX11" fmla="*/ 5524500 w 5524500"/>
                <a:gd name="connsiteY11" fmla="*/ 1728338 h 1894051"/>
                <a:gd name="connsiteX0" fmla="*/ 0 w 5204100"/>
                <a:gd name="connsiteY0" fmla="*/ 1614038 h 1893438"/>
                <a:gd name="connsiteX1" fmla="*/ 635000 w 5204100"/>
                <a:gd name="connsiteY1" fmla="*/ 1131438 h 1893438"/>
                <a:gd name="connsiteX2" fmla="*/ 1079500 w 5204100"/>
                <a:gd name="connsiteY2" fmla="*/ 534538 h 1893438"/>
                <a:gd name="connsiteX3" fmla="*/ 1587500 w 5204100"/>
                <a:gd name="connsiteY3" fmla="*/ 90038 h 1893438"/>
                <a:gd name="connsiteX4" fmla="*/ 2273300 w 5204100"/>
                <a:gd name="connsiteY4" fmla="*/ 39238 h 1893438"/>
                <a:gd name="connsiteX5" fmla="*/ 2882900 w 5204100"/>
                <a:gd name="connsiteY5" fmla="*/ 547238 h 1893438"/>
                <a:gd name="connsiteX6" fmla="*/ 3454400 w 5204100"/>
                <a:gd name="connsiteY6" fmla="*/ 1296538 h 1893438"/>
                <a:gd name="connsiteX7" fmla="*/ 4483100 w 5204100"/>
                <a:gd name="connsiteY7" fmla="*/ 1664838 h 1893438"/>
                <a:gd name="connsiteX8" fmla="*/ 4762500 w 5204100"/>
                <a:gd name="connsiteY8" fmla="*/ 1677538 h 1893438"/>
                <a:gd name="connsiteX9" fmla="*/ 5194300 w 5204100"/>
                <a:gd name="connsiteY9" fmla="*/ 1664838 h 1893438"/>
                <a:gd name="connsiteX10" fmla="*/ 4305300 w 5204100"/>
                <a:gd name="connsiteY10" fmla="*/ 1893438 h 1893438"/>
                <a:gd name="connsiteX0" fmla="*/ 0 w 5204100"/>
                <a:gd name="connsiteY0" fmla="*/ 1614038 h 1696775"/>
                <a:gd name="connsiteX1" fmla="*/ 635000 w 5204100"/>
                <a:gd name="connsiteY1" fmla="*/ 1131438 h 1696775"/>
                <a:gd name="connsiteX2" fmla="*/ 1079500 w 5204100"/>
                <a:gd name="connsiteY2" fmla="*/ 534538 h 1696775"/>
                <a:gd name="connsiteX3" fmla="*/ 1587500 w 5204100"/>
                <a:gd name="connsiteY3" fmla="*/ 90038 h 1696775"/>
                <a:gd name="connsiteX4" fmla="*/ 2273300 w 5204100"/>
                <a:gd name="connsiteY4" fmla="*/ 39238 h 1696775"/>
                <a:gd name="connsiteX5" fmla="*/ 2882900 w 5204100"/>
                <a:gd name="connsiteY5" fmla="*/ 547238 h 1696775"/>
                <a:gd name="connsiteX6" fmla="*/ 3454400 w 5204100"/>
                <a:gd name="connsiteY6" fmla="*/ 1296538 h 1696775"/>
                <a:gd name="connsiteX7" fmla="*/ 4483100 w 5204100"/>
                <a:gd name="connsiteY7" fmla="*/ 1664838 h 1696775"/>
                <a:gd name="connsiteX8" fmla="*/ 4762500 w 5204100"/>
                <a:gd name="connsiteY8" fmla="*/ 1677538 h 1696775"/>
                <a:gd name="connsiteX9" fmla="*/ 5194300 w 5204100"/>
                <a:gd name="connsiteY9" fmla="*/ 1664838 h 1696775"/>
                <a:gd name="connsiteX0" fmla="*/ 0 w 4762500"/>
                <a:gd name="connsiteY0" fmla="*/ 1614038 h 1696775"/>
                <a:gd name="connsiteX1" fmla="*/ 635000 w 4762500"/>
                <a:gd name="connsiteY1" fmla="*/ 1131438 h 1696775"/>
                <a:gd name="connsiteX2" fmla="*/ 1079500 w 4762500"/>
                <a:gd name="connsiteY2" fmla="*/ 534538 h 1696775"/>
                <a:gd name="connsiteX3" fmla="*/ 1587500 w 4762500"/>
                <a:gd name="connsiteY3" fmla="*/ 90038 h 1696775"/>
                <a:gd name="connsiteX4" fmla="*/ 2273300 w 4762500"/>
                <a:gd name="connsiteY4" fmla="*/ 39238 h 1696775"/>
                <a:gd name="connsiteX5" fmla="*/ 2882900 w 4762500"/>
                <a:gd name="connsiteY5" fmla="*/ 547238 h 1696775"/>
                <a:gd name="connsiteX6" fmla="*/ 3454400 w 4762500"/>
                <a:gd name="connsiteY6" fmla="*/ 1296538 h 1696775"/>
                <a:gd name="connsiteX7" fmla="*/ 4483100 w 4762500"/>
                <a:gd name="connsiteY7" fmla="*/ 1664838 h 1696775"/>
                <a:gd name="connsiteX8" fmla="*/ 4762500 w 4762500"/>
                <a:gd name="connsiteY8" fmla="*/ 1677538 h 1696775"/>
                <a:gd name="connsiteX0" fmla="*/ 0 w 4762500"/>
                <a:gd name="connsiteY0" fmla="*/ 1614038 h 1677538"/>
                <a:gd name="connsiteX1" fmla="*/ 635000 w 4762500"/>
                <a:gd name="connsiteY1" fmla="*/ 1131438 h 1677538"/>
                <a:gd name="connsiteX2" fmla="*/ 1079500 w 4762500"/>
                <a:gd name="connsiteY2" fmla="*/ 534538 h 1677538"/>
                <a:gd name="connsiteX3" fmla="*/ 1587500 w 4762500"/>
                <a:gd name="connsiteY3" fmla="*/ 90038 h 1677538"/>
                <a:gd name="connsiteX4" fmla="*/ 2273300 w 4762500"/>
                <a:gd name="connsiteY4" fmla="*/ 39238 h 1677538"/>
                <a:gd name="connsiteX5" fmla="*/ 2882900 w 4762500"/>
                <a:gd name="connsiteY5" fmla="*/ 547238 h 1677538"/>
                <a:gd name="connsiteX6" fmla="*/ 3454400 w 4762500"/>
                <a:gd name="connsiteY6" fmla="*/ 1296538 h 1677538"/>
                <a:gd name="connsiteX7" fmla="*/ 4051300 w 4762500"/>
                <a:gd name="connsiteY7" fmla="*/ 1588638 h 1677538"/>
                <a:gd name="connsiteX8" fmla="*/ 4762500 w 4762500"/>
                <a:gd name="connsiteY8" fmla="*/ 1677538 h 1677538"/>
                <a:gd name="connsiteX0" fmla="*/ 0 w 4762500"/>
                <a:gd name="connsiteY0" fmla="*/ 1614038 h 1677538"/>
                <a:gd name="connsiteX1" fmla="*/ 635000 w 4762500"/>
                <a:gd name="connsiteY1" fmla="*/ 1131438 h 1677538"/>
                <a:gd name="connsiteX2" fmla="*/ 1079500 w 4762500"/>
                <a:gd name="connsiteY2" fmla="*/ 534538 h 1677538"/>
                <a:gd name="connsiteX3" fmla="*/ 1587500 w 4762500"/>
                <a:gd name="connsiteY3" fmla="*/ 90038 h 1677538"/>
                <a:gd name="connsiteX4" fmla="*/ 2273300 w 4762500"/>
                <a:gd name="connsiteY4" fmla="*/ 39238 h 1677538"/>
                <a:gd name="connsiteX5" fmla="*/ 2882900 w 4762500"/>
                <a:gd name="connsiteY5" fmla="*/ 547238 h 1677538"/>
                <a:gd name="connsiteX6" fmla="*/ 3340100 w 4762500"/>
                <a:gd name="connsiteY6" fmla="*/ 1207638 h 1677538"/>
                <a:gd name="connsiteX7" fmla="*/ 4051300 w 4762500"/>
                <a:gd name="connsiteY7" fmla="*/ 1588638 h 1677538"/>
                <a:gd name="connsiteX8" fmla="*/ 4762500 w 4762500"/>
                <a:gd name="connsiteY8" fmla="*/ 1677538 h 1677538"/>
                <a:gd name="connsiteX0" fmla="*/ 0 w 4762500"/>
                <a:gd name="connsiteY0" fmla="*/ 1614038 h 1677538"/>
                <a:gd name="connsiteX1" fmla="*/ 635000 w 4762500"/>
                <a:gd name="connsiteY1" fmla="*/ 1131438 h 1677538"/>
                <a:gd name="connsiteX2" fmla="*/ 1079500 w 4762500"/>
                <a:gd name="connsiteY2" fmla="*/ 534538 h 1677538"/>
                <a:gd name="connsiteX3" fmla="*/ 1587500 w 4762500"/>
                <a:gd name="connsiteY3" fmla="*/ 90038 h 1677538"/>
                <a:gd name="connsiteX4" fmla="*/ 2273300 w 4762500"/>
                <a:gd name="connsiteY4" fmla="*/ 39238 h 1677538"/>
                <a:gd name="connsiteX5" fmla="*/ 2882900 w 4762500"/>
                <a:gd name="connsiteY5" fmla="*/ 547238 h 1677538"/>
                <a:gd name="connsiteX6" fmla="*/ 3340100 w 4762500"/>
                <a:gd name="connsiteY6" fmla="*/ 1207638 h 1677538"/>
                <a:gd name="connsiteX7" fmla="*/ 3797300 w 4762500"/>
                <a:gd name="connsiteY7" fmla="*/ 1474338 h 1677538"/>
                <a:gd name="connsiteX8" fmla="*/ 4762500 w 4762500"/>
                <a:gd name="connsiteY8" fmla="*/ 1677538 h 1677538"/>
                <a:gd name="connsiteX0" fmla="*/ 0 w 4597400"/>
                <a:gd name="connsiteY0" fmla="*/ 1614038 h 1614038"/>
                <a:gd name="connsiteX1" fmla="*/ 635000 w 4597400"/>
                <a:gd name="connsiteY1" fmla="*/ 1131438 h 1614038"/>
                <a:gd name="connsiteX2" fmla="*/ 1079500 w 4597400"/>
                <a:gd name="connsiteY2" fmla="*/ 534538 h 1614038"/>
                <a:gd name="connsiteX3" fmla="*/ 1587500 w 4597400"/>
                <a:gd name="connsiteY3" fmla="*/ 90038 h 1614038"/>
                <a:gd name="connsiteX4" fmla="*/ 2273300 w 4597400"/>
                <a:gd name="connsiteY4" fmla="*/ 39238 h 1614038"/>
                <a:gd name="connsiteX5" fmla="*/ 2882900 w 4597400"/>
                <a:gd name="connsiteY5" fmla="*/ 547238 h 1614038"/>
                <a:gd name="connsiteX6" fmla="*/ 3340100 w 4597400"/>
                <a:gd name="connsiteY6" fmla="*/ 1207638 h 1614038"/>
                <a:gd name="connsiteX7" fmla="*/ 3797300 w 4597400"/>
                <a:gd name="connsiteY7" fmla="*/ 1474338 h 1614038"/>
                <a:gd name="connsiteX8" fmla="*/ 4597400 w 4597400"/>
                <a:gd name="connsiteY8" fmla="*/ 1575938 h 1614038"/>
                <a:gd name="connsiteX0" fmla="*/ 0 w 4597400"/>
                <a:gd name="connsiteY0" fmla="*/ 1604798 h 1604798"/>
                <a:gd name="connsiteX1" fmla="*/ 635000 w 4597400"/>
                <a:gd name="connsiteY1" fmla="*/ 1122198 h 1604798"/>
                <a:gd name="connsiteX2" fmla="*/ 1079500 w 4597400"/>
                <a:gd name="connsiteY2" fmla="*/ 525298 h 1604798"/>
                <a:gd name="connsiteX3" fmla="*/ 1587500 w 4597400"/>
                <a:gd name="connsiteY3" fmla="*/ 80798 h 1604798"/>
                <a:gd name="connsiteX4" fmla="*/ 2414517 w 4597400"/>
                <a:gd name="connsiteY4" fmla="*/ 42698 h 1604798"/>
                <a:gd name="connsiteX5" fmla="*/ 2882900 w 4597400"/>
                <a:gd name="connsiteY5" fmla="*/ 537998 h 1604798"/>
                <a:gd name="connsiteX6" fmla="*/ 3340100 w 4597400"/>
                <a:gd name="connsiteY6" fmla="*/ 1198398 h 1604798"/>
                <a:gd name="connsiteX7" fmla="*/ 3797300 w 4597400"/>
                <a:gd name="connsiteY7" fmla="*/ 1465098 h 1604798"/>
                <a:gd name="connsiteX8" fmla="*/ 4597400 w 4597400"/>
                <a:gd name="connsiteY8" fmla="*/ 1566698 h 1604798"/>
                <a:gd name="connsiteX0" fmla="*/ 0 w 4597400"/>
                <a:gd name="connsiteY0" fmla="*/ 1606641 h 1606641"/>
                <a:gd name="connsiteX1" fmla="*/ 635000 w 4597400"/>
                <a:gd name="connsiteY1" fmla="*/ 1124041 h 1606641"/>
                <a:gd name="connsiteX2" fmla="*/ 1079500 w 4597400"/>
                <a:gd name="connsiteY2" fmla="*/ 527141 h 1606641"/>
                <a:gd name="connsiteX3" fmla="*/ 1587500 w 4597400"/>
                <a:gd name="connsiteY3" fmla="*/ 82641 h 1606641"/>
                <a:gd name="connsiteX4" fmla="*/ 2414517 w 4597400"/>
                <a:gd name="connsiteY4" fmla="*/ 44541 h 1606641"/>
                <a:gd name="connsiteX5" fmla="*/ 2961354 w 4597400"/>
                <a:gd name="connsiteY5" fmla="*/ 565241 h 1606641"/>
                <a:gd name="connsiteX6" fmla="*/ 3340100 w 4597400"/>
                <a:gd name="connsiteY6" fmla="*/ 1200241 h 1606641"/>
                <a:gd name="connsiteX7" fmla="*/ 3797300 w 4597400"/>
                <a:gd name="connsiteY7" fmla="*/ 1466941 h 1606641"/>
                <a:gd name="connsiteX8" fmla="*/ 4597400 w 4597400"/>
                <a:gd name="connsiteY8" fmla="*/ 1568541 h 1606641"/>
                <a:gd name="connsiteX0" fmla="*/ 0 w 4597400"/>
                <a:gd name="connsiteY0" fmla="*/ 1606641 h 1606641"/>
                <a:gd name="connsiteX1" fmla="*/ 635000 w 4597400"/>
                <a:gd name="connsiteY1" fmla="*/ 1124041 h 1606641"/>
                <a:gd name="connsiteX2" fmla="*/ 1079500 w 4597400"/>
                <a:gd name="connsiteY2" fmla="*/ 527141 h 1606641"/>
                <a:gd name="connsiteX3" fmla="*/ 1587500 w 4597400"/>
                <a:gd name="connsiteY3" fmla="*/ 82641 h 1606641"/>
                <a:gd name="connsiteX4" fmla="*/ 2414517 w 4597400"/>
                <a:gd name="connsiteY4" fmla="*/ 44541 h 1606641"/>
                <a:gd name="connsiteX5" fmla="*/ 2961354 w 4597400"/>
                <a:gd name="connsiteY5" fmla="*/ 565241 h 1606641"/>
                <a:gd name="connsiteX6" fmla="*/ 3371481 w 4597400"/>
                <a:gd name="connsiteY6" fmla="*/ 1200241 h 1606641"/>
                <a:gd name="connsiteX7" fmla="*/ 3797300 w 4597400"/>
                <a:gd name="connsiteY7" fmla="*/ 1466941 h 1606641"/>
                <a:gd name="connsiteX8" fmla="*/ 4597400 w 4597400"/>
                <a:gd name="connsiteY8" fmla="*/ 1568541 h 1606641"/>
                <a:gd name="connsiteX0" fmla="*/ 0 w 4613091"/>
                <a:gd name="connsiteY0" fmla="*/ 1606641 h 1606641"/>
                <a:gd name="connsiteX1" fmla="*/ 635000 w 4613091"/>
                <a:gd name="connsiteY1" fmla="*/ 1124041 h 1606641"/>
                <a:gd name="connsiteX2" fmla="*/ 1079500 w 4613091"/>
                <a:gd name="connsiteY2" fmla="*/ 527141 h 1606641"/>
                <a:gd name="connsiteX3" fmla="*/ 1587500 w 4613091"/>
                <a:gd name="connsiteY3" fmla="*/ 82641 h 1606641"/>
                <a:gd name="connsiteX4" fmla="*/ 2414517 w 4613091"/>
                <a:gd name="connsiteY4" fmla="*/ 44541 h 1606641"/>
                <a:gd name="connsiteX5" fmla="*/ 2961354 w 4613091"/>
                <a:gd name="connsiteY5" fmla="*/ 565241 h 1606641"/>
                <a:gd name="connsiteX6" fmla="*/ 3371481 w 4613091"/>
                <a:gd name="connsiteY6" fmla="*/ 1200241 h 1606641"/>
                <a:gd name="connsiteX7" fmla="*/ 3797300 w 4613091"/>
                <a:gd name="connsiteY7" fmla="*/ 1466941 h 1606641"/>
                <a:gd name="connsiteX8" fmla="*/ 4613091 w 4613091"/>
                <a:gd name="connsiteY8" fmla="*/ 1581241 h 1606641"/>
                <a:gd name="connsiteX0" fmla="*/ 0 w 4613091"/>
                <a:gd name="connsiteY0" fmla="*/ 1586028 h 1586028"/>
                <a:gd name="connsiteX1" fmla="*/ 635000 w 4613091"/>
                <a:gd name="connsiteY1" fmla="*/ 1103428 h 1586028"/>
                <a:gd name="connsiteX2" fmla="*/ 1079500 w 4613091"/>
                <a:gd name="connsiteY2" fmla="*/ 506528 h 1586028"/>
                <a:gd name="connsiteX3" fmla="*/ 1587500 w 4613091"/>
                <a:gd name="connsiteY3" fmla="*/ 62028 h 1586028"/>
                <a:gd name="connsiteX4" fmla="*/ 2508202 w 4613091"/>
                <a:gd name="connsiteY4" fmla="*/ 55151 h 1586028"/>
                <a:gd name="connsiteX5" fmla="*/ 2961354 w 4613091"/>
                <a:gd name="connsiteY5" fmla="*/ 544628 h 1586028"/>
                <a:gd name="connsiteX6" fmla="*/ 3371481 w 4613091"/>
                <a:gd name="connsiteY6" fmla="*/ 1179628 h 1586028"/>
                <a:gd name="connsiteX7" fmla="*/ 3797300 w 4613091"/>
                <a:gd name="connsiteY7" fmla="*/ 1446328 h 1586028"/>
                <a:gd name="connsiteX8" fmla="*/ 4613091 w 4613091"/>
                <a:gd name="connsiteY8" fmla="*/ 1560628 h 1586028"/>
                <a:gd name="connsiteX0" fmla="*/ 0 w 4613091"/>
                <a:gd name="connsiteY0" fmla="*/ 1577383 h 1577383"/>
                <a:gd name="connsiteX1" fmla="*/ 635000 w 4613091"/>
                <a:gd name="connsiteY1" fmla="*/ 1094783 h 1577383"/>
                <a:gd name="connsiteX2" fmla="*/ 1079500 w 4613091"/>
                <a:gd name="connsiteY2" fmla="*/ 497883 h 1577383"/>
                <a:gd name="connsiteX3" fmla="*/ 1642609 w 4613091"/>
                <a:gd name="connsiteY3" fmla="*/ 71225 h 1577383"/>
                <a:gd name="connsiteX4" fmla="*/ 2508202 w 4613091"/>
                <a:gd name="connsiteY4" fmla="*/ 46506 h 1577383"/>
                <a:gd name="connsiteX5" fmla="*/ 2961354 w 4613091"/>
                <a:gd name="connsiteY5" fmla="*/ 535983 h 1577383"/>
                <a:gd name="connsiteX6" fmla="*/ 3371481 w 4613091"/>
                <a:gd name="connsiteY6" fmla="*/ 1170983 h 1577383"/>
                <a:gd name="connsiteX7" fmla="*/ 3797300 w 4613091"/>
                <a:gd name="connsiteY7" fmla="*/ 1437683 h 1577383"/>
                <a:gd name="connsiteX8" fmla="*/ 4613091 w 4613091"/>
                <a:gd name="connsiteY8" fmla="*/ 1551983 h 1577383"/>
                <a:gd name="connsiteX0" fmla="*/ 0 w 4613091"/>
                <a:gd name="connsiteY0" fmla="*/ 1571523 h 1571523"/>
                <a:gd name="connsiteX1" fmla="*/ 635000 w 4613091"/>
                <a:gd name="connsiteY1" fmla="*/ 1088923 h 1571523"/>
                <a:gd name="connsiteX2" fmla="*/ 1079500 w 4613091"/>
                <a:gd name="connsiteY2" fmla="*/ 492023 h 1571523"/>
                <a:gd name="connsiteX3" fmla="*/ 1642609 w 4613091"/>
                <a:gd name="connsiteY3" fmla="*/ 65365 h 1571523"/>
                <a:gd name="connsiteX4" fmla="*/ 2469625 w 4613091"/>
                <a:gd name="connsiteY4" fmla="*/ 49567 h 1571523"/>
                <a:gd name="connsiteX5" fmla="*/ 2961354 w 4613091"/>
                <a:gd name="connsiteY5" fmla="*/ 530123 h 1571523"/>
                <a:gd name="connsiteX6" fmla="*/ 3371481 w 4613091"/>
                <a:gd name="connsiteY6" fmla="*/ 1165123 h 1571523"/>
                <a:gd name="connsiteX7" fmla="*/ 3797300 w 4613091"/>
                <a:gd name="connsiteY7" fmla="*/ 1431823 h 1571523"/>
                <a:gd name="connsiteX8" fmla="*/ 4613091 w 4613091"/>
                <a:gd name="connsiteY8" fmla="*/ 1546123 h 1571523"/>
                <a:gd name="connsiteX0" fmla="*/ 0 w 4613091"/>
                <a:gd name="connsiteY0" fmla="*/ 1577094 h 1577094"/>
                <a:gd name="connsiteX1" fmla="*/ 635000 w 4613091"/>
                <a:gd name="connsiteY1" fmla="*/ 1094494 h 1577094"/>
                <a:gd name="connsiteX2" fmla="*/ 1079500 w 4613091"/>
                <a:gd name="connsiteY2" fmla="*/ 497594 h 1577094"/>
                <a:gd name="connsiteX3" fmla="*/ 1642609 w 4613091"/>
                <a:gd name="connsiteY3" fmla="*/ 70936 h 1577094"/>
                <a:gd name="connsiteX4" fmla="*/ 2469625 w 4613091"/>
                <a:gd name="connsiteY4" fmla="*/ 55138 h 1577094"/>
                <a:gd name="connsiteX5" fmla="*/ 2961354 w 4613091"/>
                <a:gd name="connsiteY5" fmla="*/ 535694 h 1577094"/>
                <a:gd name="connsiteX6" fmla="*/ 3371481 w 4613091"/>
                <a:gd name="connsiteY6" fmla="*/ 1170694 h 1577094"/>
                <a:gd name="connsiteX7" fmla="*/ 3797300 w 4613091"/>
                <a:gd name="connsiteY7" fmla="*/ 1437394 h 1577094"/>
                <a:gd name="connsiteX8" fmla="*/ 4613091 w 4613091"/>
                <a:gd name="connsiteY8" fmla="*/ 1551694 h 1577094"/>
                <a:gd name="connsiteX0" fmla="*/ 0 w 4613091"/>
                <a:gd name="connsiteY0" fmla="*/ 1560722 h 1560722"/>
                <a:gd name="connsiteX1" fmla="*/ 635000 w 4613091"/>
                <a:gd name="connsiteY1" fmla="*/ 1078122 h 1560722"/>
                <a:gd name="connsiteX2" fmla="*/ 1079500 w 4613091"/>
                <a:gd name="connsiteY2" fmla="*/ 481222 h 1560722"/>
                <a:gd name="connsiteX3" fmla="*/ 1642609 w 4613091"/>
                <a:gd name="connsiteY3" fmla="*/ 54564 h 1560722"/>
                <a:gd name="connsiteX4" fmla="*/ 2469625 w 4613091"/>
                <a:gd name="connsiteY4" fmla="*/ 65529 h 1560722"/>
                <a:gd name="connsiteX5" fmla="*/ 2961354 w 4613091"/>
                <a:gd name="connsiteY5" fmla="*/ 519322 h 1560722"/>
                <a:gd name="connsiteX6" fmla="*/ 3371481 w 4613091"/>
                <a:gd name="connsiteY6" fmla="*/ 1154322 h 1560722"/>
                <a:gd name="connsiteX7" fmla="*/ 3797300 w 4613091"/>
                <a:gd name="connsiteY7" fmla="*/ 1421022 h 1560722"/>
                <a:gd name="connsiteX8" fmla="*/ 4613091 w 4613091"/>
                <a:gd name="connsiteY8" fmla="*/ 1535322 h 1560722"/>
                <a:gd name="connsiteX0" fmla="*/ 0 w 4613091"/>
                <a:gd name="connsiteY0" fmla="*/ 1547141 h 1547141"/>
                <a:gd name="connsiteX1" fmla="*/ 635000 w 4613091"/>
                <a:gd name="connsiteY1" fmla="*/ 1064541 h 1547141"/>
                <a:gd name="connsiteX2" fmla="*/ 1079500 w 4613091"/>
                <a:gd name="connsiteY2" fmla="*/ 467641 h 1547141"/>
                <a:gd name="connsiteX3" fmla="*/ 1642609 w 4613091"/>
                <a:gd name="connsiteY3" fmla="*/ 40983 h 1547141"/>
                <a:gd name="connsiteX4" fmla="*/ 2524734 w 4613091"/>
                <a:gd name="connsiteY4" fmla="*/ 78711 h 1547141"/>
                <a:gd name="connsiteX5" fmla="*/ 2961354 w 4613091"/>
                <a:gd name="connsiteY5" fmla="*/ 505741 h 1547141"/>
                <a:gd name="connsiteX6" fmla="*/ 3371481 w 4613091"/>
                <a:gd name="connsiteY6" fmla="*/ 1140741 h 1547141"/>
                <a:gd name="connsiteX7" fmla="*/ 3797300 w 4613091"/>
                <a:gd name="connsiteY7" fmla="*/ 1407441 h 1547141"/>
                <a:gd name="connsiteX8" fmla="*/ 4613091 w 4613091"/>
                <a:gd name="connsiteY8" fmla="*/ 1521741 h 1547141"/>
                <a:gd name="connsiteX0" fmla="*/ 0 w 4613091"/>
                <a:gd name="connsiteY0" fmla="*/ 1525725 h 1525725"/>
                <a:gd name="connsiteX1" fmla="*/ 635000 w 4613091"/>
                <a:gd name="connsiteY1" fmla="*/ 1043125 h 1525725"/>
                <a:gd name="connsiteX2" fmla="*/ 1079500 w 4613091"/>
                <a:gd name="connsiteY2" fmla="*/ 446225 h 1525725"/>
                <a:gd name="connsiteX3" fmla="*/ 1642609 w 4613091"/>
                <a:gd name="connsiteY3" fmla="*/ 46329 h 1525725"/>
                <a:gd name="connsiteX4" fmla="*/ 2524734 w 4613091"/>
                <a:gd name="connsiteY4" fmla="*/ 57295 h 1525725"/>
                <a:gd name="connsiteX5" fmla="*/ 2961354 w 4613091"/>
                <a:gd name="connsiteY5" fmla="*/ 484325 h 1525725"/>
                <a:gd name="connsiteX6" fmla="*/ 3371481 w 4613091"/>
                <a:gd name="connsiteY6" fmla="*/ 1119325 h 1525725"/>
                <a:gd name="connsiteX7" fmla="*/ 3797300 w 4613091"/>
                <a:gd name="connsiteY7" fmla="*/ 1386025 h 1525725"/>
                <a:gd name="connsiteX8" fmla="*/ 4613091 w 4613091"/>
                <a:gd name="connsiteY8" fmla="*/ 1500325 h 1525725"/>
                <a:gd name="connsiteX0" fmla="*/ 0 w 4613091"/>
                <a:gd name="connsiteY0" fmla="*/ 1521200 h 1521200"/>
                <a:gd name="connsiteX1" fmla="*/ 635000 w 4613091"/>
                <a:gd name="connsiteY1" fmla="*/ 1038600 h 1521200"/>
                <a:gd name="connsiteX2" fmla="*/ 1079500 w 4613091"/>
                <a:gd name="connsiteY2" fmla="*/ 441700 h 1521200"/>
                <a:gd name="connsiteX3" fmla="*/ 1642609 w 4613091"/>
                <a:gd name="connsiteY3" fmla="*/ 41804 h 1521200"/>
                <a:gd name="connsiteX4" fmla="*/ 2579843 w 4613091"/>
                <a:gd name="connsiteY4" fmla="*/ 61691 h 1521200"/>
                <a:gd name="connsiteX5" fmla="*/ 2961354 w 4613091"/>
                <a:gd name="connsiteY5" fmla="*/ 479800 h 1521200"/>
                <a:gd name="connsiteX6" fmla="*/ 3371481 w 4613091"/>
                <a:gd name="connsiteY6" fmla="*/ 1114800 h 1521200"/>
                <a:gd name="connsiteX7" fmla="*/ 3797300 w 4613091"/>
                <a:gd name="connsiteY7" fmla="*/ 1381500 h 1521200"/>
                <a:gd name="connsiteX8" fmla="*/ 4613091 w 4613091"/>
                <a:gd name="connsiteY8" fmla="*/ 1495800 h 1521200"/>
                <a:gd name="connsiteX0" fmla="*/ 0 w 4613091"/>
                <a:gd name="connsiteY0" fmla="*/ 1523272 h 1523272"/>
                <a:gd name="connsiteX1" fmla="*/ 635000 w 4613091"/>
                <a:gd name="connsiteY1" fmla="*/ 1040672 h 1523272"/>
                <a:gd name="connsiteX2" fmla="*/ 1079500 w 4613091"/>
                <a:gd name="connsiteY2" fmla="*/ 443772 h 1523272"/>
                <a:gd name="connsiteX3" fmla="*/ 1642609 w 4613091"/>
                <a:gd name="connsiteY3" fmla="*/ 43876 h 1523272"/>
                <a:gd name="connsiteX4" fmla="*/ 2169156 w 4613091"/>
                <a:gd name="connsiteY4" fmla="*/ 12593 h 1523272"/>
                <a:gd name="connsiteX5" fmla="*/ 2579843 w 4613091"/>
                <a:gd name="connsiteY5" fmla="*/ 63763 h 1523272"/>
                <a:gd name="connsiteX6" fmla="*/ 2961354 w 4613091"/>
                <a:gd name="connsiteY6" fmla="*/ 481872 h 1523272"/>
                <a:gd name="connsiteX7" fmla="*/ 3371481 w 4613091"/>
                <a:gd name="connsiteY7" fmla="*/ 1116872 h 1523272"/>
                <a:gd name="connsiteX8" fmla="*/ 3797300 w 4613091"/>
                <a:gd name="connsiteY8" fmla="*/ 1383572 h 1523272"/>
                <a:gd name="connsiteX9" fmla="*/ 4613091 w 4613091"/>
                <a:gd name="connsiteY9" fmla="*/ 1497872 h 1523272"/>
                <a:gd name="connsiteX0" fmla="*/ 0 w 4613091"/>
                <a:gd name="connsiteY0" fmla="*/ 1564830 h 1564830"/>
                <a:gd name="connsiteX1" fmla="*/ 635000 w 4613091"/>
                <a:gd name="connsiteY1" fmla="*/ 1082230 h 1564830"/>
                <a:gd name="connsiteX2" fmla="*/ 1079500 w 4613091"/>
                <a:gd name="connsiteY2" fmla="*/ 485330 h 1564830"/>
                <a:gd name="connsiteX3" fmla="*/ 1642609 w 4613091"/>
                <a:gd name="connsiteY3" fmla="*/ 85434 h 1564830"/>
                <a:gd name="connsiteX4" fmla="*/ 2169156 w 4613091"/>
                <a:gd name="connsiteY4" fmla="*/ 625 h 1564830"/>
                <a:gd name="connsiteX5" fmla="*/ 2579843 w 4613091"/>
                <a:gd name="connsiteY5" fmla="*/ 105321 h 1564830"/>
                <a:gd name="connsiteX6" fmla="*/ 2961354 w 4613091"/>
                <a:gd name="connsiteY6" fmla="*/ 523430 h 1564830"/>
                <a:gd name="connsiteX7" fmla="*/ 3371481 w 4613091"/>
                <a:gd name="connsiteY7" fmla="*/ 1158430 h 1564830"/>
                <a:gd name="connsiteX8" fmla="*/ 3797300 w 4613091"/>
                <a:gd name="connsiteY8" fmla="*/ 1425130 h 1564830"/>
                <a:gd name="connsiteX9" fmla="*/ 4613091 w 4613091"/>
                <a:gd name="connsiteY9" fmla="*/ 1539430 h 1564830"/>
                <a:gd name="connsiteX0" fmla="*/ 0 w 4613091"/>
                <a:gd name="connsiteY0" fmla="*/ 1577947 h 1577947"/>
                <a:gd name="connsiteX1" fmla="*/ 635000 w 4613091"/>
                <a:gd name="connsiteY1" fmla="*/ 1095347 h 1577947"/>
                <a:gd name="connsiteX2" fmla="*/ 1079500 w 4613091"/>
                <a:gd name="connsiteY2" fmla="*/ 498447 h 1577947"/>
                <a:gd name="connsiteX3" fmla="*/ 1642609 w 4613091"/>
                <a:gd name="connsiteY3" fmla="*/ 98551 h 1577947"/>
                <a:gd name="connsiteX4" fmla="*/ 2180178 w 4613091"/>
                <a:gd name="connsiteY4" fmla="*/ 360 h 1577947"/>
                <a:gd name="connsiteX5" fmla="*/ 2579843 w 4613091"/>
                <a:gd name="connsiteY5" fmla="*/ 118438 h 1577947"/>
                <a:gd name="connsiteX6" fmla="*/ 2961354 w 4613091"/>
                <a:gd name="connsiteY6" fmla="*/ 536547 h 1577947"/>
                <a:gd name="connsiteX7" fmla="*/ 3371481 w 4613091"/>
                <a:gd name="connsiteY7" fmla="*/ 1171547 h 1577947"/>
                <a:gd name="connsiteX8" fmla="*/ 3797300 w 4613091"/>
                <a:gd name="connsiteY8" fmla="*/ 1438247 h 1577947"/>
                <a:gd name="connsiteX9" fmla="*/ 4613091 w 4613091"/>
                <a:gd name="connsiteY9" fmla="*/ 1552547 h 1577947"/>
                <a:gd name="connsiteX0" fmla="*/ 0 w 4613091"/>
                <a:gd name="connsiteY0" fmla="*/ 1577947 h 1577947"/>
                <a:gd name="connsiteX1" fmla="*/ 635000 w 4613091"/>
                <a:gd name="connsiteY1" fmla="*/ 1095347 h 1577947"/>
                <a:gd name="connsiteX2" fmla="*/ 1079500 w 4613091"/>
                <a:gd name="connsiteY2" fmla="*/ 498447 h 1577947"/>
                <a:gd name="connsiteX3" fmla="*/ 1642609 w 4613091"/>
                <a:gd name="connsiteY3" fmla="*/ 98551 h 1577947"/>
                <a:gd name="connsiteX4" fmla="*/ 2180178 w 4613091"/>
                <a:gd name="connsiteY4" fmla="*/ 360 h 1577947"/>
                <a:gd name="connsiteX5" fmla="*/ 2579843 w 4613091"/>
                <a:gd name="connsiteY5" fmla="*/ 145201 h 1577947"/>
                <a:gd name="connsiteX6" fmla="*/ 2961354 w 4613091"/>
                <a:gd name="connsiteY6" fmla="*/ 536547 h 1577947"/>
                <a:gd name="connsiteX7" fmla="*/ 3371481 w 4613091"/>
                <a:gd name="connsiteY7" fmla="*/ 1171547 h 1577947"/>
                <a:gd name="connsiteX8" fmla="*/ 3797300 w 4613091"/>
                <a:gd name="connsiteY8" fmla="*/ 1438247 h 1577947"/>
                <a:gd name="connsiteX9" fmla="*/ 4613091 w 4613091"/>
                <a:gd name="connsiteY9" fmla="*/ 1552547 h 1577947"/>
                <a:gd name="connsiteX0" fmla="*/ 0 w 4613091"/>
                <a:gd name="connsiteY0" fmla="*/ 1577947 h 1577947"/>
                <a:gd name="connsiteX1" fmla="*/ 635000 w 4613091"/>
                <a:gd name="connsiteY1" fmla="*/ 1095347 h 1577947"/>
                <a:gd name="connsiteX2" fmla="*/ 1079500 w 4613091"/>
                <a:gd name="connsiteY2" fmla="*/ 498447 h 1577947"/>
                <a:gd name="connsiteX3" fmla="*/ 1642609 w 4613091"/>
                <a:gd name="connsiteY3" fmla="*/ 98551 h 1577947"/>
                <a:gd name="connsiteX4" fmla="*/ 2180178 w 4613091"/>
                <a:gd name="connsiteY4" fmla="*/ 360 h 1577947"/>
                <a:gd name="connsiteX5" fmla="*/ 2585353 w 4613091"/>
                <a:gd name="connsiteY5" fmla="*/ 136280 h 1577947"/>
                <a:gd name="connsiteX6" fmla="*/ 2961354 w 4613091"/>
                <a:gd name="connsiteY6" fmla="*/ 536547 h 1577947"/>
                <a:gd name="connsiteX7" fmla="*/ 3371481 w 4613091"/>
                <a:gd name="connsiteY7" fmla="*/ 1171547 h 1577947"/>
                <a:gd name="connsiteX8" fmla="*/ 3797300 w 4613091"/>
                <a:gd name="connsiteY8" fmla="*/ 1438247 h 1577947"/>
                <a:gd name="connsiteX9" fmla="*/ 4613091 w 4613091"/>
                <a:gd name="connsiteY9" fmla="*/ 1552547 h 1577947"/>
                <a:gd name="connsiteX0" fmla="*/ 0 w 4613091"/>
                <a:gd name="connsiteY0" fmla="*/ 1577947 h 1577947"/>
                <a:gd name="connsiteX1" fmla="*/ 635000 w 4613091"/>
                <a:gd name="connsiteY1" fmla="*/ 1095347 h 1577947"/>
                <a:gd name="connsiteX2" fmla="*/ 1079500 w 4613091"/>
                <a:gd name="connsiteY2" fmla="*/ 498447 h 1577947"/>
                <a:gd name="connsiteX3" fmla="*/ 1642609 w 4613091"/>
                <a:gd name="connsiteY3" fmla="*/ 98551 h 1577947"/>
                <a:gd name="connsiteX4" fmla="*/ 2180178 w 4613091"/>
                <a:gd name="connsiteY4" fmla="*/ 360 h 1577947"/>
                <a:gd name="connsiteX5" fmla="*/ 2585353 w 4613091"/>
                <a:gd name="connsiteY5" fmla="*/ 136280 h 1577947"/>
                <a:gd name="connsiteX6" fmla="*/ 2972376 w 4613091"/>
                <a:gd name="connsiteY6" fmla="*/ 541008 h 1577947"/>
                <a:gd name="connsiteX7" fmla="*/ 3371481 w 4613091"/>
                <a:gd name="connsiteY7" fmla="*/ 1171547 h 1577947"/>
                <a:gd name="connsiteX8" fmla="*/ 3797300 w 4613091"/>
                <a:gd name="connsiteY8" fmla="*/ 1438247 h 1577947"/>
                <a:gd name="connsiteX9" fmla="*/ 4613091 w 4613091"/>
                <a:gd name="connsiteY9" fmla="*/ 1552547 h 1577947"/>
                <a:gd name="connsiteX0" fmla="*/ 0 w 4624113"/>
                <a:gd name="connsiteY0" fmla="*/ 1577947 h 1577947"/>
                <a:gd name="connsiteX1" fmla="*/ 635000 w 4624113"/>
                <a:gd name="connsiteY1" fmla="*/ 1095347 h 1577947"/>
                <a:gd name="connsiteX2" fmla="*/ 1079500 w 4624113"/>
                <a:gd name="connsiteY2" fmla="*/ 498447 h 1577947"/>
                <a:gd name="connsiteX3" fmla="*/ 1642609 w 4624113"/>
                <a:gd name="connsiteY3" fmla="*/ 98551 h 1577947"/>
                <a:gd name="connsiteX4" fmla="*/ 2180178 w 4624113"/>
                <a:gd name="connsiteY4" fmla="*/ 360 h 1577947"/>
                <a:gd name="connsiteX5" fmla="*/ 2585353 w 4624113"/>
                <a:gd name="connsiteY5" fmla="*/ 136280 h 1577947"/>
                <a:gd name="connsiteX6" fmla="*/ 2972376 w 4624113"/>
                <a:gd name="connsiteY6" fmla="*/ 541008 h 1577947"/>
                <a:gd name="connsiteX7" fmla="*/ 3371481 w 4624113"/>
                <a:gd name="connsiteY7" fmla="*/ 1171547 h 1577947"/>
                <a:gd name="connsiteX8" fmla="*/ 3797300 w 4624113"/>
                <a:gd name="connsiteY8" fmla="*/ 1438247 h 1577947"/>
                <a:gd name="connsiteX9" fmla="*/ 4624113 w 4624113"/>
                <a:gd name="connsiteY9" fmla="*/ 1565929 h 1577947"/>
                <a:gd name="connsiteX0" fmla="*/ 0 w 4624113"/>
                <a:gd name="connsiteY0" fmla="*/ 1578105 h 1578105"/>
                <a:gd name="connsiteX1" fmla="*/ 635000 w 4624113"/>
                <a:gd name="connsiteY1" fmla="*/ 1095505 h 1578105"/>
                <a:gd name="connsiteX2" fmla="*/ 1057458 w 4624113"/>
                <a:gd name="connsiteY2" fmla="*/ 547671 h 1578105"/>
                <a:gd name="connsiteX3" fmla="*/ 1642609 w 4624113"/>
                <a:gd name="connsiteY3" fmla="*/ 98709 h 1578105"/>
                <a:gd name="connsiteX4" fmla="*/ 2180178 w 4624113"/>
                <a:gd name="connsiteY4" fmla="*/ 518 h 1578105"/>
                <a:gd name="connsiteX5" fmla="*/ 2585353 w 4624113"/>
                <a:gd name="connsiteY5" fmla="*/ 136438 h 1578105"/>
                <a:gd name="connsiteX6" fmla="*/ 2972376 w 4624113"/>
                <a:gd name="connsiteY6" fmla="*/ 541166 h 1578105"/>
                <a:gd name="connsiteX7" fmla="*/ 3371481 w 4624113"/>
                <a:gd name="connsiteY7" fmla="*/ 1171705 h 1578105"/>
                <a:gd name="connsiteX8" fmla="*/ 3797300 w 4624113"/>
                <a:gd name="connsiteY8" fmla="*/ 1438405 h 1578105"/>
                <a:gd name="connsiteX9" fmla="*/ 4624113 w 4624113"/>
                <a:gd name="connsiteY9" fmla="*/ 1566087 h 1578105"/>
                <a:gd name="connsiteX0" fmla="*/ 0 w 4624113"/>
                <a:gd name="connsiteY0" fmla="*/ 1578105 h 1578105"/>
                <a:gd name="connsiteX1" fmla="*/ 635000 w 4624113"/>
                <a:gd name="connsiteY1" fmla="*/ 1095505 h 1578105"/>
                <a:gd name="connsiteX2" fmla="*/ 1057458 w 4624113"/>
                <a:gd name="connsiteY2" fmla="*/ 547671 h 1578105"/>
                <a:gd name="connsiteX3" fmla="*/ 1642609 w 4624113"/>
                <a:gd name="connsiteY3" fmla="*/ 98709 h 1578105"/>
                <a:gd name="connsiteX4" fmla="*/ 2180178 w 4624113"/>
                <a:gd name="connsiteY4" fmla="*/ 518 h 1578105"/>
                <a:gd name="connsiteX5" fmla="*/ 2585353 w 4624113"/>
                <a:gd name="connsiteY5" fmla="*/ 136438 h 1578105"/>
                <a:gd name="connsiteX6" fmla="*/ 2972376 w 4624113"/>
                <a:gd name="connsiteY6" fmla="*/ 541166 h 1578105"/>
                <a:gd name="connsiteX7" fmla="*/ 3371481 w 4624113"/>
                <a:gd name="connsiteY7" fmla="*/ 1171705 h 1578105"/>
                <a:gd name="connsiteX8" fmla="*/ 3797300 w 4624113"/>
                <a:gd name="connsiteY8" fmla="*/ 1438405 h 1578105"/>
                <a:gd name="connsiteX9" fmla="*/ 4624113 w 4624113"/>
                <a:gd name="connsiteY9" fmla="*/ 1566087 h 1578105"/>
                <a:gd name="connsiteX0" fmla="*/ 0 w 4624113"/>
                <a:gd name="connsiteY0" fmla="*/ 1578187 h 1578187"/>
                <a:gd name="connsiteX1" fmla="*/ 635000 w 4624113"/>
                <a:gd name="connsiteY1" fmla="*/ 1095587 h 1578187"/>
                <a:gd name="connsiteX2" fmla="*/ 1078380 w 4624113"/>
                <a:gd name="connsiteY2" fmla="*/ 564686 h 1578187"/>
                <a:gd name="connsiteX3" fmla="*/ 1642609 w 4624113"/>
                <a:gd name="connsiteY3" fmla="*/ 98791 h 1578187"/>
                <a:gd name="connsiteX4" fmla="*/ 2180178 w 4624113"/>
                <a:gd name="connsiteY4" fmla="*/ 600 h 1578187"/>
                <a:gd name="connsiteX5" fmla="*/ 2585353 w 4624113"/>
                <a:gd name="connsiteY5" fmla="*/ 136520 h 1578187"/>
                <a:gd name="connsiteX6" fmla="*/ 2972376 w 4624113"/>
                <a:gd name="connsiteY6" fmla="*/ 541248 h 1578187"/>
                <a:gd name="connsiteX7" fmla="*/ 3371481 w 4624113"/>
                <a:gd name="connsiteY7" fmla="*/ 1171787 h 1578187"/>
                <a:gd name="connsiteX8" fmla="*/ 3797300 w 4624113"/>
                <a:gd name="connsiteY8" fmla="*/ 1438487 h 1578187"/>
                <a:gd name="connsiteX9" fmla="*/ 4624113 w 4624113"/>
                <a:gd name="connsiteY9" fmla="*/ 1566169 h 1578187"/>
                <a:gd name="connsiteX0" fmla="*/ 0 w 4624113"/>
                <a:gd name="connsiteY0" fmla="*/ 1578187 h 1578187"/>
                <a:gd name="connsiteX1" fmla="*/ 635000 w 4624113"/>
                <a:gd name="connsiteY1" fmla="*/ 1120987 h 1578187"/>
                <a:gd name="connsiteX2" fmla="*/ 1078380 w 4624113"/>
                <a:gd name="connsiteY2" fmla="*/ 564686 h 1578187"/>
                <a:gd name="connsiteX3" fmla="*/ 1642609 w 4624113"/>
                <a:gd name="connsiteY3" fmla="*/ 98791 h 1578187"/>
                <a:gd name="connsiteX4" fmla="*/ 2180178 w 4624113"/>
                <a:gd name="connsiteY4" fmla="*/ 600 h 1578187"/>
                <a:gd name="connsiteX5" fmla="*/ 2585353 w 4624113"/>
                <a:gd name="connsiteY5" fmla="*/ 136520 h 1578187"/>
                <a:gd name="connsiteX6" fmla="*/ 2972376 w 4624113"/>
                <a:gd name="connsiteY6" fmla="*/ 541248 h 1578187"/>
                <a:gd name="connsiteX7" fmla="*/ 3371481 w 4624113"/>
                <a:gd name="connsiteY7" fmla="*/ 1171787 h 1578187"/>
                <a:gd name="connsiteX8" fmla="*/ 3797300 w 4624113"/>
                <a:gd name="connsiteY8" fmla="*/ 1438487 h 1578187"/>
                <a:gd name="connsiteX9" fmla="*/ 4624113 w 4624113"/>
                <a:gd name="connsiteY9" fmla="*/ 1566169 h 1578187"/>
                <a:gd name="connsiteX0" fmla="*/ 0 w 4624113"/>
                <a:gd name="connsiteY0" fmla="*/ 1578187 h 1578187"/>
                <a:gd name="connsiteX1" fmla="*/ 635000 w 4624113"/>
                <a:gd name="connsiteY1" fmla="*/ 1120987 h 1578187"/>
                <a:gd name="connsiteX2" fmla="*/ 1078380 w 4624113"/>
                <a:gd name="connsiteY2" fmla="*/ 564686 h 1578187"/>
                <a:gd name="connsiteX3" fmla="*/ 1642609 w 4624113"/>
                <a:gd name="connsiteY3" fmla="*/ 98791 h 1578187"/>
                <a:gd name="connsiteX4" fmla="*/ 2180178 w 4624113"/>
                <a:gd name="connsiteY4" fmla="*/ 600 h 1578187"/>
                <a:gd name="connsiteX5" fmla="*/ 2585353 w 4624113"/>
                <a:gd name="connsiteY5" fmla="*/ 136520 h 1578187"/>
                <a:gd name="connsiteX6" fmla="*/ 2972376 w 4624113"/>
                <a:gd name="connsiteY6" fmla="*/ 541248 h 1578187"/>
                <a:gd name="connsiteX7" fmla="*/ 3371481 w 4624113"/>
                <a:gd name="connsiteY7" fmla="*/ 1171787 h 1578187"/>
                <a:gd name="connsiteX8" fmla="*/ 3797300 w 4624113"/>
                <a:gd name="connsiteY8" fmla="*/ 1438487 h 1578187"/>
                <a:gd name="connsiteX9" fmla="*/ 4624113 w 4624113"/>
                <a:gd name="connsiteY9" fmla="*/ 1566169 h 1578187"/>
                <a:gd name="connsiteX0" fmla="*/ 0 w 4624113"/>
                <a:gd name="connsiteY0" fmla="*/ 1578187 h 1578187"/>
                <a:gd name="connsiteX1" fmla="*/ 635000 w 4624113"/>
                <a:gd name="connsiteY1" fmla="*/ 1120987 h 1578187"/>
                <a:gd name="connsiteX2" fmla="*/ 1078380 w 4624113"/>
                <a:gd name="connsiteY2" fmla="*/ 564686 h 1578187"/>
                <a:gd name="connsiteX3" fmla="*/ 1642609 w 4624113"/>
                <a:gd name="connsiteY3" fmla="*/ 98791 h 1578187"/>
                <a:gd name="connsiteX4" fmla="*/ 2180178 w 4624113"/>
                <a:gd name="connsiteY4" fmla="*/ 600 h 1578187"/>
                <a:gd name="connsiteX5" fmla="*/ 2585353 w 4624113"/>
                <a:gd name="connsiteY5" fmla="*/ 136520 h 1578187"/>
                <a:gd name="connsiteX6" fmla="*/ 2972376 w 4624113"/>
                <a:gd name="connsiteY6" fmla="*/ 541248 h 1578187"/>
                <a:gd name="connsiteX7" fmla="*/ 3371481 w 4624113"/>
                <a:gd name="connsiteY7" fmla="*/ 1171787 h 1578187"/>
                <a:gd name="connsiteX8" fmla="*/ 3797300 w 4624113"/>
                <a:gd name="connsiteY8" fmla="*/ 1438487 h 1578187"/>
                <a:gd name="connsiteX9" fmla="*/ 4624113 w 4624113"/>
                <a:gd name="connsiteY9" fmla="*/ 1566169 h 1578187"/>
                <a:gd name="connsiteX0" fmla="*/ 0 w 4624113"/>
                <a:gd name="connsiteY0" fmla="*/ 1578071 h 1578071"/>
                <a:gd name="connsiteX1" fmla="*/ 635000 w 4624113"/>
                <a:gd name="connsiteY1" fmla="*/ 1120871 h 1578071"/>
                <a:gd name="connsiteX2" fmla="*/ 1078380 w 4624113"/>
                <a:gd name="connsiteY2" fmla="*/ 564570 h 1578071"/>
                <a:gd name="connsiteX3" fmla="*/ 1642609 w 4624113"/>
                <a:gd name="connsiteY3" fmla="*/ 98675 h 1578071"/>
                <a:gd name="connsiteX4" fmla="*/ 2180178 w 4624113"/>
                <a:gd name="connsiteY4" fmla="*/ 484 h 1578071"/>
                <a:gd name="connsiteX5" fmla="*/ 2585353 w 4624113"/>
                <a:gd name="connsiteY5" fmla="*/ 136404 h 1578071"/>
                <a:gd name="connsiteX6" fmla="*/ 2972376 w 4624113"/>
                <a:gd name="connsiteY6" fmla="*/ 541132 h 1578071"/>
                <a:gd name="connsiteX7" fmla="*/ 3371481 w 4624113"/>
                <a:gd name="connsiteY7" fmla="*/ 1171671 h 1578071"/>
                <a:gd name="connsiteX8" fmla="*/ 3797300 w 4624113"/>
                <a:gd name="connsiteY8" fmla="*/ 1438371 h 1578071"/>
                <a:gd name="connsiteX9" fmla="*/ 4624113 w 4624113"/>
                <a:gd name="connsiteY9" fmla="*/ 1566053 h 1578071"/>
                <a:gd name="connsiteX0" fmla="*/ 0 w 4624113"/>
                <a:gd name="connsiteY0" fmla="*/ 1578071 h 1578071"/>
                <a:gd name="connsiteX1" fmla="*/ 635000 w 4624113"/>
                <a:gd name="connsiteY1" fmla="*/ 1120871 h 1578071"/>
                <a:gd name="connsiteX2" fmla="*/ 1078380 w 4624113"/>
                <a:gd name="connsiteY2" fmla="*/ 564570 h 1578071"/>
                <a:gd name="connsiteX3" fmla="*/ 1642609 w 4624113"/>
                <a:gd name="connsiteY3" fmla="*/ 98675 h 1578071"/>
                <a:gd name="connsiteX4" fmla="*/ 2180178 w 4624113"/>
                <a:gd name="connsiteY4" fmla="*/ 484 h 1578071"/>
                <a:gd name="connsiteX5" fmla="*/ 2585353 w 4624113"/>
                <a:gd name="connsiteY5" fmla="*/ 136404 h 1578071"/>
                <a:gd name="connsiteX6" fmla="*/ 2972376 w 4624113"/>
                <a:gd name="connsiteY6" fmla="*/ 541132 h 1578071"/>
                <a:gd name="connsiteX7" fmla="*/ 3371481 w 4624113"/>
                <a:gd name="connsiteY7" fmla="*/ 1171671 h 1578071"/>
                <a:gd name="connsiteX8" fmla="*/ 3797300 w 4624113"/>
                <a:gd name="connsiteY8" fmla="*/ 1438371 h 1578071"/>
                <a:gd name="connsiteX9" fmla="*/ 4624113 w 4624113"/>
                <a:gd name="connsiteY9" fmla="*/ 1566053 h 1578071"/>
                <a:gd name="connsiteX0" fmla="*/ -1 w 3989112"/>
                <a:gd name="connsiteY0" fmla="*/ 1120871 h 1566053"/>
                <a:gd name="connsiteX1" fmla="*/ 443379 w 3989112"/>
                <a:gd name="connsiteY1" fmla="*/ 564570 h 1566053"/>
                <a:gd name="connsiteX2" fmla="*/ 1007608 w 3989112"/>
                <a:gd name="connsiteY2" fmla="*/ 98675 h 1566053"/>
                <a:gd name="connsiteX3" fmla="*/ 1545177 w 3989112"/>
                <a:gd name="connsiteY3" fmla="*/ 484 h 1566053"/>
                <a:gd name="connsiteX4" fmla="*/ 1950352 w 3989112"/>
                <a:gd name="connsiteY4" fmla="*/ 136404 h 1566053"/>
                <a:gd name="connsiteX5" fmla="*/ 2337375 w 3989112"/>
                <a:gd name="connsiteY5" fmla="*/ 541132 h 1566053"/>
                <a:gd name="connsiteX6" fmla="*/ 2736480 w 3989112"/>
                <a:gd name="connsiteY6" fmla="*/ 1171671 h 1566053"/>
                <a:gd name="connsiteX7" fmla="*/ 3162299 w 3989112"/>
                <a:gd name="connsiteY7" fmla="*/ 1438371 h 1566053"/>
                <a:gd name="connsiteX8" fmla="*/ 3989112 w 3989112"/>
                <a:gd name="connsiteY8" fmla="*/ 1566053 h 1566053"/>
                <a:gd name="connsiteX0" fmla="*/ 0 w 3949330"/>
                <a:gd name="connsiteY0" fmla="*/ 1081628 h 1566053"/>
                <a:gd name="connsiteX1" fmla="*/ 403597 w 3949330"/>
                <a:gd name="connsiteY1" fmla="*/ 564570 h 1566053"/>
                <a:gd name="connsiteX2" fmla="*/ 967826 w 3949330"/>
                <a:gd name="connsiteY2" fmla="*/ 98675 h 1566053"/>
                <a:gd name="connsiteX3" fmla="*/ 1505395 w 3949330"/>
                <a:gd name="connsiteY3" fmla="*/ 484 h 1566053"/>
                <a:gd name="connsiteX4" fmla="*/ 1910570 w 3949330"/>
                <a:gd name="connsiteY4" fmla="*/ 136404 h 1566053"/>
                <a:gd name="connsiteX5" fmla="*/ 2297593 w 3949330"/>
                <a:gd name="connsiteY5" fmla="*/ 541132 h 1566053"/>
                <a:gd name="connsiteX6" fmla="*/ 2696698 w 3949330"/>
                <a:gd name="connsiteY6" fmla="*/ 1171671 h 1566053"/>
                <a:gd name="connsiteX7" fmla="*/ 3122517 w 3949330"/>
                <a:gd name="connsiteY7" fmla="*/ 1438371 h 1566053"/>
                <a:gd name="connsiteX8" fmla="*/ 3949330 w 3949330"/>
                <a:gd name="connsiteY8" fmla="*/ 1566053 h 1566053"/>
                <a:gd name="connsiteX0" fmla="*/ 0 w 3949330"/>
                <a:gd name="connsiteY0" fmla="*/ 1081628 h 1566053"/>
                <a:gd name="connsiteX1" fmla="*/ 403597 w 3949330"/>
                <a:gd name="connsiteY1" fmla="*/ 564570 h 1566053"/>
                <a:gd name="connsiteX2" fmla="*/ 967826 w 3949330"/>
                <a:gd name="connsiteY2" fmla="*/ 98675 h 1566053"/>
                <a:gd name="connsiteX3" fmla="*/ 1505395 w 3949330"/>
                <a:gd name="connsiteY3" fmla="*/ 484 h 1566053"/>
                <a:gd name="connsiteX4" fmla="*/ 1910570 w 3949330"/>
                <a:gd name="connsiteY4" fmla="*/ 136404 h 1566053"/>
                <a:gd name="connsiteX5" fmla="*/ 2297593 w 3949330"/>
                <a:gd name="connsiteY5" fmla="*/ 541132 h 1566053"/>
                <a:gd name="connsiteX6" fmla="*/ 2696698 w 3949330"/>
                <a:gd name="connsiteY6" fmla="*/ 1171671 h 1566053"/>
                <a:gd name="connsiteX7" fmla="*/ 3122517 w 3949330"/>
                <a:gd name="connsiteY7" fmla="*/ 1438371 h 1566053"/>
                <a:gd name="connsiteX8" fmla="*/ 3949330 w 3949330"/>
                <a:gd name="connsiteY8" fmla="*/ 1566053 h 1566053"/>
                <a:gd name="connsiteX0" fmla="*/ 0 w 3949330"/>
                <a:gd name="connsiteY0" fmla="*/ 1081628 h 1566053"/>
                <a:gd name="connsiteX1" fmla="*/ 403597 w 3949330"/>
                <a:gd name="connsiteY1" fmla="*/ 564570 h 1566053"/>
                <a:gd name="connsiteX2" fmla="*/ 967826 w 3949330"/>
                <a:gd name="connsiteY2" fmla="*/ 98675 h 1566053"/>
                <a:gd name="connsiteX3" fmla="*/ 1505395 w 3949330"/>
                <a:gd name="connsiteY3" fmla="*/ 484 h 1566053"/>
                <a:gd name="connsiteX4" fmla="*/ 1910570 w 3949330"/>
                <a:gd name="connsiteY4" fmla="*/ 136404 h 1566053"/>
                <a:gd name="connsiteX5" fmla="*/ 2297593 w 3949330"/>
                <a:gd name="connsiteY5" fmla="*/ 541132 h 1566053"/>
                <a:gd name="connsiteX6" fmla="*/ 2696698 w 3949330"/>
                <a:gd name="connsiteY6" fmla="*/ 1171671 h 1566053"/>
                <a:gd name="connsiteX7" fmla="*/ 3122517 w 3949330"/>
                <a:gd name="connsiteY7" fmla="*/ 1438371 h 1566053"/>
                <a:gd name="connsiteX8" fmla="*/ 3949330 w 3949330"/>
                <a:gd name="connsiteY8" fmla="*/ 1566053 h 1566053"/>
                <a:gd name="connsiteX0" fmla="*/ 0 w 3949330"/>
                <a:gd name="connsiteY0" fmla="*/ 1081628 h 1566053"/>
                <a:gd name="connsiteX1" fmla="*/ 403597 w 3949330"/>
                <a:gd name="connsiteY1" fmla="*/ 564570 h 1566053"/>
                <a:gd name="connsiteX2" fmla="*/ 967826 w 3949330"/>
                <a:gd name="connsiteY2" fmla="*/ 98675 h 1566053"/>
                <a:gd name="connsiteX3" fmla="*/ 1505395 w 3949330"/>
                <a:gd name="connsiteY3" fmla="*/ 484 h 1566053"/>
                <a:gd name="connsiteX4" fmla="*/ 1910570 w 3949330"/>
                <a:gd name="connsiteY4" fmla="*/ 136404 h 1566053"/>
                <a:gd name="connsiteX5" fmla="*/ 2297593 w 3949330"/>
                <a:gd name="connsiteY5" fmla="*/ 541132 h 1566053"/>
                <a:gd name="connsiteX6" fmla="*/ 2696698 w 3949330"/>
                <a:gd name="connsiteY6" fmla="*/ 1171671 h 1566053"/>
                <a:gd name="connsiteX7" fmla="*/ 3122517 w 3949330"/>
                <a:gd name="connsiteY7" fmla="*/ 1438371 h 1566053"/>
                <a:gd name="connsiteX8" fmla="*/ 3949330 w 3949330"/>
                <a:gd name="connsiteY8" fmla="*/ 1566053 h 1566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49330" h="1566053">
                  <a:moveTo>
                    <a:pt x="0" y="1081628"/>
                  </a:moveTo>
                  <a:cubicBezTo>
                    <a:pt x="143580" y="875959"/>
                    <a:pt x="242293" y="728395"/>
                    <a:pt x="403597" y="564570"/>
                  </a:cubicBezTo>
                  <a:cubicBezTo>
                    <a:pt x="564901" y="400745"/>
                    <a:pt x="778963" y="188456"/>
                    <a:pt x="967826" y="98675"/>
                  </a:cubicBezTo>
                  <a:cubicBezTo>
                    <a:pt x="1156689" y="8894"/>
                    <a:pt x="1349189" y="-2830"/>
                    <a:pt x="1505395" y="484"/>
                  </a:cubicBezTo>
                  <a:cubicBezTo>
                    <a:pt x="1661601" y="3798"/>
                    <a:pt x="1778537" y="46296"/>
                    <a:pt x="1910570" y="136404"/>
                  </a:cubicBezTo>
                  <a:cubicBezTo>
                    <a:pt x="2042603" y="226512"/>
                    <a:pt x="2166572" y="368588"/>
                    <a:pt x="2297593" y="541132"/>
                  </a:cubicBezTo>
                  <a:cubicBezTo>
                    <a:pt x="2428614" y="713676"/>
                    <a:pt x="2559211" y="1022131"/>
                    <a:pt x="2696698" y="1171671"/>
                  </a:cubicBezTo>
                  <a:cubicBezTo>
                    <a:pt x="2834185" y="1321211"/>
                    <a:pt x="2913745" y="1372641"/>
                    <a:pt x="3122517" y="1438371"/>
                  </a:cubicBezTo>
                  <a:cubicBezTo>
                    <a:pt x="3331289" y="1504101"/>
                    <a:pt x="3830797" y="1566053"/>
                    <a:pt x="3949330" y="1566053"/>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29175" fontAlgn="auto">
                <a:spcBef>
                  <a:spcPts val="0"/>
                </a:spcBef>
                <a:spcAft>
                  <a:spcPts val="0"/>
                </a:spcAft>
              </a:pPr>
              <a:endParaRPr lang="en-US" sz="600" b="0" dirty="0">
                <a:solidFill>
                  <a:prstClr val="white"/>
                </a:solidFill>
                <a:latin typeface="Calibri"/>
              </a:endParaRPr>
            </a:p>
          </p:txBody>
        </p:sp>
        <p:sp>
          <p:nvSpPr>
            <p:cNvPr id="132" name="Freeform 131"/>
            <p:cNvSpPr/>
            <p:nvPr/>
          </p:nvSpPr>
          <p:spPr>
            <a:xfrm>
              <a:off x="6172337" y="5335403"/>
              <a:ext cx="1034219" cy="1263564"/>
            </a:xfrm>
            <a:custGeom>
              <a:avLst/>
              <a:gdLst>
                <a:gd name="connsiteX0" fmla="*/ 0 w 6604000"/>
                <a:gd name="connsiteY0" fmla="*/ 1651474 h 1893352"/>
                <a:gd name="connsiteX1" fmla="*/ 1054100 w 6604000"/>
                <a:gd name="connsiteY1" fmla="*/ 1194274 h 1893352"/>
                <a:gd name="connsiteX2" fmla="*/ 1727200 w 6604000"/>
                <a:gd name="connsiteY2" fmla="*/ 432274 h 1893352"/>
                <a:gd name="connsiteX3" fmla="*/ 2273300 w 6604000"/>
                <a:gd name="connsiteY3" fmla="*/ 25874 h 1893352"/>
                <a:gd name="connsiteX4" fmla="*/ 3365500 w 6604000"/>
                <a:gd name="connsiteY4" fmla="*/ 152874 h 1893352"/>
                <a:gd name="connsiteX5" fmla="*/ 3911600 w 6604000"/>
                <a:gd name="connsiteY5" fmla="*/ 1054574 h 1893352"/>
                <a:gd name="connsiteX6" fmla="*/ 4178300 w 6604000"/>
                <a:gd name="connsiteY6" fmla="*/ 1562574 h 1893352"/>
                <a:gd name="connsiteX7" fmla="*/ 4889500 w 6604000"/>
                <a:gd name="connsiteY7" fmla="*/ 1689574 h 1893352"/>
                <a:gd name="connsiteX8" fmla="*/ 5194300 w 6604000"/>
                <a:gd name="connsiteY8" fmla="*/ 1664174 h 1893352"/>
                <a:gd name="connsiteX9" fmla="*/ 5473700 w 6604000"/>
                <a:gd name="connsiteY9" fmla="*/ 1676874 h 1893352"/>
                <a:gd name="connsiteX10" fmla="*/ 5905500 w 6604000"/>
                <a:gd name="connsiteY10" fmla="*/ 1664174 h 1893352"/>
                <a:gd name="connsiteX11" fmla="*/ 5016500 w 6604000"/>
                <a:gd name="connsiteY11" fmla="*/ 1892774 h 1893352"/>
                <a:gd name="connsiteX12" fmla="*/ 6235700 w 6604000"/>
                <a:gd name="connsiteY12" fmla="*/ 1727674 h 1893352"/>
                <a:gd name="connsiteX13" fmla="*/ 6604000 w 6604000"/>
                <a:gd name="connsiteY13" fmla="*/ 1664174 h 1893352"/>
                <a:gd name="connsiteX0" fmla="*/ 0 w 6604000"/>
                <a:gd name="connsiteY0" fmla="*/ 1651474 h 1893352"/>
                <a:gd name="connsiteX1" fmla="*/ 1054100 w 6604000"/>
                <a:gd name="connsiteY1" fmla="*/ 1194274 h 1893352"/>
                <a:gd name="connsiteX2" fmla="*/ 1727200 w 6604000"/>
                <a:gd name="connsiteY2" fmla="*/ 432274 h 1893352"/>
                <a:gd name="connsiteX3" fmla="*/ 2273300 w 6604000"/>
                <a:gd name="connsiteY3" fmla="*/ 25874 h 1893352"/>
                <a:gd name="connsiteX4" fmla="*/ 3365500 w 6604000"/>
                <a:gd name="connsiteY4" fmla="*/ 152874 h 1893352"/>
                <a:gd name="connsiteX5" fmla="*/ 3911600 w 6604000"/>
                <a:gd name="connsiteY5" fmla="*/ 1054574 h 1893352"/>
                <a:gd name="connsiteX6" fmla="*/ 4178300 w 6604000"/>
                <a:gd name="connsiteY6" fmla="*/ 1562574 h 1893352"/>
                <a:gd name="connsiteX7" fmla="*/ 4889500 w 6604000"/>
                <a:gd name="connsiteY7" fmla="*/ 1689574 h 1893352"/>
                <a:gd name="connsiteX8" fmla="*/ 5194300 w 6604000"/>
                <a:gd name="connsiteY8" fmla="*/ 1664174 h 1893352"/>
                <a:gd name="connsiteX9" fmla="*/ 5473700 w 6604000"/>
                <a:gd name="connsiteY9" fmla="*/ 1676874 h 1893352"/>
                <a:gd name="connsiteX10" fmla="*/ 5905500 w 6604000"/>
                <a:gd name="connsiteY10" fmla="*/ 1664174 h 1893352"/>
                <a:gd name="connsiteX11" fmla="*/ 5016500 w 6604000"/>
                <a:gd name="connsiteY11" fmla="*/ 1892774 h 1893352"/>
                <a:gd name="connsiteX12" fmla="*/ 6235700 w 6604000"/>
                <a:gd name="connsiteY12" fmla="*/ 1727674 h 1893352"/>
                <a:gd name="connsiteX13" fmla="*/ 6604000 w 6604000"/>
                <a:gd name="connsiteY13" fmla="*/ 1664174 h 1893352"/>
                <a:gd name="connsiteX0" fmla="*/ 0 w 6540500"/>
                <a:gd name="connsiteY0" fmla="*/ 1651474 h 1893255"/>
                <a:gd name="connsiteX1" fmla="*/ 1054100 w 6540500"/>
                <a:gd name="connsiteY1" fmla="*/ 1194274 h 1893255"/>
                <a:gd name="connsiteX2" fmla="*/ 1727200 w 6540500"/>
                <a:gd name="connsiteY2" fmla="*/ 432274 h 1893255"/>
                <a:gd name="connsiteX3" fmla="*/ 2273300 w 6540500"/>
                <a:gd name="connsiteY3" fmla="*/ 25874 h 1893255"/>
                <a:gd name="connsiteX4" fmla="*/ 3365500 w 6540500"/>
                <a:gd name="connsiteY4" fmla="*/ 152874 h 1893255"/>
                <a:gd name="connsiteX5" fmla="*/ 3911600 w 6540500"/>
                <a:gd name="connsiteY5" fmla="*/ 1054574 h 1893255"/>
                <a:gd name="connsiteX6" fmla="*/ 4178300 w 6540500"/>
                <a:gd name="connsiteY6" fmla="*/ 1562574 h 1893255"/>
                <a:gd name="connsiteX7" fmla="*/ 4889500 w 6540500"/>
                <a:gd name="connsiteY7" fmla="*/ 1689574 h 1893255"/>
                <a:gd name="connsiteX8" fmla="*/ 5194300 w 6540500"/>
                <a:gd name="connsiteY8" fmla="*/ 1664174 h 1893255"/>
                <a:gd name="connsiteX9" fmla="*/ 5473700 w 6540500"/>
                <a:gd name="connsiteY9" fmla="*/ 1676874 h 1893255"/>
                <a:gd name="connsiteX10" fmla="*/ 5905500 w 6540500"/>
                <a:gd name="connsiteY10" fmla="*/ 1664174 h 1893255"/>
                <a:gd name="connsiteX11" fmla="*/ 5016500 w 6540500"/>
                <a:gd name="connsiteY11" fmla="*/ 1892774 h 1893255"/>
                <a:gd name="connsiteX12" fmla="*/ 6235700 w 6540500"/>
                <a:gd name="connsiteY12" fmla="*/ 1727674 h 1893255"/>
                <a:gd name="connsiteX13" fmla="*/ 6540500 w 6540500"/>
                <a:gd name="connsiteY13" fmla="*/ 1841974 h 1893255"/>
                <a:gd name="connsiteX0" fmla="*/ 0 w 6540500"/>
                <a:gd name="connsiteY0" fmla="*/ 1651474 h 1893387"/>
                <a:gd name="connsiteX1" fmla="*/ 1054100 w 6540500"/>
                <a:gd name="connsiteY1" fmla="*/ 1194274 h 1893387"/>
                <a:gd name="connsiteX2" fmla="*/ 1727200 w 6540500"/>
                <a:gd name="connsiteY2" fmla="*/ 432274 h 1893387"/>
                <a:gd name="connsiteX3" fmla="*/ 2273300 w 6540500"/>
                <a:gd name="connsiteY3" fmla="*/ 25874 h 1893387"/>
                <a:gd name="connsiteX4" fmla="*/ 3365500 w 6540500"/>
                <a:gd name="connsiteY4" fmla="*/ 152874 h 1893387"/>
                <a:gd name="connsiteX5" fmla="*/ 3911600 w 6540500"/>
                <a:gd name="connsiteY5" fmla="*/ 1054574 h 1893387"/>
                <a:gd name="connsiteX6" fmla="*/ 4178300 w 6540500"/>
                <a:gd name="connsiteY6" fmla="*/ 1562574 h 1893387"/>
                <a:gd name="connsiteX7" fmla="*/ 4889500 w 6540500"/>
                <a:gd name="connsiteY7" fmla="*/ 1689574 h 1893387"/>
                <a:gd name="connsiteX8" fmla="*/ 5194300 w 6540500"/>
                <a:gd name="connsiteY8" fmla="*/ 1664174 h 1893387"/>
                <a:gd name="connsiteX9" fmla="*/ 5473700 w 6540500"/>
                <a:gd name="connsiteY9" fmla="*/ 1676874 h 1893387"/>
                <a:gd name="connsiteX10" fmla="*/ 5905500 w 6540500"/>
                <a:gd name="connsiteY10" fmla="*/ 1664174 h 1893387"/>
                <a:gd name="connsiteX11" fmla="*/ 5016500 w 6540500"/>
                <a:gd name="connsiteY11" fmla="*/ 1892774 h 1893387"/>
                <a:gd name="connsiteX12" fmla="*/ 6235700 w 6540500"/>
                <a:gd name="connsiteY12" fmla="*/ 1727674 h 1893387"/>
                <a:gd name="connsiteX13" fmla="*/ 6540500 w 6540500"/>
                <a:gd name="connsiteY13" fmla="*/ 1841974 h 1893387"/>
                <a:gd name="connsiteX0" fmla="*/ 0 w 6540500"/>
                <a:gd name="connsiteY0" fmla="*/ 1636081 h 1877994"/>
                <a:gd name="connsiteX1" fmla="*/ 1054100 w 6540500"/>
                <a:gd name="connsiteY1" fmla="*/ 1178881 h 1877994"/>
                <a:gd name="connsiteX2" fmla="*/ 1727200 w 6540500"/>
                <a:gd name="connsiteY2" fmla="*/ 416881 h 1877994"/>
                <a:gd name="connsiteX3" fmla="*/ 2273300 w 6540500"/>
                <a:gd name="connsiteY3" fmla="*/ 10481 h 1877994"/>
                <a:gd name="connsiteX4" fmla="*/ 3276600 w 6540500"/>
                <a:gd name="connsiteY4" fmla="*/ 200981 h 1877994"/>
                <a:gd name="connsiteX5" fmla="*/ 3911600 w 6540500"/>
                <a:gd name="connsiteY5" fmla="*/ 1039181 h 1877994"/>
                <a:gd name="connsiteX6" fmla="*/ 4178300 w 6540500"/>
                <a:gd name="connsiteY6" fmla="*/ 1547181 h 1877994"/>
                <a:gd name="connsiteX7" fmla="*/ 4889500 w 6540500"/>
                <a:gd name="connsiteY7" fmla="*/ 1674181 h 1877994"/>
                <a:gd name="connsiteX8" fmla="*/ 5194300 w 6540500"/>
                <a:gd name="connsiteY8" fmla="*/ 1648781 h 1877994"/>
                <a:gd name="connsiteX9" fmla="*/ 5473700 w 6540500"/>
                <a:gd name="connsiteY9" fmla="*/ 1661481 h 1877994"/>
                <a:gd name="connsiteX10" fmla="*/ 5905500 w 6540500"/>
                <a:gd name="connsiteY10" fmla="*/ 1648781 h 1877994"/>
                <a:gd name="connsiteX11" fmla="*/ 5016500 w 6540500"/>
                <a:gd name="connsiteY11" fmla="*/ 1877381 h 1877994"/>
                <a:gd name="connsiteX12" fmla="*/ 6235700 w 6540500"/>
                <a:gd name="connsiteY12" fmla="*/ 1712281 h 1877994"/>
                <a:gd name="connsiteX13" fmla="*/ 6540500 w 6540500"/>
                <a:gd name="connsiteY13" fmla="*/ 1826581 h 1877994"/>
                <a:gd name="connsiteX0" fmla="*/ 0 w 6540500"/>
                <a:gd name="connsiteY0" fmla="*/ 1580992 h 1822905"/>
                <a:gd name="connsiteX1" fmla="*/ 1054100 w 6540500"/>
                <a:gd name="connsiteY1" fmla="*/ 1123792 h 1822905"/>
                <a:gd name="connsiteX2" fmla="*/ 1727200 w 6540500"/>
                <a:gd name="connsiteY2" fmla="*/ 361792 h 1822905"/>
                <a:gd name="connsiteX3" fmla="*/ 2298700 w 6540500"/>
                <a:gd name="connsiteY3" fmla="*/ 18892 h 1822905"/>
                <a:gd name="connsiteX4" fmla="*/ 3276600 w 6540500"/>
                <a:gd name="connsiteY4" fmla="*/ 145892 h 1822905"/>
                <a:gd name="connsiteX5" fmla="*/ 3911600 w 6540500"/>
                <a:gd name="connsiteY5" fmla="*/ 984092 h 1822905"/>
                <a:gd name="connsiteX6" fmla="*/ 4178300 w 6540500"/>
                <a:gd name="connsiteY6" fmla="*/ 1492092 h 1822905"/>
                <a:gd name="connsiteX7" fmla="*/ 4889500 w 6540500"/>
                <a:gd name="connsiteY7" fmla="*/ 1619092 h 1822905"/>
                <a:gd name="connsiteX8" fmla="*/ 5194300 w 6540500"/>
                <a:gd name="connsiteY8" fmla="*/ 1593692 h 1822905"/>
                <a:gd name="connsiteX9" fmla="*/ 5473700 w 6540500"/>
                <a:gd name="connsiteY9" fmla="*/ 1606392 h 1822905"/>
                <a:gd name="connsiteX10" fmla="*/ 5905500 w 6540500"/>
                <a:gd name="connsiteY10" fmla="*/ 1593692 h 1822905"/>
                <a:gd name="connsiteX11" fmla="*/ 5016500 w 6540500"/>
                <a:gd name="connsiteY11" fmla="*/ 1822292 h 1822905"/>
                <a:gd name="connsiteX12" fmla="*/ 6235700 w 6540500"/>
                <a:gd name="connsiteY12" fmla="*/ 1657192 h 1822905"/>
                <a:gd name="connsiteX13" fmla="*/ 6540500 w 6540500"/>
                <a:gd name="connsiteY13" fmla="*/ 1771492 h 1822905"/>
                <a:gd name="connsiteX0" fmla="*/ 0 w 6540500"/>
                <a:gd name="connsiteY0" fmla="*/ 1580992 h 1822905"/>
                <a:gd name="connsiteX1" fmla="*/ 1231900 w 6540500"/>
                <a:gd name="connsiteY1" fmla="*/ 1225392 h 1822905"/>
                <a:gd name="connsiteX2" fmla="*/ 1727200 w 6540500"/>
                <a:gd name="connsiteY2" fmla="*/ 361792 h 1822905"/>
                <a:gd name="connsiteX3" fmla="*/ 2298700 w 6540500"/>
                <a:gd name="connsiteY3" fmla="*/ 18892 h 1822905"/>
                <a:gd name="connsiteX4" fmla="*/ 3276600 w 6540500"/>
                <a:gd name="connsiteY4" fmla="*/ 145892 h 1822905"/>
                <a:gd name="connsiteX5" fmla="*/ 3911600 w 6540500"/>
                <a:gd name="connsiteY5" fmla="*/ 984092 h 1822905"/>
                <a:gd name="connsiteX6" fmla="*/ 4178300 w 6540500"/>
                <a:gd name="connsiteY6" fmla="*/ 1492092 h 1822905"/>
                <a:gd name="connsiteX7" fmla="*/ 4889500 w 6540500"/>
                <a:gd name="connsiteY7" fmla="*/ 1619092 h 1822905"/>
                <a:gd name="connsiteX8" fmla="*/ 5194300 w 6540500"/>
                <a:gd name="connsiteY8" fmla="*/ 1593692 h 1822905"/>
                <a:gd name="connsiteX9" fmla="*/ 5473700 w 6540500"/>
                <a:gd name="connsiteY9" fmla="*/ 1606392 h 1822905"/>
                <a:gd name="connsiteX10" fmla="*/ 5905500 w 6540500"/>
                <a:gd name="connsiteY10" fmla="*/ 1593692 h 1822905"/>
                <a:gd name="connsiteX11" fmla="*/ 5016500 w 6540500"/>
                <a:gd name="connsiteY11" fmla="*/ 1822292 h 1822905"/>
                <a:gd name="connsiteX12" fmla="*/ 6235700 w 6540500"/>
                <a:gd name="connsiteY12" fmla="*/ 1657192 h 1822905"/>
                <a:gd name="connsiteX13" fmla="*/ 6540500 w 6540500"/>
                <a:gd name="connsiteY13" fmla="*/ 1771492 h 1822905"/>
                <a:gd name="connsiteX0" fmla="*/ 0 w 6540500"/>
                <a:gd name="connsiteY0" fmla="*/ 1584747 h 1826660"/>
                <a:gd name="connsiteX1" fmla="*/ 1231900 w 6540500"/>
                <a:gd name="connsiteY1" fmla="*/ 1229147 h 1826660"/>
                <a:gd name="connsiteX2" fmla="*/ 1752600 w 6540500"/>
                <a:gd name="connsiteY2" fmla="*/ 416347 h 1826660"/>
                <a:gd name="connsiteX3" fmla="*/ 2298700 w 6540500"/>
                <a:gd name="connsiteY3" fmla="*/ 22647 h 1826660"/>
                <a:gd name="connsiteX4" fmla="*/ 3276600 w 6540500"/>
                <a:gd name="connsiteY4" fmla="*/ 149647 h 1826660"/>
                <a:gd name="connsiteX5" fmla="*/ 3911600 w 6540500"/>
                <a:gd name="connsiteY5" fmla="*/ 987847 h 1826660"/>
                <a:gd name="connsiteX6" fmla="*/ 4178300 w 6540500"/>
                <a:gd name="connsiteY6" fmla="*/ 1495847 h 1826660"/>
                <a:gd name="connsiteX7" fmla="*/ 4889500 w 6540500"/>
                <a:gd name="connsiteY7" fmla="*/ 1622847 h 1826660"/>
                <a:gd name="connsiteX8" fmla="*/ 5194300 w 6540500"/>
                <a:gd name="connsiteY8" fmla="*/ 1597447 h 1826660"/>
                <a:gd name="connsiteX9" fmla="*/ 5473700 w 6540500"/>
                <a:gd name="connsiteY9" fmla="*/ 1610147 h 1826660"/>
                <a:gd name="connsiteX10" fmla="*/ 5905500 w 6540500"/>
                <a:gd name="connsiteY10" fmla="*/ 1597447 h 1826660"/>
                <a:gd name="connsiteX11" fmla="*/ 5016500 w 6540500"/>
                <a:gd name="connsiteY11" fmla="*/ 1826047 h 1826660"/>
                <a:gd name="connsiteX12" fmla="*/ 6235700 w 6540500"/>
                <a:gd name="connsiteY12" fmla="*/ 1660947 h 1826660"/>
                <a:gd name="connsiteX13" fmla="*/ 6540500 w 6540500"/>
                <a:gd name="connsiteY13" fmla="*/ 1775247 h 1826660"/>
                <a:gd name="connsiteX0" fmla="*/ 0 w 6540500"/>
                <a:gd name="connsiteY0" fmla="*/ 1565068 h 1806981"/>
                <a:gd name="connsiteX1" fmla="*/ 1231900 w 6540500"/>
                <a:gd name="connsiteY1" fmla="*/ 1209468 h 1806981"/>
                <a:gd name="connsiteX2" fmla="*/ 1752600 w 6540500"/>
                <a:gd name="connsiteY2" fmla="*/ 396668 h 1806981"/>
                <a:gd name="connsiteX3" fmla="*/ 2298700 w 6540500"/>
                <a:gd name="connsiteY3" fmla="*/ 2968 h 1806981"/>
                <a:gd name="connsiteX4" fmla="*/ 2717800 w 6540500"/>
                <a:gd name="connsiteY4" fmla="*/ 256968 h 1806981"/>
                <a:gd name="connsiteX5" fmla="*/ 3911600 w 6540500"/>
                <a:gd name="connsiteY5" fmla="*/ 968168 h 1806981"/>
                <a:gd name="connsiteX6" fmla="*/ 4178300 w 6540500"/>
                <a:gd name="connsiteY6" fmla="*/ 1476168 h 1806981"/>
                <a:gd name="connsiteX7" fmla="*/ 4889500 w 6540500"/>
                <a:gd name="connsiteY7" fmla="*/ 1603168 h 1806981"/>
                <a:gd name="connsiteX8" fmla="*/ 5194300 w 6540500"/>
                <a:gd name="connsiteY8" fmla="*/ 1577768 h 1806981"/>
                <a:gd name="connsiteX9" fmla="*/ 5473700 w 6540500"/>
                <a:gd name="connsiteY9" fmla="*/ 1590468 h 1806981"/>
                <a:gd name="connsiteX10" fmla="*/ 5905500 w 6540500"/>
                <a:gd name="connsiteY10" fmla="*/ 1577768 h 1806981"/>
                <a:gd name="connsiteX11" fmla="*/ 5016500 w 6540500"/>
                <a:gd name="connsiteY11" fmla="*/ 1806368 h 1806981"/>
                <a:gd name="connsiteX12" fmla="*/ 6235700 w 6540500"/>
                <a:gd name="connsiteY12" fmla="*/ 1641268 h 1806981"/>
                <a:gd name="connsiteX13" fmla="*/ 6540500 w 6540500"/>
                <a:gd name="connsiteY13" fmla="*/ 1755568 h 1806981"/>
                <a:gd name="connsiteX0" fmla="*/ 0 w 6540500"/>
                <a:gd name="connsiteY0" fmla="*/ 1565068 h 1806981"/>
                <a:gd name="connsiteX1" fmla="*/ 1231900 w 6540500"/>
                <a:gd name="connsiteY1" fmla="*/ 1209468 h 1806981"/>
                <a:gd name="connsiteX2" fmla="*/ 1752600 w 6540500"/>
                <a:gd name="connsiteY2" fmla="*/ 396668 h 1806981"/>
                <a:gd name="connsiteX3" fmla="*/ 2298700 w 6540500"/>
                <a:gd name="connsiteY3" fmla="*/ 2968 h 1806981"/>
                <a:gd name="connsiteX4" fmla="*/ 2844800 w 6540500"/>
                <a:gd name="connsiteY4" fmla="*/ 256968 h 1806981"/>
                <a:gd name="connsiteX5" fmla="*/ 3911600 w 6540500"/>
                <a:gd name="connsiteY5" fmla="*/ 968168 h 1806981"/>
                <a:gd name="connsiteX6" fmla="*/ 4178300 w 6540500"/>
                <a:gd name="connsiteY6" fmla="*/ 1476168 h 1806981"/>
                <a:gd name="connsiteX7" fmla="*/ 4889500 w 6540500"/>
                <a:gd name="connsiteY7" fmla="*/ 1603168 h 1806981"/>
                <a:gd name="connsiteX8" fmla="*/ 5194300 w 6540500"/>
                <a:gd name="connsiteY8" fmla="*/ 1577768 h 1806981"/>
                <a:gd name="connsiteX9" fmla="*/ 5473700 w 6540500"/>
                <a:gd name="connsiteY9" fmla="*/ 1590468 h 1806981"/>
                <a:gd name="connsiteX10" fmla="*/ 5905500 w 6540500"/>
                <a:gd name="connsiteY10" fmla="*/ 1577768 h 1806981"/>
                <a:gd name="connsiteX11" fmla="*/ 5016500 w 6540500"/>
                <a:gd name="connsiteY11" fmla="*/ 1806368 h 1806981"/>
                <a:gd name="connsiteX12" fmla="*/ 6235700 w 6540500"/>
                <a:gd name="connsiteY12" fmla="*/ 1641268 h 1806981"/>
                <a:gd name="connsiteX13" fmla="*/ 6540500 w 6540500"/>
                <a:gd name="connsiteY13" fmla="*/ 1755568 h 1806981"/>
                <a:gd name="connsiteX0" fmla="*/ 0 w 6540500"/>
                <a:gd name="connsiteY0" fmla="*/ 1569309 h 1811222"/>
                <a:gd name="connsiteX1" fmla="*/ 1231900 w 6540500"/>
                <a:gd name="connsiteY1" fmla="*/ 1213709 h 1811222"/>
                <a:gd name="connsiteX2" fmla="*/ 1752600 w 6540500"/>
                <a:gd name="connsiteY2" fmla="*/ 400909 h 1811222"/>
                <a:gd name="connsiteX3" fmla="*/ 2298700 w 6540500"/>
                <a:gd name="connsiteY3" fmla="*/ 7209 h 1811222"/>
                <a:gd name="connsiteX4" fmla="*/ 2882900 w 6540500"/>
                <a:gd name="connsiteY4" fmla="*/ 210409 h 1811222"/>
                <a:gd name="connsiteX5" fmla="*/ 3911600 w 6540500"/>
                <a:gd name="connsiteY5" fmla="*/ 972409 h 1811222"/>
                <a:gd name="connsiteX6" fmla="*/ 4178300 w 6540500"/>
                <a:gd name="connsiteY6" fmla="*/ 1480409 h 1811222"/>
                <a:gd name="connsiteX7" fmla="*/ 4889500 w 6540500"/>
                <a:gd name="connsiteY7" fmla="*/ 1607409 h 1811222"/>
                <a:gd name="connsiteX8" fmla="*/ 5194300 w 6540500"/>
                <a:gd name="connsiteY8" fmla="*/ 1582009 h 1811222"/>
                <a:gd name="connsiteX9" fmla="*/ 5473700 w 6540500"/>
                <a:gd name="connsiteY9" fmla="*/ 1594709 h 1811222"/>
                <a:gd name="connsiteX10" fmla="*/ 5905500 w 6540500"/>
                <a:gd name="connsiteY10" fmla="*/ 1582009 h 1811222"/>
                <a:gd name="connsiteX11" fmla="*/ 5016500 w 6540500"/>
                <a:gd name="connsiteY11" fmla="*/ 1810609 h 1811222"/>
                <a:gd name="connsiteX12" fmla="*/ 6235700 w 6540500"/>
                <a:gd name="connsiteY12" fmla="*/ 1645509 h 1811222"/>
                <a:gd name="connsiteX13" fmla="*/ 6540500 w 6540500"/>
                <a:gd name="connsiteY13" fmla="*/ 1759809 h 1811222"/>
                <a:gd name="connsiteX0" fmla="*/ 0 w 6540500"/>
                <a:gd name="connsiteY0" fmla="*/ 1566755 h 1808668"/>
                <a:gd name="connsiteX1" fmla="*/ 1231900 w 6540500"/>
                <a:gd name="connsiteY1" fmla="*/ 1211155 h 1808668"/>
                <a:gd name="connsiteX2" fmla="*/ 1752600 w 6540500"/>
                <a:gd name="connsiteY2" fmla="*/ 398355 h 1808668"/>
                <a:gd name="connsiteX3" fmla="*/ 2298700 w 6540500"/>
                <a:gd name="connsiteY3" fmla="*/ 4655 h 1808668"/>
                <a:gd name="connsiteX4" fmla="*/ 2882900 w 6540500"/>
                <a:gd name="connsiteY4" fmla="*/ 207855 h 1808668"/>
                <a:gd name="connsiteX5" fmla="*/ 3911600 w 6540500"/>
                <a:gd name="connsiteY5" fmla="*/ 969855 h 1808668"/>
                <a:gd name="connsiteX6" fmla="*/ 4178300 w 6540500"/>
                <a:gd name="connsiteY6" fmla="*/ 1477855 h 1808668"/>
                <a:gd name="connsiteX7" fmla="*/ 4889500 w 6540500"/>
                <a:gd name="connsiteY7" fmla="*/ 1604855 h 1808668"/>
                <a:gd name="connsiteX8" fmla="*/ 5194300 w 6540500"/>
                <a:gd name="connsiteY8" fmla="*/ 1579455 h 1808668"/>
                <a:gd name="connsiteX9" fmla="*/ 5473700 w 6540500"/>
                <a:gd name="connsiteY9" fmla="*/ 1592155 h 1808668"/>
                <a:gd name="connsiteX10" fmla="*/ 5905500 w 6540500"/>
                <a:gd name="connsiteY10" fmla="*/ 1579455 h 1808668"/>
                <a:gd name="connsiteX11" fmla="*/ 5016500 w 6540500"/>
                <a:gd name="connsiteY11" fmla="*/ 1808055 h 1808668"/>
                <a:gd name="connsiteX12" fmla="*/ 6235700 w 6540500"/>
                <a:gd name="connsiteY12" fmla="*/ 1642955 h 1808668"/>
                <a:gd name="connsiteX13" fmla="*/ 6540500 w 6540500"/>
                <a:gd name="connsiteY13" fmla="*/ 1757255 h 1808668"/>
                <a:gd name="connsiteX0" fmla="*/ 0 w 6540500"/>
                <a:gd name="connsiteY0" fmla="*/ 1571100 h 1813013"/>
                <a:gd name="connsiteX1" fmla="*/ 1231900 w 6540500"/>
                <a:gd name="connsiteY1" fmla="*/ 1215500 h 1813013"/>
                <a:gd name="connsiteX2" fmla="*/ 1752600 w 6540500"/>
                <a:gd name="connsiteY2" fmla="*/ 402700 h 1813013"/>
                <a:gd name="connsiteX3" fmla="*/ 2298700 w 6540500"/>
                <a:gd name="connsiteY3" fmla="*/ 9000 h 1813013"/>
                <a:gd name="connsiteX4" fmla="*/ 2882900 w 6540500"/>
                <a:gd name="connsiteY4" fmla="*/ 212200 h 1813013"/>
                <a:gd name="connsiteX5" fmla="*/ 3911600 w 6540500"/>
                <a:gd name="connsiteY5" fmla="*/ 974200 h 1813013"/>
                <a:gd name="connsiteX6" fmla="*/ 4178300 w 6540500"/>
                <a:gd name="connsiteY6" fmla="*/ 1482200 h 1813013"/>
                <a:gd name="connsiteX7" fmla="*/ 4889500 w 6540500"/>
                <a:gd name="connsiteY7" fmla="*/ 1609200 h 1813013"/>
                <a:gd name="connsiteX8" fmla="*/ 5194300 w 6540500"/>
                <a:gd name="connsiteY8" fmla="*/ 1583800 h 1813013"/>
                <a:gd name="connsiteX9" fmla="*/ 5473700 w 6540500"/>
                <a:gd name="connsiteY9" fmla="*/ 1596500 h 1813013"/>
                <a:gd name="connsiteX10" fmla="*/ 5905500 w 6540500"/>
                <a:gd name="connsiteY10" fmla="*/ 1583800 h 1813013"/>
                <a:gd name="connsiteX11" fmla="*/ 5016500 w 6540500"/>
                <a:gd name="connsiteY11" fmla="*/ 1812400 h 1813013"/>
                <a:gd name="connsiteX12" fmla="*/ 6235700 w 6540500"/>
                <a:gd name="connsiteY12" fmla="*/ 1647300 h 1813013"/>
                <a:gd name="connsiteX13" fmla="*/ 6540500 w 6540500"/>
                <a:gd name="connsiteY13" fmla="*/ 1761600 h 1813013"/>
                <a:gd name="connsiteX0" fmla="*/ 0 w 6540500"/>
                <a:gd name="connsiteY0" fmla="*/ 1582122 h 1824035"/>
                <a:gd name="connsiteX1" fmla="*/ 1231900 w 6540500"/>
                <a:gd name="connsiteY1" fmla="*/ 1226522 h 1824035"/>
                <a:gd name="connsiteX2" fmla="*/ 1752600 w 6540500"/>
                <a:gd name="connsiteY2" fmla="*/ 413722 h 1824035"/>
                <a:gd name="connsiteX3" fmla="*/ 2298700 w 6540500"/>
                <a:gd name="connsiteY3" fmla="*/ 20022 h 1824035"/>
                <a:gd name="connsiteX4" fmla="*/ 3022600 w 6540500"/>
                <a:gd name="connsiteY4" fmla="*/ 172422 h 1824035"/>
                <a:gd name="connsiteX5" fmla="*/ 3911600 w 6540500"/>
                <a:gd name="connsiteY5" fmla="*/ 985222 h 1824035"/>
                <a:gd name="connsiteX6" fmla="*/ 4178300 w 6540500"/>
                <a:gd name="connsiteY6" fmla="*/ 1493222 h 1824035"/>
                <a:gd name="connsiteX7" fmla="*/ 4889500 w 6540500"/>
                <a:gd name="connsiteY7" fmla="*/ 1620222 h 1824035"/>
                <a:gd name="connsiteX8" fmla="*/ 5194300 w 6540500"/>
                <a:gd name="connsiteY8" fmla="*/ 1594822 h 1824035"/>
                <a:gd name="connsiteX9" fmla="*/ 5473700 w 6540500"/>
                <a:gd name="connsiteY9" fmla="*/ 1607522 h 1824035"/>
                <a:gd name="connsiteX10" fmla="*/ 5905500 w 6540500"/>
                <a:gd name="connsiteY10" fmla="*/ 1594822 h 1824035"/>
                <a:gd name="connsiteX11" fmla="*/ 5016500 w 6540500"/>
                <a:gd name="connsiteY11" fmla="*/ 1823422 h 1824035"/>
                <a:gd name="connsiteX12" fmla="*/ 6235700 w 6540500"/>
                <a:gd name="connsiteY12" fmla="*/ 1658322 h 1824035"/>
                <a:gd name="connsiteX13" fmla="*/ 6540500 w 6540500"/>
                <a:gd name="connsiteY13" fmla="*/ 1772622 h 1824035"/>
                <a:gd name="connsiteX0" fmla="*/ 0 w 6540500"/>
                <a:gd name="connsiteY0" fmla="*/ 1613838 h 1855751"/>
                <a:gd name="connsiteX1" fmla="*/ 1231900 w 6540500"/>
                <a:gd name="connsiteY1" fmla="*/ 1258238 h 1855751"/>
                <a:gd name="connsiteX2" fmla="*/ 1752600 w 6540500"/>
                <a:gd name="connsiteY2" fmla="*/ 445438 h 1855751"/>
                <a:gd name="connsiteX3" fmla="*/ 2298700 w 6540500"/>
                <a:gd name="connsiteY3" fmla="*/ 51738 h 1855751"/>
                <a:gd name="connsiteX4" fmla="*/ 3035300 w 6540500"/>
                <a:gd name="connsiteY4" fmla="*/ 127938 h 1855751"/>
                <a:gd name="connsiteX5" fmla="*/ 3911600 w 6540500"/>
                <a:gd name="connsiteY5" fmla="*/ 1016938 h 1855751"/>
                <a:gd name="connsiteX6" fmla="*/ 4178300 w 6540500"/>
                <a:gd name="connsiteY6" fmla="*/ 1524938 h 1855751"/>
                <a:gd name="connsiteX7" fmla="*/ 4889500 w 6540500"/>
                <a:gd name="connsiteY7" fmla="*/ 1651938 h 1855751"/>
                <a:gd name="connsiteX8" fmla="*/ 5194300 w 6540500"/>
                <a:gd name="connsiteY8" fmla="*/ 1626538 h 1855751"/>
                <a:gd name="connsiteX9" fmla="*/ 5473700 w 6540500"/>
                <a:gd name="connsiteY9" fmla="*/ 1639238 h 1855751"/>
                <a:gd name="connsiteX10" fmla="*/ 5905500 w 6540500"/>
                <a:gd name="connsiteY10" fmla="*/ 1626538 h 1855751"/>
                <a:gd name="connsiteX11" fmla="*/ 5016500 w 6540500"/>
                <a:gd name="connsiteY11" fmla="*/ 1855138 h 1855751"/>
                <a:gd name="connsiteX12" fmla="*/ 6235700 w 6540500"/>
                <a:gd name="connsiteY12" fmla="*/ 1690038 h 1855751"/>
                <a:gd name="connsiteX13" fmla="*/ 6540500 w 6540500"/>
                <a:gd name="connsiteY13" fmla="*/ 1804338 h 1855751"/>
                <a:gd name="connsiteX0" fmla="*/ 0 w 6540500"/>
                <a:gd name="connsiteY0" fmla="*/ 1583471 h 1825384"/>
                <a:gd name="connsiteX1" fmla="*/ 1231900 w 6540500"/>
                <a:gd name="connsiteY1" fmla="*/ 1227871 h 1825384"/>
                <a:gd name="connsiteX2" fmla="*/ 1752600 w 6540500"/>
                <a:gd name="connsiteY2" fmla="*/ 415071 h 1825384"/>
                <a:gd name="connsiteX3" fmla="*/ 2298700 w 6540500"/>
                <a:gd name="connsiteY3" fmla="*/ 21371 h 1825384"/>
                <a:gd name="connsiteX4" fmla="*/ 3035300 w 6540500"/>
                <a:gd name="connsiteY4" fmla="*/ 97571 h 1825384"/>
                <a:gd name="connsiteX5" fmla="*/ 3594100 w 6540500"/>
                <a:gd name="connsiteY5" fmla="*/ 478571 h 1825384"/>
                <a:gd name="connsiteX6" fmla="*/ 4178300 w 6540500"/>
                <a:gd name="connsiteY6" fmla="*/ 1494571 h 1825384"/>
                <a:gd name="connsiteX7" fmla="*/ 4889500 w 6540500"/>
                <a:gd name="connsiteY7" fmla="*/ 1621571 h 1825384"/>
                <a:gd name="connsiteX8" fmla="*/ 5194300 w 6540500"/>
                <a:gd name="connsiteY8" fmla="*/ 1596171 h 1825384"/>
                <a:gd name="connsiteX9" fmla="*/ 5473700 w 6540500"/>
                <a:gd name="connsiteY9" fmla="*/ 1608871 h 1825384"/>
                <a:gd name="connsiteX10" fmla="*/ 5905500 w 6540500"/>
                <a:gd name="connsiteY10" fmla="*/ 1596171 h 1825384"/>
                <a:gd name="connsiteX11" fmla="*/ 5016500 w 6540500"/>
                <a:gd name="connsiteY11" fmla="*/ 1824771 h 1825384"/>
                <a:gd name="connsiteX12" fmla="*/ 6235700 w 6540500"/>
                <a:gd name="connsiteY12" fmla="*/ 1659671 h 1825384"/>
                <a:gd name="connsiteX13" fmla="*/ 6540500 w 6540500"/>
                <a:gd name="connsiteY13" fmla="*/ 1773971 h 1825384"/>
                <a:gd name="connsiteX0" fmla="*/ 0 w 6540500"/>
                <a:gd name="connsiteY0" fmla="*/ 1650095 h 1892008"/>
                <a:gd name="connsiteX1" fmla="*/ 1231900 w 6540500"/>
                <a:gd name="connsiteY1" fmla="*/ 1294495 h 1892008"/>
                <a:gd name="connsiteX2" fmla="*/ 1752600 w 6540500"/>
                <a:gd name="connsiteY2" fmla="*/ 481695 h 1892008"/>
                <a:gd name="connsiteX3" fmla="*/ 2298700 w 6540500"/>
                <a:gd name="connsiteY3" fmla="*/ 87995 h 1892008"/>
                <a:gd name="connsiteX4" fmla="*/ 2984500 w 6540500"/>
                <a:gd name="connsiteY4" fmla="*/ 37195 h 1892008"/>
                <a:gd name="connsiteX5" fmla="*/ 3594100 w 6540500"/>
                <a:gd name="connsiteY5" fmla="*/ 545195 h 1892008"/>
                <a:gd name="connsiteX6" fmla="*/ 4178300 w 6540500"/>
                <a:gd name="connsiteY6" fmla="*/ 1561195 h 1892008"/>
                <a:gd name="connsiteX7" fmla="*/ 4889500 w 6540500"/>
                <a:gd name="connsiteY7" fmla="*/ 1688195 h 1892008"/>
                <a:gd name="connsiteX8" fmla="*/ 5194300 w 6540500"/>
                <a:gd name="connsiteY8" fmla="*/ 1662795 h 1892008"/>
                <a:gd name="connsiteX9" fmla="*/ 5473700 w 6540500"/>
                <a:gd name="connsiteY9" fmla="*/ 1675495 h 1892008"/>
                <a:gd name="connsiteX10" fmla="*/ 5905500 w 6540500"/>
                <a:gd name="connsiteY10" fmla="*/ 1662795 h 1892008"/>
                <a:gd name="connsiteX11" fmla="*/ 5016500 w 6540500"/>
                <a:gd name="connsiteY11" fmla="*/ 1891395 h 1892008"/>
                <a:gd name="connsiteX12" fmla="*/ 6235700 w 6540500"/>
                <a:gd name="connsiteY12" fmla="*/ 1726295 h 1892008"/>
                <a:gd name="connsiteX13" fmla="*/ 6540500 w 6540500"/>
                <a:gd name="connsiteY13" fmla="*/ 1840595 h 1892008"/>
                <a:gd name="connsiteX0" fmla="*/ 0 w 5829300"/>
                <a:gd name="connsiteY0" fmla="*/ 1611995 h 1892008"/>
                <a:gd name="connsiteX1" fmla="*/ 520700 w 5829300"/>
                <a:gd name="connsiteY1" fmla="*/ 1294495 h 1892008"/>
                <a:gd name="connsiteX2" fmla="*/ 1041400 w 5829300"/>
                <a:gd name="connsiteY2" fmla="*/ 481695 h 1892008"/>
                <a:gd name="connsiteX3" fmla="*/ 1587500 w 5829300"/>
                <a:gd name="connsiteY3" fmla="*/ 87995 h 1892008"/>
                <a:gd name="connsiteX4" fmla="*/ 2273300 w 5829300"/>
                <a:gd name="connsiteY4" fmla="*/ 37195 h 1892008"/>
                <a:gd name="connsiteX5" fmla="*/ 2882900 w 5829300"/>
                <a:gd name="connsiteY5" fmla="*/ 545195 h 1892008"/>
                <a:gd name="connsiteX6" fmla="*/ 3467100 w 5829300"/>
                <a:gd name="connsiteY6" fmla="*/ 1561195 h 1892008"/>
                <a:gd name="connsiteX7" fmla="*/ 4178300 w 5829300"/>
                <a:gd name="connsiteY7" fmla="*/ 1688195 h 1892008"/>
                <a:gd name="connsiteX8" fmla="*/ 4483100 w 5829300"/>
                <a:gd name="connsiteY8" fmla="*/ 1662795 h 1892008"/>
                <a:gd name="connsiteX9" fmla="*/ 4762500 w 5829300"/>
                <a:gd name="connsiteY9" fmla="*/ 1675495 h 1892008"/>
                <a:gd name="connsiteX10" fmla="*/ 5194300 w 5829300"/>
                <a:gd name="connsiteY10" fmla="*/ 1662795 h 1892008"/>
                <a:gd name="connsiteX11" fmla="*/ 4305300 w 5829300"/>
                <a:gd name="connsiteY11" fmla="*/ 1891395 h 1892008"/>
                <a:gd name="connsiteX12" fmla="*/ 5524500 w 5829300"/>
                <a:gd name="connsiteY12" fmla="*/ 1726295 h 1892008"/>
                <a:gd name="connsiteX13" fmla="*/ 5829300 w 5829300"/>
                <a:gd name="connsiteY13" fmla="*/ 1840595 h 1892008"/>
                <a:gd name="connsiteX0" fmla="*/ 0 w 5829300"/>
                <a:gd name="connsiteY0" fmla="*/ 1611995 h 1892008"/>
                <a:gd name="connsiteX1" fmla="*/ 635000 w 5829300"/>
                <a:gd name="connsiteY1" fmla="*/ 1129395 h 1892008"/>
                <a:gd name="connsiteX2" fmla="*/ 1041400 w 5829300"/>
                <a:gd name="connsiteY2" fmla="*/ 481695 h 1892008"/>
                <a:gd name="connsiteX3" fmla="*/ 1587500 w 5829300"/>
                <a:gd name="connsiteY3" fmla="*/ 87995 h 1892008"/>
                <a:gd name="connsiteX4" fmla="*/ 2273300 w 5829300"/>
                <a:gd name="connsiteY4" fmla="*/ 37195 h 1892008"/>
                <a:gd name="connsiteX5" fmla="*/ 2882900 w 5829300"/>
                <a:gd name="connsiteY5" fmla="*/ 545195 h 1892008"/>
                <a:gd name="connsiteX6" fmla="*/ 3467100 w 5829300"/>
                <a:gd name="connsiteY6" fmla="*/ 1561195 h 1892008"/>
                <a:gd name="connsiteX7" fmla="*/ 4178300 w 5829300"/>
                <a:gd name="connsiteY7" fmla="*/ 1688195 h 1892008"/>
                <a:gd name="connsiteX8" fmla="*/ 4483100 w 5829300"/>
                <a:gd name="connsiteY8" fmla="*/ 1662795 h 1892008"/>
                <a:gd name="connsiteX9" fmla="*/ 4762500 w 5829300"/>
                <a:gd name="connsiteY9" fmla="*/ 1675495 h 1892008"/>
                <a:gd name="connsiteX10" fmla="*/ 5194300 w 5829300"/>
                <a:gd name="connsiteY10" fmla="*/ 1662795 h 1892008"/>
                <a:gd name="connsiteX11" fmla="*/ 4305300 w 5829300"/>
                <a:gd name="connsiteY11" fmla="*/ 1891395 h 1892008"/>
                <a:gd name="connsiteX12" fmla="*/ 5524500 w 5829300"/>
                <a:gd name="connsiteY12" fmla="*/ 1726295 h 1892008"/>
                <a:gd name="connsiteX13" fmla="*/ 5829300 w 5829300"/>
                <a:gd name="connsiteY13" fmla="*/ 1840595 h 1892008"/>
                <a:gd name="connsiteX0" fmla="*/ 0 w 5829300"/>
                <a:gd name="connsiteY0" fmla="*/ 1611995 h 1892008"/>
                <a:gd name="connsiteX1" fmla="*/ 635000 w 5829300"/>
                <a:gd name="connsiteY1" fmla="*/ 1129395 h 1892008"/>
                <a:gd name="connsiteX2" fmla="*/ 1041400 w 5829300"/>
                <a:gd name="connsiteY2" fmla="*/ 481695 h 1892008"/>
                <a:gd name="connsiteX3" fmla="*/ 1587500 w 5829300"/>
                <a:gd name="connsiteY3" fmla="*/ 87995 h 1892008"/>
                <a:gd name="connsiteX4" fmla="*/ 2273300 w 5829300"/>
                <a:gd name="connsiteY4" fmla="*/ 37195 h 1892008"/>
                <a:gd name="connsiteX5" fmla="*/ 2882900 w 5829300"/>
                <a:gd name="connsiteY5" fmla="*/ 545195 h 1892008"/>
                <a:gd name="connsiteX6" fmla="*/ 3276600 w 5829300"/>
                <a:gd name="connsiteY6" fmla="*/ 1243695 h 1892008"/>
                <a:gd name="connsiteX7" fmla="*/ 4178300 w 5829300"/>
                <a:gd name="connsiteY7" fmla="*/ 1688195 h 1892008"/>
                <a:gd name="connsiteX8" fmla="*/ 4483100 w 5829300"/>
                <a:gd name="connsiteY8" fmla="*/ 1662795 h 1892008"/>
                <a:gd name="connsiteX9" fmla="*/ 4762500 w 5829300"/>
                <a:gd name="connsiteY9" fmla="*/ 1675495 h 1892008"/>
                <a:gd name="connsiteX10" fmla="*/ 5194300 w 5829300"/>
                <a:gd name="connsiteY10" fmla="*/ 1662795 h 1892008"/>
                <a:gd name="connsiteX11" fmla="*/ 4305300 w 5829300"/>
                <a:gd name="connsiteY11" fmla="*/ 1891395 h 1892008"/>
                <a:gd name="connsiteX12" fmla="*/ 5524500 w 5829300"/>
                <a:gd name="connsiteY12" fmla="*/ 1726295 h 1892008"/>
                <a:gd name="connsiteX13" fmla="*/ 5829300 w 5829300"/>
                <a:gd name="connsiteY13" fmla="*/ 1840595 h 1892008"/>
                <a:gd name="connsiteX0" fmla="*/ 0 w 5829300"/>
                <a:gd name="connsiteY0" fmla="*/ 1611995 h 1892008"/>
                <a:gd name="connsiteX1" fmla="*/ 635000 w 5829300"/>
                <a:gd name="connsiteY1" fmla="*/ 1129395 h 1892008"/>
                <a:gd name="connsiteX2" fmla="*/ 1041400 w 5829300"/>
                <a:gd name="connsiteY2" fmla="*/ 481695 h 1892008"/>
                <a:gd name="connsiteX3" fmla="*/ 1587500 w 5829300"/>
                <a:gd name="connsiteY3" fmla="*/ 87995 h 1892008"/>
                <a:gd name="connsiteX4" fmla="*/ 2273300 w 5829300"/>
                <a:gd name="connsiteY4" fmla="*/ 37195 h 1892008"/>
                <a:gd name="connsiteX5" fmla="*/ 2882900 w 5829300"/>
                <a:gd name="connsiteY5" fmla="*/ 545195 h 1892008"/>
                <a:gd name="connsiteX6" fmla="*/ 3454400 w 5829300"/>
                <a:gd name="connsiteY6" fmla="*/ 1294495 h 1892008"/>
                <a:gd name="connsiteX7" fmla="*/ 4178300 w 5829300"/>
                <a:gd name="connsiteY7" fmla="*/ 1688195 h 1892008"/>
                <a:gd name="connsiteX8" fmla="*/ 4483100 w 5829300"/>
                <a:gd name="connsiteY8" fmla="*/ 1662795 h 1892008"/>
                <a:gd name="connsiteX9" fmla="*/ 4762500 w 5829300"/>
                <a:gd name="connsiteY9" fmla="*/ 1675495 h 1892008"/>
                <a:gd name="connsiteX10" fmla="*/ 5194300 w 5829300"/>
                <a:gd name="connsiteY10" fmla="*/ 1662795 h 1892008"/>
                <a:gd name="connsiteX11" fmla="*/ 4305300 w 5829300"/>
                <a:gd name="connsiteY11" fmla="*/ 1891395 h 1892008"/>
                <a:gd name="connsiteX12" fmla="*/ 5524500 w 5829300"/>
                <a:gd name="connsiteY12" fmla="*/ 1726295 h 1892008"/>
                <a:gd name="connsiteX13" fmla="*/ 5829300 w 5829300"/>
                <a:gd name="connsiteY13" fmla="*/ 1840595 h 1892008"/>
                <a:gd name="connsiteX0" fmla="*/ 0 w 5829300"/>
                <a:gd name="connsiteY0" fmla="*/ 1611995 h 1892008"/>
                <a:gd name="connsiteX1" fmla="*/ 635000 w 5829300"/>
                <a:gd name="connsiteY1" fmla="*/ 1129395 h 1892008"/>
                <a:gd name="connsiteX2" fmla="*/ 1041400 w 5829300"/>
                <a:gd name="connsiteY2" fmla="*/ 481695 h 1892008"/>
                <a:gd name="connsiteX3" fmla="*/ 1587500 w 5829300"/>
                <a:gd name="connsiteY3" fmla="*/ 87995 h 1892008"/>
                <a:gd name="connsiteX4" fmla="*/ 2273300 w 5829300"/>
                <a:gd name="connsiteY4" fmla="*/ 37195 h 1892008"/>
                <a:gd name="connsiteX5" fmla="*/ 2882900 w 5829300"/>
                <a:gd name="connsiteY5" fmla="*/ 545195 h 1892008"/>
                <a:gd name="connsiteX6" fmla="*/ 3454400 w 5829300"/>
                <a:gd name="connsiteY6" fmla="*/ 1294495 h 1892008"/>
                <a:gd name="connsiteX7" fmla="*/ 4216400 w 5829300"/>
                <a:gd name="connsiteY7" fmla="*/ 1624695 h 1892008"/>
                <a:gd name="connsiteX8" fmla="*/ 4483100 w 5829300"/>
                <a:gd name="connsiteY8" fmla="*/ 1662795 h 1892008"/>
                <a:gd name="connsiteX9" fmla="*/ 4762500 w 5829300"/>
                <a:gd name="connsiteY9" fmla="*/ 1675495 h 1892008"/>
                <a:gd name="connsiteX10" fmla="*/ 5194300 w 5829300"/>
                <a:gd name="connsiteY10" fmla="*/ 1662795 h 1892008"/>
                <a:gd name="connsiteX11" fmla="*/ 4305300 w 5829300"/>
                <a:gd name="connsiteY11" fmla="*/ 1891395 h 1892008"/>
                <a:gd name="connsiteX12" fmla="*/ 5524500 w 5829300"/>
                <a:gd name="connsiteY12" fmla="*/ 1726295 h 1892008"/>
                <a:gd name="connsiteX13" fmla="*/ 5829300 w 5829300"/>
                <a:gd name="connsiteY13" fmla="*/ 1840595 h 1892008"/>
                <a:gd name="connsiteX0" fmla="*/ 0 w 5829300"/>
                <a:gd name="connsiteY0" fmla="*/ 1614038 h 1894051"/>
                <a:gd name="connsiteX1" fmla="*/ 635000 w 5829300"/>
                <a:gd name="connsiteY1" fmla="*/ 1131438 h 1894051"/>
                <a:gd name="connsiteX2" fmla="*/ 1079500 w 5829300"/>
                <a:gd name="connsiteY2" fmla="*/ 534538 h 1894051"/>
                <a:gd name="connsiteX3" fmla="*/ 1587500 w 5829300"/>
                <a:gd name="connsiteY3" fmla="*/ 90038 h 1894051"/>
                <a:gd name="connsiteX4" fmla="*/ 2273300 w 5829300"/>
                <a:gd name="connsiteY4" fmla="*/ 39238 h 1894051"/>
                <a:gd name="connsiteX5" fmla="*/ 2882900 w 5829300"/>
                <a:gd name="connsiteY5" fmla="*/ 547238 h 1894051"/>
                <a:gd name="connsiteX6" fmla="*/ 3454400 w 5829300"/>
                <a:gd name="connsiteY6" fmla="*/ 1296538 h 1894051"/>
                <a:gd name="connsiteX7" fmla="*/ 4216400 w 5829300"/>
                <a:gd name="connsiteY7" fmla="*/ 1626738 h 1894051"/>
                <a:gd name="connsiteX8" fmla="*/ 4483100 w 5829300"/>
                <a:gd name="connsiteY8" fmla="*/ 1664838 h 1894051"/>
                <a:gd name="connsiteX9" fmla="*/ 4762500 w 5829300"/>
                <a:gd name="connsiteY9" fmla="*/ 1677538 h 1894051"/>
                <a:gd name="connsiteX10" fmla="*/ 5194300 w 5829300"/>
                <a:gd name="connsiteY10" fmla="*/ 1664838 h 1894051"/>
                <a:gd name="connsiteX11" fmla="*/ 4305300 w 5829300"/>
                <a:gd name="connsiteY11" fmla="*/ 1893438 h 1894051"/>
                <a:gd name="connsiteX12" fmla="*/ 5524500 w 5829300"/>
                <a:gd name="connsiteY12" fmla="*/ 1728338 h 1894051"/>
                <a:gd name="connsiteX13" fmla="*/ 5829300 w 5829300"/>
                <a:gd name="connsiteY13" fmla="*/ 1842638 h 1894051"/>
                <a:gd name="connsiteX0" fmla="*/ 0 w 5829300"/>
                <a:gd name="connsiteY0" fmla="*/ 1614038 h 1894051"/>
                <a:gd name="connsiteX1" fmla="*/ 635000 w 5829300"/>
                <a:gd name="connsiteY1" fmla="*/ 1131438 h 1894051"/>
                <a:gd name="connsiteX2" fmla="*/ 1079500 w 5829300"/>
                <a:gd name="connsiteY2" fmla="*/ 534538 h 1894051"/>
                <a:gd name="connsiteX3" fmla="*/ 1587500 w 5829300"/>
                <a:gd name="connsiteY3" fmla="*/ 90038 h 1894051"/>
                <a:gd name="connsiteX4" fmla="*/ 2273300 w 5829300"/>
                <a:gd name="connsiteY4" fmla="*/ 39238 h 1894051"/>
                <a:gd name="connsiteX5" fmla="*/ 2882900 w 5829300"/>
                <a:gd name="connsiteY5" fmla="*/ 547238 h 1894051"/>
                <a:gd name="connsiteX6" fmla="*/ 3454400 w 5829300"/>
                <a:gd name="connsiteY6" fmla="*/ 1296538 h 1894051"/>
                <a:gd name="connsiteX7" fmla="*/ 4114800 w 5829300"/>
                <a:gd name="connsiteY7" fmla="*/ 1626738 h 1894051"/>
                <a:gd name="connsiteX8" fmla="*/ 4483100 w 5829300"/>
                <a:gd name="connsiteY8" fmla="*/ 1664838 h 1894051"/>
                <a:gd name="connsiteX9" fmla="*/ 4762500 w 5829300"/>
                <a:gd name="connsiteY9" fmla="*/ 1677538 h 1894051"/>
                <a:gd name="connsiteX10" fmla="*/ 5194300 w 5829300"/>
                <a:gd name="connsiteY10" fmla="*/ 1664838 h 1894051"/>
                <a:gd name="connsiteX11" fmla="*/ 4305300 w 5829300"/>
                <a:gd name="connsiteY11" fmla="*/ 1893438 h 1894051"/>
                <a:gd name="connsiteX12" fmla="*/ 5524500 w 5829300"/>
                <a:gd name="connsiteY12" fmla="*/ 1728338 h 1894051"/>
                <a:gd name="connsiteX13" fmla="*/ 5829300 w 5829300"/>
                <a:gd name="connsiteY13" fmla="*/ 1842638 h 1894051"/>
                <a:gd name="connsiteX0" fmla="*/ 0 w 5829300"/>
                <a:gd name="connsiteY0" fmla="*/ 1614038 h 1894051"/>
                <a:gd name="connsiteX1" fmla="*/ 635000 w 5829300"/>
                <a:gd name="connsiteY1" fmla="*/ 1131438 h 1894051"/>
                <a:gd name="connsiteX2" fmla="*/ 1079500 w 5829300"/>
                <a:gd name="connsiteY2" fmla="*/ 534538 h 1894051"/>
                <a:gd name="connsiteX3" fmla="*/ 1587500 w 5829300"/>
                <a:gd name="connsiteY3" fmla="*/ 90038 h 1894051"/>
                <a:gd name="connsiteX4" fmla="*/ 2273300 w 5829300"/>
                <a:gd name="connsiteY4" fmla="*/ 39238 h 1894051"/>
                <a:gd name="connsiteX5" fmla="*/ 2882900 w 5829300"/>
                <a:gd name="connsiteY5" fmla="*/ 547238 h 1894051"/>
                <a:gd name="connsiteX6" fmla="*/ 3454400 w 5829300"/>
                <a:gd name="connsiteY6" fmla="*/ 1296538 h 1894051"/>
                <a:gd name="connsiteX7" fmla="*/ 4483100 w 5829300"/>
                <a:gd name="connsiteY7" fmla="*/ 1664838 h 1894051"/>
                <a:gd name="connsiteX8" fmla="*/ 4762500 w 5829300"/>
                <a:gd name="connsiteY8" fmla="*/ 1677538 h 1894051"/>
                <a:gd name="connsiteX9" fmla="*/ 5194300 w 5829300"/>
                <a:gd name="connsiteY9" fmla="*/ 1664838 h 1894051"/>
                <a:gd name="connsiteX10" fmla="*/ 4305300 w 5829300"/>
                <a:gd name="connsiteY10" fmla="*/ 1893438 h 1894051"/>
                <a:gd name="connsiteX11" fmla="*/ 5524500 w 5829300"/>
                <a:gd name="connsiteY11" fmla="*/ 1728338 h 1894051"/>
                <a:gd name="connsiteX12" fmla="*/ 5829300 w 5829300"/>
                <a:gd name="connsiteY12" fmla="*/ 1842638 h 1894051"/>
                <a:gd name="connsiteX0" fmla="*/ 0 w 5524500"/>
                <a:gd name="connsiteY0" fmla="*/ 1614038 h 1894051"/>
                <a:gd name="connsiteX1" fmla="*/ 635000 w 5524500"/>
                <a:gd name="connsiteY1" fmla="*/ 1131438 h 1894051"/>
                <a:gd name="connsiteX2" fmla="*/ 1079500 w 5524500"/>
                <a:gd name="connsiteY2" fmla="*/ 534538 h 1894051"/>
                <a:gd name="connsiteX3" fmla="*/ 1587500 w 5524500"/>
                <a:gd name="connsiteY3" fmla="*/ 90038 h 1894051"/>
                <a:gd name="connsiteX4" fmla="*/ 2273300 w 5524500"/>
                <a:gd name="connsiteY4" fmla="*/ 39238 h 1894051"/>
                <a:gd name="connsiteX5" fmla="*/ 2882900 w 5524500"/>
                <a:gd name="connsiteY5" fmla="*/ 547238 h 1894051"/>
                <a:gd name="connsiteX6" fmla="*/ 3454400 w 5524500"/>
                <a:gd name="connsiteY6" fmla="*/ 1296538 h 1894051"/>
                <a:gd name="connsiteX7" fmla="*/ 4483100 w 5524500"/>
                <a:gd name="connsiteY7" fmla="*/ 1664838 h 1894051"/>
                <a:gd name="connsiteX8" fmla="*/ 4762500 w 5524500"/>
                <a:gd name="connsiteY8" fmla="*/ 1677538 h 1894051"/>
                <a:gd name="connsiteX9" fmla="*/ 5194300 w 5524500"/>
                <a:gd name="connsiteY9" fmla="*/ 1664838 h 1894051"/>
                <a:gd name="connsiteX10" fmla="*/ 4305300 w 5524500"/>
                <a:gd name="connsiteY10" fmla="*/ 1893438 h 1894051"/>
                <a:gd name="connsiteX11" fmla="*/ 5524500 w 5524500"/>
                <a:gd name="connsiteY11" fmla="*/ 1728338 h 1894051"/>
                <a:gd name="connsiteX0" fmla="*/ 0 w 5204100"/>
                <a:gd name="connsiteY0" fmla="*/ 1614038 h 1893438"/>
                <a:gd name="connsiteX1" fmla="*/ 635000 w 5204100"/>
                <a:gd name="connsiteY1" fmla="*/ 1131438 h 1893438"/>
                <a:gd name="connsiteX2" fmla="*/ 1079500 w 5204100"/>
                <a:gd name="connsiteY2" fmla="*/ 534538 h 1893438"/>
                <a:gd name="connsiteX3" fmla="*/ 1587500 w 5204100"/>
                <a:gd name="connsiteY3" fmla="*/ 90038 h 1893438"/>
                <a:gd name="connsiteX4" fmla="*/ 2273300 w 5204100"/>
                <a:gd name="connsiteY4" fmla="*/ 39238 h 1893438"/>
                <a:gd name="connsiteX5" fmla="*/ 2882900 w 5204100"/>
                <a:gd name="connsiteY5" fmla="*/ 547238 h 1893438"/>
                <a:gd name="connsiteX6" fmla="*/ 3454400 w 5204100"/>
                <a:gd name="connsiteY6" fmla="*/ 1296538 h 1893438"/>
                <a:gd name="connsiteX7" fmla="*/ 4483100 w 5204100"/>
                <a:gd name="connsiteY7" fmla="*/ 1664838 h 1893438"/>
                <a:gd name="connsiteX8" fmla="*/ 4762500 w 5204100"/>
                <a:gd name="connsiteY8" fmla="*/ 1677538 h 1893438"/>
                <a:gd name="connsiteX9" fmla="*/ 5194300 w 5204100"/>
                <a:gd name="connsiteY9" fmla="*/ 1664838 h 1893438"/>
                <a:gd name="connsiteX10" fmla="*/ 4305300 w 5204100"/>
                <a:gd name="connsiteY10" fmla="*/ 1893438 h 1893438"/>
                <a:gd name="connsiteX0" fmla="*/ 0 w 5204100"/>
                <a:gd name="connsiteY0" fmla="*/ 1614038 h 1696775"/>
                <a:gd name="connsiteX1" fmla="*/ 635000 w 5204100"/>
                <a:gd name="connsiteY1" fmla="*/ 1131438 h 1696775"/>
                <a:gd name="connsiteX2" fmla="*/ 1079500 w 5204100"/>
                <a:gd name="connsiteY2" fmla="*/ 534538 h 1696775"/>
                <a:gd name="connsiteX3" fmla="*/ 1587500 w 5204100"/>
                <a:gd name="connsiteY3" fmla="*/ 90038 h 1696775"/>
                <a:gd name="connsiteX4" fmla="*/ 2273300 w 5204100"/>
                <a:gd name="connsiteY4" fmla="*/ 39238 h 1696775"/>
                <a:gd name="connsiteX5" fmla="*/ 2882900 w 5204100"/>
                <a:gd name="connsiteY5" fmla="*/ 547238 h 1696775"/>
                <a:gd name="connsiteX6" fmla="*/ 3454400 w 5204100"/>
                <a:gd name="connsiteY6" fmla="*/ 1296538 h 1696775"/>
                <a:gd name="connsiteX7" fmla="*/ 4483100 w 5204100"/>
                <a:gd name="connsiteY7" fmla="*/ 1664838 h 1696775"/>
                <a:gd name="connsiteX8" fmla="*/ 4762500 w 5204100"/>
                <a:gd name="connsiteY8" fmla="*/ 1677538 h 1696775"/>
                <a:gd name="connsiteX9" fmla="*/ 5194300 w 5204100"/>
                <a:gd name="connsiteY9" fmla="*/ 1664838 h 1696775"/>
                <a:gd name="connsiteX0" fmla="*/ 0 w 4762500"/>
                <a:gd name="connsiteY0" fmla="*/ 1614038 h 1696775"/>
                <a:gd name="connsiteX1" fmla="*/ 635000 w 4762500"/>
                <a:gd name="connsiteY1" fmla="*/ 1131438 h 1696775"/>
                <a:gd name="connsiteX2" fmla="*/ 1079500 w 4762500"/>
                <a:gd name="connsiteY2" fmla="*/ 534538 h 1696775"/>
                <a:gd name="connsiteX3" fmla="*/ 1587500 w 4762500"/>
                <a:gd name="connsiteY3" fmla="*/ 90038 h 1696775"/>
                <a:gd name="connsiteX4" fmla="*/ 2273300 w 4762500"/>
                <a:gd name="connsiteY4" fmla="*/ 39238 h 1696775"/>
                <a:gd name="connsiteX5" fmla="*/ 2882900 w 4762500"/>
                <a:gd name="connsiteY5" fmla="*/ 547238 h 1696775"/>
                <a:gd name="connsiteX6" fmla="*/ 3454400 w 4762500"/>
                <a:gd name="connsiteY6" fmla="*/ 1296538 h 1696775"/>
                <a:gd name="connsiteX7" fmla="*/ 4483100 w 4762500"/>
                <a:gd name="connsiteY7" fmla="*/ 1664838 h 1696775"/>
                <a:gd name="connsiteX8" fmla="*/ 4762500 w 4762500"/>
                <a:gd name="connsiteY8" fmla="*/ 1677538 h 1696775"/>
                <a:gd name="connsiteX0" fmla="*/ 0 w 4762500"/>
                <a:gd name="connsiteY0" fmla="*/ 1614038 h 1677538"/>
                <a:gd name="connsiteX1" fmla="*/ 635000 w 4762500"/>
                <a:gd name="connsiteY1" fmla="*/ 1131438 h 1677538"/>
                <a:gd name="connsiteX2" fmla="*/ 1079500 w 4762500"/>
                <a:gd name="connsiteY2" fmla="*/ 534538 h 1677538"/>
                <a:gd name="connsiteX3" fmla="*/ 1587500 w 4762500"/>
                <a:gd name="connsiteY3" fmla="*/ 90038 h 1677538"/>
                <a:gd name="connsiteX4" fmla="*/ 2273300 w 4762500"/>
                <a:gd name="connsiteY4" fmla="*/ 39238 h 1677538"/>
                <a:gd name="connsiteX5" fmla="*/ 2882900 w 4762500"/>
                <a:gd name="connsiteY5" fmla="*/ 547238 h 1677538"/>
                <a:gd name="connsiteX6" fmla="*/ 3454400 w 4762500"/>
                <a:gd name="connsiteY6" fmla="*/ 1296538 h 1677538"/>
                <a:gd name="connsiteX7" fmla="*/ 4051300 w 4762500"/>
                <a:gd name="connsiteY7" fmla="*/ 1588638 h 1677538"/>
                <a:gd name="connsiteX8" fmla="*/ 4762500 w 4762500"/>
                <a:gd name="connsiteY8" fmla="*/ 1677538 h 1677538"/>
                <a:gd name="connsiteX0" fmla="*/ 0 w 4762500"/>
                <a:gd name="connsiteY0" fmla="*/ 1614038 h 1677538"/>
                <a:gd name="connsiteX1" fmla="*/ 635000 w 4762500"/>
                <a:gd name="connsiteY1" fmla="*/ 1131438 h 1677538"/>
                <a:gd name="connsiteX2" fmla="*/ 1079500 w 4762500"/>
                <a:gd name="connsiteY2" fmla="*/ 534538 h 1677538"/>
                <a:gd name="connsiteX3" fmla="*/ 1587500 w 4762500"/>
                <a:gd name="connsiteY3" fmla="*/ 90038 h 1677538"/>
                <a:gd name="connsiteX4" fmla="*/ 2273300 w 4762500"/>
                <a:gd name="connsiteY4" fmla="*/ 39238 h 1677538"/>
                <a:gd name="connsiteX5" fmla="*/ 2882900 w 4762500"/>
                <a:gd name="connsiteY5" fmla="*/ 547238 h 1677538"/>
                <a:gd name="connsiteX6" fmla="*/ 3340100 w 4762500"/>
                <a:gd name="connsiteY6" fmla="*/ 1207638 h 1677538"/>
                <a:gd name="connsiteX7" fmla="*/ 4051300 w 4762500"/>
                <a:gd name="connsiteY7" fmla="*/ 1588638 h 1677538"/>
                <a:gd name="connsiteX8" fmla="*/ 4762500 w 4762500"/>
                <a:gd name="connsiteY8" fmla="*/ 1677538 h 1677538"/>
                <a:gd name="connsiteX0" fmla="*/ 0 w 4762500"/>
                <a:gd name="connsiteY0" fmla="*/ 1614038 h 1677538"/>
                <a:gd name="connsiteX1" fmla="*/ 635000 w 4762500"/>
                <a:gd name="connsiteY1" fmla="*/ 1131438 h 1677538"/>
                <a:gd name="connsiteX2" fmla="*/ 1079500 w 4762500"/>
                <a:gd name="connsiteY2" fmla="*/ 534538 h 1677538"/>
                <a:gd name="connsiteX3" fmla="*/ 1587500 w 4762500"/>
                <a:gd name="connsiteY3" fmla="*/ 90038 h 1677538"/>
                <a:gd name="connsiteX4" fmla="*/ 2273300 w 4762500"/>
                <a:gd name="connsiteY4" fmla="*/ 39238 h 1677538"/>
                <a:gd name="connsiteX5" fmla="*/ 2882900 w 4762500"/>
                <a:gd name="connsiteY5" fmla="*/ 547238 h 1677538"/>
                <a:gd name="connsiteX6" fmla="*/ 3340100 w 4762500"/>
                <a:gd name="connsiteY6" fmla="*/ 1207638 h 1677538"/>
                <a:gd name="connsiteX7" fmla="*/ 3797300 w 4762500"/>
                <a:gd name="connsiteY7" fmla="*/ 1474338 h 1677538"/>
                <a:gd name="connsiteX8" fmla="*/ 4762500 w 4762500"/>
                <a:gd name="connsiteY8" fmla="*/ 1677538 h 1677538"/>
                <a:gd name="connsiteX0" fmla="*/ 0 w 4597400"/>
                <a:gd name="connsiteY0" fmla="*/ 1614038 h 1614038"/>
                <a:gd name="connsiteX1" fmla="*/ 635000 w 4597400"/>
                <a:gd name="connsiteY1" fmla="*/ 1131438 h 1614038"/>
                <a:gd name="connsiteX2" fmla="*/ 1079500 w 4597400"/>
                <a:gd name="connsiteY2" fmla="*/ 534538 h 1614038"/>
                <a:gd name="connsiteX3" fmla="*/ 1587500 w 4597400"/>
                <a:gd name="connsiteY3" fmla="*/ 90038 h 1614038"/>
                <a:gd name="connsiteX4" fmla="*/ 2273300 w 4597400"/>
                <a:gd name="connsiteY4" fmla="*/ 39238 h 1614038"/>
                <a:gd name="connsiteX5" fmla="*/ 2882900 w 4597400"/>
                <a:gd name="connsiteY5" fmla="*/ 547238 h 1614038"/>
                <a:gd name="connsiteX6" fmla="*/ 3340100 w 4597400"/>
                <a:gd name="connsiteY6" fmla="*/ 1207638 h 1614038"/>
                <a:gd name="connsiteX7" fmla="*/ 3797300 w 4597400"/>
                <a:gd name="connsiteY7" fmla="*/ 1474338 h 1614038"/>
                <a:gd name="connsiteX8" fmla="*/ 4597400 w 4597400"/>
                <a:gd name="connsiteY8" fmla="*/ 1575938 h 1614038"/>
                <a:gd name="connsiteX0" fmla="*/ 0 w 4597400"/>
                <a:gd name="connsiteY0" fmla="*/ 1604798 h 1604798"/>
                <a:gd name="connsiteX1" fmla="*/ 635000 w 4597400"/>
                <a:gd name="connsiteY1" fmla="*/ 1122198 h 1604798"/>
                <a:gd name="connsiteX2" fmla="*/ 1079500 w 4597400"/>
                <a:gd name="connsiteY2" fmla="*/ 525298 h 1604798"/>
                <a:gd name="connsiteX3" fmla="*/ 1587500 w 4597400"/>
                <a:gd name="connsiteY3" fmla="*/ 80798 h 1604798"/>
                <a:gd name="connsiteX4" fmla="*/ 2414517 w 4597400"/>
                <a:gd name="connsiteY4" fmla="*/ 42698 h 1604798"/>
                <a:gd name="connsiteX5" fmla="*/ 2882900 w 4597400"/>
                <a:gd name="connsiteY5" fmla="*/ 537998 h 1604798"/>
                <a:gd name="connsiteX6" fmla="*/ 3340100 w 4597400"/>
                <a:gd name="connsiteY6" fmla="*/ 1198398 h 1604798"/>
                <a:gd name="connsiteX7" fmla="*/ 3797300 w 4597400"/>
                <a:gd name="connsiteY7" fmla="*/ 1465098 h 1604798"/>
                <a:gd name="connsiteX8" fmla="*/ 4597400 w 4597400"/>
                <a:gd name="connsiteY8" fmla="*/ 1566698 h 1604798"/>
                <a:gd name="connsiteX0" fmla="*/ 0 w 4597400"/>
                <a:gd name="connsiteY0" fmla="*/ 1606641 h 1606641"/>
                <a:gd name="connsiteX1" fmla="*/ 635000 w 4597400"/>
                <a:gd name="connsiteY1" fmla="*/ 1124041 h 1606641"/>
                <a:gd name="connsiteX2" fmla="*/ 1079500 w 4597400"/>
                <a:gd name="connsiteY2" fmla="*/ 527141 h 1606641"/>
                <a:gd name="connsiteX3" fmla="*/ 1587500 w 4597400"/>
                <a:gd name="connsiteY3" fmla="*/ 82641 h 1606641"/>
                <a:gd name="connsiteX4" fmla="*/ 2414517 w 4597400"/>
                <a:gd name="connsiteY4" fmla="*/ 44541 h 1606641"/>
                <a:gd name="connsiteX5" fmla="*/ 2961354 w 4597400"/>
                <a:gd name="connsiteY5" fmla="*/ 565241 h 1606641"/>
                <a:gd name="connsiteX6" fmla="*/ 3340100 w 4597400"/>
                <a:gd name="connsiteY6" fmla="*/ 1200241 h 1606641"/>
                <a:gd name="connsiteX7" fmla="*/ 3797300 w 4597400"/>
                <a:gd name="connsiteY7" fmla="*/ 1466941 h 1606641"/>
                <a:gd name="connsiteX8" fmla="*/ 4597400 w 4597400"/>
                <a:gd name="connsiteY8" fmla="*/ 1568541 h 1606641"/>
                <a:gd name="connsiteX0" fmla="*/ 0 w 4597400"/>
                <a:gd name="connsiteY0" fmla="*/ 1606641 h 1606641"/>
                <a:gd name="connsiteX1" fmla="*/ 635000 w 4597400"/>
                <a:gd name="connsiteY1" fmla="*/ 1124041 h 1606641"/>
                <a:gd name="connsiteX2" fmla="*/ 1079500 w 4597400"/>
                <a:gd name="connsiteY2" fmla="*/ 527141 h 1606641"/>
                <a:gd name="connsiteX3" fmla="*/ 1587500 w 4597400"/>
                <a:gd name="connsiteY3" fmla="*/ 82641 h 1606641"/>
                <a:gd name="connsiteX4" fmla="*/ 2414517 w 4597400"/>
                <a:gd name="connsiteY4" fmla="*/ 44541 h 1606641"/>
                <a:gd name="connsiteX5" fmla="*/ 2961354 w 4597400"/>
                <a:gd name="connsiteY5" fmla="*/ 565241 h 1606641"/>
                <a:gd name="connsiteX6" fmla="*/ 3371481 w 4597400"/>
                <a:gd name="connsiteY6" fmla="*/ 1200241 h 1606641"/>
                <a:gd name="connsiteX7" fmla="*/ 3797300 w 4597400"/>
                <a:gd name="connsiteY7" fmla="*/ 1466941 h 1606641"/>
                <a:gd name="connsiteX8" fmla="*/ 4597400 w 4597400"/>
                <a:gd name="connsiteY8" fmla="*/ 1568541 h 1606641"/>
                <a:gd name="connsiteX0" fmla="*/ 0 w 4613091"/>
                <a:gd name="connsiteY0" fmla="*/ 1606641 h 1606641"/>
                <a:gd name="connsiteX1" fmla="*/ 635000 w 4613091"/>
                <a:gd name="connsiteY1" fmla="*/ 1124041 h 1606641"/>
                <a:gd name="connsiteX2" fmla="*/ 1079500 w 4613091"/>
                <a:gd name="connsiteY2" fmla="*/ 527141 h 1606641"/>
                <a:gd name="connsiteX3" fmla="*/ 1587500 w 4613091"/>
                <a:gd name="connsiteY3" fmla="*/ 82641 h 1606641"/>
                <a:gd name="connsiteX4" fmla="*/ 2414517 w 4613091"/>
                <a:gd name="connsiteY4" fmla="*/ 44541 h 1606641"/>
                <a:gd name="connsiteX5" fmla="*/ 2961354 w 4613091"/>
                <a:gd name="connsiteY5" fmla="*/ 565241 h 1606641"/>
                <a:gd name="connsiteX6" fmla="*/ 3371481 w 4613091"/>
                <a:gd name="connsiteY6" fmla="*/ 1200241 h 1606641"/>
                <a:gd name="connsiteX7" fmla="*/ 3797300 w 4613091"/>
                <a:gd name="connsiteY7" fmla="*/ 1466941 h 1606641"/>
                <a:gd name="connsiteX8" fmla="*/ 4613091 w 4613091"/>
                <a:gd name="connsiteY8" fmla="*/ 1581241 h 1606641"/>
                <a:gd name="connsiteX0" fmla="*/ 0 w 4613091"/>
                <a:gd name="connsiteY0" fmla="*/ 1586028 h 1586028"/>
                <a:gd name="connsiteX1" fmla="*/ 635000 w 4613091"/>
                <a:gd name="connsiteY1" fmla="*/ 1103428 h 1586028"/>
                <a:gd name="connsiteX2" fmla="*/ 1079500 w 4613091"/>
                <a:gd name="connsiteY2" fmla="*/ 506528 h 1586028"/>
                <a:gd name="connsiteX3" fmla="*/ 1587500 w 4613091"/>
                <a:gd name="connsiteY3" fmla="*/ 62028 h 1586028"/>
                <a:gd name="connsiteX4" fmla="*/ 2508202 w 4613091"/>
                <a:gd name="connsiteY4" fmla="*/ 55151 h 1586028"/>
                <a:gd name="connsiteX5" fmla="*/ 2961354 w 4613091"/>
                <a:gd name="connsiteY5" fmla="*/ 544628 h 1586028"/>
                <a:gd name="connsiteX6" fmla="*/ 3371481 w 4613091"/>
                <a:gd name="connsiteY6" fmla="*/ 1179628 h 1586028"/>
                <a:gd name="connsiteX7" fmla="*/ 3797300 w 4613091"/>
                <a:gd name="connsiteY7" fmla="*/ 1446328 h 1586028"/>
                <a:gd name="connsiteX8" fmla="*/ 4613091 w 4613091"/>
                <a:gd name="connsiteY8" fmla="*/ 1560628 h 1586028"/>
                <a:gd name="connsiteX0" fmla="*/ 0 w 4613091"/>
                <a:gd name="connsiteY0" fmla="*/ 1577383 h 1577383"/>
                <a:gd name="connsiteX1" fmla="*/ 635000 w 4613091"/>
                <a:gd name="connsiteY1" fmla="*/ 1094783 h 1577383"/>
                <a:gd name="connsiteX2" fmla="*/ 1079500 w 4613091"/>
                <a:gd name="connsiteY2" fmla="*/ 497883 h 1577383"/>
                <a:gd name="connsiteX3" fmla="*/ 1642609 w 4613091"/>
                <a:gd name="connsiteY3" fmla="*/ 71225 h 1577383"/>
                <a:gd name="connsiteX4" fmla="*/ 2508202 w 4613091"/>
                <a:gd name="connsiteY4" fmla="*/ 46506 h 1577383"/>
                <a:gd name="connsiteX5" fmla="*/ 2961354 w 4613091"/>
                <a:gd name="connsiteY5" fmla="*/ 535983 h 1577383"/>
                <a:gd name="connsiteX6" fmla="*/ 3371481 w 4613091"/>
                <a:gd name="connsiteY6" fmla="*/ 1170983 h 1577383"/>
                <a:gd name="connsiteX7" fmla="*/ 3797300 w 4613091"/>
                <a:gd name="connsiteY7" fmla="*/ 1437683 h 1577383"/>
                <a:gd name="connsiteX8" fmla="*/ 4613091 w 4613091"/>
                <a:gd name="connsiteY8" fmla="*/ 1551983 h 1577383"/>
                <a:gd name="connsiteX0" fmla="*/ 0 w 4613091"/>
                <a:gd name="connsiteY0" fmla="*/ 1571523 h 1571523"/>
                <a:gd name="connsiteX1" fmla="*/ 635000 w 4613091"/>
                <a:gd name="connsiteY1" fmla="*/ 1088923 h 1571523"/>
                <a:gd name="connsiteX2" fmla="*/ 1079500 w 4613091"/>
                <a:gd name="connsiteY2" fmla="*/ 492023 h 1571523"/>
                <a:gd name="connsiteX3" fmla="*/ 1642609 w 4613091"/>
                <a:gd name="connsiteY3" fmla="*/ 65365 h 1571523"/>
                <a:gd name="connsiteX4" fmla="*/ 2469625 w 4613091"/>
                <a:gd name="connsiteY4" fmla="*/ 49567 h 1571523"/>
                <a:gd name="connsiteX5" fmla="*/ 2961354 w 4613091"/>
                <a:gd name="connsiteY5" fmla="*/ 530123 h 1571523"/>
                <a:gd name="connsiteX6" fmla="*/ 3371481 w 4613091"/>
                <a:gd name="connsiteY6" fmla="*/ 1165123 h 1571523"/>
                <a:gd name="connsiteX7" fmla="*/ 3797300 w 4613091"/>
                <a:gd name="connsiteY7" fmla="*/ 1431823 h 1571523"/>
                <a:gd name="connsiteX8" fmla="*/ 4613091 w 4613091"/>
                <a:gd name="connsiteY8" fmla="*/ 1546123 h 1571523"/>
                <a:gd name="connsiteX0" fmla="*/ 0 w 4613091"/>
                <a:gd name="connsiteY0" fmla="*/ 1577094 h 1577094"/>
                <a:gd name="connsiteX1" fmla="*/ 635000 w 4613091"/>
                <a:gd name="connsiteY1" fmla="*/ 1094494 h 1577094"/>
                <a:gd name="connsiteX2" fmla="*/ 1079500 w 4613091"/>
                <a:gd name="connsiteY2" fmla="*/ 497594 h 1577094"/>
                <a:gd name="connsiteX3" fmla="*/ 1642609 w 4613091"/>
                <a:gd name="connsiteY3" fmla="*/ 70936 h 1577094"/>
                <a:gd name="connsiteX4" fmla="*/ 2469625 w 4613091"/>
                <a:gd name="connsiteY4" fmla="*/ 55138 h 1577094"/>
                <a:gd name="connsiteX5" fmla="*/ 2961354 w 4613091"/>
                <a:gd name="connsiteY5" fmla="*/ 535694 h 1577094"/>
                <a:gd name="connsiteX6" fmla="*/ 3371481 w 4613091"/>
                <a:gd name="connsiteY6" fmla="*/ 1170694 h 1577094"/>
                <a:gd name="connsiteX7" fmla="*/ 3797300 w 4613091"/>
                <a:gd name="connsiteY7" fmla="*/ 1437394 h 1577094"/>
                <a:gd name="connsiteX8" fmla="*/ 4613091 w 4613091"/>
                <a:gd name="connsiteY8" fmla="*/ 1551694 h 1577094"/>
                <a:gd name="connsiteX0" fmla="*/ 0 w 4613091"/>
                <a:gd name="connsiteY0" fmla="*/ 1560722 h 1560722"/>
                <a:gd name="connsiteX1" fmla="*/ 635000 w 4613091"/>
                <a:gd name="connsiteY1" fmla="*/ 1078122 h 1560722"/>
                <a:gd name="connsiteX2" fmla="*/ 1079500 w 4613091"/>
                <a:gd name="connsiteY2" fmla="*/ 481222 h 1560722"/>
                <a:gd name="connsiteX3" fmla="*/ 1642609 w 4613091"/>
                <a:gd name="connsiteY3" fmla="*/ 54564 h 1560722"/>
                <a:gd name="connsiteX4" fmla="*/ 2469625 w 4613091"/>
                <a:gd name="connsiteY4" fmla="*/ 65529 h 1560722"/>
                <a:gd name="connsiteX5" fmla="*/ 2961354 w 4613091"/>
                <a:gd name="connsiteY5" fmla="*/ 519322 h 1560722"/>
                <a:gd name="connsiteX6" fmla="*/ 3371481 w 4613091"/>
                <a:gd name="connsiteY6" fmla="*/ 1154322 h 1560722"/>
                <a:gd name="connsiteX7" fmla="*/ 3797300 w 4613091"/>
                <a:gd name="connsiteY7" fmla="*/ 1421022 h 1560722"/>
                <a:gd name="connsiteX8" fmla="*/ 4613091 w 4613091"/>
                <a:gd name="connsiteY8" fmla="*/ 1535322 h 1560722"/>
                <a:gd name="connsiteX0" fmla="*/ 0 w 4613091"/>
                <a:gd name="connsiteY0" fmla="*/ 1547141 h 1547141"/>
                <a:gd name="connsiteX1" fmla="*/ 635000 w 4613091"/>
                <a:gd name="connsiteY1" fmla="*/ 1064541 h 1547141"/>
                <a:gd name="connsiteX2" fmla="*/ 1079500 w 4613091"/>
                <a:gd name="connsiteY2" fmla="*/ 467641 h 1547141"/>
                <a:gd name="connsiteX3" fmla="*/ 1642609 w 4613091"/>
                <a:gd name="connsiteY3" fmla="*/ 40983 h 1547141"/>
                <a:gd name="connsiteX4" fmla="*/ 2524734 w 4613091"/>
                <a:gd name="connsiteY4" fmla="*/ 78711 h 1547141"/>
                <a:gd name="connsiteX5" fmla="*/ 2961354 w 4613091"/>
                <a:gd name="connsiteY5" fmla="*/ 505741 h 1547141"/>
                <a:gd name="connsiteX6" fmla="*/ 3371481 w 4613091"/>
                <a:gd name="connsiteY6" fmla="*/ 1140741 h 1547141"/>
                <a:gd name="connsiteX7" fmla="*/ 3797300 w 4613091"/>
                <a:gd name="connsiteY7" fmla="*/ 1407441 h 1547141"/>
                <a:gd name="connsiteX8" fmla="*/ 4613091 w 4613091"/>
                <a:gd name="connsiteY8" fmla="*/ 1521741 h 1547141"/>
                <a:gd name="connsiteX0" fmla="*/ 0 w 4613091"/>
                <a:gd name="connsiteY0" fmla="*/ 1525725 h 1525725"/>
                <a:gd name="connsiteX1" fmla="*/ 635000 w 4613091"/>
                <a:gd name="connsiteY1" fmla="*/ 1043125 h 1525725"/>
                <a:gd name="connsiteX2" fmla="*/ 1079500 w 4613091"/>
                <a:gd name="connsiteY2" fmla="*/ 446225 h 1525725"/>
                <a:gd name="connsiteX3" fmla="*/ 1642609 w 4613091"/>
                <a:gd name="connsiteY3" fmla="*/ 46329 h 1525725"/>
                <a:gd name="connsiteX4" fmla="*/ 2524734 w 4613091"/>
                <a:gd name="connsiteY4" fmla="*/ 57295 h 1525725"/>
                <a:gd name="connsiteX5" fmla="*/ 2961354 w 4613091"/>
                <a:gd name="connsiteY5" fmla="*/ 484325 h 1525725"/>
                <a:gd name="connsiteX6" fmla="*/ 3371481 w 4613091"/>
                <a:gd name="connsiteY6" fmla="*/ 1119325 h 1525725"/>
                <a:gd name="connsiteX7" fmla="*/ 3797300 w 4613091"/>
                <a:gd name="connsiteY7" fmla="*/ 1386025 h 1525725"/>
                <a:gd name="connsiteX8" fmla="*/ 4613091 w 4613091"/>
                <a:gd name="connsiteY8" fmla="*/ 1500325 h 1525725"/>
                <a:gd name="connsiteX0" fmla="*/ 0 w 4613091"/>
                <a:gd name="connsiteY0" fmla="*/ 1521200 h 1521200"/>
                <a:gd name="connsiteX1" fmla="*/ 635000 w 4613091"/>
                <a:gd name="connsiteY1" fmla="*/ 1038600 h 1521200"/>
                <a:gd name="connsiteX2" fmla="*/ 1079500 w 4613091"/>
                <a:gd name="connsiteY2" fmla="*/ 441700 h 1521200"/>
                <a:gd name="connsiteX3" fmla="*/ 1642609 w 4613091"/>
                <a:gd name="connsiteY3" fmla="*/ 41804 h 1521200"/>
                <a:gd name="connsiteX4" fmla="*/ 2579843 w 4613091"/>
                <a:gd name="connsiteY4" fmla="*/ 61691 h 1521200"/>
                <a:gd name="connsiteX5" fmla="*/ 2961354 w 4613091"/>
                <a:gd name="connsiteY5" fmla="*/ 479800 h 1521200"/>
                <a:gd name="connsiteX6" fmla="*/ 3371481 w 4613091"/>
                <a:gd name="connsiteY6" fmla="*/ 1114800 h 1521200"/>
                <a:gd name="connsiteX7" fmla="*/ 3797300 w 4613091"/>
                <a:gd name="connsiteY7" fmla="*/ 1381500 h 1521200"/>
                <a:gd name="connsiteX8" fmla="*/ 4613091 w 4613091"/>
                <a:gd name="connsiteY8" fmla="*/ 1495800 h 1521200"/>
                <a:gd name="connsiteX0" fmla="*/ 0 w 4613091"/>
                <a:gd name="connsiteY0" fmla="*/ 1523272 h 1523272"/>
                <a:gd name="connsiteX1" fmla="*/ 635000 w 4613091"/>
                <a:gd name="connsiteY1" fmla="*/ 1040672 h 1523272"/>
                <a:gd name="connsiteX2" fmla="*/ 1079500 w 4613091"/>
                <a:gd name="connsiteY2" fmla="*/ 443772 h 1523272"/>
                <a:gd name="connsiteX3" fmla="*/ 1642609 w 4613091"/>
                <a:gd name="connsiteY3" fmla="*/ 43876 h 1523272"/>
                <a:gd name="connsiteX4" fmla="*/ 2169156 w 4613091"/>
                <a:gd name="connsiteY4" fmla="*/ 12593 h 1523272"/>
                <a:gd name="connsiteX5" fmla="*/ 2579843 w 4613091"/>
                <a:gd name="connsiteY5" fmla="*/ 63763 h 1523272"/>
                <a:gd name="connsiteX6" fmla="*/ 2961354 w 4613091"/>
                <a:gd name="connsiteY6" fmla="*/ 481872 h 1523272"/>
                <a:gd name="connsiteX7" fmla="*/ 3371481 w 4613091"/>
                <a:gd name="connsiteY7" fmla="*/ 1116872 h 1523272"/>
                <a:gd name="connsiteX8" fmla="*/ 3797300 w 4613091"/>
                <a:gd name="connsiteY8" fmla="*/ 1383572 h 1523272"/>
                <a:gd name="connsiteX9" fmla="*/ 4613091 w 4613091"/>
                <a:gd name="connsiteY9" fmla="*/ 1497872 h 1523272"/>
                <a:gd name="connsiteX0" fmla="*/ 0 w 4613091"/>
                <a:gd name="connsiteY0" fmla="*/ 1564830 h 1564830"/>
                <a:gd name="connsiteX1" fmla="*/ 635000 w 4613091"/>
                <a:gd name="connsiteY1" fmla="*/ 1082230 h 1564830"/>
                <a:gd name="connsiteX2" fmla="*/ 1079500 w 4613091"/>
                <a:gd name="connsiteY2" fmla="*/ 485330 h 1564830"/>
                <a:gd name="connsiteX3" fmla="*/ 1642609 w 4613091"/>
                <a:gd name="connsiteY3" fmla="*/ 85434 h 1564830"/>
                <a:gd name="connsiteX4" fmla="*/ 2169156 w 4613091"/>
                <a:gd name="connsiteY4" fmla="*/ 625 h 1564830"/>
                <a:gd name="connsiteX5" fmla="*/ 2579843 w 4613091"/>
                <a:gd name="connsiteY5" fmla="*/ 105321 h 1564830"/>
                <a:gd name="connsiteX6" fmla="*/ 2961354 w 4613091"/>
                <a:gd name="connsiteY6" fmla="*/ 523430 h 1564830"/>
                <a:gd name="connsiteX7" fmla="*/ 3371481 w 4613091"/>
                <a:gd name="connsiteY7" fmla="*/ 1158430 h 1564830"/>
                <a:gd name="connsiteX8" fmla="*/ 3797300 w 4613091"/>
                <a:gd name="connsiteY8" fmla="*/ 1425130 h 1564830"/>
                <a:gd name="connsiteX9" fmla="*/ 4613091 w 4613091"/>
                <a:gd name="connsiteY9" fmla="*/ 1539430 h 1564830"/>
                <a:gd name="connsiteX0" fmla="*/ 0 w 4613091"/>
                <a:gd name="connsiteY0" fmla="*/ 1577947 h 1577947"/>
                <a:gd name="connsiteX1" fmla="*/ 635000 w 4613091"/>
                <a:gd name="connsiteY1" fmla="*/ 1095347 h 1577947"/>
                <a:gd name="connsiteX2" fmla="*/ 1079500 w 4613091"/>
                <a:gd name="connsiteY2" fmla="*/ 498447 h 1577947"/>
                <a:gd name="connsiteX3" fmla="*/ 1642609 w 4613091"/>
                <a:gd name="connsiteY3" fmla="*/ 98551 h 1577947"/>
                <a:gd name="connsiteX4" fmla="*/ 2180178 w 4613091"/>
                <a:gd name="connsiteY4" fmla="*/ 360 h 1577947"/>
                <a:gd name="connsiteX5" fmla="*/ 2579843 w 4613091"/>
                <a:gd name="connsiteY5" fmla="*/ 118438 h 1577947"/>
                <a:gd name="connsiteX6" fmla="*/ 2961354 w 4613091"/>
                <a:gd name="connsiteY6" fmla="*/ 536547 h 1577947"/>
                <a:gd name="connsiteX7" fmla="*/ 3371481 w 4613091"/>
                <a:gd name="connsiteY7" fmla="*/ 1171547 h 1577947"/>
                <a:gd name="connsiteX8" fmla="*/ 3797300 w 4613091"/>
                <a:gd name="connsiteY8" fmla="*/ 1438247 h 1577947"/>
                <a:gd name="connsiteX9" fmla="*/ 4613091 w 4613091"/>
                <a:gd name="connsiteY9" fmla="*/ 1552547 h 1577947"/>
                <a:gd name="connsiteX0" fmla="*/ 0 w 4613091"/>
                <a:gd name="connsiteY0" fmla="*/ 1577947 h 1577947"/>
                <a:gd name="connsiteX1" fmla="*/ 635000 w 4613091"/>
                <a:gd name="connsiteY1" fmla="*/ 1095347 h 1577947"/>
                <a:gd name="connsiteX2" fmla="*/ 1079500 w 4613091"/>
                <a:gd name="connsiteY2" fmla="*/ 498447 h 1577947"/>
                <a:gd name="connsiteX3" fmla="*/ 1642609 w 4613091"/>
                <a:gd name="connsiteY3" fmla="*/ 98551 h 1577947"/>
                <a:gd name="connsiteX4" fmla="*/ 2180178 w 4613091"/>
                <a:gd name="connsiteY4" fmla="*/ 360 h 1577947"/>
                <a:gd name="connsiteX5" fmla="*/ 2579843 w 4613091"/>
                <a:gd name="connsiteY5" fmla="*/ 145201 h 1577947"/>
                <a:gd name="connsiteX6" fmla="*/ 2961354 w 4613091"/>
                <a:gd name="connsiteY6" fmla="*/ 536547 h 1577947"/>
                <a:gd name="connsiteX7" fmla="*/ 3371481 w 4613091"/>
                <a:gd name="connsiteY7" fmla="*/ 1171547 h 1577947"/>
                <a:gd name="connsiteX8" fmla="*/ 3797300 w 4613091"/>
                <a:gd name="connsiteY8" fmla="*/ 1438247 h 1577947"/>
                <a:gd name="connsiteX9" fmla="*/ 4613091 w 4613091"/>
                <a:gd name="connsiteY9" fmla="*/ 1552547 h 1577947"/>
                <a:gd name="connsiteX0" fmla="*/ 0 w 4613091"/>
                <a:gd name="connsiteY0" fmla="*/ 1577947 h 1577947"/>
                <a:gd name="connsiteX1" fmla="*/ 635000 w 4613091"/>
                <a:gd name="connsiteY1" fmla="*/ 1095347 h 1577947"/>
                <a:gd name="connsiteX2" fmla="*/ 1079500 w 4613091"/>
                <a:gd name="connsiteY2" fmla="*/ 498447 h 1577947"/>
                <a:gd name="connsiteX3" fmla="*/ 1642609 w 4613091"/>
                <a:gd name="connsiteY3" fmla="*/ 98551 h 1577947"/>
                <a:gd name="connsiteX4" fmla="*/ 2180178 w 4613091"/>
                <a:gd name="connsiteY4" fmla="*/ 360 h 1577947"/>
                <a:gd name="connsiteX5" fmla="*/ 2585353 w 4613091"/>
                <a:gd name="connsiteY5" fmla="*/ 136280 h 1577947"/>
                <a:gd name="connsiteX6" fmla="*/ 2961354 w 4613091"/>
                <a:gd name="connsiteY6" fmla="*/ 536547 h 1577947"/>
                <a:gd name="connsiteX7" fmla="*/ 3371481 w 4613091"/>
                <a:gd name="connsiteY7" fmla="*/ 1171547 h 1577947"/>
                <a:gd name="connsiteX8" fmla="*/ 3797300 w 4613091"/>
                <a:gd name="connsiteY8" fmla="*/ 1438247 h 1577947"/>
                <a:gd name="connsiteX9" fmla="*/ 4613091 w 4613091"/>
                <a:gd name="connsiteY9" fmla="*/ 1552547 h 1577947"/>
                <a:gd name="connsiteX0" fmla="*/ 0 w 4613091"/>
                <a:gd name="connsiteY0" fmla="*/ 1577947 h 1577947"/>
                <a:gd name="connsiteX1" fmla="*/ 635000 w 4613091"/>
                <a:gd name="connsiteY1" fmla="*/ 1095347 h 1577947"/>
                <a:gd name="connsiteX2" fmla="*/ 1079500 w 4613091"/>
                <a:gd name="connsiteY2" fmla="*/ 498447 h 1577947"/>
                <a:gd name="connsiteX3" fmla="*/ 1642609 w 4613091"/>
                <a:gd name="connsiteY3" fmla="*/ 98551 h 1577947"/>
                <a:gd name="connsiteX4" fmla="*/ 2180178 w 4613091"/>
                <a:gd name="connsiteY4" fmla="*/ 360 h 1577947"/>
                <a:gd name="connsiteX5" fmla="*/ 2585353 w 4613091"/>
                <a:gd name="connsiteY5" fmla="*/ 136280 h 1577947"/>
                <a:gd name="connsiteX6" fmla="*/ 2972376 w 4613091"/>
                <a:gd name="connsiteY6" fmla="*/ 541008 h 1577947"/>
                <a:gd name="connsiteX7" fmla="*/ 3371481 w 4613091"/>
                <a:gd name="connsiteY7" fmla="*/ 1171547 h 1577947"/>
                <a:gd name="connsiteX8" fmla="*/ 3797300 w 4613091"/>
                <a:gd name="connsiteY8" fmla="*/ 1438247 h 1577947"/>
                <a:gd name="connsiteX9" fmla="*/ 4613091 w 4613091"/>
                <a:gd name="connsiteY9" fmla="*/ 1552547 h 1577947"/>
                <a:gd name="connsiteX0" fmla="*/ 0 w 4624113"/>
                <a:gd name="connsiteY0" fmla="*/ 1577947 h 1577947"/>
                <a:gd name="connsiteX1" fmla="*/ 635000 w 4624113"/>
                <a:gd name="connsiteY1" fmla="*/ 1095347 h 1577947"/>
                <a:gd name="connsiteX2" fmla="*/ 1079500 w 4624113"/>
                <a:gd name="connsiteY2" fmla="*/ 498447 h 1577947"/>
                <a:gd name="connsiteX3" fmla="*/ 1642609 w 4624113"/>
                <a:gd name="connsiteY3" fmla="*/ 98551 h 1577947"/>
                <a:gd name="connsiteX4" fmla="*/ 2180178 w 4624113"/>
                <a:gd name="connsiteY4" fmla="*/ 360 h 1577947"/>
                <a:gd name="connsiteX5" fmla="*/ 2585353 w 4624113"/>
                <a:gd name="connsiteY5" fmla="*/ 136280 h 1577947"/>
                <a:gd name="connsiteX6" fmla="*/ 2972376 w 4624113"/>
                <a:gd name="connsiteY6" fmla="*/ 541008 h 1577947"/>
                <a:gd name="connsiteX7" fmla="*/ 3371481 w 4624113"/>
                <a:gd name="connsiteY7" fmla="*/ 1171547 h 1577947"/>
                <a:gd name="connsiteX8" fmla="*/ 3797300 w 4624113"/>
                <a:gd name="connsiteY8" fmla="*/ 1438247 h 1577947"/>
                <a:gd name="connsiteX9" fmla="*/ 4624113 w 4624113"/>
                <a:gd name="connsiteY9" fmla="*/ 1565929 h 1577947"/>
                <a:gd name="connsiteX0" fmla="*/ 0 w 4624113"/>
                <a:gd name="connsiteY0" fmla="*/ 1578105 h 1578105"/>
                <a:gd name="connsiteX1" fmla="*/ 635000 w 4624113"/>
                <a:gd name="connsiteY1" fmla="*/ 1095505 h 1578105"/>
                <a:gd name="connsiteX2" fmla="*/ 1057458 w 4624113"/>
                <a:gd name="connsiteY2" fmla="*/ 547671 h 1578105"/>
                <a:gd name="connsiteX3" fmla="*/ 1642609 w 4624113"/>
                <a:gd name="connsiteY3" fmla="*/ 98709 h 1578105"/>
                <a:gd name="connsiteX4" fmla="*/ 2180178 w 4624113"/>
                <a:gd name="connsiteY4" fmla="*/ 518 h 1578105"/>
                <a:gd name="connsiteX5" fmla="*/ 2585353 w 4624113"/>
                <a:gd name="connsiteY5" fmla="*/ 136438 h 1578105"/>
                <a:gd name="connsiteX6" fmla="*/ 2972376 w 4624113"/>
                <a:gd name="connsiteY6" fmla="*/ 541166 h 1578105"/>
                <a:gd name="connsiteX7" fmla="*/ 3371481 w 4624113"/>
                <a:gd name="connsiteY7" fmla="*/ 1171705 h 1578105"/>
                <a:gd name="connsiteX8" fmla="*/ 3797300 w 4624113"/>
                <a:gd name="connsiteY8" fmla="*/ 1438405 h 1578105"/>
                <a:gd name="connsiteX9" fmla="*/ 4624113 w 4624113"/>
                <a:gd name="connsiteY9" fmla="*/ 1566087 h 1578105"/>
                <a:gd name="connsiteX0" fmla="*/ 0 w 4624113"/>
                <a:gd name="connsiteY0" fmla="*/ 1578105 h 1578105"/>
                <a:gd name="connsiteX1" fmla="*/ 635000 w 4624113"/>
                <a:gd name="connsiteY1" fmla="*/ 1095505 h 1578105"/>
                <a:gd name="connsiteX2" fmla="*/ 1057458 w 4624113"/>
                <a:gd name="connsiteY2" fmla="*/ 547671 h 1578105"/>
                <a:gd name="connsiteX3" fmla="*/ 1642609 w 4624113"/>
                <a:gd name="connsiteY3" fmla="*/ 98709 h 1578105"/>
                <a:gd name="connsiteX4" fmla="*/ 2180178 w 4624113"/>
                <a:gd name="connsiteY4" fmla="*/ 518 h 1578105"/>
                <a:gd name="connsiteX5" fmla="*/ 2585353 w 4624113"/>
                <a:gd name="connsiteY5" fmla="*/ 136438 h 1578105"/>
                <a:gd name="connsiteX6" fmla="*/ 2972376 w 4624113"/>
                <a:gd name="connsiteY6" fmla="*/ 541166 h 1578105"/>
                <a:gd name="connsiteX7" fmla="*/ 3371481 w 4624113"/>
                <a:gd name="connsiteY7" fmla="*/ 1171705 h 1578105"/>
                <a:gd name="connsiteX8" fmla="*/ 3797300 w 4624113"/>
                <a:gd name="connsiteY8" fmla="*/ 1438405 h 1578105"/>
                <a:gd name="connsiteX9" fmla="*/ 4624113 w 4624113"/>
                <a:gd name="connsiteY9" fmla="*/ 1566087 h 1578105"/>
                <a:gd name="connsiteX0" fmla="*/ 0 w 4624113"/>
                <a:gd name="connsiteY0" fmla="*/ 1578187 h 1578187"/>
                <a:gd name="connsiteX1" fmla="*/ 635000 w 4624113"/>
                <a:gd name="connsiteY1" fmla="*/ 1095587 h 1578187"/>
                <a:gd name="connsiteX2" fmla="*/ 1078380 w 4624113"/>
                <a:gd name="connsiteY2" fmla="*/ 564686 h 1578187"/>
                <a:gd name="connsiteX3" fmla="*/ 1642609 w 4624113"/>
                <a:gd name="connsiteY3" fmla="*/ 98791 h 1578187"/>
                <a:gd name="connsiteX4" fmla="*/ 2180178 w 4624113"/>
                <a:gd name="connsiteY4" fmla="*/ 600 h 1578187"/>
                <a:gd name="connsiteX5" fmla="*/ 2585353 w 4624113"/>
                <a:gd name="connsiteY5" fmla="*/ 136520 h 1578187"/>
                <a:gd name="connsiteX6" fmla="*/ 2972376 w 4624113"/>
                <a:gd name="connsiteY6" fmla="*/ 541248 h 1578187"/>
                <a:gd name="connsiteX7" fmla="*/ 3371481 w 4624113"/>
                <a:gd name="connsiteY7" fmla="*/ 1171787 h 1578187"/>
                <a:gd name="connsiteX8" fmla="*/ 3797300 w 4624113"/>
                <a:gd name="connsiteY8" fmla="*/ 1438487 h 1578187"/>
                <a:gd name="connsiteX9" fmla="*/ 4624113 w 4624113"/>
                <a:gd name="connsiteY9" fmla="*/ 1566169 h 1578187"/>
                <a:gd name="connsiteX0" fmla="*/ 0 w 4624113"/>
                <a:gd name="connsiteY0" fmla="*/ 1578187 h 1578187"/>
                <a:gd name="connsiteX1" fmla="*/ 635000 w 4624113"/>
                <a:gd name="connsiteY1" fmla="*/ 1120987 h 1578187"/>
                <a:gd name="connsiteX2" fmla="*/ 1078380 w 4624113"/>
                <a:gd name="connsiteY2" fmla="*/ 564686 h 1578187"/>
                <a:gd name="connsiteX3" fmla="*/ 1642609 w 4624113"/>
                <a:gd name="connsiteY3" fmla="*/ 98791 h 1578187"/>
                <a:gd name="connsiteX4" fmla="*/ 2180178 w 4624113"/>
                <a:gd name="connsiteY4" fmla="*/ 600 h 1578187"/>
                <a:gd name="connsiteX5" fmla="*/ 2585353 w 4624113"/>
                <a:gd name="connsiteY5" fmla="*/ 136520 h 1578187"/>
                <a:gd name="connsiteX6" fmla="*/ 2972376 w 4624113"/>
                <a:gd name="connsiteY6" fmla="*/ 541248 h 1578187"/>
                <a:gd name="connsiteX7" fmla="*/ 3371481 w 4624113"/>
                <a:gd name="connsiteY7" fmla="*/ 1171787 h 1578187"/>
                <a:gd name="connsiteX8" fmla="*/ 3797300 w 4624113"/>
                <a:gd name="connsiteY8" fmla="*/ 1438487 h 1578187"/>
                <a:gd name="connsiteX9" fmla="*/ 4624113 w 4624113"/>
                <a:gd name="connsiteY9" fmla="*/ 1566169 h 1578187"/>
                <a:gd name="connsiteX0" fmla="*/ 0 w 4624113"/>
                <a:gd name="connsiteY0" fmla="*/ 1578187 h 1578187"/>
                <a:gd name="connsiteX1" fmla="*/ 635000 w 4624113"/>
                <a:gd name="connsiteY1" fmla="*/ 1120987 h 1578187"/>
                <a:gd name="connsiteX2" fmla="*/ 1078380 w 4624113"/>
                <a:gd name="connsiteY2" fmla="*/ 564686 h 1578187"/>
                <a:gd name="connsiteX3" fmla="*/ 1642609 w 4624113"/>
                <a:gd name="connsiteY3" fmla="*/ 98791 h 1578187"/>
                <a:gd name="connsiteX4" fmla="*/ 2180178 w 4624113"/>
                <a:gd name="connsiteY4" fmla="*/ 600 h 1578187"/>
                <a:gd name="connsiteX5" fmla="*/ 2585353 w 4624113"/>
                <a:gd name="connsiteY5" fmla="*/ 136520 h 1578187"/>
                <a:gd name="connsiteX6" fmla="*/ 2972376 w 4624113"/>
                <a:gd name="connsiteY6" fmla="*/ 541248 h 1578187"/>
                <a:gd name="connsiteX7" fmla="*/ 3371481 w 4624113"/>
                <a:gd name="connsiteY7" fmla="*/ 1171787 h 1578187"/>
                <a:gd name="connsiteX8" fmla="*/ 3797300 w 4624113"/>
                <a:gd name="connsiteY8" fmla="*/ 1438487 h 1578187"/>
                <a:gd name="connsiteX9" fmla="*/ 4624113 w 4624113"/>
                <a:gd name="connsiteY9" fmla="*/ 1566169 h 1578187"/>
                <a:gd name="connsiteX0" fmla="*/ 0 w 4624113"/>
                <a:gd name="connsiteY0" fmla="*/ 1578187 h 1578187"/>
                <a:gd name="connsiteX1" fmla="*/ 635000 w 4624113"/>
                <a:gd name="connsiteY1" fmla="*/ 1120987 h 1578187"/>
                <a:gd name="connsiteX2" fmla="*/ 1078380 w 4624113"/>
                <a:gd name="connsiteY2" fmla="*/ 564686 h 1578187"/>
                <a:gd name="connsiteX3" fmla="*/ 1642609 w 4624113"/>
                <a:gd name="connsiteY3" fmla="*/ 98791 h 1578187"/>
                <a:gd name="connsiteX4" fmla="*/ 2180178 w 4624113"/>
                <a:gd name="connsiteY4" fmla="*/ 600 h 1578187"/>
                <a:gd name="connsiteX5" fmla="*/ 2585353 w 4624113"/>
                <a:gd name="connsiteY5" fmla="*/ 136520 h 1578187"/>
                <a:gd name="connsiteX6" fmla="*/ 2972376 w 4624113"/>
                <a:gd name="connsiteY6" fmla="*/ 541248 h 1578187"/>
                <a:gd name="connsiteX7" fmla="*/ 3371481 w 4624113"/>
                <a:gd name="connsiteY7" fmla="*/ 1171787 h 1578187"/>
                <a:gd name="connsiteX8" fmla="*/ 3797300 w 4624113"/>
                <a:gd name="connsiteY8" fmla="*/ 1438487 h 1578187"/>
                <a:gd name="connsiteX9" fmla="*/ 4624113 w 4624113"/>
                <a:gd name="connsiteY9" fmla="*/ 1566169 h 1578187"/>
                <a:gd name="connsiteX0" fmla="*/ 0 w 4624113"/>
                <a:gd name="connsiteY0" fmla="*/ 1578071 h 1578071"/>
                <a:gd name="connsiteX1" fmla="*/ 635000 w 4624113"/>
                <a:gd name="connsiteY1" fmla="*/ 1120871 h 1578071"/>
                <a:gd name="connsiteX2" fmla="*/ 1078380 w 4624113"/>
                <a:gd name="connsiteY2" fmla="*/ 564570 h 1578071"/>
                <a:gd name="connsiteX3" fmla="*/ 1642609 w 4624113"/>
                <a:gd name="connsiteY3" fmla="*/ 98675 h 1578071"/>
                <a:gd name="connsiteX4" fmla="*/ 2180178 w 4624113"/>
                <a:gd name="connsiteY4" fmla="*/ 484 h 1578071"/>
                <a:gd name="connsiteX5" fmla="*/ 2585353 w 4624113"/>
                <a:gd name="connsiteY5" fmla="*/ 136404 h 1578071"/>
                <a:gd name="connsiteX6" fmla="*/ 2972376 w 4624113"/>
                <a:gd name="connsiteY6" fmla="*/ 541132 h 1578071"/>
                <a:gd name="connsiteX7" fmla="*/ 3371481 w 4624113"/>
                <a:gd name="connsiteY7" fmla="*/ 1171671 h 1578071"/>
                <a:gd name="connsiteX8" fmla="*/ 3797300 w 4624113"/>
                <a:gd name="connsiteY8" fmla="*/ 1438371 h 1578071"/>
                <a:gd name="connsiteX9" fmla="*/ 4624113 w 4624113"/>
                <a:gd name="connsiteY9" fmla="*/ 1566053 h 1578071"/>
                <a:gd name="connsiteX0" fmla="*/ 0 w 4624113"/>
                <a:gd name="connsiteY0" fmla="*/ 1578071 h 1578071"/>
                <a:gd name="connsiteX1" fmla="*/ 635000 w 4624113"/>
                <a:gd name="connsiteY1" fmla="*/ 1120871 h 1578071"/>
                <a:gd name="connsiteX2" fmla="*/ 1078380 w 4624113"/>
                <a:gd name="connsiteY2" fmla="*/ 564570 h 1578071"/>
                <a:gd name="connsiteX3" fmla="*/ 1642609 w 4624113"/>
                <a:gd name="connsiteY3" fmla="*/ 98675 h 1578071"/>
                <a:gd name="connsiteX4" fmla="*/ 2180178 w 4624113"/>
                <a:gd name="connsiteY4" fmla="*/ 484 h 1578071"/>
                <a:gd name="connsiteX5" fmla="*/ 2585353 w 4624113"/>
                <a:gd name="connsiteY5" fmla="*/ 136404 h 1578071"/>
                <a:gd name="connsiteX6" fmla="*/ 2972376 w 4624113"/>
                <a:gd name="connsiteY6" fmla="*/ 541132 h 1578071"/>
                <a:gd name="connsiteX7" fmla="*/ 3371481 w 4624113"/>
                <a:gd name="connsiteY7" fmla="*/ 1171671 h 1578071"/>
                <a:gd name="connsiteX8" fmla="*/ 3797300 w 4624113"/>
                <a:gd name="connsiteY8" fmla="*/ 1438371 h 1578071"/>
                <a:gd name="connsiteX9" fmla="*/ 4624113 w 4624113"/>
                <a:gd name="connsiteY9" fmla="*/ 1566053 h 1578071"/>
                <a:gd name="connsiteX0" fmla="*/ 2 w 3989115"/>
                <a:gd name="connsiteY0" fmla="*/ 1120871 h 1566053"/>
                <a:gd name="connsiteX1" fmla="*/ 443382 w 3989115"/>
                <a:gd name="connsiteY1" fmla="*/ 564570 h 1566053"/>
                <a:gd name="connsiteX2" fmla="*/ 1007611 w 3989115"/>
                <a:gd name="connsiteY2" fmla="*/ 98675 h 1566053"/>
                <a:gd name="connsiteX3" fmla="*/ 1545180 w 3989115"/>
                <a:gd name="connsiteY3" fmla="*/ 484 h 1566053"/>
                <a:gd name="connsiteX4" fmla="*/ 1950355 w 3989115"/>
                <a:gd name="connsiteY4" fmla="*/ 136404 h 1566053"/>
                <a:gd name="connsiteX5" fmla="*/ 2337378 w 3989115"/>
                <a:gd name="connsiteY5" fmla="*/ 541132 h 1566053"/>
                <a:gd name="connsiteX6" fmla="*/ 2736483 w 3989115"/>
                <a:gd name="connsiteY6" fmla="*/ 1171671 h 1566053"/>
                <a:gd name="connsiteX7" fmla="*/ 3162302 w 3989115"/>
                <a:gd name="connsiteY7" fmla="*/ 1438371 h 1566053"/>
                <a:gd name="connsiteX8" fmla="*/ 3989115 w 3989115"/>
                <a:gd name="connsiteY8" fmla="*/ 1566053 h 1566053"/>
                <a:gd name="connsiteX0" fmla="*/ 0 w 3847393"/>
                <a:gd name="connsiteY0" fmla="*/ 946060 h 1566053"/>
                <a:gd name="connsiteX1" fmla="*/ 301660 w 3847393"/>
                <a:gd name="connsiteY1" fmla="*/ 564570 h 1566053"/>
                <a:gd name="connsiteX2" fmla="*/ 865889 w 3847393"/>
                <a:gd name="connsiteY2" fmla="*/ 98675 h 1566053"/>
                <a:gd name="connsiteX3" fmla="*/ 1403458 w 3847393"/>
                <a:gd name="connsiteY3" fmla="*/ 484 h 1566053"/>
                <a:gd name="connsiteX4" fmla="*/ 1808633 w 3847393"/>
                <a:gd name="connsiteY4" fmla="*/ 136404 h 1566053"/>
                <a:gd name="connsiteX5" fmla="*/ 2195656 w 3847393"/>
                <a:gd name="connsiteY5" fmla="*/ 541132 h 1566053"/>
                <a:gd name="connsiteX6" fmla="*/ 2594761 w 3847393"/>
                <a:gd name="connsiteY6" fmla="*/ 1171671 h 1566053"/>
                <a:gd name="connsiteX7" fmla="*/ 3020580 w 3847393"/>
                <a:gd name="connsiteY7" fmla="*/ 1438371 h 1566053"/>
                <a:gd name="connsiteX8" fmla="*/ 3847393 w 3847393"/>
                <a:gd name="connsiteY8" fmla="*/ 1566053 h 1566053"/>
                <a:gd name="connsiteX0" fmla="*/ -1 w 3545732"/>
                <a:gd name="connsiteY0" fmla="*/ 564570 h 1566053"/>
                <a:gd name="connsiteX1" fmla="*/ 564228 w 3545732"/>
                <a:gd name="connsiteY1" fmla="*/ 98675 h 1566053"/>
                <a:gd name="connsiteX2" fmla="*/ 1101797 w 3545732"/>
                <a:gd name="connsiteY2" fmla="*/ 484 h 1566053"/>
                <a:gd name="connsiteX3" fmla="*/ 1506972 w 3545732"/>
                <a:gd name="connsiteY3" fmla="*/ 136404 h 1566053"/>
                <a:gd name="connsiteX4" fmla="*/ 1893995 w 3545732"/>
                <a:gd name="connsiteY4" fmla="*/ 541132 h 1566053"/>
                <a:gd name="connsiteX5" fmla="*/ 2293100 w 3545732"/>
                <a:gd name="connsiteY5" fmla="*/ 1171671 h 1566053"/>
                <a:gd name="connsiteX6" fmla="*/ 2718919 w 3545732"/>
                <a:gd name="connsiteY6" fmla="*/ 1438371 h 1566053"/>
                <a:gd name="connsiteX7" fmla="*/ 3545732 w 3545732"/>
                <a:gd name="connsiteY7" fmla="*/ 1566053 h 1566053"/>
                <a:gd name="connsiteX0" fmla="*/ -1 w 2718918"/>
                <a:gd name="connsiteY0" fmla="*/ 564570 h 1438371"/>
                <a:gd name="connsiteX1" fmla="*/ 564228 w 2718918"/>
                <a:gd name="connsiteY1" fmla="*/ 98675 h 1438371"/>
                <a:gd name="connsiteX2" fmla="*/ 1101797 w 2718918"/>
                <a:gd name="connsiteY2" fmla="*/ 484 h 1438371"/>
                <a:gd name="connsiteX3" fmla="*/ 1506972 w 2718918"/>
                <a:gd name="connsiteY3" fmla="*/ 136404 h 1438371"/>
                <a:gd name="connsiteX4" fmla="*/ 1893995 w 2718918"/>
                <a:gd name="connsiteY4" fmla="*/ 541132 h 1438371"/>
                <a:gd name="connsiteX5" fmla="*/ 2293100 w 2718918"/>
                <a:gd name="connsiteY5" fmla="*/ 1171671 h 1438371"/>
                <a:gd name="connsiteX6" fmla="*/ 2718919 w 2718918"/>
                <a:gd name="connsiteY6" fmla="*/ 1438371 h 1438371"/>
                <a:gd name="connsiteX0" fmla="*/ -1 w 2676928"/>
                <a:gd name="connsiteY0" fmla="*/ 564570 h 1199318"/>
                <a:gd name="connsiteX1" fmla="*/ 564228 w 2676928"/>
                <a:gd name="connsiteY1" fmla="*/ 98675 h 1199318"/>
                <a:gd name="connsiteX2" fmla="*/ 1101797 w 2676928"/>
                <a:gd name="connsiteY2" fmla="*/ 484 h 1199318"/>
                <a:gd name="connsiteX3" fmla="*/ 1506972 w 2676928"/>
                <a:gd name="connsiteY3" fmla="*/ 136404 h 1199318"/>
                <a:gd name="connsiteX4" fmla="*/ 1893995 w 2676928"/>
                <a:gd name="connsiteY4" fmla="*/ 541132 h 1199318"/>
                <a:gd name="connsiteX5" fmla="*/ 2293100 w 2676928"/>
                <a:gd name="connsiteY5" fmla="*/ 1171671 h 1199318"/>
                <a:gd name="connsiteX6" fmla="*/ 2676928 w 2676928"/>
                <a:gd name="connsiteY6" fmla="*/ 1133571 h 1199318"/>
                <a:gd name="connsiteX0" fmla="*/ -1 w 2676928"/>
                <a:gd name="connsiteY0" fmla="*/ 564570 h 1256894"/>
                <a:gd name="connsiteX1" fmla="*/ 564228 w 2676928"/>
                <a:gd name="connsiteY1" fmla="*/ 98675 h 1256894"/>
                <a:gd name="connsiteX2" fmla="*/ 1101797 w 2676928"/>
                <a:gd name="connsiteY2" fmla="*/ 484 h 1256894"/>
                <a:gd name="connsiteX3" fmla="*/ 1506972 w 2676928"/>
                <a:gd name="connsiteY3" fmla="*/ 136404 h 1256894"/>
                <a:gd name="connsiteX4" fmla="*/ 1893995 w 2676928"/>
                <a:gd name="connsiteY4" fmla="*/ 541132 h 1256894"/>
                <a:gd name="connsiteX5" fmla="*/ 2293100 w 2676928"/>
                <a:gd name="connsiteY5" fmla="*/ 1171671 h 1256894"/>
                <a:gd name="connsiteX6" fmla="*/ 2676928 w 2676928"/>
                <a:gd name="connsiteY6" fmla="*/ 1133571 h 1256894"/>
                <a:gd name="connsiteX0" fmla="*/ -1 w 2676928"/>
                <a:gd name="connsiteY0" fmla="*/ 564570 h 1266097"/>
                <a:gd name="connsiteX1" fmla="*/ 564228 w 2676928"/>
                <a:gd name="connsiteY1" fmla="*/ 98675 h 1266097"/>
                <a:gd name="connsiteX2" fmla="*/ 1101797 w 2676928"/>
                <a:gd name="connsiteY2" fmla="*/ 484 h 1266097"/>
                <a:gd name="connsiteX3" fmla="*/ 1506972 w 2676928"/>
                <a:gd name="connsiteY3" fmla="*/ 136404 h 1266097"/>
                <a:gd name="connsiteX4" fmla="*/ 1893995 w 2676928"/>
                <a:gd name="connsiteY4" fmla="*/ 541132 h 1266097"/>
                <a:gd name="connsiteX5" fmla="*/ 2293100 w 2676928"/>
                <a:gd name="connsiteY5" fmla="*/ 1171671 h 1266097"/>
                <a:gd name="connsiteX6" fmla="*/ 2676928 w 2676928"/>
                <a:gd name="connsiteY6" fmla="*/ 1133571 h 1266097"/>
                <a:gd name="connsiteX0" fmla="*/ -1 w 2666016"/>
                <a:gd name="connsiteY0" fmla="*/ 564570 h 1258716"/>
                <a:gd name="connsiteX1" fmla="*/ 564228 w 2666016"/>
                <a:gd name="connsiteY1" fmla="*/ 98675 h 1258716"/>
                <a:gd name="connsiteX2" fmla="*/ 1101797 w 2666016"/>
                <a:gd name="connsiteY2" fmla="*/ 484 h 1258716"/>
                <a:gd name="connsiteX3" fmla="*/ 1506972 w 2666016"/>
                <a:gd name="connsiteY3" fmla="*/ 136404 h 1258716"/>
                <a:gd name="connsiteX4" fmla="*/ 1893995 w 2666016"/>
                <a:gd name="connsiteY4" fmla="*/ 541132 h 1258716"/>
                <a:gd name="connsiteX5" fmla="*/ 2293100 w 2666016"/>
                <a:gd name="connsiteY5" fmla="*/ 1171671 h 1258716"/>
                <a:gd name="connsiteX6" fmla="*/ 2666016 w 2666016"/>
                <a:gd name="connsiteY6" fmla="*/ 1120871 h 1258716"/>
                <a:gd name="connsiteX0" fmla="*/ -1 w 2666016"/>
                <a:gd name="connsiteY0" fmla="*/ 564570 h 1260322"/>
                <a:gd name="connsiteX1" fmla="*/ 564228 w 2666016"/>
                <a:gd name="connsiteY1" fmla="*/ 98675 h 1260322"/>
                <a:gd name="connsiteX2" fmla="*/ 1101797 w 2666016"/>
                <a:gd name="connsiteY2" fmla="*/ 484 h 1260322"/>
                <a:gd name="connsiteX3" fmla="*/ 1506972 w 2666016"/>
                <a:gd name="connsiteY3" fmla="*/ 136404 h 1260322"/>
                <a:gd name="connsiteX4" fmla="*/ 1893995 w 2666016"/>
                <a:gd name="connsiteY4" fmla="*/ 541132 h 1260322"/>
                <a:gd name="connsiteX5" fmla="*/ 2293100 w 2666016"/>
                <a:gd name="connsiteY5" fmla="*/ 1171671 h 1260322"/>
                <a:gd name="connsiteX6" fmla="*/ 2666016 w 2666016"/>
                <a:gd name="connsiteY6" fmla="*/ 1120871 h 1260322"/>
                <a:gd name="connsiteX0" fmla="*/ -1 w 2666016"/>
                <a:gd name="connsiteY0" fmla="*/ 564570 h 1263564"/>
                <a:gd name="connsiteX1" fmla="*/ 564228 w 2666016"/>
                <a:gd name="connsiteY1" fmla="*/ 98675 h 1263564"/>
                <a:gd name="connsiteX2" fmla="*/ 1101797 w 2666016"/>
                <a:gd name="connsiteY2" fmla="*/ 484 h 1263564"/>
                <a:gd name="connsiteX3" fmla="*/ 1506972 w 2666016"/>
                <a:gd name="connsiteY3" fmla="*/ 136404 h 1263564"/>
                <a:gd name="connsiteX4" fmla="*/ 1893995 w 2666016"/>
                <a:gd name="connsiteY4" fmla="*/ 541132 h 1263564"/>
                <a:gd name="connsiteX5" fmla="*/ 2293100 w 2666016"/>
                <a:gd name="connsiteY5" fmla="*/ 1171671 h 1263564"/>
                <a:gd name="connsiteX6" fmla="*/ 2666016 w 2666016"/>
                <a:gd name="connsiteY6" fmla="*/ 1120871 h 1263564"/>
                <a:gd name="connsiteX0" fmla="*/ -1 w 2666016"/>
                <a:gd name="connsiteY0" fmla="*/ 564570 h 1263564"/>
                <a:gd name="connsiteX1" fmla="*/ 564228 w 2666016"/>
                <a:gd name="connsiteY1" fmla="*/ 98675 h 1263564"/>
                <a:gd name="connsiteX2" fmla="*/ 1101797 w 2666016"/>
                <a:gd name="connsiteY2" fmla="*/ 484 h 1263564"/>
                <a:gd name="connsiteX3" fmla="*/ 1506972 w 2666016"/>
                <a:gd name="connsiteY3" fmla="*/ 136404 h 1263564"/>
                <a:gd name="connsiteX4" fmla="*/ 1893995 w 2666016"/>
                <a:gd name="connsiteY4" fmla="*/ 541132 h 1263564"/>
                <a:gd name="connsiteX5" fmla="*/ 2293100 w 2666016"/>
                <a:gd name="connsiteY5" fmla="*/ 1171671 h 1263564"/>
                <a:gd name="connsiteX6" fmla="*/ 2666016 w 2666016"/>
                <a:gd name="connsiteY6" fmla="*/ 1120871 h 1263564"/>
                <a:gd name="connsiteX0" fmla="*/ -1 w 2666016"/>
                <a:gd name="connsiteY0" fmla="*/ 564570 h 1263564"/>
                <a:gd name="connsiteX1" fmla="*/ 564228 w 2666016"/>
                <a:gd name="connsiteY1" fmla="*/ 98675 h 1263564"/>
                <a:gd name="connsiteX2" fmla="*/ 1101797 w 2666016"/>
                <a:gd name="connsiteY2" fmla="*/ 484 h 1263564"/>
                <a:gd name="connsiteX3" fmla="*/ 1506972 w 2666016"/>
                <a:gd name="connsiteY3" fmla="*/ 136404 h 1263564"/>
                <a:gd name="connsiteX4" fmla="*/ 1893995 w 2666016"/>
                <a:gd name="connsiteY4" fmla="*/ 541132 h 1263564"/>
                <a:gd name="connsiteX5" fmla="*/ 2293100 w 2666016"/>
                <a:gd name="connsiteY5" fmla="*/ 1171671 h 1263564"/>
                <a:gd name="connsiteX6" fmla="*/ 2666016 w 2666016"/>
                <a:gd name="connsiteY6" fmla="*/ 1120871 h 1263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66016" h="1263564">
                  <a:moveTo>
                    <a:pt x="-1" y="564570"/>
                  </a:moveTo>
                  <a:cubicBezTo>
                    <a:pt x="144314" y="423339"/>
                    <a:pt x="375365" y="188456"/>
                    <a:pt x="564228" y="98675"/>
                  </a:cubicBezTo>
                  <a:cubicBezTo>
                    <a:pt x="753091" y="8894"/>
                    <a:pt x="945591" y="-2830"/>
                    <a:pt x="1101797" y="484"/>
                  </a:cubicBezTo>
                  <a:cubicBezTo>
                    <a:pt x="1258003" y="3798"/>
                    <a:pt x="1374939" y="46296"/>
                    <a:pt x="1506972" y="136404"/>
                  </a:cubicBezTo>
                  <a:cubicBezTo>
                    <a:pt x="1639005" y="226512"/>
                    <a:pt x="1762974" y="368588"/>
                    <a:pt x="1893995" y="541132"/>
                  </a:cubicBezTo>
                  <a:cubicBezTo>
                    <a:pt x="2025016" y="713676"/>
                    <a:pt x="2164430" y="1075048"/>
                    <a:pt x="2293100" y="1171671"/>
                  </a:cubicBezTo>
                  <a:cubicBezTo>
                    <a:pt x="2421770" y="1268294"/>
                    <a:pt x="2529369" y="1336781"/>
                    <a:pt x="2666016" y="1120871"/>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29175" fontAlgn="auto">
                <a:spcBef>
                  <a:spcPts val="0"/>
                </a:spcBef>
                <a:spcAft>
                  <a:spcPts val="0"/>
                </a:spcAft>
              </a:pPr>
              <a:endParaRPr lang="en-US" sz="600" b="0" dirty="0">
                <a:solidFill>
                  <a:prstClr val="white"/>
                </a:solidFill>
                <a:latin typeface="Calibri"/>
              </a:endParaRPr>
            </a:p>
          </p:txBody>
        </p:sp>
        <p:sp>
          <p:nvSpPr>
            <p:cNvPr id="133" name="Freeform 132"/>
            <p:cNvSpPr/>
            <p:nvPr/>
          </p:nvSpPr>
          <p:spPr>
            <a:xfrm>
              <a:off x="4675173" y="5539637"/>
              <a:ext cx="1496628" cy="1426383"/>
            </a:xfrm>
            <a:custGeom>
              <a:avLst/>
              <a:gdLst>
                <a:gd name="connsiteX0" fmla="*/ 0 w 6604000"/>
                <a:gd name="connsiteY0" fmla="*/ 1651474 h 1893352"/>
                <a:gd name="connsiteX1" fmla="*/ 1054100 w 6604000"/>
                <a:gd name="connsiteY1" fmla="*/ 1194274 h 1893352"/>
                <a:gd name="connsiteX2" fmla="*/ 1727200 w 6604000"/>
                <a:gd name="connsiteY2" fmla="*/ 432274 h 1893352"/>
                <a:gd name="connsiteX3" fmla="*/ 2273300 w 6604000"/>
                <a:gd name="connsiteY3" fmla="*/ 25874 h 1893352"/>
                <a:gd name="connsiteX4" fmla="*/ 3365500 w 6604000"/>
                <a:gd name="connsiteY4" fmla="*/ 152874 h 1893352"/>
                <a:gd name="connsiteX5" fmla="*/ 3911600 w 6604000"/>
                <a:gd name="connsiteY5" fmla="*/ 1054574 h 1893352"/>
                <a:gd name="connsiteX6" fmla="*/ 4178300 w 6604000"/>
                <a:gd name="connsiteY6" fmla="*/ 1562574 h 1893352"/>
                <a:gd name="connsiteX7" fmla="*/ 4889500 w 6604000"/>
                <a:gd name="connsiteY7" fmla="*/ 1689574 h 1893352"/>
                <a:gd name="connsiteX8" fmla="*/ 5194300 w 6604000"/>
                <a:gd name="connsiteY8" fmla="*/ 1664174 h 1893352"/>
                <a:gd name="connsiteX9" fmla="*/ 5473700 w 6604000"/>
                <a:gd name="connsiteY9" fmla="*/ 1676874 h 1893352"/>
                <a:gd name="connsiteX10" fmla="*/ 5905500 w 6604000"/>
                <a:gd name="connsiteY10" fmla="*/ 1664174 h 1893352"/>
                <a:gd name="connsiteX11" fmla="*/ 5016500 w 6604000"/>
                <a:gd name="connsiteY11" fmla="*/ 1892774 h 1893352"/>
                <a:gd name="connsiteX12" fmla="*/ 6235700 w 6604000"/>
                <a:gd name="connsiteY12" fmla="*/ 1727674 h 1893352"/>
                <a:gd name="connsiteX13" fmla="*/ 6604000 w 6604000"/>
                <a:gd name="connsiteY13" fmla="*/ 1664174 h 1893352"/>
                <a:gd name="connsiteX0" fmla="*/ 0 w 6604000"/>
                <a:gd name="connsiteY0" fmla="*/ 1651474 h 1893352"/>
                <a:gd name="connsiteX1" fmla="*/ 1054100 w 6604000"/>
                <a:gd name="connsiteY1" fmla="*/ 1194274 h 1893352"/>
                <a:gd name="connsiteX2" fmla="*/ 1727200 w 6604000"/>
                <a:gd name="connsiteY2" fmla="*/ 432274 h 1893352"/>
                <a:gd name="connsiteX3" fmla="*/ 2273300 w 6604000"/>
                <a:gd name="connsiteY3" fmla="*/ 25874 h 1893352"/>
                <a:gd name="connsiteX4" fmla="*/ 3365500 w 6604000"/>
                <a:gd name="connsiteY4" fmla="*/ 152874 h 1893352"/>
                <a:gd name="connsiteX5" fmla="*/ 3911600 w 6604000"/>
                <a:gd name="connsiteY5" fmla="*/ 1054574 h 1893352"/>
                <a:gd name="connsiteX6" fmla="*/ 4178300 w 6604000"/>
                <a:gd name="connsiteY6" fmla="*/ 1562574 h 1893352"/>
                <a:gd name="connsiteX7" fmla="*/ 4889500 w 6604000"/>
                <a:gd name="connsiteY7" fmla="*/ 1689574 h 1893352"/>
                <a:gd name="connsiteX8" fmla="*/ 5194300 w 6604000"/>
                <a:gd name="connsiteY8" fmla="*/ 1664174 h 1893352"/>
                <a:gd name="connsiteX9" fmla="*/ 5473700 w 6604000"/>
                <a:gd name="connsiteY9" fmla="*/ 1676874 h 1893352"/>
                <a:gd name="connsiteX10" fmla="*/ 5905500 w 6604000"/>
                <a:gd name="connsiteY10" fmla="*/ 1664174 h 1893352"/>
                <a:gd name="connsiteX11" fmla="*/ 5016500 w 6604000"/>
                <a:gd name="connsiteY11" fmla="*/ 1892774 h 1893352"/>
                <a:gd name="connsiteX12" fmla="*/ 6235700 w 6604000"/>
                <a:gd name="connsiteY12" fmla="*/ 1727674 h 1893352"/>
                <a:gd name="connsiteX13" fmla="*/ 6604000 w 6604000"/>
                <a:gd name="connsiteY13" fmla="*/ 1664174 h 1893352"/>
                <a:gd name="connsiteX0" fmla="*/ 0 w 6540500"/>
                <a:gd name="connsiteY0" fmla="*/ 1651474 h 1893255"/>
                <a:gd name="connsiteX1" fmla="*/ 1054100 w 6540500"/>
                <a:gd name="connsiteY1" fmla="*/ 1194274 h 1893255"/>
                <a:gd name="connsiteX2" fmla="*/ 1727200 w 6540500"/>
                <a:gd name="connsiteY2" fmla="*/ 432274 h 1893255"/>
                <a:gd name="connsiteX3" fmla="*/ 2273300 w 6540500"/>
                <a:gd name="connsiteY3" fmla="*/ 25874 h 1893255"/>
                <a:gd name="connsiteX4" fmla="*/ 3365500 w 6540500"/>
                <a:gd name="connsiteY4" fmla="*/ 152874 h 1893255"/>
                <a:gd name="connsiteX5" fmla="*/ 3911600 w 6540500"/>
                <a:gd name="connsiteY5" fmla="*/ 1054574 h 1893255"/>
                <a:gd name="connsiteX6" fmla="*/ 4178300 w 6540500"/>
                <a:gd name="connsiteY6" fmla="*/ 1562574 h 1893255"/>
                <a:gd name="connsiteX7" fmla="*/ 4889500 w 6540500"/>
                <a:gd name="connsiteY7" fmla="*/ 1689574 h 1893255"/>
                <a:gd name="connsiteX8" fmla="*/ 5194300 w 6540500"/>
                <a:gd name="connsiteY8" fmla="*/ 1664174 h 1893255"/>
                <a:gd name="connsiteX9" fmla="*/ 5473700 w 6540500"/>
                <a:gd name="connsiteY9" fmla="*/ 1676874 h 1893255"/>
                <a:gd name="connsiteX10" fmla="*/ 5905500 w 6540500"/>
                <a:gd name="connsiteY10" fmla="*/ 1664174 h 1893255"/>
                <a:gd name="connsiteX11" fmla="*/ 5016500 w 6540500"/>
                <a:gd name="connsiteY11" fmla="*/ 1892774 h 1893255"/>
                <a:gd name="connsiteX12" fmla="*/ 6235700 w 6540500"/>
                <a:gd name="connsiteY12" fmla="*/ 1727674 h 1893255"/>
                <a:gd name="connsiteX13" fmla="*/ 6540500 w 6540500"/>
                <a:gd name="connsiteY13" fmla="*/ 1841974 h 1893255"/>
                <a:gd name="connsiteX0" fmla="*/ 0 w 6540500"/>
                <a:gd name="connsiteY0" fmla="*/ 1651474 h 1893387"/>
                <a:gd name="connsiteX1" fmla="*/ 1054100 w 6540500"/>
                <a:gd name="connsiteY1" fmla="*/ 1194274 h 1893387"/>
                <a:gd name="connsiteX2" fmla="*/ 1727200 w 6540500"/>
                <a:gd name="connsiteY2" fmla="*/ 432274 h 1893387"/>
                <a:gd name="connsiteX3" fmla="*/ 2273300 w 6540500"/>
                <a:gd name="connsiteY3" fmla="*/ 25874 h 1893387"/>
                <a:gd name="connsiteX4" fmla="*/ 3365500 w 6540500"/>
                <a:gd name="connsiteY4" fmla="*/ 152874 h 1893387"/>
                <a:gd name="connsiteX5" fmla="*/ 3911600 w 6540500"/>
                <a:gd name="connsiteY5" fmla="*/ 1054574 h 1893387"/>
                <a:gd name="connsiteX6" fmla="*/ 4178300 w 6540500"/>
                <a:gd name="connsiteY6" fmla="*/ 1562574 h 1893387"/>
                <a:gd name="connsiteX7" fmla="*/ 4889500 w 6540500"/>
                <a:gd name="connsiteY7" fmla="*/ 1689574 h 1893387"/>
                <a:gd name="connsiteX8" fmla="*/ 5194300 w 6540500"/>
                <a:gd name="connsiteY8" fmla="*/ 1664174 h 1893387"/>
                <a:gd name="connsiteX9" fmla="*/ 5473700 w 6540500"/>
                <a:gd name="connsiteY9" fmla="*/ 1676874 h 1893387"/>
                <a:gd name="connsiteX10" fmla="*/ 5905500 w 6540500"/>
                <a:gd name="connsiteY10" fmla="*/ 1664174 h 1893387"/>
                <a:gd name="connsiteX11" fmla="*/ 5016500 w 6540500"/>
                <a:gd name="connsiteY11" fmla="*/ 1892774 h 1893387"/>
                <a:gd name="connsiteX12" fmla="*/ 6235700 w 6540500"/>
                <a:gd name="connsiteY12" fmla="*/ 1727674 h 1893387"/>
                <a:gd name="connsiteX13" fmla="*/ 6540500 w 6540500"/>
                <a:gd name="connsiteY13" fmla="*/ 1841974 h 1893387"/>
                <a:gd name="connsiteX0" fmla="*/ 0 w 6540500"/>
                <a:gd name="connsiteY0" fmla="*/ 1636081 h 1877994"/>
                <a:gd name="connsiteX1" fmla="*/ 1054100 w 6540500"/>
                <a:gd name="connsiteY1" fmla="*/ 1178881 h 1877994"/>
                <a:gd name="connsiteX2" fmla="*/ 1727200 w 6540500"/>
                <a:gd name="connsiteY2" fmla="*/ 416881 h 1877994"/>
                <a:gd name="connsiteX3" fmla="*/ 2273300 w 6540500"/>
                <a:gd name="connsiteY3" fmla="*/ 10481 h 1877994"/>
                <a:gd name="connsiteX4" fmla="*/ 3276600 w 6540500"/>
                <a:gd name="connsiteY4" fmla="*/ 200981 h 1877994"/>
                <a:gd name="connsiteX5" fmla="*/ 3911600 w 6540500"/>
                <a:gd name="connsiteY5" fmla="*/ 1039181 h 1877994"/>
                <a:gd name="connsiteX6" fmla="*/ 4178300 w 6540500"/>
                <a:gd name="connsiteY6" fmla="*/ 1547181 h 1877994"/>
                <a:gd name="connsiteX7" fmla="*/ 4889500 w 6540500"/>
                <a:gd name="connsiteY7" fmla="*/ 1674181 h 1877994"/>
                <a:gd name="connsiteX8" fmla="*/ 5194300 w 6540500"/>
                <a:gd name="connsiteY8" fmla="*/ 1648781 h 1877994"/>
                <a:gd name="connsiteX9" fmla="*/ 5473700 w 6540500"/>
                <a:gd name="connsiteY9" fmla="*/ 1661481 h 1877994"/>
                <a:gd name="connsiteX10" fmla="*/ 5905500 w 6540500"/>
                <a:gd name="connsiteY10" fmla="*/ 1648781 h 1877994"/>
                <a:gd name="connsiteX11" fmla="*/ 5016500 w 6540500"/>
                <a:gd name="connsiteY11" fmla="*/ 1877381 h 1877994"/>
                <a:gd name="connsiteX12" fmla="*/ 6235700 w 6540500"/>
                <a:gd name="connsiteY12" fmla="*/ 1712281 h 1877994"/>
                <a:gd name="connsiteX13" fmla="*/ 6540500 w 6540500"/>
                <a:gd name="connsiteY13" fmla="*/ 1826581 h 1877994"/>
                <a:gd name="connsiteX0" fmla="*/ 0 w 6540500"/>
                <a:gd name="connsiteY0" fmla="*/ 1580992 h 1822905"/>
                <a:gd name="connsiteX1" fmla="*/ 1054100 w 6540500"/>
                <a:gd name="connsiteY1" fmla="*/ 1123792 h 1822905"/>
                <a:gd name="connsiteX2" fmla="*/ 1727200 w 6540500"/>
                <a:gd name="connsiteY2" fmla="*/ 361792 h 1822905"/>
                <a:gd name="connsiteX3" fmla="*/ 2298700 w 6540500"/>
                <a:gd name="connsiteY3" fmla="*/ 18892 h 1822905"/>
                <a:gd name="connsiteX4" fmla="*/ 3276600 w 6540500"/>
                <a:gd name="connsiteY4" fmla="*/ 145892 h 1822905"/>
                <a:gd name="connsiteX5" fmla="*/ 3911600 w 6540500"/>
                <a:gd name="connsiteY5" fmla="*/ 984092 h 1822905"/>
                <a:gd name="connsiteX6" fmla="*/ 4178300 w 6540500"/>
                <a:gd name="connsiteY6" fmla="*/ 1492092 h 1822905"/>
                <a:gd name="connsiteX7" fmla="*/ 4889500 w 6540500"/>
                <a:gd name="connsiteY7" fmla="*/ 1619092 h 1822905"/>
                <a:gd name="connsiteX8" fmla="*/ 5194300 w 6540500"/>
                <a:gd name="connsiteY8" fmla="*/ 1593692 h 1822905"/>
                <a:gd name="connsiteX9" fmla="*/ 5473700 w 6540500"/>
                <a:gd name="connsiteY9" fmla="*/ 1606392 h 1822905"/>
                <a:gd name="connsiteX10" fmla="*/ 5905500 w 6540500"/>
                <a:gd name="connsiteY10" fmla="*/ 1593692 h 1822905"/>
                <a:gd name="connsiteX11" fmla="*/ 5016500 w 6540500"/>
                <a:gd name="connsiteY11" fmla="*/ 1822292 h 1822905"/>
                <a:gd name="connsiteX12" fmla="*/ 6235700 w 6540500"/>
                <a:gd name="connsiteY12" fmla="*/ 1657192 h 1822905"/>
                <a:gd name="connsiteX13" fmla="*/ 6540500 w 6540500"/>
                <a:gd name="connsiteY13" fmla="*/ 1771492 h 1822905"/>
                <a:gd name="connsiteX0" fmla="*/ 0 w 6540500"/>
                <a:gd name="connsiteY0" fmla="*/ 1580992 h 1822905"/>
                <a:gd name="connsiteX1" fmla="*/ 1231900 w 6540500"/>
                <a:gd name="connsiteY1" fmla="*/ 1225392 h 1822905"/>
                <a:gd name="connsiteX2" fmla="*/ 1727200 w 6540500"/>
                <a:gd name="connsiteY2" fmla="*/ 361792 h 1822905"/>
                <a:gd name="connsiteX3" fmla="*/ 2298700 w 6540500"/>
                <a:gd name="connsiteY3" fmla="*/ 18892 h 1822905"/>
                <a:gd name="connsiteX4" fmla="*/ 3276600 w 6540500"/>
                <a:gd name="connsiteY4" fmla="*/ 145892 h 1822905"/>
                <a:gd name="connsiteX5" fmla="*/ 3911600 w 6540500"/>
                <a:gd name="connsiteY5" fmla="*/ 984092 h 1822905"/>
                <a:gd name="connsiteX6" fmla="*/ 4178300 w 6540500"/>
                <a:gd name="connsiteY6" fmla="*/ 1492092 h 1822905"/>
                <a:gd name="connsiteX7" fmla="*/ 4889500 w 6540500"/>
                <a:gd name="connsiteY7" fmla="*/ 1619092 h 1822905"/>
                <a:gd name="connsiteX8" fmla="*/ 5194300 w 6540500"/>
                <a:gd name="connsiteY8" fmla="*/ 1593692 h 1822905"/>
                <a:gd name="connsiteX9" fmla="*/ 5473700 w 6540500"/>
                <a:gd name="connsiteY9" fmla="*/ 1606392 h 1822905"/>
                <a:gd name="connsiteX10" fmla="*/ 5905500 w 6540500"/>
                <a:gd name="connsiteY10" fmla="*/ 1593692 h 1822905"/>
                <a:gd name="connsiteX11" fmla="*/ 5016500 w 6540500"/>
                <a:gd name="connsiteY11" fmla="*/ 1822292 h 1822905"/>
                <a:gd name="connsiteX12" fmla="*/ 6235700 w 6540500"/>
                <a:gd name="connsiteY12" fmla="*/ 1657192 h 1822905"/>
                <a:gd name="connsiteX13" fmla="*/ 6540500 w 6540500"/>
                <a:gd name="connsiteY13" fmla="*/ 1771492 h 1822905"/>
                <a:gd name="connsiteX0" fmla="*/ 0 w 6540500"/>
                <a:gd name="connsiteY0" fmla="*/ 1584747 h 1826660"/>
                <a:gd name="connsiteX1" fmla="*/ 1231900 w 6540500"/>
                <a:gd name="connsiteY1" fmla="*/ 1229147 h 1826660"/>
                <a:gd name="connsiteX2" fmla="*/ 1752600 w 6540500"/>
                <a:gd name="connsiteY2" fmla="*/ 416347 h 1826660"/>
                <a:gd name="connsiteX3" fmla="*/ 2298700 w 6540500"/>
                <a:gd name="connsiteY3" fmla="*/ 22647 h 1826660"/>
                <a:gd name="connsiteX4" fmla="*/ 3276600 w 6540500"/>
                <a:gd name="connsiteY4" fmla="*/ 149647 h 1826660"/>
                <a:gd name="connsiteX5" fmla="*/ 3911600 w 6540500"/>
                <a:gd name="connsiteY5" fmla="*/ 987847 h 1826660"/>
                <a:gd name="connsiteX6" fmla="*/ 4178300 w 6540500"/>
                <a:gd name="connsiteY6" fmla="*/ 1495847 h 1826660"/>
                <a:gd name="connsiteX7" fmla="*/ 4889500 w 6540500"/>
                <a:gd name="connsiteY7" fmla="*/ 1622847 h 1826660"/>
                <a:gd name="connsiteX8" fmla="*/ 5194300 w 6540500"/>
                <a:gd name="connsiteY8" fmla="*/ 1597447 h 1826660"/>
                <a:gd name="connsiteX9" fmla="*/ 5473700 w 6540500"/>
                <a:gd name="connsiteY9" fmla="*/ 1610147 h 1826660"/>
                <a:gd name="connsiteX10" fmla="*/ 5905500 w 6540500"/>
                <a:gd name="connsiteY10" fmla="*/ 1597447 h 1826660"/>
                <a:gd name="connsiteX11" fmla="*/ 5016500 w 6540500"/>
                <a:gd name="connsiteY11" fmla="*/ 1826047 h 1826660"/>
                <a:gd name="connsiteX12" fmla="*/ 6235700 w 6540500"/>
                <a:gd name="connsiteY12" fmla="*/ 1660947 h 1826660"/>
                <a:gd name="connsiteX13" fmla="*/ 6540500 w 6540500"/>
                <a:gd name="connsiteY13" fmla="*/ 1775247 h 1826660"/>
                <a:gd name="connsiteX0" fmla="*/ 0 w 6540500"/>
                <a:gd name="connsiteY0" fmla="*/ 1565068 h 1806981"/>
                <a:gd name="connsiteX1" fmla="*/ 1231900 w 6540500"/>
                <a:gd name="connsiteY1" fmla="*/ 1209468 h 1806981"/>
                <a:gd name="connsiteX2" fmla="*/ 1752600 w 6540500"/>
                <a:gd name="connsiteY2" fmla="*/ 396668 h 1806981"/>
                <a:gd name="connsiteX3" fmla="*/ 2298700 w 6540500"/>
                <a:gd name="connsiteY3" fmla="*/ 2968 h 1806981"/>
                <a:gd name="connsiteX4" fmla="*/ 2717800 w 6540500"/>
                <a:gd name="connsiteY4" fmla="*/ 256968 h 1806981"/>
                <a:gd name="connsiteX5" fmla="*/ 3911600 w 6540500"/>
                <a:gd name="connsiteY5" fmla="*/ 968168 h 1806981"/>
                <a:gd name="connsiteX6" fmla="*/ 4178300 w 6540500"/>
                <a:gd name="connsiteY6" fmla="*/ 1476168 h 1806981"/>
                <a:gd name="connsiteX7" fmla="*/ 4889500 w 6540500"/>
                <a:gd name="connsiteY7" fmla="*/ 1603168 h 1806981"/>
                <a:gd name="connsiteX8" fmla="*/ 5194300 w 6540500"/>
                <a:gd name="connsiteY8" fmla="*/ 1577768 h 1806981"/>
                <a:gd name="connsiteX9" fmla="*/ 5473700 w 6540500"/>
                <a:gd name="connsiteY9" fmla="*/ 1590468 h 1806981"/>
                <a:gd name="connsiteX10" fmla="*/ 5905500 w 6540500"/>
                <a:gd name="connsiteY10" fmla="*/ 1577768 h 1806981"/>
                <a:gd name="connsiteX11" fmla="*/ 5016500 w 6540500"/>
                <a:gd name="connsiteY11" fmla="*/ 1806368 h 1806981"/>
                <a:gd name="connsiteX12" fmla="*/ 6235700 w 6540500"/>
                <a:gd name="connsiteY12" fmla="*/ 1641268 h 1806981"/>
                <a:gd name="connsiteX13" fmla="*/ 6540500 w 6540500"/>
                <a:gd name="connsiteY13" fmla="*/ 1755568 h 1806981"/>
                <a:gd name="connsiteX0" fmla="*/ 0 w 6540500"/>
                <a:gd name="connsiteY0" fmla="*/ 1565068 h 1806981"/>
                <a:gd name="connsiteX1" fmla="*/ 1231900 w 6540500"/>
                <a:gd name="connsiteY1" fmla="*/ 1209468 h 1806981"/>
                <a:gd name="connsiteX2" fmla="*/ 1752600 w 6540500"/>
                <a:gd name="connsiteY2" fmla="*/ 396668 h 1806981"/>
                <a:gd name="connsiteX3" fmla="*/ 2298700 w 6540500"/>
                <a:gd name="connsiteY3" fmla="*/ 2968 h 1806981"/>
                <a:gd name="connsiteX4" fmla="*/ 2844800 w 6540500"/>
                <a:gd name="connsiteY4" fmla="*/ 256968 h 1806981"/>
                <a:gd name="connsiteX5" fmla="*/ 3911600 w 6540500"/>
                <a:gd name="connsiteY5" fmla="*/ 968168 h 1806981"/>
                <a:gd name="connsiteX6" fmla="*/ 4178300 w 6540500"/>
                <a:gd name="connsiteY6" fmla="*/ 1476168 h 1806981"/>
                <a:gd name="connsiteX7" fmla="*/ 4889500 w 6540500"/>
                <a:gd name="connsiteY7" fmla="*/ 1603168 h 1806981"/>
                <a:gd name="connsiteX8" fmla="*/ 5194300 w 6540500"/>
                <a:gd name="connsiteY8" fmla="*/ 1577768 h 1806981"/>
                <a:gd name="connsiteX9" fmla="*/ 5473700 w 6540500"/>
                <a:gd name="connsiteY9" fmla="*/ 1590468 h 1806981"/>
                <a:gd name="connsiteX10" fmla="*/ 5905500 w 6540500"/>
                <a:gd name="connsiteY10" fmla="*/ 1577768 h 1806981"/>
                <a:gd name="connsiteX11" fmla="*/ 5016500 w 6540500"/>
                <a:gd name="connsiteY11" fmla="*/ 1806368 h 1806981"/>
                <a:gd name="connsiteX12" fmla="*/ 6235700 w 6540500"/>
                <a:gd name="connsiteY12" fmla="*/ 1641268 h 1806981"/>
                <a:gd name="connsiteX13" fmla="*/ 6540500 w 6540500"/>
                <a:gd name="connsiteY13" fmla="*/ 1755568 h 1806981"/>
                <a:gd name="connsiteX0" fmla="*/ 0 w 6540500"/>
                <a:gd name="connsiteY0" fmla="*/ 1569309 h 1811222"/>
                <a:gd name="connsiteX1" fmla="*/ 1231900 w 6540500"/>
                <a:gd name="connsiteY1" fmla="*/ 1213709 h 1811222"/>
                <a:gd name="connsiteX2" fmla="*/ 1752600 w 6540500"/>
                <a:gd name="connsiteY2" fmla="*/ 400909 h 1811222"/>
                <a:gd name="connsiteX3" fmla="*/ 2298700 w 6540500"/>
                <a:gd name="connsiteY3" fmla="*/ 7209 h 1811222"/>
                <a:gd name="connsiteX4" fmla="*/ 2882900 w 6540500"/>
                <a:gd name="connsiteY4" fmla="*/ 210409 h 1811222"/>
                <a:gd name="connsiteX5" fmla="*/ 3911600 w 6540500"/>
                <a:gd name="connsiteY5" fmla="*/ 972409 h 1811222"/>
                <a:gd name="connsiteX6" fmla="*/ 4178300 w 6540500"/>
                <a:gd name="connsiteY6" fmla="*/ 1480409 h 1811222"/>
                <a:gd name="connsiteX7" fmla="*/ 4889500 w 6540500"/>
                <a:gd name="connsiteY7" fmla="*/ 1607409 h 1811222"/>
                <a:gd name="connsiteX8" fmla="*/ 5194300 w 6540500"/>
                <a:gd name="connsiteY8" fmla="*/ 1582009 h 1811222"/>
                <a:gd name="connsiteX9" fmla="*/ 5473700 w 6540500"/>
                <a:gd name="connsiteY9" fmla="*/ 1594709 h 1811222"/>
                <a:gd name="connsiteX10" fmla="*/ 5905500 w 6540500"/>
                <a:gd name="connsiteY10" fmla="*/ 1582009 h 1811222"/>
                <a:gd name="connsiteX11" fmla="*/ 5016500 w 6540500"/>
                <a:gd name="connsiteY11" fmla="*/ 1810609 h 1811222"/>
                <a:gd name="connsiteX12" fmla="*/ 6235700 w 6540500"/>
                <a:gd name="connsiteY12" fmla="*/ 1645509 h 1811222"/>
                <a:gd name="connsiteX13" fmla="*/ 6540500 w 6540500"/>
                <a:gd name="connsiteY13" fmla="*/ 1759809 h 1811222"/>
                <a:gd name="connsiteX0" fmla="*/ 0 w 6540500"/>
                <a:gd name="connsiteY0" fmla="*/ 1566755 h 1808668"/>
                <a:gd name="connsiteX1" fmla="*/ 1231900 w 6540500"/>
                <a:gd name="connsiteY1" fmla="*/ 1211155 h 1808668"/>
                <a:gd name="connsiteX2" fmla="*/ 1752600 w 6540500"/>
                <a:gd name="connsiteY2" fmla="*/ 398355 h 1808668"/>
                <a:gd name="connsiteX3" fmla="*/ 2298700 w 6540500"/>
                <a:gd name="connsiteY3" fmla="*/ 4655 h 1808668"/>
                <a:gd name="connsiteX4" fmla="*/ 2882900 w 6540500"/>
                <a:gd name="connsiteY4" fmla="*/ 207855 h 1808668"/>
                <a:gd name="connsiteX5" fmla="*/ 3911600 w 6540500"/>
                <a:gd name="connsiteY5" fmla="*/ 969855 h 1808668"/>
                <a:gd name="connsiteX6" fmla="*/ 4178300 w 6540500"/>
                <a:gd name="connsiteY6" fmla="*/ 1477855 h 1808668"/>
                <a:gd name="connsiteX7" fmla="*/ 4889500 w 6540500"/>
                <a:gd name="connsiteY7" fmla="*/ 1604855 h 1808668"/>
                <a:gd name="connsiteX8" fmla="*/ 5194300 w 6540500"/>
                <a:gd name="connsiteY8" fmla="*/ 1579455 h 1808668"/>
                <a:gd name="connsiteX9" fmla="*/ 5473700 w 6540500"/>
                <a:gd name="connsiteY9" fmla="*/ 1592155 h 1808668"/>
                <a:gd name="connsiteX10" fmla="*/ 5905500 w 6540500"/>
                <a:gd name="connsiteY10" fmla="*/ 1579455 h 1808668"/>
                <a:gd name="connsiteX11" fmla="*/ 5016500 w 6540500"/>
                <a:gd name="connsiteY11" fmla="*/ 1808055 h 1808668"/>
                <a:gd name="connsiteX12" fmla="*/ 6235700 w 6540500"/>
                <a:gd name="connsiteY12" fmla="*/ 1642955 h 1808668"/>
                <a:gd name="connsiteX13" fmla="*/ 6540500 w 6540500"/>
                <a:gd name="connsiteY13" fmla="*/ 1757255 h 1808668"/>
                <a:gd name="connsiteX0" fmla="*/ 0 w 6540500"/>
                <a:gd name="connsiteY0" fmla="*/ 1571100 h 1813013"/>
                <a:gd name="connsiteX1" fmla="*/ 1231900 w 6540500"/>
                <a:gd name="connsiteY1" fmla="*/ 1215500 h 1813013"/>
                <a:gd name="connsiteX2" fmla="*/ 1752600 w 6540500"/>
                <a:gd name="connsiteY2" fmla="*/ 402700 h 1813013"/>
                <a:gd name="connsiteX3" fmla="*/ 2298700 w 6540500"/>
                <a:gd name="connsiteY3" fmla="*/ 9000 h 1813013"/>
                <a:gd name="connsiteX4" fmla="*/ 2882900 w 6540500"/>
                <a:gd name="connsiteY4" fmla="*/ 212200 h 1813013"/>
                <a:gd name="connsiteX5" fmla="*/ 3911600 w 6540500"/>
                <a:gd name="connsiteY5" fmla="*/ 974200 h 1813013"/>
                <a:gd name="connsiteX6" fmla="*/ 4178300 w 6540500"/>
                <a:gd name="connsiteY6" fmla="*/ 1482200 h 1813013"/>
                <a:gd name="connsiteX7" fmla="*/ 4889500 w 6540500"/>
                <a:gd name="connsiteY7" fmla="*/ 1609200 h 1813013"/>
                <a:gd name="connsiteX8" fmla="*/ 5194300 w 6540500"/>
                <a:gd name="connsiteY8" fmla="*/ 1583800 h 1813013"/>
                <a:gd name="connsiteX9" fmla="*/ 5473700 w 6540500"/>
                <a:gd name="connsiteY9" fmla="*/ 1596500 h 1813013"/>
                <a:gd name="connsiteX10" fmla="*/ 5905500 w 6540500"/>
                <a:gd name="connsiteY10" fmla="*/ 1583800 h 1813013"/>
                <a:gd name="connsiteX11" fmla="*/ 5016500 w 6540500"/>
                <a:gd name="connsiteY11" fmla="*/ 1812400 h 1813013"/>
                <a:gd name="connsiteX12" fmla="*/ 6235700 w 6540500"/>
                <a:gd name="connsiteY12" fmla="*/ 1647300 h 1813013"/>
                <a:gd name="connsiteX13" fmla="*/ 6540500 w 6540500"/>
                <a:gd name="connsiteY13" fmla="*/ 1761600 h 1813013"/>
                <a:gd name="connsiteX0" fmla="*/ 0 w 6540500"/>
                <a:gd name="connsiteY0" fmla="*/ 1582122 h 1824035"/>
                <a:gd name="connsiteX1" fmla="*/ 1231900 w 6540500"/>
                <a:gd name="connsiteY1" fmla="*/ 1226522 h 1824035"/>
                <a:gd name="connsiteX2" fmla="*/ 1752600 w 6540500"/>
                <a:gd name="connsiteY2" fmla="*/ 413722 h 1824035"/>
                <a:gd name="connsiteX3" fmla="*/ 2298700 w 6540500"/>
                <a:gd name="connsiteY3" fmla="*/ 20022 h 1824035"/>
                <a:gd name="connsiteX4" fmla="*/ 3022600 w 6540500"/>
                <a:gd name="connsiteY4" fmla="*/ 172422 h 1824035"/>
                <a:gd name="connsiteX5" fmla="*/ 3911600 w 6540500"/>
                <a:gd name="connsiteY5" fmla="*/ 985222 h 1824035"/>
                <a:gd name="connsiteX6" fmla="*/ 4178300 w 6540500"/>
                <a:gd name="connsiteY6" fmla="*/ 1493222 h 1824035"/>
                <a:gd name="connsiteX7" fmla="*/ 4889500 w 6540500"/>
                <a:gd name="connsiteY7" fmla="*/ 1620222 h 1824035"/>
                <a:gd name="connsiteX8" fmla="*/ 5194300 w 6540500"/>
                <a:gd name="connsiteY8" fmla="*/ 1594822 h 1824035"/>
                <a:gd name="connsiteX9" fmla="*/ 5473700 w 6540500"/>
                <a:gd name="connsiteY9" fmla="*/ 1607522 h 1824035"/>
                <a:gd name="connsiteX10" fmla="*/ 5905500 w 6540500"/>
                <a:gd name="connsiteY10" fmla="*/ 1594822 h 1824035"/>
                <a:gd name="connsiteX11" fmla="*/ 5016500 w 6540500"/>
                <a:gd name="connsiteY11" fmla="*/ 1823422 h 1824035"/>
                <a:gd name="connsiteX12" fmla="*/ 6235700 w 6540500"/>
                <a:gd name="connsiteY12" fmla="*/ 1658322 h 1824035"/>
                <a:gd name="connsiteX13" fmla="*/ 6540500 w 6540500"/>
                <a:gd name="connsiteY13" fmla="*/ 1772622 h 1824035"/>
                <a:gd name="connsiteX0" fmla="*/ 0 w 6540500"/>
                <a:gd name="connsiteY0" fmla="*/ 1613838 h 1855751"/>
                <a:gd name="connsiteX1" fmla="*/ 1231900 w 6540500"/>
                <a:gd name="connsiteY1" fmla="*/ 1258238 h 1855751"/>
                <a:gd name="connsiteX2" fmla="*/ 1752600 w 6540500"/>
                <a:gd name="connsiteY2" fmla="*/ 445438 h 1855751"/>
                <a:gd name="connsiteX3" fmla="*/ 2298700 w 6540500"/>
                <a:gd name="connsiteY3" fmla="*/ 51738 h 1855751"/>
                <a:gd name="connsiteX4" fmla="*/ 3035300 w 6540500"/>
                <a:gd name="connsiteY4" fmla="*/ 127938 h 1855751"/>
                <a:gd name="connsiteX5" fmla="*/ 3911600 w 6540500"/>
                <a:gd name="connsiteY5" fmla="*/ 1016938 h 1855751"/>
                <a:gd name="connsiteX6" fmla="*/ 4178300 w 6540500"/>
                <a:gd name="connsiteY6" fmla="*/ 1524938 h 1855751"/>
                <a:gd name="connsiteX7" fmla="*/ 4889500 w 6540500"/>
                <a:gd name="connsiteY7" fmla="*/ 1651938 h 1855751"/>
                <a:gd name="connsiteX8" fmla="*/ 5194300 w 6540500"/>
                <a:gd name="connsiteY8" fmla="*/ 1626538 h 1855751"/>
                <a:gd name="connsiteX9" fmla="*/ 5473700 w 6540500"/>
                <a:gd name="connsiteY9" fmla="*/ 1639238 h 1855751"/>
                <a:gd name="connsiteX10" fmla="*/ 5905500 w 6540500"/>
                <a:gd name="connsiteY10" fmla="*/ 1626538 h 1855751"/>
                <a:gd name="connsiteX11" fmla="*/ 5016500 w 6540500"/>
                <a:gd name="connsiteY11" fmla="*/ 1855138 h 1855751"/>
                <a:gd name="connsiteX12" fmla="*/ 6235700 w 6540500"/>
                <a:gd name="connsiteY12" fmla="*/ 1690038 h 1855751"/>
                <a:gd name="connsiteX13" fmla="*/ 6540500 w 6540500"/>
                <a:gd name="connsiteY13" fmla="*/ 1804338 h 1855751"/>
                <a:gd name="connsiteX0" fmla="*/ 0 w 6540500"/>
                <a:gd name="connsiteY0" fmla="*/ 1583471 h 1825384"/>
                <a:gd name="connsiteX1" fmla="*/ 1231900 w 6540500"/>
                <a:gd name="connsiteY1" fmla="*/ 1227871 h 1825384"/>
                <a:gd name="connsiteX2" fmla="*/ 1752600 w 6540500"/>
                <a:gd name="connsiteY2" fmla="*/ 415071 h 1825384"/>
                <a:gd name="connsiteX3" fmla="*/ 2298700 w 6540500"/>
                <a:gd name="connsiteY3" fmla="*/ 21371 h 1825384"/>
                <a:gd name="connsiteX4" fmla="*/ 3035300 w 6540500"/>
                <a:gd name="connsiteY4" fmla="*/ 97571 h 1825384"/>
                <a:gd name="connsiteX5" fmla="*/ 3594100 w 6540500"/>
                <a:gd name="connsiteY5" fmla="*/ 478571 h 1825384"/>
                <a:gd name="connsiteX6" fmla="*/ 4178300 w 6540500"/>
                <a:gd name="connsiteY6" fmla="*/ 1494571 h 1825384"/>
                <a:gd name="connsiteX7" fmla="*/ 4889500 w 6540500"/>
                <a:gd name="connsiteY7" fmla="*/ 1621571 h 1825384"/>
                <a:gd name="connsiteX8" fmla="*/ 5194300 w 6540500"/>
                <a:gd name="connsiteY8" fmla="*/ 1596171 h 1825384"/>
                <a:gd name="connsiteX9" fmla="*/ 5473700 w 6540500"/>
                <a:gd name="connsiteY9" fmla="*/ 1608871 h 1825384"/>
                <a:gd name="connsiteX10" fmla="*/ 5905500 w 6540500"/>
                <a:gd name="connsiteY10" fmla="*/ 1596171 h 1825384"/>
                <a:gd name="connsiteX11" fmla="*/ 5016500 w 6540500"/>
                <a:gd name="connsiteY11" fmla="*/ 1824771 h 1825384"/>
                <a:gd name="connsiteX12" fmla="*/ 6235700 w 6540500"/>
                <a:gd name="connsiteY12" fmla="*/ 1659671 h 1825384"/>
                <a:gd name="connsiteX13" fmla="*/ 6540500 w 6540500"/>
                <a:gd name="connsiteY13" fmla="*/ 1773971 h 1825384"/>
                <a:gd name="connsiteX0" fmla="*/ 0 w 6540500"/>
                <a:gd name="connsiteY0" fmla="*/ 1650095 h 1892008"/>
                <a:gd name="connsiteX1" fmla="*/ 1231900 w 6540500"/>
                <a:gd name="connsiteY1" fmla="*/ 1294495 h 1892008"/>
                <a:gd name="connsiteX2" fmla="*/ 1752600 w 6540500"/>
                <a:gd name="connsiteY2" fmla="*/ 481695 h 1892008"/>
                <a:gd name="connsiteX3" fmla="*/ 2298700 w 6540500"/>
                <a:gd name="connsiteY3" fmla="*/ 87995 h 1892008"/>
                <a:gd name="connsiteX4" fmla="*/ 2984500 w 6540500"/>
                <a:gd name="connsiteY4" fmla="*/ 37195 h 1892008"/>
                <a:gd name="connsiteX5" fmla="*/ 3594100 w 6540500"/>
                <a:gd name="connsiteY5" fmla="*/ 545195 h 1892008"/>
                <a:gd name="connsiteX6" fmla="*/ 4178300 w 6540500"/>
                <a:gd name="connsiteY6" fmla="*/ 1561195 h 1892008"/>
                <a:gd name="connsiteX7" fmla="*/ 4889500 w 6540500"/>
                <a:gd name="connsiteY7" fmla="*/ 1688195 h 1892008"/>
                <a:gd name="connsiteX8" fmla="*/ 5194300 w 6540500"/>
                <a:gd name="connsiteY8" fmla="*/ 1662795 h 1892008"/>
                <a:gd name="connsiteX9" fmla="*/ 5473700 w 6540500"/>
                <a:gd name="connsiteY9" fmla="*/ 1675495 h 1892008"/>
                <a:gd name="connsiteX10" fmla="*/ 5905500 w 6540500"/>
                <a:gd name="connsiteY10" fmla="*/ 1662795 h 1892008"/>
                <a:gd name="connsiteX11" fmla="*/ 5016500 w 6540500"/>
                <a:gd name="connsiteY11" fmla="*/ 1891395 h 1892008"/>
                <a:gd name="connsiteX12" fmla="*/ 6235700 w 6540500"/>
                <a:gd name="connsiteY12" fmla="*/ 1726295 h 1892008"/>
                <a:gd name="connsiteX13" fmla="*/ 6540500 w 6540500"/>
                <a:gd name="connsiteY13" fmla="*/ 1840595 h 1892008"/>
                <a:gd name="connsiteX0" fmla="*/ 0 w 5829300"/>
                <a:gd name="connsiteY0" fmla="*/ 1611995 h 1892008"/>
                <a:gd name="connsiteX1" fmla="*/ 520700 w 5829300"/>
                <a:gd name="connsiteY1" fmla="*/ 1294495 h 1892008"/>
                <a:gd name="connsiteX2" fmla="*/ 1041400 w 5829300"/>
                <a:gd name="connsiteY2" fmla="*/ 481695 h 1892008"/>
                <a:gd name="connsiteX3" fmla="*/ 1587500 w 5829300"/>
                <a:gd name="connsiteY3" fmla="*/ 87995 h 1892008"/>
                <a:gd name="connsiteX4" fmla="*/ 2273300 w 5829300"/>
                <a:gd name="connsiteY4" fmla="*/ 37195 h 1892008"/>
                <a:gd name="connsiteX5" fmla="*/ 2882900 w 5829300"/>
                <a:gd name="connsiteY5" fmla="*/ 545195 h 1892008"/>
                <a:gd name="connsiteX6" fmla="*/ 3467100 w 5829300"/>
                <a:gd name="connsiteY6" fmla="*/ 1561195 h 1892008"/>
                <a:gd name="connsiteX7" fmla="*/ 4178300 w 5829300"/>
                <a:gd name="connsiteY7" fmla="*/ 1688195 h 1892008"/>
                <a:gd name="connsiteX8" fmla="*/ 4483100 w 5829300"/>
                <a:gd name="connsiteY8" fmla="*/ 1662795 h 1892008"/>
                <a:gd name="connsiteX9" fmla="*/ 4762500 w 5829300"/>
                <a:gd name="connsiteY9" fmla="*/ 1675495 h 1892008"/>
                <a:gd name="connsiteX10" fmla="*/ 5194300 w 5829300"/>
                <a:gd name="connsiteY10" fmla="*/ 1662795 h 1892008"/>
                <a:gd name="connsiteX11" fmla="*/ 4305300 w 5829300"/>
                <a:gd name="connsiteY11" fmla="*/ 1891395 h 1892008"/>
                <a:gd name="connsiteX12" fmla="*/ 5524500 w 5829300"/>
                <a:gd name="connsiteY12" fmla="*/ 1726295 h 1892008"/>
                <a:gd name="connsiteX13" fmla="*/ 5829300 w 5829300"/>
                <a:gd name="connsiteY13" fmla="*/ 1840595 h 1892008"/>
                <a:gd name="connsiteX0" fmla="*/ 0 w 5829300"/>
                <a:gd name="connsiteY0" fmla="*/ 1611995 h 1892008"/>
                <a:gd name="connsiteX1" fmla="*/ 635000 w 5829300"/>
                <a:gd name="connsiteY1" fmla="*/ 1129395 h 1892008"/>
                <a:gd name="connsiteX2" fmla="*/ 1041400 w 5829300"/>
                <a:gd name="connsiteY2" fmla="*/ 481695 h 1892008"/>
                <a:gd name="connsiteX3" fmla="*/ 1587500 w 5829300"/>
                <a:gd name="connsiteY3" fmla="*/ 87995 h 1892008"/>
                <a:gd name="connsiteX4" fmla="*/ 2273300 w 5829300"/>
                <a:gd name="connsiteY4" fmla="*/ 37195 h 1892008"/>
                <a:gd name="connsiteX5" fmla="*/ 2882900 w 5829300"/>
                <a:gd name="connsiteY5" fmla="*/ 545195 h 1892008"/>
                <a:gd name="connsiteX6" fmla="*/ 3467100 w 5829300"/>
                <a:gd name="connsiteY6" fmla="*/ 1561195 h 1892008"/>
                <a:gd name="connsiteX7" fmla="*/ 4178300 w 5829300"/>
                <a:gd name="connsiteY7" fmla="*/ 1688195 h 1892008"/>
                <a:gd name="connsiteX8" fmla="*/ 4483100 w 5829300"/>
                <a:gd name="connsiteY8" fmla="*/ 1662795 h 1892008"/>
                <a:gd name="connsiteX9" fmla="*/ 4762500 w 5829300"/>
                <a:gd name="connsiteY9" fmla="*/ 1675495 h 1892008"/>
                <a:gd name="connsiteX10" fmla="*/ 5194300 w 5829300"/>
                <a:gd name="connsiteY10" fmla="*/ 1662795 h 1892008"/>
                <a:gd name="connsiteX11" fmla="*/ 4305300 w 5829300"/>
                <a:gd name="connsiteY11" fmla="*/ 1891395 h 1892008"/>
                <a:gd name="connsiteX12" fmla="*/ 5524500 w 5829300"/>
                <a:gd name="connsiteY12" fmla="*/ 1726295 h 1892008"/>
                <a:gd name="connsiteX13" fmla="*/ 5829300 w 5829300"/>
                <a:gd name="connsiteY13" fmla="*/ 1840595 h 1892008"/>
                <a:gd name="connsiteX0" fmla="*/ 0 w 5829300"/>
                <a:gd name="connsiteY0" fmla="*/ 1611995 h 1892008"/>
                <a:gd name="connsiteX1" fmla="*/ 635000 w 5829300"/>
                <a:gd name="connsiteY1" fmla="*/ 1129395 h 1892008"/>
                <a:gd name="connsiteX2" fmla="*/ 1041400 w 5829300"/>
                <a:gd name="connsiteY2" fmla="*/ 481695 h 1892008"/>
                <a:gd name="connsiteX3" fmla="*/ 1587500 w 5829300"/>
                <a:gd name="connsiteY3" fmla="*/ 87995 h 1892008"/>
                <a:gd name="connsiteX4" fmla="*/ 2273300 w 5829300"/>
                <a:gd name="connsiteY4" fmla="*/ 37195 h 1892008"/>
                <a:gd name="connsiteX5" fmla="*/ 2882900 w 5829300"/>
                <a:gd name="connsiteY5" fmla="*/ 545195 h 1892008"/>
                <a:gd name="connsiteX6" fmla="*/ 3276600 w 5829300"/>
                <a:gd name="connsiteY6" fmla="*/ 1243695 h 1892008"/>
                <a:gd name="connsiteX7" fmla="*/ 4178300 w 5829300"/>
                <a:gd name="connsiteY7" fmla="*/ 1688195 h 1892008"/>
                <a:gd name="connsiteX8" fmla="*/ 4483100 w 5829300"/>
                <a:gd name="connsiteY8" fmla="*/ 1662795 h 1892008"/>
                <a:gd name="connsiteX9" fmla="*/ 4762500 w 5829300"/>
                <a:gd name="connsiteY9" fmla="*/ 1675495 h 1892008"/>
                <a:gd name="connsiteX10" fmla="*/ 5194300 w 5829300"/>
                <a:gd name="connsiteY10" fmla="*/ 1662795 h 1892008"/>
                <a:gd name="connsiteX11" fmla="*/ 4305300 w 5829300"/>
                <a:gd name="connsiteY11" fmla="*/ 1891395 h 1892008"/>
                <a:gd name="connsiteX12" fmla="*/ 5524500 w 5829300"/>
                <a:gd name="connsiteY12" fmla="*/ 1726295 h 1892008"/>
                <a:gd name="connsiteX13" fmla="*/ 5829300 w 5829300"/>
                <a:gd name="connsiteY13" fmla="*/ 1840595 h 1892008"/>
                <a:gd name="connsiteX0" fmla="*/ 0 w 5829300"/>
                <a:gd name="connsiteY0" fmla="*/ 1611995 h 1892008"/>
                <a:gd name="connsiteX1" fmla="*/ 635000 w 5829300"/>
                <a:gd name="connsiteY1" fmla="*/ 1129395 h 1892008"/>
                <a:gd name="connsiteX2" fmla="*/ 1041400 w 5829300"/>
                <a:gd name="connsiteY2" fmla="*/ 481695 h 1892008"/>
                <a:gd name="connsiteX3" fmla="*/ 1587500 w 5829300"/>
                <a:gd name="connsiteY3" fmla="*/ 87995 h 1892008"/>
                <a:gd name="connsiteX4" fmla="*/ 2273300 w 5829300"/>
                <a:gd name="connsiteY4" fmla="*/ 37195 h 1892008"/>
                <a:gd name="connsiteX5" fmla="*/ 2882900 w 5829300"/>
                <a:gd name="connsiteY5" fmla="*/ 545195 h 1892008"/>
                <a:gd name="connsiteX6" fmla="*/ 3454400 w 5829300"/>
                <a:gd name="connsiteY6" fmla="*/ 1294495 h 1892008"/>
                <a:gd name="connsiteX7" fmla="*/ 4178300 w 5829300"/>
                <a:gd name="connsiteY7" fmla="*/ 1688195 h 1892008"/>
                <a:gd name="connsiteX8" fmla="*/ 4483100 w 5829300"/>
                <a:gd name="connsiteY8" fmla="*/ 1662795 h 1892008"/>
                <a:gd name="connsiteX9" fmla="*/ 4762500 w 5829300"/>
                <a:gd name="connsiteY9" fmla="*/ 1675495 h 1892008"/>
                <a:gd name="connsiteX10" fmla="*/ 5194300 w 5829300"/>
                <a:gd name="connsiteY10" fmla="*/ 1662795 h 1892008"/>
                <a:gd name="connsiteX11" fmla="*/ 4305300 w 5829300"/>
                <a:gd name="connsiteY11" fmla="*/ 1891395 h 1892008"/>
                <a:gd name="connsiteX12" fmla="*/ 5524500 w 5829300"/>
                <a:gd name="connsiteY12" fmla="*/ 1726295 h 1892008"/>
                <a:gd name="connsiteX13" fmla="*/ 5829300 w 5829300"/>
                <a:gd name="connsiteY13" fmla="*/ 1840595 h 1892008"/>
                <a:gd name="connsiteX0" fmla="*/ 0 w 5829300"/>
                <a:gd name="connsiteY0" fmla="*/ 1611995 h 1892008"/>
                <a:gd name="connsiteX1" fmla="*/ 635000 w 5829300"/>
                <a:gd name="connsiteY1" fmla="*/ 1129395 h 1892008"/>
                <a:gd name="connsiteX2" fmla="*/ 1041400 w 5829300"/>
                <a:gd name="connsiteY2" fmla="*/ 481695 h 1892008"/>
                <a:gd name="connsiteX3" fmla="*/ 1587500 w 5829300"/>
                <a:gd name="connsiteY3" fmla="*/ 87995 h 1892008"/>
                <a:gd name="connsiteX4" fmla="*/ 2273300 w 5829300"/>
                <a:gd name="connsiteY4" fmla="*/ 37195 h 1892008"/>
                <a:gd name="connsiteX5" fmla="*/ 2882900 w 5829300"/>
                <a:gd name="connsiteY5" fmla="*/ 545195 h 1892008"/>
                <a:gd name="connsiteX6" fmla="*/ 3454400 w 5829300"/>
                <a:gd name="connsiteY6" fmla="*/ 1294495 h 1892008"/>
                <a:gd name="connsiteX7" fmla="*/ 4216400 w 5829300"/>
                <a:gd name="connsiteY7" fmla="*/ 1624695 h 1892008"/>
                <a:gd name="connsiteX8" fmla="*/ 4483100 w 5829300"/>
                <a:gd name="connsiteY8" fmla="*/ 1662795 h 1892008"/>
                <a:gd name="connsiteX9" fmla="*/ 4762500 w 5829300"/>
                <a:gd name="connsiteY9" fmla="*/ 1675495 h 1892008"/>
                <a:gd name="connsiteX10" fmla="*/ 5194300 w 5829300"/>
                <a:gd name="connsiteY10" fmla="*/ 1662795 h 1892008"/>
                <a:gd name="connsiteX11" fmla="*/ 4305300 w 5829300"/>
                <a:gd name="connsiteY11" fmla="*/ 1891395 h 1892008"/>
                <a:gd name="connsiteX12" fmla="*/ 5524500 w 5829300"/>
                <a:gd name="connsiteY12" fmla="*/ 1726295 h 1892008"/>
                <a:gd name="connsiteX13" fmla="*/ 5829300 w 5829300"/>
                <a:gd name="connsiteY13" fmla="*/ 1840595 h 1892008"/>
                <a:gd name="connsiteX0" fmla="*/ 0 w 5829300"/>
                <a:gd name="connsiteY0" fmla="*/ 1614038 h 1894051"/>
                <a:gd name="connsiteX1" fmla="*/ 635000 w 5829300"/>
                <a:gd name="connsiteY1" fmla="*/ 1131438 h 1894051"/>
                <a:gd name="connsiteX2" fmla="*/ 1079500 w 5829300"/>
                <a:gd name="connsiteY2" fmla="*/ 534538 h 1894051"/>
                <a:gd name="connsiteX3" fmla="*/ 1587500 w 5829300"/>
                <a:gd name="connsiteY3" fmla="*/ 90038 h 1894051"/>
                <a:gd name="connsiteX4" fmla="*/ 2273300 w 5829300"/>
                <a:gd name="connsiteY4" fmla="*/ 39238 h 1894051"/>
                <a:gd name="connsiteX5" fmla="*/ 2882900 w 5829300"/>
                <a:gd name="connsiteY5" fmla="*/ 547238 h 1894051"/>
                <a:gd name="connsiteX6" fmla="*/ 3454400 w 5829300"/>
                <a:gd name="connsiteY6" fmla="*/ 1296538 h 1894051"/>
                <a:gd name="connsiteX7" fmla="*/ 4216400 w 5829300"/>
                <a:gd name="connsiteY7" fmla="*/ 1626738 h 1894051"/>
                <a:gd name="connsiteX8" fmla="*/ 4483100 w 5829300"/>
                <a:gd name="connsiteY8" fmla="*/ 1664838 h 1894051"/>
                <a:gd name="connsiteX9" fmla="*/ 4762500 w 5829300"/>
                <a:gd name="connsiteY9" fmla="*/ 1677538 h 1894051"/>
                <a:gd name="connsiteX10" fmla="*/ 5194300 w 5829300"/>
                <a:gd name="connsiteY10" fmla="*/ 1664838 h 1894051"/>
                <a:gd name="connsiteX11" fmla="*/ 4305300 w 5829300"/>
                <a:gd name="connsiteY11" fmla="*/ 1893438 h 1894051"/>
                <a:gd name="connsiteX12" fmla="*/ 5524500 w 5829300"/>
                <a:gd name="connsiteY12" fmla="*/ 1728338 h 1894051"/>
                <a:gd name="connsiteX13" fmla="*/ 5829300 w 5829300"/>
                <a:gd name="connsiteY13" fmla="*/ 1842638 h 1894051"/>
                <a:gd name="connsiteX0" fmla="*/ 0 w 5829300"/>
                <a:gd name="connsiteY0" fmla="*/ 1614038 h 1894051"/>
                <a:gd name="connsiteX1" fmla="*/ 635000 w 5829300"/>
                <a:gd name="connsiteY1" fmla="*/ 1131438 h 1894051"/>
                <a:gd name="connsiteX2" fmla="*/ 1079500 w 5829300"/>
                <a:gd name="connsiteY2" fmla="*/ 534538 h 1894051"/>
                <a:gd name="connsiteX3" fmla="*/ 1587500 w 5829300"/>
                <a:gd name="connsiteY3" fmla="*/ 90038 h 1894051"/>
                <a:gd name="connsiteX4" fmla="*/ 2273300 w 5829300"/>
                <a:gd name="connsiteY4" fmla="*/ 39238 h 1894051"/>
                <a:gd name="connsiteX5" fmla="*/ 2882900 w 5829300"/>
                <a:gd name="connsiteY5" fmla="*/ 547238 h 1894051"/>
                <a:gd name="connsiteX6" fmla="*/ 3454400 w 5829300"/>
                <a:gd name="connsiteY6" fmla="*/ 1296538 h 1894051"/>
                <a:gd name="connsiteX7" fmla="*/ 4114800 w 5829300"/>
                <a:gd name="connsiteY7" fmla="*/ 1626738 h 1894051"/>
                <a:gd name="connsiteX8" fmla="*/ 4483100 w 5829300"/>
                <a:gd name="connsiteY8" fmla="*/ 1664838 h 1894051"/>
                <a:gd name="connsiteX9" fmla="*/ 4762500 w 5829300"/>
                <a:gd name="connsiteY9" fmla="*/ 1677538 h 1894051"/>
                <a:gd name="connsiteX10" fmla="*/ 5194300 w 5829300"/>
                <a:gd name="connsiteY10" fmla="*/ 1664838 h 1894051"/>
                <a:gd name="connsiteX11" fmla="*/ 4305300 w 5829300"/>
                <a:gd name="connsiteY11" fmla="*/ 1893438 h 1894051"/>
                <a:gd name="connsiteX12" fmla="*/ 5524500 w 5829300"/>
                <a:gd name="connsiteY12" fmla="*/ 1728338 h 1894051"/>
                <a:gd name="connsiteX13" fmla="*/ 5829300 w 5829300"/>
                <a:gd name="connsiteY13" fmla="*/ 1842638 h 1894051"/>
                <a:gd name="connsiteX0" fmla="*/ 0 w 5829300"/>
                <a:gd name="connsiteY0" fmla="*/ 1614038 h 1894051"/>
                <a:gd name="connsiteX1" fmla="*/ 635000 w 5829300"/>
                <a:gd name="connsiteY1" fmla="*/ 1131438 h 1894051"/>
                <a:gd name="connsiteX2" fmla="*/ 1079500 w 5829300"/>
                <a:gd name="connsiteY2" fmla="*/ 534538 h 1894051"/>
                <a:gd name="connsiteX3" fmla="*/ 1587500 w 5829300"/>
                <a:gd name="connsiteY3" fmla="*/ 90038 h 1894051"/>
                <a:gd name="connsiteX4" fmla="*/ 2273300 w 5829300"/>
                <a:gd name="connsiteY4" fmla="*/ 39238 h 1894051"/>
                <a:gd name="connsiteX5" fmla="*/ 2882900 w 5829300"/>
                <a:gd name="connsiteY5" fmla="*/ 547238 h 1894051"/>
                <a:gd name="connsiteX6" fmla="*/ 3454400 w 5829300"/>
                <a:gd name="connsiteY6" fmla="*/ 1296538 h 1894051"/>
                <a:gd name="connsiteX7" fmla="*/ 4483100 w 5829300"/>
                <a:gd name="connsiteY7" fmla="*/ 1664838 h 1894051"/>
                <a:gd name="connsiteX8" fmla="*/ 4762500 w 5829300"/>
                <a:gd name="connsiteY8" fmla="*/ 1677538 h 1894051"/>
                <a:gd name="connsiteX9" fmla="*/ 5194300 w 5829300"/>
                <a:gd name="connsiteY9" fmla="*/ 1664838 h 1894051"/>
                <a:gd name="connsiteX10" fmla="*/ 4305300 w 5829300"/>
                <a:gd name="connsiteY10" fmla="*/ 1893438 h 1894051"/>
                <a:gd name="connsiteX11" fmla="*/ 5524500 w 5829300"/>
                <a:gd name="connsiteY11" fmla="*/ 1728338 h 1894051"/>
                <a:gd name="connsiteX12" fmla="*/ 5829300 w 5829300"/>
                <a:gd name="connsiteY12" fmla="*/ 1842638 h 1894051"/>
                <a:gd name="connsiteX0" fmla="*/ 0 w 5524500"/>
                <a:gd name="connsiteY0" fmla="*/ 1614038 h 1894051"/>
                <a:gd name="connsiteX1" fmla="*/ 635000 w 5524500"/>
                <a:gd name="connsiteY1" fmla="*/ 1131438 h 1894051"/>
                <a:gd name="connsiteX2" fmla="*/ 1079500 w 5524500"/>
                <a:gd name="connsiteY2" fmla="*/ 534538 h 1894051"/>
                <a:gd name="connsiteX3" fmla="*/ 1587500 w 5524500"/>
                <a:gd name="connsiteY3" fmla="*/ 90038 h 1894051"/>
                <a:gd name="connsiteX4" fmla="*/ 2273300 w 5524500"/>
                <a:gd name="connsiteY4" fmla="*/ 39238 h 1894051"/>
                <a:gd name="connsiteX5" fmla="*/ 2882900 w 5524500"/>
                <a:gd name="connsiteY5" fmla="*/ 547238 h 1894051"/>
                <a:gd name="connsiteX6" fmla="*/ 3454400 w 5524500"/>
                <a:gd name="connsiteY6" fmla="*/ 1296538 h 1894051"/>
                <a:gd name="connsiteX7" fmla="*/ 4483100 w 5524500"/>
                <a:gd name="connsiteY7" fmla="*/ 1664838 h 1894051"/>
                <a:gd name="connsiteX8" fmla="*/ 4762500 w 5524500"/>
                <a:gd name="connsiteY8" fmla="*/ 1677538 h 1894051"/>
                <a:gd name="connsiteX9" fmla="*/ 5194300 w 5524500"/>
                <a:gd name="connsiteY9" fmla="*/ 1664838 h 1894051"/>
                <a:gd name="connsiteX10" fmla="*/ 4305300 w 5524500"/>
                <a:gd name="connsiteY10" fmla="*/ 1893438 h 1894051"/>
                <a:gd name="connsiteX11" fmla="*/ 5524500 w 5524500"/>
                <a:gd name="connsiteY11" fmla="*/ 1728338 h 1894051"/>
                <a:gd name="connsiteX0" fmla="*/ 0 w 5204100"/>
                <a:gd name="connsiteY0" fmla="*/ 1614038 h 1893438"/>
                <a:gd name="connsiteX1" fmla="*/ 635000 w 5204100"/>
                <a:gd name="connsiteY1" fmla="*/ 1131438 h 1893438"/>
                <a:gd name="connsiteX2" fmla="*/ 1079500 w 5204100"/>
                <a:gd name="connsiteY2" fmla="*/ 534538 h 1893438"/>
                <a:gd name="connsiteX3" fmla="*/ 1587500 w 5204100"/>
                <a:gd name="connsiteY3" fmla="*/ 90038 h 1893438"/>
                <a:gd name="connsiteX4" fmla="*/ 2273300 w 5204100"/>
                <a:gd name="connsiteY4" fmla="*/ 39238 h 1893438"/>
                <a:gd name="connsiteX5" fmla="*/ 2882900 w 5204100"/>
                <a:gd name="connsiteY5" fmla="*/ 547238 h 1893438"/>
                <a:gd name="connsiteX6" fmla="*/ 3454400 w 5204100"/>
                <a:gd name="connsiteY6" fmla="*/ 1296538 h 1893438"/>
                <a:gd name="connsiteX7" fmla="*/ 4483100 w 5204100"/>
                <a:gd name="connsiteY7" fmla="*/ 1664838 h 1893438"/>
                <a:gd name="connsiteX8" fmla="*/ 4762500 w 5204100"/>
                <a:gd name="connsiteY8" fmla="*/ 1677538 h 1893438"/>
                <a:gd name="connsiteX9" fmla="*/ 5194300 w 5204100"/>
                <a:gd name="connsiteY9" fmla="*/ 1664838 h 1893438"/>
                <a:gd name="connsiteX10" fmla="*/ 4305300 w 5204100"/>
                <a:gd name="connsiteY10" fmla="*/ 1893438 h 1893438"/>
                <a:gd name="connsiteX0" fmla="*/ 0 w 5204100"/>
                <a:gd name="connsiteY0" fmla="*/ 1614038 h 1696775"/>
                <a:gd name="connsiteX1" fmla="*/ 635000 w 5204100"/>
                <a:gd name="connsiteY1" fmla="*/ 1131438 h 1696775"/>
                <a:gd name="connsiteX2" fmla="*/ 1079500 w 5204100"/>
                <a:gd name="connsiteY2" fmla="*/ 534538 h 1696775"/>
                <a:gd name="connsiteX3" fmla="*/ 1587500 w 5204100"/>
                <a:gd name="connsiteY3" fmla="*/ 90038 h 1696775"/>
                <a:gd name="connsiteX4" fmla="*/ 2273300 w 5204100"/>
                <a:gd name="connsiteY4" fmla="*/ 39238 h 1696775"/>
                <a:gd name="connsiteX5" fmla="*/ 2882900 w 5204100"/>
                <a:gd name="connsiteY5" fmla="*/ 547238 h 1696775"/>
                <a:gd name="connsiteX6" fmla="*/ 3454400 w 5204100"/>
                <a:gd name="connsiteY6" fmla="*/ 1296538 h 1696775"/>
                <a:gd name="connsiteX7" fmla="*/ 4483100 w 5204100"/>
                <a:gd name="connsiteY7" fmla="*/ 1664838 h 1696775"/>
                <a:gd name="connsiteX8" fmla="*/ 4762500 w 5204100"/>
                <a:gd name="connsiteY8" fmla="*/ 1677538 h 1696775"/>
                <a:gd name="connsiteX9" fmla="*/ 5194300 w 5204100"/>
                <a:gd name="connsiteY9" fmla="*/ 1664838 h 1696775"/>
                <a:gd name="connsiteX0" fmla="*/ 0 w 4762500"/>
                <a:gd name="connsiteY0" fmla="*/ 1614038 h 1696775"/>
                <a:gd name="connsiteX1" fmla="*/ 635000 w 4762500"/>
                <a:gd name="connsiteY1" fmla="*/ 1131438 h 1696775"/>
                <a:gd name="connsiteX2" fmla="*/ 1079500 w 4762500"/>
                <a:gd name="connsiteY2" fmla="*/ 534538 h 1696775"/>
                <a:gd name="connsiteX3" fmla="*/ 1587500 w 4762500"/>
                <a:gd name="connsiteY3" fmla="*/ 90038 h 1696775"/>
                <a:gd name="connsiteX4" fmla="*/ 2273300 w 4762500"/>
                <a:gd name="connsiteY4" fmla="*/ 39238 h 1696775"/>
                <a:gd name="connsiteX5" fmla="*/ 2882900 w 4762500"/>
                <a:gd name="connsiteY5" fmla="*/ 547238 h 1696775"/>
                <a:gd name="connsiteX6" fmla="*/ 3454400 w 4762500"/>
                <a:gd name="connsiteY6" fmla="*/ 1296538 h 1696775"/>
                <a:gd name="connsiteX7" fmla="*/ 4483100 w 4762500"/>
                <a:gd name="connsiteY7" fmla="*/ 1664838 h 1696775"/>
                <a:gd name="connsiteX8" fmla="*/ 4762500 w 4762500"/>
                <a:gd name="connsiteY8" fmla="*/ 1677538 h 1696775"/>
                <a:gd name="connsiteX0" fmla="*/ 0 w 4762500"/>
                <a:gd name="connsiteY0" fmla="*/ 1614038 h 1677538"/>
                <a:gd name="connsiteX1" fmla="*/ 635000 w 4762500"/>
                <a:gd name="connsiteY1" fmla="*/ 1131438 h 1677538"/>
                <a:gd name="connsiteX2" fmla="*/ 1079500 w 4762500"/>
                <a:gd name="connsiteY2" fmla="*/ 534538 h 1677538"/>
                <a:gd name="connsiteX3" fmla="*/ 1587500 w 4762500"/>
                <a:gd name="connsiteY3" fmla="*/ 90038 h 1677538"/>
                <a:gd name="connsiteX4" fmla="*/ 2273300 w 4762500"/>
                <a:gd name="connsiteY4" fmla="*/ 39238 h 1677538"/>
                <a:gd name="connsiteX5" fmla="*/ 2882900 w 4762500"/>
                <a:gd name="connsiteY5" fmla="*/ 547238 h 1677538"/>
                <a:gd name="connsiteX6" fmla="*/ 3454400 w 4762500"/>
                <a:gd name="connsiteY6" fmla="*/ 1296538 h 1677538"/>
                <a:gd name="connsiteX7" fmla="*/ 4051300 w 4762500"/>
                <a:gd name="connsiteY7" fmla="*/ 1588638 h 1677538"/>
                <a:gd name="connsiteX8" fmla="*/ 4762500 w 4762500"/>
                <a:gd name="connsiteY8" fmla="*/ 1677538 h 1677538"/>
                <a:gd name="connsiteX0" fmla="*/ 0 w 4762500"/>
                <a:gd name="connsiteY0" fmla="*/ 1614038 h 1677538"/>
                <a:gd name="connsiteX1" fmla="*/ 635000 w 4762500"/>
                <a:gd name="connsiteY1" fmla="*/ 1131438 h 1677538"/>
                <a:gd name="connsiteX2" fmla="*/ 1079500 w 4762500"/>
                <a:gd name="connsiteY2" fmla="*/ 534538 h 1677538"/>
                <a:gd name="connsiteX3" fmla="*/ 1587500 w 4762500"/>
                <a:gd name="connsiteY3" fmla="*/ 90038 h 1677538"/>
                <a:gd name="connsiteX4" fmla="*/ 2273300 w 4762500"/>
                <a:gd name="connsiteY4" fmla="*/ 39238 h 1677538"/>
                <a:gd name="connsiteX5" fmla="*/ 2882900 w 4762500"/>
                <a:gd name="connsiteY5" fmla="*/ 547238 h 1677538"/>
                <a:gd name="connsiteX6" fmla="*/ 3340100 w 4762500"/>
                <a:gd name="connsiteY6" fmla="*/ 1207638 h 1677538"/>
                <a:gd name="connsiteX7" fmla="*/ 4051300 w 4762500"/>
                <a:gd name="connsiteY7" fmla="*/ 1588638 h 1677538"/>
                <a:gd name="connsiteX8" fmla="*/ 4762500 w 4762500"/>
                <a:gd name="connsiteY8" fmla="*/ 1677538 h 1677538"/>
                <a:gd name="connsiteX0" fmla="*/ 0 w 4762500"/>
                <a:gd name="connsiteY0" fmla="*/ 1614038 h 1677538"/>
                <a:gd name="connsiteX1" fmla="*/ 635000 w 4762500"/>
                <a:gd name="connsiteY1" fmla="*/ 1131438 h 1677538"/>
                <a:gd name="connsiteX2" fmla="*/ 1079500 w 4762500"/>
                <a:gd name="connsiteY2" fmla="*/ 534538 h 1677538"/>
                <a:gd name="connsiteX3" fmla="*/ 1587500 w 4762500"/>
                <a:gd name="connsiteY3" fmla="*/ 90038 h 1677538"/>
                <a:gd name="connsiteX4" fmla="*/ 2273300 w 4762500"/>
                <a:gd name="connsiteY4" fmla="*/ 39238 h 1677538"/>
                <a:gd name="connsiteX5" fmla="*/ 2882900 w 4762500"/>
                <a:gd name="connsiteY5" fmla="*/ 547238 h 1677538"/>
                <a:gd name="connsiteX6" fmla="*/ 3340100 w 4762500"/>
                <a:gd name="connsiteY6" fmla="*/ 1207638 h 1677538"/>
                <a:gd name="connsiteX7" fmla="*/ 3797300 w 4762500"/>
                <a:gd name="connsiteY7" fmla="*/ 1474338 h 1677538"/>
                <a:gd name="connsiteX8" fmla="*/ 4762500 w 4762500"/>
                <a:gd name="connsiteY8" fmla="*/ 1677538 h 1677538"/>
                <a:gd name="connsiteX0" fmla="*/ 0 w 4597400"/>
                <a:gd name="connsiteY0" fmla="*/ 1614038 h 1614038"/>
                <a:gd name="connsiteX1" fmla="*/ 635000 w 4597400"/>
                <a:gd name="connsiteY1" fmla="*/ 1131438 h 1614038"/>
                <a:gd name="connsiteX2" fmla="*/ 1079500 w 4597400"/>
                <a:gd name="connsiteY2" fmla="*/ 534538 h 1614038"/>
                <a:gd name="connsiteX3" fmla="*/ 1587500 w 4597400"/>
                <a:gd name="connsiteY3" fmla="*/ 90038 h 1614038"/>
                <a:gd name="connsiteX4" fmla="*/ 2273300 w 4597400"/>
                <a:gd name="connsiteY4" fmla="*/ 39238 h 1614038"/>
                <a:gd name="connsiteX5" fmla="*/ 2882900 w 4597400"/>
                <a:gd name="connsiteY5" fmla="*/ 547238 h 1614038"/>
                <a:gd name="connsiteX6" fmla="*/ 3340100 w 4597400"/>
                <a:gd name="connsiteY6" fmla="*/ 1207638 h 1614038"/>
                <a:gd name="connsiteX7" fmla="*/ 3797300 w 4597400"/>
                <a:gd name="connsiteY7" fmla="*/ 1474338 h 1614038"/>
                <a:gd name="connsiteX8" fmla="*/ 4597400 w 4597400"/>
                <a:gd name="connsiteY8" fmla="*/ 1575938 h 1614038"/>
                <a:gd name="connsiteX0" fmla="*/ 0 w 4597400"/>
                <a:gd name="connsiteY0" fmla="*/ 1604798 h 1604798"/>
                <a:gd name="connsiteX1" fmla="*/ 635000 w 4597400"/>
                <a:gd name="connsiteY1" fmla="*/ 1122198 h 1604798"/>
                <a:gd name="connsiteX2" fmla="*/ 1079500 w 4597400"/>
                <a:gd name="connsiteY2" fmla="*/ 525298 h 1604798"/>
                <a:gd name="connsiteX3" fmla="*/ 1587500 w 4597400"/>
                <a:gd name="connsiteY3" fmla="*/ 80798 h 1604798"/>
                <a:gd name="connsiteX4" fmla="*/ 2414517 w 4597400"/>
                <a:gd name="connsiteY4" fmla="*/ 42698 h 1604798"/>
                <a:gd name="connsiteX5" fmla="*/ 2882900 w 4597400"/>
                <a:gd name="connsiteY5" fmla="*/ 537998 h 1604798"/>
                <a:gd name="connsiteX6" fmla="*/ 3340100 w 4597400"/>
                <a:gd name="connsiteY6" fmla="*/ 1198398 h 1604798"/>
                <a:gd name="connsiteX7" fmla="*/ 3797300 w 4597400"/>
                <a:gd name="connsiteY7" fmla="*/ 1465098 h 1604798"/>
                <a:gd name="connsiteX8" fmla="*/ 4597400 w 4597400"/>
                <a:gd name="connsiteY8" fmla="*/ 1566698 h 1604798"/>
                <a:gd name="connsiteX0" fmla="*/ 0 w 4597400"/>
                <a:gd name="connsiteY0" fmla="*/ 1606641 h 1606641"/>
                <a:gd name="connsiteX1" fmla="*/ 635000 w 4597400"/>
                <a:gd name="connsiteY1" fmla="*/ 1124041 h 1606641"/>
                <a:gd name="connsiteX2" fmla="*/ 1079500 w 4597400"/>
                <a:gd name="connsiteY2" fmla="*/ 527141 h 1606641"/>
                <a:gd name="connsiteX3" fmla="*/ 1587500 w 4597400"/>
                <a:gd name="connsiteY3" fmla="*/ 82641 h 1606641"/>
                <a:gd name="connsiteX4" fmla="*/ 2414517 w 4597400"/>
                <a:gd name="connsiteY4" fmla="*/ 44541 h 1606641"/>
                <a:gd name="connsiteX5" fmla="*/ 2961354 w 4597400"/>
                <a:gd name="connsiteY5" fmla="*/ 565241 h 1606641"/>
                <a:gd name="connsiteX6" fmla="*/ 3340100 w 4597400"/>
                <a:gd name="connsiteY6" fmla="*/ 1200241 h 1606641"/>
                <a:gd name="connsiteX7" fmla="*/ 3797300 w 4597400"/>
                <a:gd name="connsiteY7" fmla="*/ 1466941 h 1606641"/>
                <a:gd name="connsiteX8" fmla="*/ 4597400 w 4597400"/>
                <a:gd name="connsiteY8" fmla="*/ 1568541 h 1606641"/>
                <a:gd name="connsiteX0" fmla="*/ 0 w 4597400"/>
                <a:gd name="connsiteY0" fmla="*/ 1606641 h 1606641"/>
                <a:gd name="connsiteX1" fmla="*/ 635000 w 4597400"/>
                <a:gd name="connsiteY1" fmla="*/ 1124041 h 1606641"/>
                <a:gd name="connsiteX2" fmla="*/ 1079500 w 4597400"/>
                <a:gd name="connsiteY2" fmla="*/ 527141 h 1606641"/>
                <a:gd name="connsiteX3" fmla="*/ 1587500 w 4597400"/>
                <a:gd name="connsiteY3" fmla="*/ 82641 h 1606641"/>
                <a:gd name="connsiteX4" fmla="*/ 2414517 w 4597400"/>
                <a:gd name="connsiteY4" fmla="*/ 44541 h 1606641"/>
                <a:gd name="connsiteX5" fmla="*/ 2961354 w 4597400"/>
                <a:gd name="connsiteY5" fmla="*/ 565241 h 1606641"/>
                <a:gd name="connsiteX6" fmla="*/ 3371481 w 4597400"/>
                <a:gd name="connsiteY6" fmla="*/ 1200241 h 1606641"/>
                <a:gd name="connsiteX7" fmla="*/ 3797300 w 4597400"/>
                <a:gd name="connsiteY7" fmla="*/ 1466941 h 1606641"/>
                <a:gd name="connsiteX8" fmla="*/ 4597400 w 4597400"/>
                <a:gd name="connsiteY8" fmla="*/ 1568541 h 1606641"/>
                <a:gd name="connsiteX0" fmla="*/ 0 w 4613091"/>
                <a:gd name="connsiteY0" fmla="*/ 1606641 h 1606641"/>
                <a:gd name="connsiteX1" fmla="*/ 635000 w 4613091"/>
                <a:gd name="connsiteY1" fmla="*/ 1124041 h 1606641"/>
                <a:gd name="connsiteX2" fmla="*/ 1079500 w 4613091"/>
                <a:gd name="connsiteY2" fmla="*/ 527141 h 1606641"/>
                <a:gd name="connsiteX3" fmla="*/ 1587500 w 4613091"/>
                <a:gd name="connsiteY3" fmla="*/ 82641 h 1606641"/>
                <a:gd name="connsiteX4" fmla="*/ 2414517 w 4613091"/>
                <a:gd name="connsiteY4" fmla="*/ 44541 h 1606641"/>
                <a:gd name="connsiteX5" fmla="*/ 2961354 w 4613091"/>
                <a:gd name="connsiteY5" fmla="*/ 565241 h 1606641"/>
                <a:gd name="connsiteX6" fmla="*/ 3371481 w 4613091"/>
                <a:gd name="connsiteY6" fmla="*/ 1200241 h 1606641"/>
                <a:gd name="connsiteX7" fmla="*/ 3797300 w 4613091"/>
                <a:gd name="connsiteY7" fmla="*/ 1466941 h 1606641"/>
                <a:gd name="connsiteX8" fmla="*/ 4613091 w 4613091"/>
                <a:gd name="connsiteY8" fmla="*/ 1581241 h 1606641"/>
                <a:gd name="connsiteX0" fmla="*/ 0 w 4613091"/>
                <a:gd name="connsiteY0" fmla="*/ 1586028 h 1586028"/>
                <a:gd name="connsiteX1" fmla="*/ 635000 w 4613091"/>
                <a:gd name="connsiteY1" fmla="*/ 1103428 h 1586028"/>
                <a:gd name="connsiteX2" fmla="*/ 1079500 w 4613091"/>
                <a:gd name="connsiteY2" fmla="*/ 506528 h 1586028"/>
                <a:gd name="connsiteX3" fmla="*/ 1587500 w 4613091"/>
                <a:gd name="connsiteY3" fmla="*/ 62028 h 1586028"/>
                <a:gd name="connsiteX4" fmla="*/ 2508202 w 4613091"/>
                <a:gd name="connsiteY4" fmla="*/ 55151 h 1586028"/>
                <a:gd name="connsiteX5" fmla="*/ 2961354 w 4613091"/>
                <a:gd name="connsiteY5" fmla="*/ 544628 h 1586028"/>
                <a:gd name="connsiteX6" fmla="*/ 3371481 w 4613091"/>
                <a:gd name="connsiteY6" fmla="*/ 1179628 h 1586028"/>
                <a:gd name="connsiteX7" fmla="*/ 3797300 w 4613091"/>
                <a:gd name="connsiteY7" fmla="*/ 1446328 h 1586028"/>
                <a:gd name="connsiteX8" fmla="*/ 4613091 w 4613091"/>
                <a:gd name="connsiteY8" fmla="*/ 1560628 h 1586028"/>
                <a:gd name="connsiteX0" fmla="*/ 0 w 4613091"/>
                <a:gd name="connsiteY0" fmla="*/ 1577383 h 1577383"/>
                <a:gd name="connsiteX1" fmla="*/ 635000 w 4613091"/>
                <a:gd name="connsiteY1" fmla="*/ 1094783 h 1577383"/>
                <a:gd name="connsiteX2" fmla="*/ 1079500 w 4613091"/>
                <a:gd name="connsiteY2" fmla="*/ 497883 h 1577383"/>
                <a:gd name="connsiteX3" fmla="*/ 1642609 w 4613091"/>
                <a:gd name="connsiteY3" fmla="*/ 71225 h 1577383"/>
                <a:gd name="connsiteX4" fmla="*/ 2508202 w 4613091"/>
                <a:gd name="connsiteY4" fmla="*/ 46506 h 1577383"/>
                <a:gd name="connsiteX5" fmla="*/ 2961354 w 4613091"/>
                <a:gd name="connsiteY5" fmla="*/ 535983 h 1577383"/>
                <a:gd name="connsiteX6" fmla="*/ 3371481 w 4613091"/>
                <a:gd name="connsiteY6" fmla="*/ 1170983 h 1577383"/>
                <a:gd name="connsiteX7" fmla="*/ 3797300 w 4613091"/>
                <a:gd name="connsiteY7" fmla="*/ 1437683 h 1577383"/>
                <a:gd name="connsiteX8" fmla="*/ 4613091 w 4613091"/>
                <a:gd name="connsiteY8" fmla="*/ 1551983 h 1577383"/>
                <a:gd name="connsiteX0" fmla="*/ 0 w 4613091"/>
                <a:gd name="connsiteY0" fmla="*/ 1571523 h 1571523"/>
                <a:gd name="connsiteX1" fmla="*/ 635000 w 4613091"/>
                <a:gd name="connsiteY1" fmla="*/ 1088923 h 1571523"/>
                <a:gd name="connsiteX2" fmla="*/ 1079500 w 4613091"/>
                <a:gd name="connsiteY2" fmla="*/ 492023 h 1571523"/>
                <a:gd name="connsiteX3" fmla="*/ 1642609 w 4613091"/>
                <a:gd name="connsiteY3" fmla="*/ 65365 h 1571523"/>
                <a:gd name="connsiteX4" fmla="*/ 2469625 w 4613091"/>
                <a:gd name="connsiteY4" fmla="*/ 49567 h 1571523"/>
                <a:gd name="connsiteX5" fmla="*/ 2961354 w 4613091"/>
                <a:gd name="connsiteY5" fmla="*/ 530123 h 1571523"/>
                <a:gd name="connsiteX6" fmla="*/ 3371481 w 4613091"/>
                <a:gd name="connsiteY6" fmla="*/ 1165123 h 1571523"/>
                <a:gd name="connsiteX7" fmla="*/ 3797300 w 4613091"/>
                <a:gd name="connsiteY7" fmla="*/ 1431823 h 1571523"/>
                <a:gd name="connsiteX8" fmla="*/ 4613091 w 4613091"/>
                <a:gd name="connsiteY8" fmla="*/ 1546123 h 1571523"/>
                <a:gd name="connsiteX0" fmla="*/ 0 w 4613091"/>
                <a:gd name="connsiteY0" fmla="*/ 1577094 h 1577094"/>
                <a:gd name="connsiteX1" fmla="*/ 635000 w 4613091"/>
                <a:gd name="connsiteY1" fmla="*/ 1094494 h 1577094"/>
                <a:gd name="connsiteX2" fmla="*/ 1079500 w 4613091"/>
                <a:gd name="connsiteY2" fmla="*/ 497594 h 1577094"/>
                <a:gd name="connsiteX3" fmla="*/ 1642609 w 4613091"/>
                <a:gd name="connsiteY3" fmla="*/ 70936 h 1577094"/>
                <a:gd name="connsiteX4" fmla="*/ 2469625 w 4613091"/>
                <a:gd name="connsiteY4" fmla="*/ 55138 h 1577094"/>
                <a:gd name="connsiteX5" fmla="*/ 2961354 w 4613091"/>
                <a:gd name="connsiteY5" fmla="*/ 535694 h 1577094"/>
                <a:gd name="connsiteX6" fmla="*/ 3371481 w 4613091"/>
                <a:gd name="connsiteY6" fmla="*/ 1170694 h 1577094"/>
                <a:gd name="connsiteX7" fmla="*/ 3797300 w 4613091"/>
                <a:gd name="connsiteY7" fmla="*/ 1437394 h 1577094"/>
                <a:gd name="connsiteX8" fmla="*/ 4613091 w 4613091"/>
                <a:gd name="connsiteY8" fmla="*/ 1551694 h 1577094"/>
                <a:gd name="connsiteX0" fmla="*/ 0 w 4613091"/>
                <a:gd name="connsiteY0" fmla="*/ 1560722 h 1560722"/>
                <a:gd name="connsiteX1" fmla="*/ 635000 w 4613091"/>
                <a:gd name="connsiteY1" fmla="*/ 1078122 h 1560722"/>
                <a:gd name="connsiteX2" fmla="*/ 1079500 w 4613091"/>
                <a:gd name="connsiteY2" fmla="*/ 481222 h 1560722"/>
                <a:gd name="connsiteX3" fmla="*/ 1642609 w 4613091"/>
                <a:gd name="connsiteY3" fmla="*/ 54564 h 1560722"/>
                <a:gd name="connsiteX4" fmla="*/ 2469625 w 4613091"/>
                <a:gd name="connsiteY4" fmla="*/ 65529 h 1560722"/>
                <a:gd name="connsiteX5" fmla="*/ 2961354 w 4613091"/>
                <a:gd name="connsiteY5" fmla="*/ 519322 h 1560722"/>
                <a:gd name="connsiteX6" fmla="*/ 3371481 w 4613091"/>
                <a:gd name="connsiteY6" fmla="*/ 1154322 h 1560722"/>
                <a:gd name="connsiteX7" fmla="*/ 3797300 w 4613091"/>
                <a:gd name="connsiteY7" fmla="*/ 1421022 h 1560722"/>
                <a:gd name="connsiteX8" fmla="*/ 4613091 w 4613091"/>
                <a:gd name="connsiteY8" fmla="*/ 1535322 h 1560722"/>
                <a:gd name="connsiteX0" fmla="*/ 0 w 4613091"/>
                <a:gd name="connsiteY0" fmla="*/ 1547141 h 1547141"/>
                <a:gd name="connsiteX1" fmla="*/ 635000 w 4613091"/>
                <a:gd name="connsiteY1" fmla="*/ 1064541 h 1547141"/>
                <a:gd name="connsiteX2" fmla="*/ 1079500 w 4613091"/>
                <a:gd name="connsiteY2" fmla="*/ 467641 h 1547141"/>
                <a:gd name="connsiteX3" fmla="*/ 1642609 w 4613091"/>
                <a:gd name="connsiteY3" fmla="*/ 40983 h 1547141"/>
                <a:gd name="connsiteX4" fmla="*/ 2524734 w 4613091"/>
                <a:gd name="connsiteY4" fmla="*/ 78711 h 1547141"/>
                <a:gd name="connsiteX5" fmla="*/ 2961354 w 4613091"/>
                <a:gd name="connsiteY5" fmla="*/ 505741 h 1547141"/>
                <a:gd name="connsiteX6" fmla="*/ 3371481 w 4613091"/>
                <a:gd name="connsiteY6" fmla="*/ 1140741 h 1547141"/>
                <a:gd name="connsiteX7" fmla="*/ 3797300 w 4613091"/>
                <a:gd name="connsiteY7" fmla="*/ 1407441 h 1547141"/>
                <a:gd name="connsiteX8" fmla="*/ 4613091 w 4613091"/>
                <a:gd name="connsiteY8" fmla="*/ 1521741 h 1547141"/>
                <a:gd name="connsiteX0" fmla="*/ 0 w 4613091"/>
                <a:gd name="connsiteY0" fmla="*/ 1525725 h 1525725"/>
                <a:gd name="connsiteX1" fmla="*/ 635000 w 4613091"/>
                <a:gd name="connsiteY1" fmla="*/ 1043125 h 1525725"/>
                <a:gd name="connsiteX2" fmla="*/ 1079500 w 4613091"/>
                <a:gd name="connsiteY2" fmla="*/ 446225 h 1525725"/>
                <a:gd name="connsiteX3" fmla="*/ 1642609 w 4613091"/>
                <a:gd name="connsiteY3" fmla="*/ 46329 h 1525725"/>
                <a:gd name="connsiteX4" fmla="*/ 2524734 w 4613091"/>
                <a:gd name="connsiteY4" fmla="*/ 57295 h 1525725"/>
                <a:gd name="connsiteX5" fmla="*/ 2961354 w 4613091"/>
                <a:gd name="connsiteY5" fmla="*/ 484325 h 1525725"/>
                <a:gd name="connsiteX6" fmla="*/ 3371481 w 4613091"/>
                <a:gd name="connsiteY6" fmla="*/ 1119325 h 1525725"/>
                <a:gd name="connsiteX7" fmla="*/ 3797300 w 4613091"/>
                <a:gd name="connsiteY7" fmla="*/ 1386025 h 1525725"/>
                <a:gd name="connsiteX8" fmla="*/ 4613091 w 4613091"/>
                <a:gd name="connsiteY8" fmla="*/ 1500325 h 1525725"/>
                <a:gd name="connsiteX0" fmla="*/ 0 w 4613091"/>
                <a:gd name="connsiteY0" fmla="*/ 1521200 h 1521200"/>
                <a:gd name="connsiteX1" fmla="*/ 635000 w 4613091"/>
                <a:gd name="connsiteY1" fmla="*/ 1038600 h 1521200"/>
                <a:gd name="connsiteX2" fmla="*/ 1079500 w 4613091"/>
                <a:gd name="connsiteY2" fmla="*/ 441700 h 1521200"/>
                <a:gd name="connsiteX3" fmla="*/ 1642609 w 4613091"/>
                <a:gd name="connsiteY3" fmla="*/ 41804 h 1521200"/>
                <a:gd name="connsiteX4" fmla="*/ 2579843 w 4613091"/>
                <a:gd name="connsiteY4" fmla="*/ 61691 h 1521200"/>
                <a:gd name="connsiteX5" fmla="*/ 2961354 w 4613091"/>
                <a:gd name="connsiteY5" fmla="*/ 479800 h 1521200"/>
                <a:gd name="connsiteX6" fmla="*/ 3371481 w 4613091"/>
                <a:gd name="connsiteY6" fmla="*/ 1114800 h 1521200"/>
                <a:gd name="connsiteX7" fmla="*/ 3797300 w 4613091"/>
                <a:gd name="connsiteY7" fmla="*/ 1381500 h 1521200"/>
                <a:gd name="connsiteX8" fmla="*/ 4613091 w 4613091"/>
                <a:gd name="connsiteY8" fmla="*/ 1495800 h 1521200"/>
                <a:gd name="connsiteX0" fmla="*/ 0 w 4613091"/>
                <a:gd name="connsiteY0" fmla="*/ 1523272 h 1523272"/>
                <a:gd name="connsiteX1" fmla="*/ 635000 w 4613091"/>
                <a:gd name="connsiteY1" fmla="*/ 1040672 h 1523272"/>
                <a:gd name="connsiteX2" fmla="*/ 1079500 w 4613091"/>
                <a:gd name="connsiteY2" fmla="*/ 443772 h 1523272"/>
                <a:gd name="connsiteX3" fmla="*/ 1642609 w 4613091"/>
                <a:gd name="connsiteY3" fmla="*/ 43876 h 1523272"/>
                <a:gd name="connsiteX4" fmla="*/ 2169156 w 4613091"/>
                <a:gd name="connsiteY4" fmla="*/ 12593 h 1523272"/>
                <a:gd name="connsiteX5" fmla="*/ 2579843 w 4613091"/>
                <a:gd name="connsiteY5" fmla="*/ 63763 h 1523272"/>
                <a:gd name="connsiteX6" fmla="*/ 2961354 w 4613091"/>
                <a:gd name="connsiteY6" fmla="*/ 481872 h 1523272"/>
                <a:gd name="connsiteX7" fmla="*/ 3371481 w 4613091"/>
                <a:gd name="connsiteY7" fmla="*/ 1116872 h 1523272"/>
                <a:gd name="connsiteX8" fmla="*/ 3797300 w 4613091"/>
                <a:gd name="connsiteY8" fmla="*/ 1383572 h 1523272"/>
                <a:gd name="connsiteX9" fmla="*/ 4613091 w 4613091"/>
                <a:gd name="connsiteY9" fmla="*/ 1497872 h 1523272"/>
                <a:gd name="connsiteX0" fmla="*/ 0 w 4613091"/>
                <a:gd name="connsiteY0" fmla="*/ 1564830 h 1564830"/>
                <a:gd name="connsiteX1" fmla="*/ 635000 w 4613091"/>
                <a:gd name="connsiteY1" fmla="*/ 1082230 h 1564830"/>
                <a:gd name="connsiteX2" fmla="*/ 1079500 w 4613091"/>
                <a:gd name="connsiteY2" fmla="*/ 485330 h 1564830"/>
                <a:gd name="connsiteX3" fmla="*/ 1642609 w 4613091"/>
                <a:gd name="connsiteY3" fmla="*/ 85434 h 1564830"/>
                <a:gd name="connsiteX4" fmla="*/ 2169156 w 4613091"/>
                <a:gd name="connsiteY4" fmla="*/ 625 h 1564830"/>
                <a:gd name="connsiteX5" fmla="*/ 2579843 w 4613091"/>
                <a:gd name="connsiteY5" fmla="*/ 105321 h 1564830"/>
                <a:gd name="connsiteX6" fmla="*/ 2961354 w 4613091"/>
                <a:gd name="connsiteY6" fmla="*/ 523430 h 1564830"/>
                <a:gd name="connsiteX7" fmla="*/ 3371481 w 4613091"/>
                <a:gd name="connsiteY7" fmla="*/ 1158430 h 1564830"/>
                <a:gd name="connsiteX8" fmla="*/ 3797300 w 4613091"/>
                <a:gd name="connsiteY8" fmla="*/ 1425130 h 1564830"/>
                <a:gd name="connsiteX9" fmla="*/ 4613091 w 4613091"/>
                <a:gd name="connsiteY9" fmla="*/ 1539430 h 1564830"/>
                <a:gd name="connsiteX0" fmla="*/ 0 w 4613091"/>
                <a:gd name="connsiteY0" fmla="*/ 1577947 h 1577947"/>
                <a:gd name="connsiteX1" fmla="*/ 635000 w 4613091"/>
                <a:gd name="connsiteY1" fmla="*/ 1095347 h 1577947"/>
                <a:gd name="connsiteX2" fmla="*/ 1079500 w 4613091"/>
                <a:gd name="connsiteY2" fmla="*/ 498447 h 1577947"/>
                <a:gd name="connsiteX3" fmla="*/ 1642609 w 4613091"/>
                <a:gd name="connsiteY3" fmla="*/ 98551 h 1577947"/>
                <a:gd name="connsiteX4" fmla="*/ 2180178 w 4613091"/>
                <a:gd name="connsiteY4" fmla="*/ 360 h 1577947"/>
                <a:gd name="connsiteX5" fmla="*/ 2579843 w 4613091"/>
                <a:gd name="connsiteY5" fmla="*/ 118438 h 1577947"/>
                <a:gd name="connsiteX6" fmla="*/ 2961354 w 4613091"/>
                <a:gd name="connsiteY6" fmla="*/ 536547 h 1577947"/>
                <a:gd name="connsiteX7" fmla="*/ 3371481 w 4613091"/>
                <a:gd name="connsiteY7" fmla="*/ 1171547 h 1577947"/>
                <a:gd name="connsiteX8" fmla="*/ 3797300 w 4613091"/>
                <a:gd name="connsiteY8" fmla="*/ 1438247 h 1577947"/>
                <a:gd name="connsiteX9" fmla="*/ 4613091 w 4613091"/>
                <a:gd name="connsiteY9" fmla="*/ 1552547 h 1577947"/>
                <a:gd name="connsiteX0" fmla="*/ 0 w 4613091"/>
                <a:gd name="connsiteY0" fmla="*/ 1577947 h 1577947"/>
                <a:gd name="connsiteX1" fmla="*/ 635000 w 4613091"/>
                <a:gd name="connsiteY1" fmla="*/ 1095347 h 1577947"/>
                <a:gd name="connsiteX2" fmla="*/ 1079500 w 4613091"/>
                <a:gd name="connsiteY2" fmla="*/ 498447 h 1577947"/>
                <a:gd name="connsiteX3" fmla="*/ 1642609 w 4613091"/>
                <a:gd name="connsiteY3" fmla="*/ 98551 h 1577947"/>
                <a:gd name="connsiteX4" fmla="*/ 2180178 w 4613091"/>
                <a:gd name="connsiteY4" fmla="*/ 360 h 1577947"/>
                <a:gd name="connsiteX5" fmla="*/ 2579843 w 4613091"/>
                <a:gd name="connsiteY5" fmla="*/ 145201 h 1577947"/>
                <a:gd name="connsiteX6" fmla="*/ 2961354 w 4613091"/>
                <a:gd name="connsiteY6" fmla="*/ 536547 h 1577947"/>
                <a:gd name="connsiteX7" fmla="*/ 3371481 w 4613091"/>
                <a:gd name="connsiteY7" fmla="*/ 1171547 h 1577947"/>
                <a:gd name="connsiteX8" fmla="*/ 3797300 w 4613091"/>
                <a:gd name="connsiteY8" fmla="*/ 1438247 h 1577947"/>
                <a:gd name="connsiteX9" fmla="*/ 4613091 w 4613091"/>
                <a:gd name="connsiteY9" fmla="*/ 1552547 h 1577947"/>
                <a:gd name="connsiteX0" fmla="*/ 0 w 4613091"/>
                <a:gd name="connsiteY0" fmla="*/ 1577947 h 1577947"/>
                <a:gd name="connsiteX1" fmla="*/ 635000 w 4613091"/>
                <a:gd name="connsiteY1" fmla="*/ 1095347 h 1577947"/>
                <a:gd name="connsiteX2" fmla="*/ 1079500 w 4613091"/>
                <a:gd name="connsiteY2" fmla="*/ 498447 h 1577947"/>
                <a:gd name="connsiteX3" fmla="*/ 1642609 w 4613091"/>
                <a:gd name="connsiteY3" fmla="*/ 98551 h 1577947"/>
                <a:gd name="connsiteX4" fmla="*/ 2180178 w 4613091"/>
                <a:gd name="connsiteY4" fmla="*/ 360 h 1577947"/>
                <a:gd name="connsiteX5" fmla="*/ 2585353 w 4613091"/>
                <a:gd name="connsiteY5" fmla="*/ 136280 h 1577947"/>
                <a:gd name="connsiteX6" fmla="*/ 2961354 w 4613091"/>
                <a:gd name="connsiteY6" fmla="*/ 536547 h 1577947"/>
                <a:gd name="connsiteX7" fmla="*/ 3371481 w 4613091"/>
                <a:gd name="connsiteY7" fmla="*/ 1171547 h 1577947"/>
                <a:gd name="connsiteX8" fmla="*/ 3797300 w 4613091"/>
                <a:gd name="connsiteY8" fmla="*/ 1438247 h 1577947"/>
                <a:gd name="connsiteX9" fmla="*/ 4613091 w 4613091"/>
                <a:gd name="connsiteY9" fmla="*/ 1552547 h 1577947"/>
                <a:gd name="connsiteX0" fmla="*/ 0 w 4613091"/>
                <a:gd name="connsiteY0" fmla="*/ 1577947 h 1577947"/>
                <a:gd name="connsiteX1" fmla="*/ 635000 w 4613091"/>
                <a:gd name="connsiteY1" fmla="*/ 1095347 h 1577947"/>
                <a:gd name="connsiteX2" fmla="*/ 1079500 w 4613091"/>
                <a:gd name="connsiteY2" fmla="*/ 498447 h 1577947"/>
                <a:gd name="connsiteX3" fmla="*/ 1642609 w 4613091"/>
                <a:gd name="connsiteY3" fmla="*/ 98551 h 1577947"/>
                <a:gd name="connsiteX4" fmla="*/ 2180178 w 4613091"/>
                <a:gd name="connsiteY4" fmla="*/ 360 h 1577947"/>
                <a:gd name="connsiteX5" fmla="*/ 2585353 w 4613091"/>
                <a:gd name="connsiteY5" fmla="*/ 136280 h 1577947"/>
                <a:gd name="connsiteX6" fmla="*/ 2972376 w 4613091"/>
                <a:gd name="connsiteY6" fmla="*/ 541008 h 1577947"/>
                <a:gd name="connsiteX7" fmla="*/ 3371481 w 4613091"/>
                <a:gd name="connsiteY7" fmla="*/ 1171547 h 1577947"/>
                <a:gd name="connsiteX8" fmla="*/ 3797300 w 4613091"/>
                <a:gd name="connsiteY8" fmla="*/ 1438247 h 1577947"/>
                <a:gd name="connsiteX9" fmla="*/ 4613091 w 4613091"/>
                <a:gd name="connsiteY9" fmla="*/ 1552547 h 1577947"/>
                <a:gd name="connsiteX0" fmla="*/ 0 w 4624113"/>
                <a:gd name="connsiteY0" fmla="*/ 1577947 h 1577947"/>
                <a:gd name="connsiteX1" fmla="*/ 635000 w 4624113"/>
                <a:gd name="connsiteY1" fmla="*/ 1095347 h 1577947"/>
                <a:gd name="connsiteX2" fmla="*/ 1079500 w 4624113"/>
                <a:gd name="connsiteY2" fmla="*/ 498447 h 1577947"/>
                <a:gd name="connsiteX3" fmla="*/ 1642609 w 4624113"/>
                <a:gd name="connsiteY3" fmla="*/ 98551 h 1577947"/>
                <a:gd name="connsiteX4" fmla="*/ 2180178 w 4624113"/>
                <a:gd name="connsiteY4" fmla="*/ 360 h 1577947"/>
                <a:gd name="connsiteX5" fmla="*/ 2585353 w 4624113"/>
                <a:gd name="connsiteY5" fmla="*/ 136280 h 1577947"/>
                <a:gd name="connsiteX6" fmla="*/ 2972376 w 4624113"/>
                <a:gd name="connsiteY6" fmla="*/ 541008 h 1577947"/>
                <a:gd name="connsiteX7" fmla="*/ 3371481 w 4624113"/>
                <a:gd name="connsiteY7" fmla="*/ 1171547 h 1577947"/>
                <a:gd name="connsiteX8" fmla="*/ 3797300 w 4624113"/>
                <a:gd name="connsiteY8" fmla="*/ 1438247 h 1577947"/>
                <a:gd name="connsiteX9" fmla="*/ 4624113 w 4624113"/>
                <a:gd name="connsiteY9" fmla="*/ 1565929 h 1577947"/>
                <a:gd name="connsiteX0" fmla="*/ 0 w 4624113"/>
                <a:gd name="connsiteY0" fmla="*/ 1578105 h 1578105"/>
                <a:gd name="connsiteX1" fmla="*/ 635000 w 4624113"/>
                <a:gd name="connsiteY1" fmla="*/ 1095505 h 1578105"/>
                <a:gd name="connsiteX2" fmla="*/ 1057458 w 4624113"/>
                <a:gd name="connsiteY2" fmla="*/ 547671 h 1578105"/>
                <a:gd name="connsiteX3" fmla="*/ 1642609 w 4624113"/>
                <a:gd name="connsiteY3" fmla="*/ 98709 h 1578105"/>
                <a:gd name="connsiteX4" fmla="*/ 2180178 w 4624113"/>
                <a:gd name="connsiteY4" fmla="*/ 518 h 1578105"/>
                <a:gd name="connsiteX5" fmla="*/ 2585353 w 4624113"/>
                <a:gd name="connsiteY5" fmla="*/ 136438 h 1578105"/>
                <a:gd name="connsiteX6" fmla="*/ 2972376 w 4624113"/>
                <a:gd name="connsiteY6" fmla="*/ 541166 h 1578105"/>
                <a:gd name="connsiteX7" fmla="*/ 3371481 w 4624113"/>
                <a:gd name="connsiteY7" fmla="*/ 1171705 h 1578105"/>
                <a:gd name="connsiteX8" fmla="*/ 3797300 w 4624113"/>
                <a:gd name="connsiteY8" fmla="*/ 1438405 h 1578105"/>
                <a:gd name="connsiteX9" fmla="*/ 4624113 w 4624113"/>
                <a:gd name="connsiteY9" fmla="*/ 1566087 h 1578105"/>
                <a:gd name="connsiteX0" fmla="*/ 0 w 4624113"/>
                <a:gd name="connsiteY0" fmla="*/ 1578105 h 1578105"/>
                <a:gd name="connsiteX1" fmla="*/ 635000 w 4624113"/>
                <a:gd name="connsiteY1" fmla="*/ 1095505 h 1578105"/>
                <a:gd name="connsiteX2" fmla="*/ 1057458 w 4624113"/>
                <a:gd name="connsiteY2" fmla="*/ 547671 h 1578105"/>
                <a:gd name="connsiteX3" fmla="*/ 1642609 w 4624113"/>
                <a:gd name="connsiteY3" fmla="*/ 98709 h 1578105"/>
                <a:gd name="connsiteX4" fmla="*/ 2180178 w 4624113"/>
                <a:gd name="connsiteY4" fmla="*/ 518 h 1578105"/>
                <a:gd name="connsiteX5" fmla="*/ 2585353 w 4624113"/>
                <a:gd name="connsiteY5" fmla="*/ 136438 h 1578105"/>
                <a:gd name="connsiteX6" fmla="*/ 2972376 w 4624113"/>
                <a:gd name="connsiteY6" fmla="*/ 541166 h 1578105"/>
                <a:gd name="connsiteX7" fmla="*/ 3371481 w 4624113"/>
                <a:gd name="connsiteY7" fmla="*/ 1171705 h 1578105"/>
                <a:gd name="connsiteX8" fmla="*/ 3797300 w 4624113"/>
                <a:gd name="connsiteY8" fmla="*/ 1438405 h 1578105"/>
                <a:gd name="connsiteX9" fmla="*/ 4624113 w 4624113"/>
                <a:gd name="connsiteY9" fmla="*/ 1566087 h 1578105"/>
                <a:gd name="connsiteX0" fmla="*/ 0 w 4624113"/>
                <a:gd name="connsiteY0" fmla="*/ 1578187 h 1578187"/>
                <a:gd name="connsiteX1" fmla="*/ 635000 w 4624113"/>
                <a:gd name="connsiteY1" fmla="*/ 1095587 h 1578187"/>
                <a:gd name="connsiteX2" fmla="*/ 1078380 w 4624113"/>
                <a:gd name="connsiteY2" fmla="*/ 564686 h 1578187"/>
                <a:gd name="connsiteX3" fmla="*/ 1642609 w 4624113"/>
                <a:gd name="connsiteY3" fmla="*/ 98791 h 1578187"/>
                <a:gd name="connsiteX4" fmla="*/ 2180178 w 4624113"/>
                <a:gd name="connsiteY4" fmla="*/ 600 h 1578187"/>
                <a:gd name="connsiteX5" fmla="*/ 2585353 w 4624113"/>
                <a:gd name="connsiteY5" fmla="*/ 136520 h 1578187"/>
                <a:gd name="connsiteX6" fmla="*/ 2972376 w 4624113"/>
                <a:gd name="connsiteY6" fmla="*/ 541248 h 1578187"/>
                <a:gd name="connsiteX7" fmla="*/ 3371481 w 4624113"/>
                <a:gd name="connsiteY7" fmla="*/ 1171787 h 1578187"/>
                <a:gd name="connsiteX8" fmla="*/ 3797300 w 4624113"/>
                <a:gd name="connsiteY8" fmla="*/ 1438487 h 1578187"/>
                <a:gd name="connsiteX9" fmla="*/ 4624113 w 4624113"/>
                <a:gd name="connsiteY9" fmla="*/ 1566169 h 1578187"/>
                <a:gd name="connsiteX0" fmla="*/ 0 w 4624113"/>
                <a:gd name="connsiteY0" fmla="*/ 1578187 h 1578187"/>
                <a:gd name="connsiteX1" fmla="*/ 635000 w 4624113"/>
                <a:gd name="connsiteY1" fmla="*/ 1120987 h 1578187"/>
                <a:gd name="connsiteX2" fmla="*/ 1078380 w 4624113"/>
                <a:gd name="connsiteY2" fmla="*/ 564686 h 1578187"/>
                <a:gd name="connsiteX3" fmla="*/ 1642609 w 4624113"/>
                <a:gd name="connsiteY3" fmla="*/ 98791 h 1578187"/>
                <a:gd name="connsiteX4" fmla="*/ 2180178 w 4624113"/>
                <a:gd name="connsiteY4" fmla="*/ 600 h 1578187"/>
                <a:gd name="connsiteX5" fmla="*/ 2585353 w 4624113"/>
                <a:gd name="connsiteY5" fmla="*/ 136520 h 1578187"/>
                <a:gd name="connsiteX6" fmla="*/ 2972376 w 4624113"/>
                <a:gd name="connsiteY6" fmla="*/ 541248 h 1578187"/>
                <a:gd name="connsiteX7" fmla="*/ 3371481 w 4624113"/>
                <a:gd name="connsiteY7" fmla="*/ 1171787 h 1578187"/>
                <a:gd name="connsiteX8" fmla="*/ 3797300 w 4624113"/>
                <a:gd name="connsiteY8" fmla="*/ 1438487 h 1578187"/>
                <a:gd name="connsiteX9" fmla="*/ 4624113 w 4624113"/>
                <a:gd name="connsiteY9" fmla="*/ 1566169 h 1578187"/>
                <a:gd name="connsiteX0" fmla="*/ 0 w 4624113"/>
                <a:gd name="connsiteY0" fmla="*/ 1578187 h 1578187"/>
                <a:gd name="connsiteX1" fmla="*/ 635000 w 4624113"/>
                <a:gd name="connsiteY1" fmla="*/ 1120987 h 1578187"/>
                <a:gd name="connsiteX2" fmla="*/ 1078380 w 4624113"/>
                <a:gd name="connsiteY2" fmla="*/ 564686 h 1578187"/>
                <a:gd name="connsiteX3" fmla="*/ 1642609 w 4624113"/>
                <a:gd name="connsiteY3" fmla="*/ 98791 h 1578187"/>
                <a:gd name="connsiteX4" fmla="*/ 2180178 w 4624113"/>
                <a:gd name="connsiteY4" fmla="*/ 600 h 1578187"/>
                <a:gd name="connsiteX5" fmla="*/ 2585353 w 4624113"/>
                <a:gd name="connsiteY5" fmla="*/ 136520 h 1578187"/>
                <a:gd name="connsiteX6" fmla="*/ 2972376 w 4624113"/>
                <a:gd name="connsiteY6" fmla="*/ 541248 h 1578187"/>
                <a:gd name="connsiteX7" fmla="*/ 3371481 w 4624113"/>
                <a:gd name="connsiteY7" fmla="*/ 1171787 h 1578187"/>
                <a:gd name="connsiteX8" fmla="*/ 3797300 w 4624113"/>
                <a:gd name="connsiteY8" fmla="*/ 1438487 h 1578187"/>
                <a:gd name="connsiteX9" fmla="*/ 4624113 w 4624113"/>
                <a:gd name="connsiteY9" fmla="*/ 1566169 h 1578187"/>
                <a:gd name="connsiteX0" fmla="*/ 0 w 4624113"/>
                <a:gd name="connsiteY0" fmla="*/ 1578187 h 1578187"/>
                <a:gd name="connsiteX1" fmla="*/ 635000 w 4624113"/>
                <a:gd name="connsiteY1" fmla="*/ 1120987 h 1578187"/>
                <a:gd name="connsiteX2" fmla="*/ 1078380 w 4624113"/>
                <a:gd name="connsiteY2" fmla="*/ 564686 h 1578187"/>
                <a:gd name="connsiteX3" fmla="*/ 1642609 w 4624113"/>
                <a:gd name="connsiteY3" fmla="*/ 98791 h 1578187"/>
                <a:gd name="connsiteX4" fmla="*/ 2180178 w 4624113"/>
                <a:gd name="connsiteY4" fmla="*/ 600 h 1578187"/>
                <a:gd name="connsiteX5" fmla="*/ 2585353 w 4624113"/>
                <a:gd name="connsiteY5" fmla="*/ 136520 h 1578187"/>
                <a:gd name="connsiteX6" fmla="*/ 2972376 w 4624113"/>
                <a:gd name="connsiteY6" fmla="*/ 541248 h 1578187"/>
                <a:gd name="connsiteX7" fmla="*/ 3371481 w 4624113"/>
                <a:gd name="connsiteY7" fmla="*/ 1171787 h 1578187"/>
                <a:gd name="connsiteX8" fmla="*/ 3797300 w 4624113"/>
                <a:gd name="connsiteY8" fmla="*/ 1438487 h 1578187"/>
                <a:gd name="connsiteX9" fmla="*/ 4624113 w 4624113"/>
                <a:gd name="connsiteY9" fmla="*/ 1566169 h 1578187"/>
                <a:gd name="connsiteX0" fmla="*/ 0 w 4624113"/>
                <a:gd name="connsiteY0" fmla="*/ 1578071 h 1578071"/>
                <a:gd name="connsiteX1" fmla="*/ 635000 w 4624113"/>
                <a:gd name="connsiteY1" fmla="*/ 1120871 h 1578071"/>
                <a:gd name="connsiteX2" fmla="*/ 1078380 w 4624113"/>
                <a:gd name="connsiteY2" fmla="*/ 564570 h 1578071"/>
                <a:gd name="connsiteX3" fmla="*/ 1642609 w 4624113"/>
                <a:gd name="connsiteY3" fmla="*/ 98675 h 1578071"/>
                <a:gd name="connsiteX4" fmla="*/ 2180178 w 4624113"/>
                <a:gd name="connsiteY4" fmla="*/ 484 h 1578071"/>
                <a:gd name="connsiteX5" fmla="*/ 2585353 w 4624113"/>
                <a:gd name="connsiteY5" fmla="*/ 136404 h 1578071"/>
                <a:gd name="connsiteX6" fmla="*/ 2972376 w 4624113"/>
                <a:gd name="connsiteY6" fmla="*/ 541132 h 1578071"/>
                <a:gd name="connsiteX7" fmla="*/ 3371481 w 4624113"/>
                <a:gd name="connsiteY7" fmla="*/ 1171671 h 1578071"/>
                <a:gd name="connsiteX8" fmla="*/ 3797300 w 4624113"/>
                <a:gd name="connsiteY8" fmla="*/ 1438371 h 1578071"/>
                <a:gd name="connsiteX9" fmla="*/ 4624113 w 4624113"/>
                <a:gd name="connsiteY9" fmla="*/ 1566053 h 1578071"/>
                <a:gd name="connsiteX0" fmla="*/ 0 w 4624113"/>
                <a:gd name="connsiteY0" fmla="*/ 1578071 h 1578071"/>
                <a:gd name="connsiteX1" fmla="*/ 635000 w 4624113"/>
                <a:gd name="connsiteY1" fmla="*/ 1120871 h 1578071"/>
                <a:gd name="connsiteX2" fmla="*/ 1078380 w 4624113"/>
                <a:gd name="connsiteY2" fmla="*/ 564570 h 1578071"/>
                <a:gd name="connsiteX3" fmla="*/ 1642609 w 4624113"/>
                <a:gd name="connsiteY3" fmla="*/ 98675 h 1578071"/>
                <a:gd name="connsiteX4" fmla="*/ 2180178 w 4624113"/>
                <a:gd name="connsiteY4" fmla="*/ 484 h 1578071"/>
                <a:gd name="connsiteX5" fmla="*/ 2585353 w 4624113"/>
                <a:gd name="connsiteY5" fmla="*/ 136404 h 1578071"/>
                <a:gd name="connsiteX6" fmla="*/ 2972376 w 4624113"/>
                <a:gd name="connsiteY6" fmla="*/ 541132 h 1578071"/>
                <a:gd name="connsiteX7" fmla="*/ 3371481 w 4624113"/>
                <a:gd name="connsiteY7" fmla="*/ 1171671 h 1578071"/>
                <a:gd name="connsiteX8" fmla="*/ 3797300 w 4624113"/>
                <a:gd name="connsiteY8" fmla="*/ 1438371 h 1578071"/>
                <a:gd name="connsiteX9" fmla="*/ 4624113 w 4624113"/>
                <a:gd name="connsiteY9" fmla="*/ 1566053 h 1578071"/>
                <a:gd name="connsiteX0" fmla="*/ 0 w 3797300"/>
                <a:gd name="connsiteY0" fmla="*/ 1578071 h 1578071"/>
                <a:gd name="connsiteX1" fmla="*/ 635000 w 3797300"/>
                <a:gd name="connsiteY1" fmla="*/ 1120871 h 1578071"/>
                <a:gd name="connsiteX2" fmla="*/ 1078380 w 3797300"/>
                <a:gd name="connsiteY2" fmla="*/ 564570 h 1578071"/>
                <a:gd name="connsiteX3" fmla="*/ 1642609 w 3797300"/>
                <a:gd name="connsiteY3" fmla="*/ 98675 h 1578071"/>
                <a:gd name="connsiteX4" fmla="*/ 2180178 w 3797300"/>
                <a:gd name="connsiteY4" fmla="*/ 484 h 1578071"/>
                <a:gd name="connsiteX5" fmla="*/ 2585353 w 3797300"/>
                <a:gd name="connsiteY5" fmla="*/ 136404 h 1578071"/>
                <a:gd name="connsiteX6" fmla="*/ 2972376 w 3797300"/>
                <a:gd name="connsiteY6" fmla="*/ 541132 h 1578071"/>
                <a:gd name="connsiteX7" fmla="*/ 3371481 w 3797300"/>
                <a:gd name="connsiteY7" fmla="*/ 1171671 h 1578071"/>
                <a:gd name="connsiteX8" fmla="*/ 3797300 w 3797300"/>
                <a:gd name="connsiteY8" fmla="*/ 1438371 h 1578071"/>
                <a:gd name="connsiteX0" fmla="*/ 0 w 3371480"/>
                <a:gd name="connsiteY0" fmla="*/ 1578071 h 1578071"/>
                <a:gd name="connsiteX1" fmla="*/ 635000 w 3371480"/>
                <a:gd name="connsiteY1" fmla="*/ 1120871 h 1578071"/>
                <a:gd name="connsiteX2" fmla="*/ 1078380 w 3371480"/>
                <a:gd name="connsiteY2" fmla="*/ 564570 h 1578071"/>
                <a:gd name="connsiteX3" fmla="*/ 1642609 w 3371480"/>
                <a:gd name="connsiteY3" fmla="*/ 98675 h 1578071"/>
                <a:gd name="connsiteX4" fmla="*/ 2180178 w 3371480"/>
                <a:gd name="connsiteY4" fmla="*/ 484 h 1578071"/>
                <a:gd name="connsiteX5" fmla="*/ 2585353 w 3371480"/>
                <a:gd name="connsiteY5" fmla="*/ 136404 h 1578071"/>
                <a:gd name="connsiteX6" fmla="*/ 2972376 w 3371480"/>
                <a:gd name="connsiteY6" fmla="*/ 541132 h 1578071"/>
                <a:gd name="connsiteX7" fmla="*/ 3371481 w 3371480"/>
                <a:gd name="connsiteY7" fmla="*/ 1171671 h 1578071"/>
                <a:gd name="connsiteX0" fmla="*/ 0 w 3371480"/>
                <a:gd name="connsiteY0" fmla="*/ 1578071 h 1578071"/>
                <a:gd name="connsiteX1" fmla="*/ 635000 w 3371480"/>
                <a:gd name="connsiteY1" fmla="*/ 1120871 h 1578071"/>
                <a:gd name="connsiteX2" fmla="*/ 1078380 w 3371480"/>
                <a:gd name="connsiteY2" fmla="*/ 564570 h 1578071"/>
                <a:gd name="connsiteX3" fmla="*/ 1642609 w 3371480"/>
                <a:gd name="connsiteY3" fmla="*/ 98675 h 1578071"/>
                <a:gd name="connsiteX4" fmla="*/ 2180178 w 3371480"/>
                <a:gd name="connsiteY4" fmla="*/ 484 h 1578071"/>
                <a:gd name="connsiteX5" fmla="*/ 2585353 w 3371480"/>
                <a:gd name="connsiteY5" fmla="*/ 136404 h 1578071"/>
                <a:gd name="connsiteX6" fmla="*/ 2972376 w 3371480"/>
                <a:gd name="connsiteY6" fmla="*/ 541132 h 1578071"/>
                <a:gd name="connsiteX7" fmla="*/ 3371480 w 3371480"/>
                <a:gd name="connsiteY7" fmla="*/ 906888 h 1578071"/>
                <a:gd name="connsiteX0" fmla="*/ 0 w 3215391"/>
                <a:gd name="connsiteY0" fmla="*/ 1578071 h 1578071"/>
                <a:gd name="connsiteX1" fmla="*/ 635000 w 3215391"/>
                <a:gd name="connsiteY1" fmla="*/ 1120871 h 1578071"/>
                <a:gd name="connsiteX2" fmla="*/ 1078380 w 3215391"/>
                <a:gd name="connsiteY2" fmla="*/ 564570 h 1578071"/>
                <a:gd name="connsiteX3" fmla="*/ 1642609 w 3215391"/>
                <a:gd name="connsiteY3" fmla="*/ 98675 h 1578071"/>
                <a:gd name="connsiteX4" fmla="*/ 2180178 w 3215391"/>
                <a:gd name="connsiteY4" fmla="*/ 484 h 1578071"/>
                <a:gd name="connsiteX5" fmla="*/ 2585353 w 3215391"/>
                <a:gd name="connsiteY5" fmla="*/ 136404 h 1578071"/>
                <a:gd name="connsiteX6" fmla="*/ 2972376 w 3215391"/>
                <a:gd name="connsiteY6" fmla="*/ 541132 h 1578071"/>
                <a:gd name="connsiteX7" fmla="*/ 3215391 w 3215391"/>
                <a:gd name="connsiteY7" fmla="*/ 769593 h 1578071"/>
                <a:gd name="connsiteX0" fmla="*/ 0 w 3215391"/>
                <a:gd name="connsiteY0" fmla="*/ 1578071 h 1578071"/>
                <a:gd name="connsiteX1" fmla="*/ 635000 w 3215391"/>
                <a:gd name="connsiteY1" fmla="*/ 1120871 h 1578071"/>
                <a:gd name="connsiteX2" fmla="*/ 1078380 w 3215391"/>
                <a:gd name="connsiteY2" fmla="*/ 564570 h 1578071"/>
                <a:gd name="connsiteX3" fmla="*/ 1642609 w 3215391"/>
                <a:gd name="connsiteY3" fmla="*/ 98675 h 1578071"/>
                <a:gd name="connsiteX4" fmla="*/ 2180178 w 3215391"/>
                <a:gd name="connsiteY4" fmla="*/ 484 h 1578071"/>
                <a:gd name="connsiteX5" fmla="*/ 2585353 w 3215391"/>
                <a:gd name="connsiteY5" fmla="*/ 136404 h 1578071"/>
                <a:gd name="connsiteX6" fmla="*/ 2972376 w 3215391"/>
                <a:gd name="connsiteY6" fmla="*/ 541132 h 1578071"/>
                <a:gd name="connsiteX7" fmla="*/ 3215391 w 3215391"/>
                <a:gd name="connsiteY7" fmla="*/ 769593 h 1578071"/>
                <a:gd name="connsiteX0" fmla="*/ 0 w 3410502"/>
                <a:gd name="connsiteY0" fmla="*/ 1578071 h 1578071"/>
                <a:gd name="connsiteX1" fmla="*/ 635000 w 3410502"/>
                <a:gd name="connsiteY1" fmla="*/ 1120871 h 1578071"/>
                <a:gd name="connsiteX2" fmla="*/ 1078380 w 3410502"/>
                <a:gd name="connsiteY2" fmla="*/ 564570 h 1578071"/>
                <a:gd name="connsiteX3" fmla="*/ 1642609 w 3410502"/>
                <a:gd name="connsiteY3" fmla="*/ 98675 h 1578071"/>
                <a:gd name="connsiteX4" fmla="*/ 2180178 w 3410502"/>
                <a:gd name="connsiteY4" fmla="*/ 484 h 1578071"/>
                <a:gd name="connsiteX5" fmla="*/ 2585353 w 3410502"/>
                <a:gd name="connsiteY5" fmla="*/ 136404 h 1578071"/>
                <a:gd name="connsiteX6" fmla="*/ 2972376 w 3410502"/>
                <a:gd name="connsiteY6" fmla="*/ 541132 h 1578071"/>
                <a:gd name="connsiteX7" fmla="*/ 3410502 w 3410502"/>
                <a:gd name="connsiteY7" fmla="*/ 678063 h 1578071"/>
                <a:gd name="connsiteX0" fmla="*/ 0 w 3410502"/>
                <a:gd name="connsiteY0" fmla="*/ 1578071 h 1578071"/>
                <a:gd name="connsiteX1" fmla="*/ 635000 w 3410502"/>
                <a:gd name="connsiteY1" fmla="*/ 1120871 h 1578071"/>
                <a:gd name="connsiteX2" fmla="*/ 1078380 w 3410502"/>
                <a:gd name="connsiteY2" fmla="*/ 564570 h 1578071"/>
                <a:gd name="connsiteX3" fmla="*/ 1642609 w 3410502"/>
                <a:gd name="connsiteY3" fmla="*/ 98675 h 1578071"/>
                <a:gd name="connsiteX4" fmla="*/ 2180178 w 3410502"/>
                <a:gd name="connsiteY4" fmla="*/ 484 h 1578071"/>
                <a:gd name="connsiteX5" fmla="*/ 2585353 w 3410502"/>
                <a:gd name="connsiteY5" fmla="*/ 136404 h 1578071"/>
                <a:gd name="connsiteX6" fmla="*/ 2972376 w 3410502"/>
                <a:gd name="connsiteY6" fmla="*/ 541132 h 1578071"/>
                <a:gd name="connsiteX7" fmla="*/ 3410502 w 3410502"/>
                <a:gd name="connsiteY7" fmla="*/ 678063 h 1578071"/>
                <a:gd name="connsiteX0" fmla="*/ 0 w 3586101"/>
                <a:gd name="connsiteY0" fmla="*/ 1578071 h 1578071"/>
                <a:gd name="connsiteX1" fmla="*/ 635000 w 3586101"/>
                <a:gd name="connsiteY1" fmla="*/ 1120871 h 1578071"/>
                <a:gd name="connsiteX2" fmla="*/ 1078380 w 3586101"/>
                <a:gd name="connsiteY2" fmla="*/ 564570 h 1578071"/>
                <a:gd name="connsiteX3" fmla="*/ 1642609 w 3586101"/>
                <a:gd name="connsiteY3" fmla="*/ 98675 h 1578071"/>
                <a:gd name="connsiteX4" fmla="*/ 2180178 w 3586101"/>
                <a:gd name="connsiteY4" fmla="*/ 484 h 1578071"/>
                <a:gd name="connsiteX5" fmla="*/ 2585353 w 3586101"/>
                <a:gd name="connsiteY5" fmla="*/ 136404 h 1578071"/>
                <a:gd name="connsiteX6" fmla="*/ 2972376 w 3586101"/>
                <a:gd name="connsiteY6" fmla="*/ 541132 h 1578071"/>
                <a:gd name="connsiteX7" fmla="*/ 3586101 w 3586101"/>
                <a:gd name="connsiteY7" fmla="*/ 619222 h 1578071"/>
                <a:gd name="connsiteX0" fmla="*/ 0 w 3469034"/>
                <a:gd name="connsiteY0" fmla="*/ 1578071 h 1578071"/>
                <a:gd name="connsiteX1" fmla="*/ 635000 w 3469034"/>
                <a:gd name="connsiteY1" fmla="*/ 1120871 h 1578071"/>
                <a:gd name="connsiteX2" fmla="*/ 1078380 w 3469034"/>
                <a:gd name="connsiteY2" fmla="*/ 564570 h 1578071"/>
                <a:gd name="connsiteX3" fmla="*/ 1642609 w 3469034"/>
                <a:gd name="connsiteY3" fmla="*/ 98675 h 1578071"/>
                <a:gd name="connsiteX4" fmla="*/ 2180178 w 3469034"/>
                <a:gd name="connsiteY4" fmla="*/ 484 h 1578071"/>
                <a:gd name="connsiteX5" fmla="*/ 2585353 w 3469034"/>
                <a:gd name="connsiteY5" fmla="*/ 136404 h 1578071"/>
                <a:gd name="connsiteX6" fmla="*/ 2972376 w 3469034"/>
                <a:gd name="connsiteY6" fmla="*/ 541132 h 1578071"/>
                <a:gd name="connsiteX7" fmla="*/ 3469034 w 3469034"/>
                <a:gd name="connsiteY7" fmla="*/ 390397 h 1578071"/>
                <a:gd name="connsiteX0" fmla="*/ 0 w 3498337"/>
                <a:gd name="connsiteY0" fmla="*/ 1578071 h 1578071"/>
                <a:gd name="connsiteX1" fmla="*/ 635000 w 3498337"/>
                <a:gd name="connsiteY1" fmla="*/ 1120871 h 1578071"/>
                <a:gd name="connsiteX2" fmla="*/ 1078380 w 3498337"/>
                <a:gd name="connsiteY2" fmla="*/ 564570 h 1578071"/>
                <a:gd name="connsiteX3" fmla="*/ 1642609 w 3498337"/>
                <a:gd name="connsiteY3" fmla="*/ 98675 h 1578071"/>
                <a:gd name="connsiteX4" fmla="*/ 2180178 w 3498337"/>
                <a:gd name="connsiteY4" fmla="*/ 484 h 1578071"/>
                <a:gd name="connsiteX5" fmla="*/ 2585353 w 3498337"/>
                <a:gd name="connsiteY5" fmla="*/ 136404 h 1578071"/>
                <a:gd name="connsiteX6" fmla="*/ 2972376 w 3498337"/>
                <a:gd name="connsiteY6" fmla="*/ 541132 h 1578071"/>
                <a:gd name="connsiteX7" fmla="*/ 3469034 w 3498337"/>
                <a:gd name="connsiteY7" fmla="*/ 390397 h 1578071"/>
                <a:gd name="connsiteX0" fmla="*/ 0 w 3469034"/>
                <a:gd name="connsiteY0" fmla="*/ 1578071 h 1578071"/>
                <a:gd name="connsiteX1" fmla="*/ 635000 w 3469034"/>
                <a:gd name="connsiteY1" fmla="*/ 1120871 h 1578071"/>
                <a:gd name="connsiteX2" fmla="*/ 1078380 w 3469034"/>
                <a:gd name="connsiteY2" fmla="*/ 564570 h 1578071"/>
                <a:gd name="connsiteX3" fmla="*/ 1642609 w 3469034"/>
                <a:gd name="connsiteY3" fmla="*/ 98675 h 1578071"/>
                <a:gd name="connsiteX4" fmla="*/ 2180178 w 3469034"/>
                <a:gd name="connsiteY4" fmla="*/ 484 h 1578071"/>
                <a:gd name="connsiteX5" fmla="*/ 2585353 w 3469034"/>
                <a:gd name="connsiteY5" fmla="*/ 136404 h 1578071"/>
                <a:gd name="connsiteX6" fmla="*/ 2972376 w 3469034"/>
                <a:gd name="connsiteY6" fmla="*/ 541132 h 1578071"/>
                <a:gd name="connsiteX7" fmla="*/ 3469034 w 3469034"/>
                <a:gd name="connsiteY7" fmla="*/ 390397 h 1578071"/>
                <a:gd name="connsiteX0" fmla="*/ 0 w 3585348"/>
                <a:gd name="connsiteY0" fmla="*/ 1560366 h 1560366"/>
                <a:gd name="connsiteX1" fmla="*/ 751314 w 3585348"/>
                <a:gd name="connsiteY1" fmla="*/ 1120871 h 1560366"/>
                <a:gd name="connsiteX2" fmla="*/ 1194694 w 3585348"/>
                <a:gd name="connsiteY2" fmla="*/ 564570 h 1560366"/>
                <a:gd name="connsiteX3" fmla="*/ 1758923 w 3585348"/>
                <a:gd name="connsiteY3" fmla="*/ 98675 h 1560366"/>
                <a:gd name="connsiteX4" fmla="*/ 2296492 w 3585348"/>
                <a:gd name="connsiteY4" fmla="*/ 484 h 1560366"/>
                <a:gd name="connsiteX5" fmla="*/ 2701667 w 3585348"/>
                <a:gd name="connsiteY5" fmla="*/ 136404 h 1560366"/>
                <a:gd name="connsiteX6" fmla="*/ 3088690 w 3585348"/>
                <a:gd name="connsiteY6" fmla="*/ 541132 h 1560366"/>
                <a:gd name="connsiteX7" fmla="*/ 3585348 w 3585348"/>
                <a:gd name="connsiteY7" fmla="*/ 390397 h 1560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85348" h="1560366">
                  <a:moveTo>
                    <a:pt x="0" y="1560366"/>
                  </a:moveTo>
                  <a:cubicBezTo>
                    <a:pt x="383116" y="1433366"/>
                    <a:pt x="552198" y="1286837"/>
                    <a:pt x="751314" y="1120871"/>
                  </a:cubicBezTo>
                  <a:cubicBezTo>
                    <a:pt x="950430" y="954905"/>
                    <a:pt x="1031990" y="739170"/>
                    <a:pt x="1194694" y="564570"/>
                  </a:cubicBezTo>
                  <a:cubicBezTo>
                    <a:pt x="1357398" y="389970"/>
                    <a:pt x="1570060" y="188456"/>
                    <a:pt x="1758923" y="98675"/>
                  </a:cubicBezTo>
                  <a:cubicBezTo>
                    <a:pt x="1947786" y="8894"/>
                    <a:pt x="2140286" y="-2830"/>
                    <a:pt x="2296492" y="484"/>
                  </a:cubicBezTo>
                  <a:cubicBezTo>
                    <a:pt x="2452698" y="3798"/>
                    <a:pt x="2569634" y="46296"/>
                    <a:pt x="2701667" y="136404"/>
                  </a:cubicBezTo>
                  <a:cubicBezTo>
                    <a:pt x="2833700" y="226512"/>
                    <a:pt x="2941410" y="498800"/>
                    <a:pt x="3088690" y="541132"/>
                  </a:cubicBezTo>
                  <a:cubicBezTo>
                    <a:pt x="3235970" y="583464"/>
                    <a:pt x="3428348" y="606975"/>
                    <a:pt x="3585348" y="390397"/>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29175" fontAlgn="auto">
                <a:spcBef>
                  <a:spcPts val="0"/>
                </a:spcBef>
                <a:spcAft>
                  <a:spcPts val="0"/>
                </a:spcAft>
              </a:pPr>
              <a:endParaRPr lang="en-US" sz="600" b="0" dirty="0">
                <a:solidFill>
                  <a:prstClr val="white"/>
                </a:solidFill>
                <a:latin typeface="Calibri"/>
              </a:endParaRPr>
            </a:p>
          </p:txBody>
        </p:sp>
      </p:grpSp>
      <p:sp>
        <p:nvSpPr>
          <p:cNvPr id="185" name="Rectangle 184"/>
          <p:cNvSpPr/>
          <p:nvPr/>
        </p:nvSpPr>
        <p:spPr>
          <a:xfrm>
            <a:off x="4600858" y="5859860"/>
            <a:ext cx="173179" cy="195943"/>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2917" tIns="16458" rIns="32917" bIns="16458" rtlCol="0" anchor="ctr"/>
          <a:lstStyle/>
          <a:p>
            <a:pPr algn="ctr" defTabSz="329175" fontAlgn="auto">
              <a:spcBef>
                <a:spcPts val="0"/>
              </a:spcBef>
              <a:spcAft>
                <a:spcPts val="0"/>
              </a:spcAft>
            </a:pPr>
            <a:endParaRPr lang="en-US" sz="600" b="0">
              <a:solidFill>
                <a:prstClr val="white"/>
              </a:solidFill>
              <a:latin typeface="Calibri"/>
            </a:endParaRPr>
          </a:p>
        </p:txBody>
      </p:sp>
      <p:cxnSp>
        <p:nvCxnSpPr>
          <p:cNvPr id="186" name="Straight Connector 185"/>
          <p:cNvCxnSpPr/>
          <p:nvPr/>
        </p:nvCxnSpPr>
        <p:spPr>
          <a:xfrm flipH="1">
            <a:off x="5108917" y="4325935"/>
            <a:ext cx="972084" cy="0"/>
          </a:xfrm>
          <a:prstGeom prst="line">
            <a:avLst/>
          </a:prstGeom>
          <a:ln w="22225">
            <a:solidFill>
              <a:schemeClr val="accent1"/>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30808952"/>
      </p:ext>
    </p:extLst>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 name="Rectangle 85"/>
          <p:cNvSpPr/>
          <p:nvPr/>
        </p:nvSpPr>
        <p:spPr>
          <a:xfrm>
            <a:off x="4002786" y="2533047"/>
            <a:ext cx="173179" cy="573495"/>
          </a:xfrm>
          <a:prstGeom prst="rect">
            <a:avLst/>
          </a:prstGeom>
          <a:gradFill>
            <a:gsLst>
              <a:gs pos="0">
                <a:schemeClr val="bg1"/>
              </a:gs>
              <a:gs pos="85000">
                <a:schemeClr val="accent4">
                  <a:lumMod val="40000"/>
                  <a:lumOff val="60000"/>
                </a:schemeClr>
              </a:gs>
              <a:gs pos="16000">
                <a:schemeClr val="accent4">
                  <a:lumMod val="40000"/>
                  <a:lumOff val="60000"/>
                </a:schemeClr>
              </a:gs>
              <a:gs pos="46000">
                <a:schemeClr val="accent4">
                  <a:lumMod val="50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32917" tIns="16458" rIns="32917" bIns="16458" rtlCol="0" anchor="ctr"/>
          <a:lstStyle/>
          <a:p>
            <a:pPr algn="ctr" defTabSz="329175" fontAlgn="auto">
              <a:spcBef>
                <a:spcPts val="0"/>
              </a:spcBef>
              <a:spcAft>
                <a:spcPts val="0"/>
              </a:spcAft>
            </a:pPr>
            <a:endParaRPr lang="en-US" sz="600" b="0">
              <a:solidFill>
                <a:prstClr val="white"/>
              </a:solidFill>
              <a:latin typeface="Calibri"/>
            </a:endParaRPr>
          </a:p>
        </p:txBody>
      </p:sp>
      <p:sp>
        <p:nvSpPr>
          <p:cNvPr id="94" name="Rectangle 93"/>
          <p:cNvSpPr/>
          <p:nvPr/>
        </p:nvSpPr>
        <p:spPr>
          <a:xfrm>
            <a:off x="3642416" y="3043362"/>
            <a:ext cx="173179" cy="195943"/>
          </a:xfrm>
          <a:prstGeom prst="rect">
            <a:avLst/>
          </a:prstGeom>
          <a:gradFill>
            <a:gsLst>
              <a:gs pos="0">
                <a:schemeClr val="bg1"/>
              </a:gs>
              <a:gs pos="78000">
                <a:schemeClr val="tx2">
                  <a:lumMod val="40000"/>
                  <a:lumOff val="60000"/>
                </a:schemeClr>
              </a:gs>
              <a:gs pos="24000">
                <a:schemeClr val="tx2">
                  <a:lumMod val="40000"/>
                  <a:lumOff val="60000"/>
                </a:schemeClr>
              </a:gs>
              <a:gs pos="53000">
                <a:schemeClr val="tx2">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32917" tIns="16458" rIns="32917" bIns="16458" rtlCol="0" anchor="ctr"/>
          <a:lstStyle/>
          <a:p>
            <a:pPr algn="ctr" defTabSz="329175" fontAlgn="auto">
              <a:spcBef>
                <a:spcPts val="0"/>
              </a:spcBef>
              <a:spcAft>
                <a:spcPts val="0"/>
              </a:spcAft>
            </a:pPr>
            <a:endParaRPr lang="en-US" sz="600" b="0">
              <a:solidFill>
                <a:prstClr val="white"/>
              </a:solidFill>
              <a:latin typeface="Calibri"/>
            </a:endParaRPr>
          </a:p>
        </p:txBody>
      </p:sp>
      <p:sp>
        <p:nvSpPr>
          <p:cNvPr id="95" name="Rectangle 94"/>
          <p:cNvSpPr/>
          <p:nvPr/>
        </p:nvSpPr>
        <p:spPr>
          <a:xfrm>
            <a:off x="3283635" y="3227243"/>
            <a:ext cx="173179" cy="433196"/>
          </a:xfrm>
          <a:prstGeom prst="rect">
            <a:avLst/>
          </a:prstGeom>
          <a:gradFill flip="none" rotWithShape="1">
            <a:gsLst>
              <a:gs pos="0">
                <a:schemeClr val="bg1"/>
              </a:gs>
              <a:gs pos="78000">
                <a:schemeClr val="accent3">
                  <a:lumMod val="40000"/>
                  <a:lumOff val="60000"/>
                </a:schemeClr>
              </a:gs>
              <a:gs pos="24000">
                <a:schemeClr val="accent3">
                  <a:lumMod val="40000"/>
                  <a:lumOff val="60000"/>
                </a:schemeClr>
              </a:gs>
              <a:gs pos="53000">
                <a:schemeClr val="accent3">
                  <a:lumMod val="50000"/>
                </a:schemeClr>
              </a:gs>
              <a:gs pos="100000">
                <a:schemeClr val="bg1"/>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32917" tIns="16458" rIns="32917" bIns="16458" rtlCol="0" anchor="ctr"/>
          <a:lstStyle/>
          <a:p>
            <a:pPr algn="ctr" defTabSz="329175" fontAlgn="auto">
              <a:spcBef>
                <a:spcPts val="0"/>
              </a:spcBef>
              <a:spcAft>
                <a:spcPts val="0"/>
              </a:spcAft>
            </a:pPr>
            <a:endParaRPr lang="en-US" sz="600" b="0">
              <a:solidFill>
                <a:prstClr val="white"/>
              </a:solidFill>
              <a:latin typeface="Calibri"/>
            </a:endParaRPr>
          </a:p>
        </p:txBody>
      </p:sp>
      <p:grpSp>
        <p:nvGrpSpPr>
          <p:cNvPr id="96" name="Group 95"/>
          <p:cNvGrpSpPr/>
          <p:nvPr/>
        </p:nvGrpSpPr>
        <p:grpSpPr>
          <a:xfrm>
            <a:off x="1890859" y="3145619"/>
            <a:ext cx="46234" cy="622010"/>
            <a:chOff x="10970157" y="3967843"/>
            <a:chExt cx="143840" cy="1451356"/>
          </a:xfrm>
        </p:grpSpPr>
        <p:cxnSp>
          <p:nvCxnSpPr>
            <p:cNvPr id="104" name="Straight Connector 103"/>
            <p:cNvCxnSpPr/>
            <p:nvPr/>
          </p:nvCxnSpPr>
          <p:spPr>
            <a:xfrm flipV="1">
              <a:off x="11043085" y="3967843"/>
              <a:ext cx="0" cy="1451356"/>
            </a:xfrm>
            <a:prstGeom prst="line">
              <a:avLst/>
            </a:prstGeom>
            <a:ln w="31750">
              <a:prstDash val="dash"/>
              <a:headEnd type="stealth" w="lg" len="lg"/>
              <a:tailEnd type="stealth" w="lg" len="lg"/>
            </a:ln>
          </p:spPr>
          <p:style>
            <a:lnRef idx="1">
              <a:schemeClr val="accent1"/>
            </a:lnRef>
            <a:fillRef idx="0">
              <a:schemeClr val="accent1"/>
            </a:fillRef>
            <a:effectRef idx="0">
              <a:schemeClr val="accent1"/>
            </a:effectRef>
            <a:fontRef idx="minor">
              <a:schemeClr val="tx1"/>
            </a:fontRef>
          </p:style>
        </p:cxnSp>
        <p:sp>
          <p:nvSpPr>
            <p:cNvPr id="108" name="Oval 107"/>
            <p:cNvSpPr/>
            <p:nvPr/>
          </p:nvSpPr>
          <p:spPr>
            <a:xfrm rot="16200000">
              <a:off x="10970711" y="4603524"/>
              <a:ext cx="142732" cy="14384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29175" fontAlgn="auto">
                <a:spcBef>
                  <a:spcPts val="0"/>
                </a:spcBef>
                <a:spcAft>
                  <a:spcPts val="0"/>
                </a:spcAft>
              </a:pPr>
              <a:endParaRPr lang="en-US" sz="600" b="0">
                <a:solidFill>
                  <a:prstClr val="white"/>
                </a:solidFill>
                <a:latin typeface="Calibri"/>
              </a:endParaRPr>
            </a:p>
          </p:txBody>
        </p:sp>
      </p:grpSp>
      <p:grpSp>
        <p:nvGrpSpPr>
          <p:cNvPr id="113" name="Group 112"/>
          <p:cNvGrpSpPr/>
          <p:nvPr/>
        </p:nvGrpSpPr>
        <p:grpSpPr>
          <a:xfrm rot="16200000" flipV="1">
            <a:off x="1624622" y="2891194"/>
            <a:ext cx="1209829" cy="532720"/>
            <a:chOff x="6427773" y="3163703"/>
            <a:chExt cx="3774645" cy="1630617"/>
          </a:xfrm>
        </p:grpSpPr>
        <p:sp>
          <p:nvSpPr>
            <p:cNvPr id="115" name="Freeform 114"/>
            <p:cNvSpPr/>
            <p:nvPr/>
          </p:nvSpPr>
          <p:spPr>
            <a:xfrm>
              <a:off x="8941649" y="3426207"/>
              <a:ext cx="1260769" cy="1351514"/>
            </a:xfrm>
            <a:custGeom>
              <a:avLst/>
              <a:gdLst>
                <a:gd name="connsiteX0" fmla="*/ 0 w 6604000"/>
                <a:gd name="connsiteY0" fmla="*/ 1651474 h 1893352"/>
                <a:gd name="connsiteX1" fmla="*/ 1054100 w 6604000"/>
                <a:gd name="connsiteY1" fmla="*/ 1194274 h 1893352"/>
                <a:gd name="connsiteX2" fmla="*/ 1727200 w 6604000"/>
                <a:gd name="connsiteY2" fmla="*/ 432274 h 1893352"/>
                <a:gd name="connsiteX3" fmla="*/ 2273300 w 6604000"/>
                <a:gd name="connsiteY3" fmla="*/ 25874 h 1893352"/>
                <a:gd name="connsiteX4" fmla="*/ 3365500 w 6604000"/>
                <a:gd name="connsiteY4" fmla="*/ 152874 h 1893352"/>
                <a:gd name="connsiteX5" fmla="*/ 3911600 w 6604000"/>
                <a:gd name="connsiteY5" fmla="*/ 1054574 h 1893352"/>
                <a:gd name="connsiteX6" fmla="*/ 4178300 w 6604000"/>
                <a:gd name="connsiteY6" fmla="*/ 1562574 h 1893352"/>
                <a:gd name="connsiteX7" fmla="*/ 4889500 w 6604000"/>
                <a:gd name="connsiteY7" fmla="*/ 1689574 h 1893352"/>
                <a:gd name="connsiteX8" fmla="*/ 5194300 w 6604000"/>
                <a:gd name="connsiteY8" fmla="*/ 1664174 h 1893352"/>
                <a:gd name="connsiteX9" fmla="*/ 5473700 w 6604000"/>
                <a:gd name="connsiteY9" fmla="*/ 1676874 h 1893352"/>
                <a:gd name="connsiteX10" fmla="*/ 5905500 w 6604000"/>
                <a:gd name="connsiteY10" fmla="*/ 1664174 h 1893352"/>
                <a:gd name="connsiteX11" fmla="*/ 5016500 w 6604000"/>
                <a:gd name="connsiteY11" fmla="*/ 1892774 h 1893352"/>
                <a:gd name="connsiteX12" fmla="*/ 6235700 w 6604000"/>
                <a:gd name="connsiteY12" fmla="*/ 1727674 h 1893352"/>
                <a:gd name="connsiteX13" fmla="*/ 6604000 w 6604000"/>
                <a:gd name="connsiteY13" fmla="*/ 1664174 h 1893352"/>
                <a:gd name="connsiteX0" fmla="*/ 0 w 6604000"/>
                <a:gd name="connsiteY0" fmla="*/ 1651474 h 1893352"/>
                <a:gd name="connsiteX1" fmla="*/ 1054100 w 6604000"/>
                <a:gd name="connsiteY1" fmla="*/ 1194274 h 1893352"/>
                <a:gd name="connsiteX2" fmla="*/ 1727200 w 6604000"/>
                <a:gd name="connsiteY2" fmla="*/ 432274 h 1893352"/>
                <a:gd name="connsiteX3" fmla="*/ 2273300 w 6604000"/>
                <a:gd name="connsiteY3" fmla="*/ 25874 h 1893352"/>
                <a:gd name="connsiteX4" fmla="*/ 3365500 w 6604000"/>
                <a:gd name="connsiteY4" fmla="*/ 152874 h 1893352"/>
                <a:gd name="connsiteX5" fmla="*/ 3911600 w 6604000"/>
                <a:gd name="connsiteY5" fmla="*/ 1054574 h 1893352"/>
                <a:gd name="connsiteX6" fmla="*/ 4178300 w 6604000"/>
                <a:gd name="connsiteY6" fmla="*/ 1562574 h 1893352"/>
                <a:gd name="connsiteX7" fmla="*/ 4889500 w 6604000"/>
                <a:gd name="connsiteY7" fmla="*/ 1689574 h 1893352"/>
                <a:gd name="connsiteX8" fmla="*/ 5194300 w 6604000"/>
                <a:gd name="connsiteY8" fmla="*/ 1664174 h 1893352"/>
                <a:gd name="connsiteX9" fmla="*/ 5473700 w 6604000"/>
                <a:gd name="connsiteY9" fmla="*/ 1676874 h 1893352"/>
                <a:gd name="connsiteX10" fmla="*/ 5905500 w 6604000"/>
                <a:gd name="connsiteY10" fmla="*/ 1664174 h 1893352"/>
                <a:gd name="connsiteX11" fmla="*/ 5016500 w 6604000"/>
                <a:gd name="connsiteY11" fmla="*/ 1892774 h 1893352"/>
                <a:gd name="connsiteX12" fmla="*/ 6235700 w 6604000"/>
                <a:gd name="connsiteY12" fmla="*/ 1727674 h 1893352"/>
                <a:gd name="connsiteX13" fmla="*/ 6604000 w 6604000"/>
                <a:gd name="connsiteY13" fmla="*/ 1664174 h 1893352"/>
                <a:gd name="connsiteX0" fmla="*/ 0 w 6540500"/>
                <a:gd name="connsiteY0" fmla="*/ 1651474 h 1893255"/>
                <a:gd name="connsiteX1" fmla="*/ 1054100 w 6540500"/>
                <a:gd name="connsiteY1" fmla="*/ 1194274 h 1893255"/>
                <a:gd name="connsiteX2" fmla="*/ 1727200 w 6540500"/>
                <a:gd name="connsiteY2" fmla="*/ 432274 h 1893255"/>
                <a:gd name="connsiteX3" fmla="*/ 2273300 w 6540500"/>
                <a:gd name="connsiteY3" fmla="*/ 25874 h 1893255"/>
                <a:gd name="connsiteX4" fmla="*/ 3365500 w 6540500"/>
                <a:gd name="connsiteY4" fmla="*/ 152874 h 1893255"/>
                <a:gd name="connsiteX5" fmla="*/ 3911600 w 6540500"/>
                <a:gd name="connsiteY5" fmla="*/ 1054574 h 1893255"/>
                <a:gd name="connsiteX6" fmla="*/ 4178300 w 6540500"/>
                <a:gd name="connsiteY6" fmla="*/ 1562574 h 1893255"/>
                <a:gd name="connsiteX7" fmla="*/ 4889500 w 6540500"/>
                <a:gd name="connsiteY7" fmla="*/ 1689574 h 1893255"/>
                <a:gd name="connsiteX8" fmla="*/ 5194300 w 6540500"/>
                <a:gd name="connsiteY8" fmla="*/ 1664174 h 1893255"/>
                <a:gd name="connsiteX9" fmla="*/ 5473700 w 6540500"/>
                <a:gd name="connsiteY9" fmla="*/ 1676874 h 1893255"/>
                <a:gd name="connsiteX10" fmla="*/ 5905500 w 6540500"/>
                <a:gd name="connsiteY10" fmla="*/ 1664174 h 1893255"/>
                <a:gd name="connsiteX11" fmla="*/ 5016500 w 6540500"/>
                <a:gd name="connsiteY11" fmla="*/ 1892774 h 1893255"/>
                <a:gd name="connsiteX12" fmla="*/ 6235700 w 6540500"/>
                <a:gd name="connsiteY12" fmla="*/ 1727674 h 1893255"/>
                <a:gd name="connsiteX13" fmla="*/ 6540500 w 6540500"/>
                <a:gd name="connsiteY13" fmla="*/ 1841974 h 1893255"/>
                <a:gd name="connsiteX0" fmla="*/ 0 w 6540500"/>
                <a:gd name="connsiteY0" fmla="*/ 1651474 h 1893387"/>
                <a:gd name="connsiteX1" fmla="*/ 1054100 w 6540500"/>
                <a:gd name="connsiteY1" fmla="*/ 1194274 h 1893387"/>
                <a:gd name="connsiteX2" fmla="*/ 1727200 w 6540500"/>
                <a:gd name="connsiteY2" fmla="*/ 432274 h 1893387"/>
                <a:gd name="connsiteX3" fmla="*/ 2273300 w 6540500"/>
                <a:gd name="connsiteY3" fmla="*/ 25874 h 1893387"/>
                <a:gd name="connsiteX4" fmla="*/ 3365500 w 6540500"/>
                <a:gd name="connsiteY4" fmla="*/ 152874 h 1893387"/>
                <a:gd name="connsiteX5" fmla="*/ 3911600 w 6540500"/>
                <a:gd name="connsiteY5" fmla="*/ 1054574 h 1893387"/>
                <a:gd name="connsiteX6" fmla="*/ 4178300 w 6540500"/>
                <a:gd name="connsiteY6" fmla="*/ 1562574 h 1893387"/>
                <a:gd name="connsiteX7" fmla="*/ 4889500 w 6540500"/>
                <a:gd name="connsiteY7" fmla="*/ 1689574 h 1893387"/>
                <a:gd name="connsiteX8" fmla="*/ 5194300 w 6540500"/>
                <a:gd name="connsiteY8" fmla="*/ 1664174 h 1893387"/>
                <a:gd name="connsiteX9" fmla="*/ 5473700 w 6540500"/>
                <a:gd name="connsiteY9" fmla="*/ 1676874 h 1893387"/>
                <a:gd name="connsiteX10" fmla="*/ 5905500 w 6540500"/>
                <a:gd name="connsiteY10" fmla="*/ 1664174 h 1893387"/>
                <a:gd name="connsiteX11" fmla="*/ 5016500 w 6540500"/>
                <a:gd name="connsiteY11" fmla="*/ 1892774 h 1893387"/>
                <a:gd name="connsiteX12" fmla="*/ 6235700 w 6540500"/>
                <a:gd name="connsiteY12" fmla="*/ 1727674 h 1893387"/>
                <a:gd name="connsiteX13" fmla="*/ 6540500 w 6540500"/>
                <a:gd name="connsiteY13" fmla="*/ 1841974 h 1893387"/>
                <a:gd name="connsiteX0" fmla="*/ 0 w 6540500"/>
                <a:gd name="connsiteY0" fmla="*/ 1636081 h 1877994"/>
                <a:gd name="connsiteX1" fmla="*/ 1054100 w 6540500"/>
                <a:gd name="connsiteY1" fmla="*/ 1178881 h 1877994"/>
                <a:gd name="connsiteX2" fmla="*/ 1727200 w 6540500"/>
                <a:gd name="connsiteY2" fmla="*/ 416881 h 1877994"/>
                <a:gd name="connsiteX3" fmla="*/ 2273300 w 6540500"/>
                <a:gd name="connsiteY3" fmla="*/ 10481 h 1877994"/>
                <a:gd name="connsiteX4" fmla="*/ 3276600 w 6540500"/>
                <a:gd name="connsiteY4" fmla="*/ 200981 h 1877994"/>
                <a:gd name="connsiteX5" fmla="*/ 3911600 w 6540500"/>
                <a:gd name="connsiteY5" fmla="*/ 1039181 h 1877994"/>
                <a:gd name="connsiteX6" fmla="*/ 4178300 w 6540500"/>
                <a:gd name="connsiteY6" fmla="*/ 1547181 h 1877994"/>
                <a:gd name="connsiteX7" fmla="*/ 4889500 w 6540500"/>
                <a:gd name="connsiteY7" fmla="*/ 1674181 h 1877994"/>
                <a:gd name="connsiteX8" fmla="*/ 5194300 w 6540500"/>
                <a:gd name="connsiteY8" fmla="*/ 1648781 h 1877994"/>
                <a:gd name="connsiteX9" fmla="*/ 5473700 w 6540500"/>
                <a:gd name="connsiteY9" fmla="*/ 1661481 h 1877994"/>
                <a:gd name="connsiteX10" fmla="*/ 5905500 w 6540500"/>
                <a:gd name="connsiteY10" fmla="*/ 1648781 h 1877994"/>
                <a:gd name="connsiteX11" fmla="*/ 5016500 w 6540500"/>
                <a:gd name="connsiteY11" fmla="*/ 1877381 h 1877994"/>
                <a:gd name="connsiteX12" fmla="*/ 6235700 w 6540500"/>
                <a:gd name="connsiteY12" fmla="*/ 1712281 h 1877994"/>
                <a:gd name="connsiteX13" fmla="*/ 6540500 w 6540500"/>
                <a:gd name="connsiteY13" fmla="*/ 1826581 h 1877994"/>
                <a:gd name="connsiteX0" fmla="*/ 0 w 6540500"/>
                <a:gd name="connsiteY0" fmla="*/ 1580992 h 1822905"/>
                <a:gd name="connsiteX1" fmla="*/ 1054100 w 6540500"/>
                <a:gd name="connsiteY1" fmla="*/ 1123792 h 1822905"/>
                <a:gd name="connsiteX2" fmla="*/ 1727200 w 6540500"/>
                <a:gd name="connsiteY2" fmla="*/ 361792 h 1822905"/>
                <a:gd name="connsiteX3" fmla="*/ 2298700 w 6540500"/>
                <a:gd name="connsiteY3" fmla="*/ 18892 h 1822905"/>
                <a:gd name="connsiteX4" fmla="*/ 3276600 w 6540500"/>
                <a:gd name="connsiteY4" fmla="*/ 145892 h 1822905"/>
                <a:gd name="connsiteX5" fmla="*/ 3911600 w 6540500"/>
                <a:gd name="connsiteY5" fmla="*/ 984092 h 1822905"/>
                <a:gd name="connsiteX6" fmla="*/ 4178300 w 6540500"/>
                <a:gd name="connsiteY6" fmla="*/ 1492092 h 1822905"/>
                <a:gd name="connsiteX7" fmla="*/ 4889500 w 6540500"/>
                <a:gd name="connsiteY7" fmla="*/ 1619092 h 1822905"/>
                <a:gd name="connsiteX8" fmla="*/ 5194300 w 6540500"/>
                <a:gd name="connsiteY8" fmla="*/ 1593692 h 1822905"/>
                <a:gd name="connsiteX9" fmla="*/ 5473700 w 6540500"/>
                <a:gd name="connsiteY9" fmla="*/ 1606392 h 1822905"/>
                <a:gd name="connsiteX10" fmla="*/ 5905500 w 6540500"/>
                <a:gd name="connsiteY10" fmla="*/ 1593692 h 1822905"/>
                <a:gd name="connsiteX11" fmla="*/ 5016500 w 6540500"/>
                <a:gd name="connsiteY11" fmla="*/ 1822292 h 1822905"/>
                <a:gd name="connsiteX12" fmla="*/ 6235700 w 6540500"/>
                <a:gd name="connsiteY12" fmla="*/ 1657192 h 1822905"/>
                <a:gd name="connsiteX13" fmla="*/ 6540500 w 6540500"/>
                <a:gd name="connsiteY13" fmla="*/ 1771492 h 1822905"/>
                <a:gd name="connsiteX0" fmla="*/ 0 w 6540500"/>
                <a:gd name="connsiteY0" fmla="*/ 1580992 h 1822905"/>
                <a:gd name="connsiteX1" fmla="*/ 1231900 w 6540500"/>
                <a:gd name="connsiteY1" fmla="*/ 1225392 h 1822905"/>
                <a:gd name="connsiteX2" fmla="*/ 1727200 w 6540500"/>
                <a:gd name="connsiteY2" fmla="*/ 361792 h 1822905"/>
                <a:gd name="connsiteX3" fmla="*/ 2298700 w 6540500"/>
                <a:gd name="connsiteY3" fmla="*/ 18892 h 1822905"/>
                <a:gd name="connsiteX4" fmla="*/ 3276600 w 6540500"/>
                <a:gd name="connsiteY4" fmla="*/ 145892 h 1822905"/>
                <a:gd name="connsiteX5" fmla="*/ 3911600 w 6540500"/>
                <a:gd name="connsiteY5" fmla="*/ 984092 h 1822905"/>
                <a:gd name="connsiteX6" fmla="*/ 4178300 w 6540500"/>
                <a:gd name="connsiteY6" fmla="*/ 1492092 h 1822905"/>
                <a:gd name="connsiteX7" fmla="*/ 4889500 w 6540500"/>
                <a:gd name="connsiteY7" fmla="*/ 1619092 h 1822905"/>
                <a:gd name="connsiteX8" fmla="*/ 5194300 w 6540500"/>
                <a:gd name="connsiteY8" fmla="*/ 1593692 h 1822905"/>
                <a:gd name="connsiteX9" fmla="*/ 5473700 w 6540500"/>
                <a:gd name="connsiteY9" fmla="*/ 1606392 h 1822905"/>
                <a:gd name="connsiteX10" fmla="*/ 5905500 w 6540500"/>
                <a:gd name="connsiteY10" fmla="*/ 1593692 h 1822905"/>
                <a:gd name="connsiteX11" fmla="*/ 5016500 w 6540500"/>
                <a:gd name="connsiteY11" fmla="*/ 1822292 h 1822905"/>
                <a:gd name="connsiteX12" fmla="*/ 6235700 w 6540500"/>
                <a:gd name="connsiteY12" fmla="*/ 1657192 h 1822905"/>
                <a:gd name="connsiteX13" fmla="*/ 6540500 w 6540500"/>
                <a:gd name="connsiteY13" fmla="*/ 1771492 h 1822905"/>
                <a:gd name="connsiteX0" fmla="*/ 0 w 6540500"/>
                <a:gd name="connsiteY0" fmla="*/ 1584747 h 1826660"/>
                <a:gd name="connsiteX1" fmla="*/ 1231900 w 6540500"/>
                <a:gd name="connsiteY1" fmla="*/ 1229147 h 1826660"/>
                <a:gd name="connsiteX2" fmla="*/ 1752600 w 6540500"/>
                <a:gd name="connsiteY2" fmla="*/ 416347 h 1826660"/>
                <a:gd name="connsiteX3" fmla="*/ 2298700 w 6540500"/>
                <a:gd name="connsiteY3" fmla="*/ 22647 h 1826660"/>
                <a:gd name="connsiteX4" fmla="*/ 3276600 w 6540500"/>
                <a:gd name="connsiteY4" fmla="*/ 149647 h 1826660"/>
                <a:gd name="connsiteX5" fmla="*/ 3911600 w 6540500"/>
                <a:gd name="connsiteY5" fmla="*/ 987847 h 1826660"/>
                <a:gd name="connsiteX6" fmla="*/ 4178300 w 6540500"/>
                <a:gd name="connsiteY6" fmla="*/ 1495847 h 1826660"/>
                <a:gd name="connsiteX7" fmla="*/ 4889500 w 6540500"/>
                <a:gd name="connsiteY7" fmla="*/ 1622847 h 1826660"/>
                <a:gd name="connsiteX8" fmla="*/ 5194300 w 6540500"/>
                <a:gd name="connsiteY8" fmla="*/ 1597447 h 1826660"/>
                <a:gd name="connsiteX9" fmla="*/ 5473700 w 6540500"/>
                <a:gd name="connsiteY9" fmla="*/ 1610147 h 1826660"/>
                <a:gd name="connsiteX10" fmla="*/ 5905500 w 6540500"/>
                <a:gd name="connsiteY10" fmla="*/ 1597447 h 1826660"/>
                <a:gd name="connsiteX11" fmla="*/ 5016500 w 6540500"/>
                <a:gd name="connsiteY11" fmla="*/ 1826047 h 1826660"/>
                <a:gd name="connsiteX12" fmla="*/ 6235700 w 6540500"/>
                <a:gd name="connsiteY12" fmla="*/ 1660947 h 1826660"/>
                <a:gd name="connsiteX13" fmla="*/ 6540500 w 6540500"/>
                <a:gd name="connsiteY13" fmla="*/ 1775247 h 1826660"/>
                <a:gd name="connsiteX0" fmla="*/ 0 w 6540500"/>
                <a:gd name="connsiteY0" fmla="*/ 1565068 h 1806981"/>
                <a:gd name="connsiteX1" fmla="*/ 1231900 w 6540500"/>
                <a:gd name="connsiteY1" fmla="*/ 1209468 h 1806981"/>
                <a:gd name="connsiteX2" fmla="*/ 1752600 w 6540500"/>
                <a:gd name="connsiteY2" fmla="*/ 396668 h 1806981"/>
                <a:gd name="connsiteX3" fmla="*/ 2298700 w 6540500"/>
                <a:gd name="connsiteY3" fmla="*/ 2968 h 1806981"/>
                <a:gd name="connsiteX4" fmla="*/ 2717800 w 6540500"/>
                <a:gd name="connsiteY4" fmla="*/ 256968 h 1806981"/>
                <a:gd name="connsiteX5" fmla="*/ 3911600 w 6540500"/>
                <a:gd name="connsiteY5" fmla="*/ 968168 h 1806981"/>
                <a:gd name="connsiteX6" fmla="*/ 4178300 w 6540500"/>
                <a:gd name="connsiteY6" fmla="*/ 1476168 h 1806981"/>
                <a:gd name="connsiteX7" fmla="*/ 4889500 w 6540500"/>
                <a:gd name="connsiteY7" fmla="*/ 1603168 h 1806981"/>
                <a:gd name="connsiteX8" fmla="*/ 5194300 w 6540500"/>
                <a:gd name="connsiteY8" fmla="*/ 1577768 h 1806981"/>
                <a:gd name="connsiteX9" fmla="*/ 5473700 w 6540500"/>
                <a:gd name="connsiteY9" fmla="*/ 1590468 h 1806981"/>
                <a:gd name="connsiteX10" fmla="*/ 5905500 w 6540500"/>
                <a:gd name="connsiteY10" fmla="*/ 1577768 h 1806981"/>
                <a:gd name="connsiteX11" fmla="*/ 5016500 w 6540500"/>
                <a:gd name="connsiteY11" fmla="*/ 1806368 h 1806981"/>
                <a:gd name="connsiteX12" fmla="*/ 6235700 w 6540500"/>
                <a:gd name="connsiteY12" fmla="*/ 1641268 h 1806981"/>
                <a:gd name="connsiteX13" fmla="*/ 6540500 w 6540500"/>
                <a:gd name="connsiteY13" fmla="*/ 1755568 h 1806981"/>
                <a:gd name="connsiteX0" fmla="*/ 0 w 6540500"/>
                <a:gd name="connsiteY0" fmla="*/ 1565068 h 1806981"/>
                <a:gd name="connsiteX1" fmla="*/ 1231900 w 6540500"/>
                <a:gd name="connsiteY1" fmla="*/ 1209468 h 1806981"/>
                <a:gd name="connsiteX2" fmla="*/ 1752600 w 6540500"/>
                <a:gd name="connsiteY2" fmla="*/ 396668 h 1806981"/>
                <a:gd name="connsiteX3" fmla="*/ 2298700 w 6540500"/>
                <a:gd name="connsiteY3" fmla="*/ 2968 h 1806981"/>
                <a:gd name="connsiteX4" fmla="*/ 2844800 w 6540500"/>
                <a:gd name="connsiteY4" fmla="*/ 256968 h 1806981"/>
                <a:gd name="connsiteX5" fmla="*/ 3911600 w 6540500"/>
                <a:gd name="connsiteY5" fmla="*/ 968168 h 1806981"/>
                <a:gd name="connsiteX6" fmla="*/ 4178300 w 6540500"/>
                <a:gd name="connsiteY6" fmla="*/ 1476168 h 1806981"/>
                <a:gd name="connsiteX7" fmla="*/ 4889500 w 6540500"/>
                <a:gd name="connsiteY7" fmla="*/ 1603168 h 1806981"/>
                <a:gd name="connsiteX8" fmla="*/ 5194300 w 6540500"/>
                <a:gd name="connsiteY8" fmla="*/ 1577768 h 1806981"/>
                <a:gd name="connsiteX9" fmla="*/ 5473700 w 6540500"/>
                <a:gd name="connsiteY9" fmla="*/ 1590468 h 1806981"/>
                <a:gd name="connsiteX10" fmla="*/ 5905500 w 6540500"/>
                <a:gd name="connsiteY10" fmla="*/ 1577768 h 1806981"/>
                <a:gd name="connsiteX11" fmla="*/ 5016500 w 6540500"/>
                <a:gd name="connsiteY11" fmla="*/ 1806368 h 1806981"/>
                <a:gd name="connsiteX12" fmla="*/ 6235700 w 6540500"/>
                <a:gd name="connsiteY12" fmla="*/ 1641268 h 1806981"/>
                <a:gd name="connsiteX13" fmla="*/ 6540500 w 6540500"/>
                <a:gd name="connsiteY13" fmla="*/ 1755568 h 1806981"/>
                <a:gd name="connsiteX0" fmla="*/ 0 w 6540500"/>
                <a:gd name="connsiteY0" fmla="*/ 1569309 h 1811222"/>
                <a:gd name="connsiteX1" fmla="*/ 1231900 w 6540500"/>
                <a:gd name="connsiteY1" fmla="*/ 1213709 h 1811222"/>
                <a:gd name="connsiteX2" fmla="*/ 1752600 w 6540500"/>
                <a:gd name="connsiteY2" fmla="*/ 400909 h 1811222"/>
                <a:gd name="connsiteX3" fmla="*/ 2298700 w 6540500"/>
                <a:gd name="connsiteY3" fmla="*/ 7209 h 1811222"/>
                <a:gd name="connsiteX4" fmla="*/ 2882900 w 6540500"/>
                <a:gd name="connsiteY4" fmla="*/ 210409 h 1811222"/>
                <a:gd name="connsiteX5" fmla="*/ 3911600 w 6540500"/>
                <a:gd name="connsiteY5" fmla="*/ 972409 h 1811222"/>
                <a:gd name="connsiteX6" fmla="*/ 4178300 w 6540500"/>
                <a:gd name="connsiteY6" fmla="*/ 1480409 h 1811222"/>
                <a:gd name="connsiteX7" fmla="*/ 4889500 w 6540500"/>
                <a:gd name="connsiteY7" fmla="*/ 1607409 h 1811222"/>
                <a:gd name="connsiteX8" fmla="*/ 5194300 w 6540500"/>
                <a:gd name="connsiteY8" fmla="*/ 1582009 h 1811222"/>
                <a:gd name="connsiteX9" fmla="*/ 5473700 w 6540500"/>
                <a:gd name="connsiteY9" fmla="*/ 1594709 h 1811222"/>
                <a:gd name="connsiteX10" fmla="*/ 5905500 w 6540500"/>
                <a:gd name="connsiteY10" fmla="*/ 1582009 h 1811222"/>
                <a:gd name="connsiteX11" fmla="*/ 5016500 w 6540500"/>
                <a:gd name="connsiteY11" fmla="*/ 1810609 h 1811222"/>
                <a:gd name="connsiteX12" fmla="*/ 6235700 w 6540500"/>
                <a:gd name="connsiteY12" fmla="*/ 1645509 h 1811222"/>
                <a:gd name="connsiteX13" fmla="*/ 6540500 w 6540500"/>
                <a:gd name="connsiteY13" fmla="*/ 1759809 h 1811222"/>
                <a:gd name="connsiteX0" fmla="*/ 0 w 6540500"/>
                <a:gd name="connsiteY0" fmla="*/ 1566755 h 1808668"/>
                <a:gd name="connsiteX1" fmla="*/ 1231900 w 6540500"/>
                <a:gd name="connsiteY1" fmla="*/ 1211155 h 1808668"/>
                <a:gd name="connsiteX2" fmla="*/ 1752600 w 6540500"/>
                <a:gd name="connsiteY2" fmla="*/ 398355 h 1808668"/>
                <a:gd name="connsiteX3" fmla="*/ 2298700 w 6540500"/>
                <a:gd name="connsiteY3" fmla="*/ 4655 h 1808668"/>
                <a:gd name="connsiteX4" fmla="*/ 2882900 w 6540500"/>
                <a:gd name="connsiteY4" fmla="*/ 207855 h 1808668"/>
                <a:gd name="connsiteX5" fmla="*/ 3911600 w 6540500"/>
                <a:gd name="connsiteY5" fmla="*/ 969855 h 1808668"/>
                <a:gd name="connsiteX6" fmla="*/ 4178300 w 6540500"/>
                <a:gd name="connsiteY6" fmla="*/ 1477855 h 1808668"/>
                <a:gd name="connsiteX7" fmla="*/ 4889500 w 6540500"/>
                <a:gd name="connsiteY7" fmla="*/ 1604855 h 1808668"/>
                <a:gd name="connsiteX8" fmla="*/ 5194300 w 6540500"/>
                <a:gd name="connsiteY8" fmla="*/ 1579455 h 1808668"/>
                <a:gd name="connsiteX9" fmla="*/ 5473700 w 6540500"/>
                <a:gd name="connsiteY9" fmla="*/ 1592155 h 1808668"/>
                <a:gd name="connsiteX10" fmla="*/ 5905500 w 6540500"/>
                <a:gd name="connsiteY10" fmla="*/ 1579455 h 1808668"/>
                <a:gd name="connsiteX11" fmla="*/ 5016500 w 6540500"/>
                <a:gd name="connsiteY11" fmla="*/ 1808055 h 1808668"/>
                <a:gd name="connsiteX12" fmla="*/ 6235700 w 6540500"/>
                <a:gd name="connsiteY12" fmla="*/ 1642955 h 1808668"/>
                <a:gd name="connsiteX13" fmla="*/ 6540500 w 6540500"/>
                <a:gd name="connsiteY13" fmla="*/ 1757255 h 1808668"/>
                <a:gd name="connsiteX0" fmla="*/ 0 w 6540500"/>
                <a:gd name="connsiteY0" fmla="*/ 1571100 h 1813013"/>
                <a:gd name="connsiteX1" fmla="*/ 1231900 w 6540500"/>
                <a:gd name="connsiteY1" fmla="*/ 1215500 h 1813013"/>
                <a:gd name="connsiteX2" fmla="*/ 1752600 w 6540500"/>
                <a:gd name="connsiteY2" fmla="*/ 402700 h 1813013"/>
                <a:gd name="connsiteX3" fmla="*/ 2298700 w 6540500"/>
                <a:gd name="connsiteY3" fmla="*/ 9000 h 1813013"/>
                <a:gd name="connsiteX4" fmla="*/ 2882900 w 6540500"/>
                <a:gd name="connsiteY4" fmla="*/ 212200 h 1813013"/>
                <a:gd name="connsiteX5" fmla="*/ 3911600 w 6540500"/>
                <a:gd name="connsiteY5" fmla="*/ 974200 h 1813013"/>
                <a:gd name="connsiteX6" fmla="*/ 4178300 w 6540500"/>
                <a:gd name="connsiteY6" fmla="*/ 1482200 h 1813013"/>
                <a:gd name="connsiteX7" fmla="*/ 4889500 w 6540500"/>
                <a:gd name="connsiteY7" fmla="*/ 1609200 h 1813013"/>
                <a:gd name="connsiteX8" fmla="*/ 5194300 w 6540500"/>
                <a:gd name="connsiteY8" fmla="*/ 1583800 h 1813013"/>
                <a:gd name="connsiteX9" fmla="*/ 5473700 w 6540500"/>
                <a:gd name="connsiteY9" fmla="*/ 1596500 h 1813013"/>
                <a:gd name="connsiteX10" fmla="*/ 5905500 w 6540500"/>
                <a:gd name="connsiteY10" fmla="*/ 1583800 h 1813013"/>
                <a:gd name="connsiteX11" fmla="*/ 5016500 w 6540500"/>
                <a:gd name="connsiteY11" fmla="*/ 1812400 h 1813013"/>
                <a:gd name="connsiteX12" fmla="*/ 6235700 w 6540500"/>
                <a:gd name="connsiteY12" fmla="*/ 1647300 h 1813013"/>
                <a:gd name="connsiteX13" fmla="*/ 6540500 w 6540500"/>
                <a:gd name="connsiteY13" fmla="*/ 1761600 h 1813013"/>
                <a:gd name="connsiteX0" fmla="*/ 0 w 6540500"/>
                <a:gd name="connsiteY0" fmla="*/ 1582122 h 1824035"/>
                <a:gd name="connsiteX1" fmla="*/ 1231900 w 6540500"/>
                <a:gd name="connsiteY1" fmla="*/ 1226522 h 1824035"/>
                <a:gd name="connsiteX2" fmla="*/ 1752600 w 6540500"/>
                <a:gd name="connsiteY2" fmla="*/ 413722 h 1824035"/>
                <a:gd name="connsiteX3" fmla="*/ 2298700 w 6540500"/>
                <a:gd name="connsiteY3" fmla="*/ 20022 h 1824035"/>
                <a:gd name="connsiteX4" fmla="*/ 3022600 w 6540500"/>
                <a:gd name="connsiteY4" fmla="*/ 172422 h 1824035"/>
                <a:gd name="connsiteX5" fmla="*/ 3911600 w 6540500"/>
                <a:gd name="connsiteY5" fmla="*/ 985222 h 1824035"/>
                <a:gd name="connsiteX6" fmla="*/ 4178300 w 6540500"/>
                <a:gd name="connsiteY6" fmla="*/ 1493222 h 1824035"/>
                <a:gd name="connsiteX7" fmla="*/ 4889500 w 6540500"/>
                <a:gd name="connsiteY7" fmla="*/ 1620222 h 1824035"/>
                <a:gd name="connsiteX8" fmla="*/ 5194300 w 6540500"/>
                <a:gd name="connsiteY8" fmla="*/ 1594822 h 1824035"/>
                <a:gd name="connsiteX9" fmla="*/ 5473700 w 6540500"/>
                <a:gd name="connsiteY9" fmla="*/ 1607522 h 1824035"/>
                <a:gd name="connsiteX10" fmla="*/ 5905500 w 6540500"/>
                <a:gd name="connsiteY10" fmla="*/ 1594822 h 1824035"/>
                <a:gd name="connsiteX11" fmla="*/ 5016500 w 6540500"/>
                <a:gd name="connsiteY11" fmla="*/ 1823422 h 1824035"/>
                <a:gd name="connsiteX12" fmla="*/ 6235700 w 6540500"/>
                <a:gd name="connsiteY12" fmla="*/ 1658322 h 1824035"/>
                <a:gd name="connsiteX13" fmla="*/ 6540500 w 6540500"/>
                <a:gd name="connsiteY13" fmla="*/ 1772622 h 1824035"/>
                <a:gd name="connsiteX0" fmla="*/ 0 w 6540500"/>
                <a:gd name="connsiteY0" fmla="*/ 1613838 h 1855751"/>
                <a:gd name="connsiteX1" fmla="*/ 1231900 w 6540500"/>
                <a:gd name="connsiteY1" fmla="*/ 1258238 h 1855751"/>
                <a:gd name="connsiteX2" fmla="*/ 1752600 w 6540500"/>
                <a:gd name="connsiteY2" fmla="*/ 445438 h 1855751"/>
                <a:gd name="connsiteX3" fmla="*/ 2298700 w 6540500"/>
                <a:gd name="connsiteY3" fmla="*/ 51738 h 1855751"/>
                <a:gd name="connsiteX4" fmla="*/ 3035300 w 6540500"/>
                <a:gd name="connsiteY4" fmla="*/ 127938 h 1855751"/>
                <a:gd name="connsiteX5" fmla="*/ 3911600 w 6540500"/>
                <a:gd name="connsiteY5" fmla="*/ 1016938 h 1855751"/>
                <a:gd name="connsiteX6" fmla="*/ 4178300 w 6540500"/>
                <a:gd name="connsiteY6" fmla="*/ 1524938 h 1855751"/>
                <a:gd name="connsiteX7" fmla="*/ 4889500 w 6540500"/>
                <a:gd name="connsiteY7" fmla="*/ 1651938 h 1855751"/>
                <a:gd name="connsiteX8" fmla="*/ 5194300 w 6540500"/>
                <a:gd name="connsiteY8" fmla="*/ 1626538 h 1855751"/>
                <a:gd name="connsiteX9" fmla="*/ 5473700 w 6540500"/>
                <a:gd name="connsiteY9" fmla="*/ 1639238 h 1855751"/>
                <a:gd name="connsiteX10" fmla="*/ 5905500 w 6540500"/>
                <a:gd name="connsiteY10" fmla="*/ 1626538 h 1855751"/>
                <a:gd name="connsiteX11" fmla="*/ 5016500 w 6540500"/>
                <a:gd name="connsiteY11" fmla="*/ 1855138 h 1855751"/>
                <a:gd name="connsiteX12" fmla="*/ 6235700 w 6540500"/>
                <a:gd name="connsiteY12" fmla="*/ 1690038 h 1855751"/>
                <a:gd name="connsiteX13" fmla="*/ 6540500 w 6540500"/>
                <a:gd name="connsiteY13" fmla="*/ 1804338 h 1855751"/>
                <a:gd name="connsiteX0" fmla="*/ 0 w 6540500"/>
                <a:gd name="connsiteY0" fmla="*/ 1583471 h 1825384"/>
                <a:gd name="connsiteX1" fmla="*/ 1231900 w 6540500"/>
                <a:gd name="connsiteY1" fmla="*/ 1227871 h 1825384"/>
                <a:gd name="connsiteX2" fmla="*/ 1752600 w 6540500"/>
                <a:gd name="connsiteY2" fmla="*/ 415071 h 1825384"/>
                <a:gd name="connsiteX3" fmla="*/ 2298700 w 6540500"/>
                <a:gd name="connsiteY3" fmla="*/ 21371 h 1825384"/>
                <a:gd name="connsiteX4" fmla="*/ 3035300 w 6540500"/>
                <a:gd name="connsiteY4" fmla="*/ 97571 h 1825384"/>
                <a:gd name="connsiteX5" fmla="*/ 3594100 w 6540500"/>
                <a:gd name="connsiteY5" fmla="*/ 478571 h 1825384"/>
                <a:gd name="connsiteX6" fmla="*/ 4178300 w 6540500"/>
                <a:gd name="connsiteY6" fmla="*/ 1494571 h 1825384"/>
                <a:gd name="connsiteX7" fmla="*/ 4889500 w 6540500"/>
                <a:gd name="connsiteY7" fmla="*/ 1621571 h 1825384"/>
                <a:gd name="connsiteX8" fmla="*/ 5194300 w 6540500"/>
                <a:gd name="connsiteY8" fmla="*/ 1596171 h 1825384"/>
                <a:gd name="connsiteX9" fmla="*/ 5473700 w 6540500"/>
                <a:gd name="connsiteY9" fmla="*/ 1608871 h 1825384"/>
                <a:gd name="connsiteX10" fmla="*/ 5905500 w 6540500"/>
                <a:gd name="connsiteY10" fmla="*/ 1596171 h 1825384"/>
                <a:gd name="connsiteX11" fmla="*/ 5016500 w 6540500"/>
                <a:gd name="connsiteY11" fmla="*/ 1824771 h 1825384"/>
                <a:gd name="connsiteX12" fmla="*/ 6235700 w 6540500"/>
                <a:gd name="connsiteY12" fmla="*/ 1659671 h 1825384"/>
                <a:gd name="connsiteX13" fmla="*/ 6540500 w 6540500"/>
                <a:gd name="connsiteY13" fmla="*/ 1773971 h 1825384"/>
                <a:gd name="connsiteX0" fmla="*/ 0 w 6540500"/>
                <a:gd name="connsiteY0" fmla="*/ 1650095 h 1892008"/>
                <a:gd name="connsiteX1" fmla="*/ 1231900 w 6540500"/>
                <a:gd name="connsiteY1" fmla="*/ 1294495 h 1892008"/>
                <a:gd name="connsiteX2" fmla="*/ 1752600 w 6540500"/>
                <a:gd name="connsiteY2" fmla="*/ 481695 h 1892008"/>
                <a:gd name="connsiteX3" fmla="*/ 2298700 w 6540500"/>
                <a:gd name="connsiteY3" fmla="*/ 87995 h 1892008"/>
                <a:gd name="connsiteX4" fmla="*/ 2984500 w 6540500"/>
                <a:gd name="connsiteY4" fmla="*/ 37195 h 1892008"/>
                <a:gd name="connsiteX5" fmla="*/ 3594100 w 6540500"/>
                <a:gd name="connsiteY5" fmla="*/ 545195 h 1892008"/>
                <a:gd name="connsiteX6" fmla="*/ 4178300 w 6540500"/>
                <a:gd name="connsiteY6" fmla="*/ 1561195 h 1892008"/>
                <a:gd name="connsiteX7" fmla="*/ 4889500 w 6540500"/>
                <a:gd name="connsiteY7" fmla="*/ 1688195 h 1892008"/>
                <a:gd name="connsiteX8" fmla="*/ 5194300 w 6540500"/>
                <a:gd name="connsiteY8" fmla="*/ 1662795 h 1892008"/>
                <a:gd name="connsiteX9" fmla="*/ 5473700 w 6540500"/>
                <a:gd name="connsiteY9" fmla="*/ 1675495 h 1892008"/>
                <a:gd name="connsiteX10" fmla="*/ 5905500 w 6540500"/>
                <a:gd name="connsiteY10" fmla="*/ 1662795 h 1892008"/>
                <a:gd name="connsiteX11" fmla="*/ 5016500 w 6540500"/>
                <a:gd name="connsiteY11" fmla="*/ 1891395 h 1892008"/>
                <a:gd name="connsiteX12" fmla="*/ 6235700 w 6540500"/>
                <a:gd name="connsiteY12" fmla="*/ 1726295 h 1892008"/>
                <a:gd name="connsiteX13" fmla="*/ 6540500 w 6540500"/>
                <a:gd name="connsiteY13" fmla="*/ 1840595 h 1892008"/>
                <a:gd name="connsiteX0" fmla="*/ 0 w 5829300"/>
                <a:gd name="connsiteY0" fmla="*/ 1611995 h 1892008"/>
                <a:gd name="connsiteX1" fmla="*/ 520700 w 5829300"/>
                <a:gd name="connsiteY1" fmla="*/ 1294495 h 1892008"/>
                <a:gd name="connsiteX2" fmla="*/ 1041400 w 5829300"/>
                <a:gd name="connsiteY2" fmla="*/ 481695 h 1892008"/>
                <a:gd name="connsiteX3" fmla="*/ 1587500 w 5829300"/>
                <a:gd name="connsiteY3" fmla="*/ 87995 h 1892008"/>
                <a:gd name="connsiteX4" fmla="*/ 2273300 w 5829300"/>
                <a:gd name="connsiteY4" fmla="*/ 37195 h 1892008"/>
                <a:gd name="connsiteX5" fmla="*/ 2882900 w 5829300"/>
                <a:gd name="connsiteY5" fmla="*/ 545195 h 1892008"/>
                <a:gd name="connsiteX6" fmla="*/ 3467100 w 5829300"/>
                <a:gd name="connsiteY6" fmla="*/ 1561195 h 1892008"/>
                <a:gd name="connsiteX7" fmla="*/ 4178300 w 5829300"/>
                <a:gd name="connsiteY7" fmla="*/ 1688195 h 1892008"/>
                <a:gd name="connsiteX8" fmla="*/ 4483100 w 5829300"/>
                <a:gd name="connsiteY8" fmla="*/ 1662795 h 1892008"/>
                <a:gd name="connsiteX9" fmla="*/ 4762500 w 5829300"/>
                <a:gd name="connsiteY9" fmla="*/ 1675495 h 1892008"/>
                <a:gd name="connsiteX10" fmla="*/ 5194300 w 5829300"/>
                <a:gd name="connsiteY10" fmla="*/ 1662795 h 1892008"/>
                <a:gd name="connsiteX11" fmla="*/ 4305300 w 5829300"/>
                <a:gd name="connsiteY11" fmla="*/ 1891395 h 1892008"/>
                <a:gd name="connsiteX12" fmla="*/ 5524500 w 5829300"/>
                <a:gd name="connsiteY12" fmla="*/ 1726295 h 1892008"/>
                <a:gd name="connsiteX13" fmla="*/ 5829300 w 5829300"/>
                <a:gd name="connsiteY13" fmla="*/ 1840595 h 1892008"/>
                <a:gd name="connsiteX0" fmla="*/ 0 w 5829300"/>
                <a:gd name="connsiteY0" fmla="*/ 1611995 h 1892008"/>
                <a:gd name="connsiteX1" fmla="*/ 635000 w 5829300"/>
                <a:gd name="connsiteY1" fmla="*/ 1129395 h 1892008"/>
                <a:gd name="connsiteX2" fmla="*/ 1041400 w 5829300"/>
                <a:gd name="connsiteY2" fmla="*/ 481695 h 1892008"/>
                <a:gd name="connsiteX3" fmla="*/ 1587500 w 5829300"/>
                <a:gd name="connsiteY3" fmla="*/ 87995 h 1892008"/>
                <a:gd name="connsiteX4" fmla="*/ 2273300 w 5829300"/>
                <a:gd name="connsiteY4" fmla="*/ 37195 h 1892008"/>
                <a:gd name="connsiteX5" fmla="*/ 2882900 w 5829300"/>
                <a:gd name="connsiteY5" fmla="*/ 545195 h 1892008"/>
                <a:gd name="connsiteX6" fmla="*/ 3467100 w 5829300"/>
                <a:gd name="connsiteY6" fmla="*/ 1561195 h 1892008"/>
                <a:gd name="connsiteX7" fmla="*/ 4178300 w 5829300"/>
                <a:gd name="connsiteY7" fmla="*/ 1688195 h 1892008"/>
                <a:gd name="connsiteX8" fmla="*/ 4483100 w 5829300"/>
                <a:gd name="connsiteY8" fmla="*/ 1662795 h 1892008"/>
                <a:gd name="connsiteX9" fmla="*/ 4762500 w 5829300"/>
                <a:gd name="connsiteY9" fmla="*/ 1675495 h 1892008"/>
                <a:gd name="connsiteX10" fmla="*/ 5194300 w 5829300"/>
                <a:gd name="connsiteY10" fmla="*/ 1662795 h 1892008"/>
                <a:gd name="connsiteX11" fmla="*/ 4305300 w 5829300"/>
                <a:gd name="connsiteY11" fmla="*/ 1891395 h 1892008"/>
                <a:gd name="connsiteX12" fmla="*/ 5524500 w 5829300"/>
                <a:gd name="connsiteY12" fmla="*/ 1726295 h 1892008"/>
                <a:gd name="connsiteX13" fmla="*/ 5829300 w 5829300"/>
                <a:gd name="connsiteY13" fmla="*/ 1840595 h 1892008"/>
                <a:gd name="connsiteX0" fmla="*/ 0 w 5829300"/>
                <a:gd name="connsiteY0" fmla="*/ 1611995 h 1892008"/>
                <a:gd name="connsiteX1" fmla="*/ 635000 w 5829300"/>
                <a:gd name="connsiteY1" fmla="*/ 1129395 h 1892008"/>
                <a:gd name="connsiteX2" fmla="*/ 1041400 w 5829300"/>
                <a:gd name="connsiteY2" fmla="*/ 481695 h 1892008"/>
                <a:gd name="connsiteX3" fmla="*/ 1587500 w 5829300"/>
                <a:gd name="connsiteY3" fmla="*/ 87995 h 1892008"/>
                <a:gd name="connsiteX4" fmla="*/ 2273300 w 5829300"/>
                <a:gd name="connsiteY4" fmla="*/ 37195 h 1892008"/>
                <a:gd name="connsiteX5" fmla="*/ 2882900 w 5829300"/>
                <a:gd name="connsiteY5" fmla="*/ 545195 h 1892008"/>
                <a:gd name="connsiteX6" fmla="*/ 3276600 w 5829300"/>
                <a:gd name="connsiteY6" fmla="*/ 1243695 h 1892008"/>
                <a:gd name="connsiteX7" fmla="*/ 4178300 w 5829300"/>
                <a:gd name="connsiteY7" fmla="*/ 1688195 h 1892008"/>
                <a:gd name="connsiteX8" fmla="*/ 4483100 w 5829300"/>
                <a:gd name="connsiteY8" fmla="*/ 1662795 h 1892008"/>
                <a:gd name="connsiteX9" fmla="*/ 4762500 w 5829300"/>
                <a:gd name="connsiteY9" fmla="*/ 1675495 h 1892008"/>
                <a:gd name="connsiteX10" fmla="*/ 5194300 w 5829300"/>
                <a:gd name="connsiteY10" fmla="*/ 1662795 h 1892008"/>
                <a:gd name="connsiteX11" fmla="*/ 4305300 w 5829300"/>
                <a:gd name="connsiteY11" fmla="*/ 1891395 h 1892008"/>
                <a:gd name="connsiteX12" fmla="*/ 5524500 w 5829300"/>
                <a:gd name="connsiteY12" fmla="*/ 1726295 h 1892008"/>
                <a:gd name="connsiteX13" fmla="*/ 5829300 w 5829300"/>
                <a:gd name="connsiteY13" fmla="*/ 1840595 h 1892008"/>
                <a:gd name="connsiteX0" fmla="*/ 0 w 5829300"/>
                <a:gd name="connsiteY0" fmla="*/ 1611995 h 1892008"/>
                <a:gd name="connsiteX1" fmla="*/ 635000 w 5829300"/>
                <a:gd name="connsiteY1" fmla="*/ 1129395 h 1892008"/>
                <a:gd name="connsiteX2" fmla="*/ 1041400 w 5829300"/>
                <a:gd name="connsiteY2" fmla="*/ 481695 h 1892008"/>
                <a:gd name="connsiteX3" fmla="*/ 1587500 w 5829300"/>
                <a:gd name="connsiteY3" fmla="*/ 87995 h 1892008"/>
                <a:gd name="connsiteX4" fmla="*/ 2273300 w 5829300"/>
                <a:gd name="connsiteY4" fmla="*/ 37195 h 1892008"/>
                <a:gd name="connsiteX5" fmla="*/ 2882900 w 5829300"/>
                <a:gd name="connsiteY5" fmla="*/ 545195 h 1892008"/>
                <a:gd name="connsiteX6" fmla="*/ 3454400 w 5829300"/>
                <a:gd name="connsiteY6" fmla="*/ 1294495 h 1892008"/>
                <a:gd name="connsiteX7" fmla="*/ 4178300 w 5829300"/>
                <a:gd name="connsiteY7" fmla="*/ 1688195 h 1892008"/>
                <a:gd name="connsiteX8" fmla="*/ 4483100 w 5829300"/>
                <a:gd name="connsiteY8" fmla="*/ 1662795 h 1892008"/>
                <a:gd name="connsiteX9" fmla="*/ 4762500 w 5829300"/>
                <a:gd name="connsiteY9" fmla="*/ 1675495 h 1892008"/>
                <a:gd name="connsiteX10" fmla="*/ 5194300 w 5829300"/>
                <a:gd name="connsiteY10" fmla="*/ 1662795 h 1892008"/>
                <a:gd name="connsiteX11" fmla="*/ 4305300 w 5829300"/>
                <a:gd name="connsiteY11" fmla="*/ 1891395 h 1892008"/>
                <a:gd name="connsiteX12" fmla="*/ 5524500 w 5829300"/>
                <a:gd name="connsiteY12" fmla="*/ 1726295 h 1892008"/>
                <a:gd name="connsiteX13" fmla="*/ 5829300 w 5829300"/>
                <a:gd name="connsiteY13" fmla="*/ 1840595 h 1892008"/>
                <a:gd name="connsiteX0" fmla="*/ 0 w 5829300"/>
                <a:gd name="connsiteY0" fmla="*/ 1611995 h 1892008"/>
                <a:gd name="connsiteX1" fmla="*/ 635000 w 5829300"/>
                <a:gd name="connsiteY1" fmla="*/ 1129395 h 1892008"/>
                <a:gd name="connsiteX2" fmla="*/ 1041400 w 5829300"/>
                <a:gd name="connsiteY2" fmla="*/ 481695 h 1892008"/>
                <a:gd name="connsiteX3" fmla="*/ 1587500 w 5829300"/>
                <a:gd name="connsiteY3" fmla="*/ 87995 h 1892008"/>
                <a:gd name="connsiteX4" fmla="*/ 2273300 w 5829300"/>
                <a:gd name="connsiteY4" fmla="*/ 37195 h 1892008"/>
                <a:gd name="connsiteX5" fmla="*/ 2882900 w 5829300"/>
                <a:gd name="connsiteY5" fmla="*/ 545195 h 1892008"/>
                <a:gd name="connsiteX6" fmla="*/ 3454400 w 5829300"/>
                <a:gd name="connsiteY6" fmla="*/ 1294495 h 1892008"/>
                <a:gd name="connsiteX7" fmla="*/ 4216400 w 5829300"/>
                <a:gd name="connsiteY7" fmla="*/ 1624695 h 1892008"/>
                <a:gd name="connsiteX8" fmla="*/ 4483100 w 5829300"/>
                <a:gd name="connsiteY8" fmla="*/ 1662795 h 1892008"/>
                <a:gd name="connsiteX9" fmla="*/ 4762500 w 5829300"/>
                <a:gd name="connsiteY9" fmla="*/ 1675495 h 1892008"/>
                <a:gd name="connsiteX10" fmla="*/ 5194300 w 5829300"/>
                <a:gd name="connsiteY10" fmla="*/ 1662795 h 1892008"/>
                <a:gd name="connsiteX11" fmla="*/ 4305300 w 5829300"/>
                <a:gd name="connsiteY11" fmla="*/ 1891395 h 1892008"/>
                <a:gd name="connsiteX12" fmla="*/ 5524500 w 5829300"/>
                <a:gd name="connsiteY12" fmla="*/ 1726295 h 1892008"/>
                <a:gd name="connsiteX13" fmla="*/ 5829300 w 5829300"/>
                <a:gd name="connsiteY13" fmla="*/ 1840595 h 1892008"/>
                <a:gd name="connsiteX0" fmla="*/ 0 w 5829300"/>
                <a:gd name="connsiteY0" fmla="*/ 1614038 h 1894051"/>
                <a:gd name="connsiteX1" fmla="*/ 635000 w 5829300"/>
                <a:gd name="connsiteY1" fmla="*/ 1131438 h 1894051"/>
                <a:gd name="connsiteX2" fmla="*/ 1079500 w 5829300"/>
                <a:gd name="connsiteY2" fmla="*/ 534538 h 1894051"/>
                <a:gd name="connsiteX3" fmla="*/ 1587500 w 5829300"/>
                <a:gd name="connsiteY3" fmla="*/ 90038 h 1894051"/>
                <a:gd name="connsiteX4" fmla="*/ 2273300 w 5829300"/>
                <a:gd name="connsiteY4" fmla="*/ 39238 h 1894051"/>
                <a:gd name="connsiteX5" fmla="*/ 2882900 w 5829300"/>
                <a:gd name="connsiteY5" fmla="*/ 547238 h 1894051"/>
                <a:gd name="connsiteX6" fmla="*/ 3454400 w 5829300"/>
                <a:gd name="connsiteY6" fmla="*/ 1296538 h 1894051"/>
                <a:gd name="connsiteX7" fmla="*/ 4216400 w 5829300"/>
                <a:gd name="connsiteY7" fmla="*/ 1626738 h 1894051"/>
                <a:gd name="connsiteX8" fmla="*/ 4483100 w 5829300"/>
                <a:gd name="connsiteY8" fmla="*/ 1664838 h 1894051"/>
                <a:gd name="connsiteX9" fmla="*/ 4762500 w 5829300"/>
                <a:gd name="connsiteY9" fmla="*/ 1677538 h 1894051"/>
                <a:gd name="connsiteX10" fmla="*/ 5194300 w 5829300"/>
                <a:gd name="connsiteY10" fmla="*/ 1664838 h 1894051"/>
                <a:gd name="connsiteX11" fmla="*/ 4305300 w 5829300"/>
                <a:gd name="connsiteY11" fmla="*/ 1893438 h 1894051"/>
                <a:gd name="connsiteX12" fmla="*/ 5524500 w 5829300"/>
                <a:gd name="connsiteY12" fmla="*/ 1728338 h 1894051"/>
                <a:gd name="connsiteX13" fmla="*/ 5829300 w 5829300"/>
                <a:gd name="connsiteY13" fmla="*/ 1842638 h 1894051"/>
                <a:gd name="connsiteX0" fmla="*/ 0 w 5829300"/>
                <a:gd name="connsiteY0" fmla="*/ 1614038 h 1894051"/>
                <a:gd name="connsiteX1" fmla="*/ 635000 w 5829300"/>
                <a:gd name="connsiteY1" fmla="*/ 1131438 h 1894051"/>
                <a:gd name="connsiteX2" fmla="*/ 1079500 w 5829300"/>
                <a:gd name="connsiteY2" fmla="*/ 534538 h 1894051"/>
                <a:gd name="connsiteX3" fmla="*/ 1587500 w 5829300"/>
                <a:gd name="connsiteY3" fmla="*/ 90038 h 1894051"/>
                <a:gd name="connsiteX4" fmla="*/ 2273300 w 5829300"/>
                <a:gd name="connsiteY4" fmla="*/ 39238 h 1894051"/>
                <a:gd name="connsiteX5" fmla="*/ 2882900 w 5829300"/>
                <a:gd name="connsiteY5" fmla="*/ 547238 h 1894051"/>
                <a:gd name="connsiteX6" fmla="*/ 3454400 w 5829300"/>
                <a:gd name="connsiteY6" fmla="*/ 1296538 h 1894051"/>
                <a:gd name="connsiteX7" fmla="*/ 4114800 w 5829300"/>
                <a:gd name="connsiteY7" fmla="*/ 1626738 h 1894051"/>
                <a:gd name="connsiteX8" fmla="*/ 4483100 w 5829300"/>
                <a:gd name="connsiteY8" fmla="*/ 1664838 h 1894051"/>
                <a:gd name="connsiteX9" fmla="*/ 4762500 w 5829300"/>
                <a:gd name="connsiteY9" fmla="*/ 1677538 h 1894051"/>
                <a:gd name="connsiteX10" fmla="*/ 5194300 w 5829300"/>
                <a:gd name="connsiteY10" fmla="*/ 1664838 h 1894051"/>
                <a:gd name="connsiteX11" fmla="*/ 4305300 w 5829300"/>
                <a:gd name="connsiteY11" fmla="*/ 1893438 h 1894051"/>
                <a:gd name="connsiteX12" fmla="*/ 5524500 w 5829300"/>
                <a:gd name="connsiteY12" fmla="*/ 1728338 h 1894051"/>
                <a:gd name="connsiteX13" fmla="*/ 5829300 w 5829300"/>
                <a:gd name="connsiteY13" fmla="*/ 1842638 h 1894051"/>
                <a:gd name="connsiteX0" fmla="*/ 0 w 5829300"/>
                <a:gd name="connsiteY0" fmla="*/ 1614038 h 1894051"/>
                <a:gd name="connsiteX1" fmla="*/ 635000 w 5829300"/>
                <a:gd name="connsiteY1" fmla="*/ 1131438 h 1894051"/>
                <a:gd name="connsiteX2" fmla="*/ 1079500 w 5829300"/>
                <a:gd name="connsiteY2" fmla="*/ 534538 h 1894051"/>
                <a:gd name="connsiteX3" fmla="*/ 1587500 w 5829300"/>
                <a:gd name="connsiteY3" fmla="*/ 90038 h 1894051"/>
                <a:gd name="connsiteX4" fmla="*/ 2273300 w 5829300"/>
                <a:gd name="connsiteY4" fmla="*/ 39238 h 1894051"/>
                <a:gd name="connsiteX5" fmla="*/ 2882900 w 5829300"/>
                <a:gd name="connsiteY5" fmla="*/ 547238 h 1894051"/>
                <a:gd name="connsiteX6" fmla="*/ 3454400 w 5829300"/>
                <a:gd name="connsiteY6" fmla="*/ 1296538 h 1894051"/>
                <a:gd name="connsiteX7" fmla="*/ 4483100 w 5829300"/>
                <a:gd name="connsiteY7" fmla="*/ 1664838 h 1894051"/>
                <a:gd name="connsiteX8" fmla="*/ 4762500 w 5829300"/>
                <a:gd name="connsiteY8" fmla="*/ 1677538 h 1894051"/>
                <a:gd name="connsiteX9" fmla="*/ 5194300 w 5829300"/>
                <a:gd name="connsiteY9" fmla="*/ 1664838 h 1894051"/>
                <a:gd name="connsiteX10" fmla="*/ 4305300 w 5829300"/>
                <a:gd name="connsiteY10" fmla="*/ 1893438 h 1894051"/>
                <a:gd name="connsiteX11" fmla="*/ 5524500 w 5829300"/>
                <a:gd name="connsiteY11" fmla="*/ 1728338 h 1894051"/>
                <a:gd name="connsiteX12" fmla="*/ 5829300 w 5829300"/>
                <a:gd name="connsiteY12" fmla="*/ 1842638 h 1894051"/>
                <a:gd name="connsiteX0" fmla="*/ 0 w 5524500"/>
                <a:gd name="connsiteY0" fmla="*/ 1614038 h 1894051"/>
                <a:gd name="connsiteX1" fmla="*/ 635000 w 5524500"/>
                <a:gd name="connsiteY1" fmla="*/ 1131438 h 1894051"/>
                <a:gd name="connsiteX2" fmla="*/ 1079500 w 5524500"/>
                <a:gd name="connsiteY2" fmla="*/ 534538 h 1894051"/>
                <a:gd name="connsiteX3" fmla="*/ 1587500 w 5524500"/>
                <a:gd name="connsiteY3" fmla="*/ 90038 h 1894051"/>
                <a:gd name="connsiteX4" fmla="*/ 2273300 w 5524500"/>
                <a:gd name="connsiteY4" fmla="*/ 39238 h 1894051"/>
                <a:gd name="connsiteX5" fmla="*/ 2882900 w 5524500"/>
                <a:gd name="connsiteY5" fmla="*/ 547238 h 1894051"/>
                <a:gd name="connsiteX6" fmla="*/ 3454400 w 5524500"/>
                <a:gd name="connsiteY6" fmla="*/ 1296538 h 1894051"/>
                <a:gd name="connsiteX7" fmla="*/ 4483100 w 5524500"/>
                <a:gd name="connsiteY7" fmla="*/ 1664838 h 1894051"/>
                <a:gd name="connsiteX8" fmla="*/ 4762500 w 5524500"/>
                <a:gd name="connsiteY8" fmla="*/ 1677538 h 1894051"/>
                <a:gd name="connsiteX9" fmla="*/ 5194300 w 5524500"/>
                <a:gd name="connsiteY9" fmla="*/ 1664838 h 1894051"/>
                <a:gd name="connsiteX10" fmla="*/ 4305300 w 5524500"/>
                <a:gd name="connsiteY10" fmla="*/ 1893438 h 1894051"/>
                <a:gd name="connsiteX11" fmla="*/ 5524500 w 5524500"/>
                <a:gd name="connsiteY11" fmla="*/ 1728338 h 1894051"/>
                <a:gd name="connsiteX0" fmla="*/ 0 w 5204100"/>
                <a:gd name="connsiteY0" fmla="*/ 1614038 h 1893438"/>
                <a:gd name="connsiteX1" fmla="*/ 635000 w 5204100"/>
                <a:gd name="connsiteY1" fmla="*/ 1131438 h 1893438"/>
                <a:gd name="connsiteX2" fmla="*/ 1079500 w 5204100"/>
                <a:gd name="connsiteY2" fmla="*/ 534538 h 1893438"/>
                <a:gd name="connsiteX3" fmla="*/ 1587500 w 5204100"/>
                <a:gd name="connsiteY3" fmla="*/ 90038 h 1893438"/>
                <a:gd name="connsiteX4" fmla="*/ 2273300 w 5204100"/>
                <a:gd name="connsiteY4" fmla="*/ 39238 h 1893438"/>
                <a:gd name="connsiteX5" fmla="*/ 2882900 w 5204100"/>
                <a:gd name="connsiteY5" fmla="*/ 547238 h 1893438"/>
                <a:gd name="connsiteX6" fmla="*/ 3454400 w 5204100"/>
                <a:gd name="connsiteY6" fmla="*/ 1296538 h 1893438"/>
                <a:gd name="connsiteX7" fmla="*/ 4483100 w 5204100"/>
                <a:gd name="connsiteY7" fmla="*/ 1664838 h 1893438"/>
                <a:gd name="connsiteX8" fmla="*/ 4762500 w 5204100"/>
                <a:gd name="connsiteY8" fmla="*/ 1677538 h 1893438"/>
                <a:gd name="connsiteX9" fmla="*/ 5194300 w 5204100"/>
                <a:gd name="connsiteY9" fmla="*/ 1664838 h 1893438"/>
                <a:gd name="connsiteX10" fmla="*/ 4305300 w 5204100"/>
                <a:gd name="connsiteY10" fmla="*/ 1893438 h 1893438"/>
                <a:gd name="connsiteX0" fmla="*/ 0 w 5204100"/>
                <a:gd name="connsiteY0" fmla="*/ 1614038 h 1696775"/>
                <a:gd name="connsiteX1" fmla="*/ 635000 w 5204100"/>
                <a:gd name="connsiteY1" fmla="*/ 1131438 h 1696775"/>
                <a:gd name="connsiteX2" fmla="*/ 1079500 w 5204100"/>
                <a:gd name="connsiteY2" fmla="*/ 534538 h 1696775"/>
                <a:gd name="connsiteX3" fmla="*/ 1587500 w 5204100"/>
                <a:gd name="connsiteY3" fmla="*/ 90038 h 1696775"/>
                <a:gd name="connsiteX4" fmla="*/ 2273300 w 5204100"/>
                <a:gd name="connsiteY4" fmla="*/ 39238 h 1696775"/>
                <a:gd name="connsiteX5" fmla="*/ 2882900 w 5204100"/>
                <a:gd name="connsiteY5" fmla="*/ 547238 h 1696775"/>
                <a:gd name="connsiteX6" fmla="*/ 3454400 w 5204100"/>
                <a:gd name="connsiteY6" fmla="*/ 1296538 h 1696775"/>
                <a:gd name="connsiteX7" fmla="*/ 4483100 w 5204100"/>
                <a:gd name="connsiteY7" fmla="*/ 1664838 h 1696775"/>
                <a:gd name="connsiteX8" fmla="*/ 4762500 w 5204100"/>
                <a:gd name="connsiteY8" fmla="*/ 1677538 h 1696775"/>
                <a:gd name="connsiteX9" fmla="*/ 5194300 w 5204100"/>
                <a:gd name="connsiteY9" fmla="*/ 1664838 h 1696775"/>
                <a:gd name="connsiteX0" fmla="*/ 0 w 4762500"/>
                <a:gd name="connsiteY0" fmla="*/ 1614038 h 1696775"/>
                <a:gd name="connsiteX1" fmla="*/ 635000 w 4762500"/>
                <a:gd name="connsiteY1" fmla="*/ 1131438 h 1696775"/>
                <a:gd name="connsiteX2" fmla="*/ 1079500 w 4762500"/>
                <a:gd name="connsiteY2" fmla="*/ 534538 h 1696775"/>
                <a:gd name="connsiteX3" fmla="*/ 1587500 w 4762500"/>
                <a:gd name="connsiteY3" fmla="*/ 90038 h 1696775"/>
                <a:gd name="connsiteX4" fmla="*/ 2273300 w 4762500"/>
                <a:gd name="connsiteY4" fmla="*/ 39238 h 1696775"/>
                <a:gd name="connsiteX5" fmla="*/ 2882900 w 4762500"/>
                <a:gd name="connsiteY5" fmla="*/ 547238 h 1696775"/>
                <a:gd name="connsiteX6" fmla="*/ 3454400 w 4762500"/>
                <a:gd name="connsiteY6" fmla="*/ 1296538 h 1696775"/>
                <a:gd name="connsiteX7" fmla="*/ 4483100 w 4762500"/>
                <a:gd name="connsiteY7" fmla="*/ 1664838 h 1696775"/>
                <a:gd name="connsiteX8" fmla="*/ 4762500 w 4762500"/>
                <a:gd name="connsiteY8" fmla="*/ 1677538 h 1696775"/>
                <a:gd name="connsiteX0" fmla="*/ 0 w 4762500"/>
                <a:gd name="connsiteY0" fmla="*/ 1614038 h 1677538"/>
                <a:gd name="connsiteX1" fmla="*/ 635000 w 4762500"/>
                <a:gd name="connsiteY1" fmla="*/ 1131438 h 1677538"/>
                <a:gd name="connsiteX2" fmla="*/ 1079500 w 4762500"/>
                <a:gd name="connsiteY2" fmla="*/ 534538 h 1677538"/>
                <a:gd name="connsiteX3" fmla="*/ 1587500 w 4762500"/>
                <a:gd name="connsiteY3" fmla="*/ 90038 h 1677538"/>
                <a:gd name="connsiteX4" fmla="*/ 2273300 w 4762500"/>
                <a:gd name="connsiteY4" fmla="*/ 39238 h 1677538"/>
                <a:gd name="connsiteX5" fmla="*/ 2882900 w 4762500"/>
                <a:gd name="connsiteY5" fmla="*/ 547238 h 1677538"/>
                <a:gd name="connsiteX6" fmla="*/ 3454400 w 4762500"/>
                <a:gd name="connsiteY6" fmla="*/ 1296538 h 1677538"/>
                <a:gd name="connsiteX7" fmla="*/ 4051300 w 4762500"/>
                <a:gd name="connsiteY7" fmla="*/ 1588638 h 1677538"/>
                <a:gd name="connsiteX8" fmla="*/ 4762500 w 4762500"/>
                <a:gd name="connsiteY8" fmla="*/ 1677538 h 1677538"/>
                <a:gd name="connsiteX0" fmla="*/ 0 w 4762500"/>
                <a:gd name="connsiteY0" fmla="*/ 1614038 h 1677538"/>
                <a:gd name="connsiteX1" fmla="*/ 635000 w 4762500"/>
                <a:gd name="connsiteY1" fmla="*/ 1131438 h 1677538"/>
                <a:gd name="connsiteX2" fmla="*/ 1079500 w 4762500"/>
                <a:gd name="connsiteY2" fmla="*/ 534538 h 1677538"/>
                <a:gd name="connsiteX3" fmla="*/ 1587500 w 4762500"/>
                <a:gd name="connsiteY3" fmla="*/ 90038 h 1677538"/>
                <a:gd name="connsiteX4" fmla="*/ 2273300 w 4762500"/>
                <a:gd name="connsiteY4" fmla="*/ 39238 h 1677538"/>
                <a:gd name="connsiteX5" fmla="*/ 2882900 w 4762500"/>
                <a:gd name="connsiteY5" fmla="*/ 547238 h 1677538"/>
                <a:gd name="connsiteX6" fmla="*/ 3340100 w 4762500"/>
                <a:gd name="connsiteY6" fmla="*/ 1207638 h 1677538"/>
                <a:gd name="connsiteX7" fmla="*/ 4051300 w 4762500"/>
                <a:gd name="connsiteY7" fmla="*/ 1588638 h 1677538"/>
                <a:gd name="connsiteX8" fmla="*/ 4762500 w 4762500"/>
                <a:gd name="connsiteY8" fmla="*/ 1677538 h 1677538"/>
                <a:gd name="connsiteX0" fmla="*/ 0 w 4762500"/>
                <a:gd name="connsiteY0" fmla="*/ 1614038 h 1677538"/>
                <a:gd name="connsiteX1" fmla="*/ 635000 w 4762500"/>
                <a:gd name="connsiteY1" fmla="*/ 1131438 h 1677538"/>
                <a:gd name="connsiteX2" fmla="*/ 1079500 w 4762500"/>
                <a:gd name="connsiteY2" fmla="*/ 534538 h 1677538"/>
                <a:gd name="connsiteX3" fmla="*/ 1587500 w 4762500"/>
                <a:gd name="connsiteY3" fmla="*/ 90038 h 1677538"/>
                <a:gd name="connsiteX4" fmla="*/ 2273300 w 4762500"/>
                <a:gd name="connsiteY4" fmla="*/ 39238 h 1677538"/>
                <a:gd name="connsiteX5" fmla="*/ 2882900 w 4762500"/>
                <a:gd name="connsiteY5" fmla="*/ 547238 h 1677538"/>
                <a:gd name="connsiteX6" fmla="*/ 3340100 w 4762500"/>
                <a:gd name="connsiteY6" fmla="*/ 1207638 h 1677538"/>
                <a:gd name="connsiteX7" fmla="*/ 3797300 w 4762500"/>
                <a:gd name="connsiteY7" fmla="*/ 1474338 h 1677538"/>
                <a:gd name="connsiteX8" fmla="*/ 4762500 w 4762500"/>
                <a:gd name="connsiteY8" fmla="*/ 1677538 h 1677538"/>
                <a:gd name="connsiteX0" fmla="*/ 0 w 4597400"/>
                <a:gd name="connsiteY0" fmla="*/ 1614038 h 1614038"/>
                <a:gd name="connsiteX1" fmla="*/ 635000 w 4597400"/>
                <a:gd name="connsiteY1" fmla="*/ 1131438 h 1614038"/>
                <a:gd name="connsiteX2" fmla="*/ 1079500 w 4597400"/>
                <a:gd name="connsiteY2" fmla="*/ 534538 h 1614038"/>
                <a:gd name="connsiteX3" fmla="*/ 1587500 w 4597400"/>
                <a:gd name="connsiteY3" fmla="*/ 90038 h 1614038"/>
                <a:gd name="connsiteX4" fmla="*/ 2273300 w 4597400"/>
                <a:gd name="connsiteY4" fmla="*/ 39238 h 1614038"/>
                <a:gd name="connsiteX5" fmla="*/ 2882900 w 4597400"/>
                <a:gd name="connsiteY5" fmla="*/ 547238 h 1614038"/>
                <a:gd name="connsiteX6" fmla="*/ 3340100 w 4597400"/>
                <a:gd name="connsiteY6" fmla="*/ 1207638 h 1614038"/>
                <a:gd name="connsiteX7" fmla="*/ 3797300 w 4597400"/>
                <a:gd name="connsiteY7" fmla="*/ 1474338 h 1614038"/>
                <a:gd name="connsiteX8" fmla="*/ 4597400 w 4597400"/>
                <a:gd name="connsiteY8" fmla="*/ 1575938 h 1614038"/>
                <a:gd name="connsiteX0" fmla="*/ 0 w 4597400"/>
                <a:gd name="connsiteY0" fmla="*/ 1604798 h 1604798"/>
                <a:gd name="connsiteX1" fmla="*/ 635000 w 4597400"/>
                <a:gd name="connsiteY1" fmla="*/ 1122198 h 1604798"/>
                <a:gd name="connsiteX2" fmla="*/ 1079500 w 4597400"/>
                <a:gd name="connsiteY2" fmla="*/ 525298 h 1604798"/>
                <a:gd name="connsiteX3" fmla="*/ 1587500 w 4597400"/>
                <a:gd name="connsiteY3" fmla="*/ 80798 h 1604798"/>
                <a:gd name="connsiteX4" fmla="*/ 2414517 w 4597400"/>
                <a:gd name="connsiteY4" fmla="*/ 42698 h 1604798"/>
                <a:gd name="connsiteX5" fmla="*/ 2882900 w 4597400"/>
                <a:gd name="connsiteY5" fmla="*/ 537998 h 1604798"/>
                <a:gd name="connsiteX6" fmla="*/ 3340100 w 4597400"/>
                <a:gd name="connsiteY6" fmla="*/ 1198398 h 1604798"/>
                <a:gd name="connsiteX7" fmla="*/ 3797300 w 4597400"/>
                <a:gd name="connsiteY7" fmla="*/ 1465098 h 1604798"/>
                <a:gd name="connsiteX8" fmla="*/ 4597400 w 4597400"/>
                <a:gd name="connsiteY8" fmla="*/ 1566698 h 1604798"/>
                <a:gd name="connsiteX0" fmla="*/ 0 w 4597400"/>
                <a:gd name="connsiteY0" fmla="*/ 1606641 h 1606641"/>
                <a:gd name="connsiteX1" fmla="*/ 635000 w 4597400"/>
                <a:gd name="connsiteY1" fmla="*/ 1124041 h 1606641"/>
                <a:gd name="connsiteX2" fmla="*/ 1079500 w 4597400"/>
                <a:gd name="connsiteY2" fmla="*/ 527141 h 1606641"/>
                <a:gd name="connsiteX3" fmla="*/ 1587500 w 4597400"/>
                <a:gd name="connsiteY3" fmla="*/ 82641 h 1606641"/>
                <a:gd name="connsiteX4" fmla="*/ 2414517 w 4597400"/>
                <a:gd name="connsiteY4" fmla="*/ 44541 h 1606641"/>
                <a:gd name="connsiteX5" fmla="*/ 2961354 w 4597400"/>
                <a:gd name="connsiteY5" fmla="*/ 565241 h 1606641"/>
                <a:gd name="connsiteX6" fmla="*/ 3340100 w 4597400"/>
                <a:gd name="connsiteY6" fmla="*/ 1200241 h 1606641"/>
                <a:gd name="connsiteX7" fmla="*/ 3797300 w 4597400"/>
                <a:gd name="connsiteY7" fmla="*/ 1466941 h 1606641"/>
                <a:gd name="connsiteX8" fmla="*/ 4597400 w 4597400"/>
                <a:gd name="connsiteY8" fmla="*/ 1568541 h 1606641"/>
                <a:gd name="connsiteX0" fmla="*/ 0 w 4597400"/>
                <a:gd name="connsiteY0" fmla="*/ 1606641 h 1606641"/>
                <a:gd name="connsiteX1" fmla="*/ 635000 w 4597400"/>
                <a:gd name="connsiteY1" fmla="*/ 1124041 h 1606641"/>
                <a:gd name="connsiteX2" fmla="*/ 1079500 w 4597400"/>
                <a:gd name="connsiteY2" fmla="*/ 527141 h 1606641"/>
                <a:gd name="connsiteX3" fmla="*/ 1587500 w 4597400"/>
                <a:gd name="connsiteY3" fmla="*/ 82641 h 1606641"/>
                <a:gd name="connsiteX4" fmla="*/ 2414517 w 4597400"/>
                <a:gd name="connsiteY4" fmla="*/ 44541 h 1606641"/>
                <a:gd name="connsiteX5" fmla="*/ 2961354 w 4597400"/>
                <a:gd name="connsiteY5" fmla="*/ 565241 h 1606641"/>
                <a:gd name="connsiteX6" fmla="*/ 3371481 w 4597400"/>
                <a:gd name="connsiteY6" fmla="*/ 1200241 h 1606641"/>
                <a:gd name="connsiteX7" fmla="*/ 3797300 w 4597400"/>
                <a:gd name="connsiteY7" fmla="*/ 1466941 h 1606641"/>
                <a:gd name="connsiteX8" fmla="*/ 4597400 w 4597400"/>
                <a:gd name="connsiteY8" fmla="*/ 1568541 h 1606641"/>
                <a:gd name="connsiteX0" fmla="*/ 0 w 4613091"/>
                <a:gd name="connsiteY0" fmla="*/ 1606641 h 1606641"/>
                <a:gd name="connsiteX1" fmla="*/ 635000 w 4613091"/>
                <a:gd name="connsiteY1" fmla="*/ 1124041 h 1606641"/>
                <a:gd name="connsiteX2" fmla="*/ 1079500 w 4613091"/>
                <a:gd name="connsiteY2" fmla="*/ 527141 h 1606641"/>
                <a:gd name="connsiteX3" fmla="*/ 1587500 w 4613091"/>
                <a:gd name="connsiteY3" fmla="*/ 82641 h 1606641"/>
                <a:gd name="connsiteX4" fmla="*/ 2414517 w 4613091"/>
                <a:gd name="connsiteY4" fmla="*/ 44541 h 1606641"/>
                <a:gd name="connsiteX5" fmla="*/ 2961354 w 4613091"/>
                <a:gd name="connsiteY5" fmla="*/ 565241 h 1606641"/>
                <a:gd name="connsiteX6" fmla="*/ 3371481 w 4613091"/>
                <a:gd name="connsiteY6" fmla="*/ 1200241 h 1606641"/>
                <a:gd name="connsiteX7" fmla="*/ 3797300 w 4613091"/>
                <a:gd name="connsiteY7" fmla="*/ 1466941 h 1606641"/>
                <a:gd name="connsiteX8" fmla="*/ 4613091 w 4613091"/>
                <a:gd name="connsiteY8" fmla="*/ 1581241 h 1606641"/>
                <a:gd name="connsiteX0" fmla="*/ 0 w 4613091"/>
                <a:gd name="connsiteY0" fmla="*/ 1586028 h 1586028"/>
                <a:gd name="connsiteX1" fmla="*/ 635000 w 4613091"/>
                <a:gd name="connsiteY1" fmla="*/ 1103428 h 1586028"/>
                <a:gd name="connsiteX2" fmla="*/ 1079500 w 4613091"/>
                <a:gd name="connsiteY2" fmla="*/ 506528 h 1586028"/>
                <a:gd name="connsiteX3" fmla="*/ 1587500 w 4613091"/>
                <a:gd name="connsiteY3" fmla="*/ 62028 h 1586028"/>
                <a:gd name="connsiteX4" fmla="*/ 2508202 w 4613091"/>
                <a:gd name="connsiteY4" fmla="*/ 55151 h 1586028"/>
                <a:gd name="connsiteX5" fmla="*/ 2961354 w 4613091"/>
                <a:gd name="connsiteY5" fmla="*/ 544628 h 1586028"/>
                <a:gd name="connsiteX6" fmla="*/ 3371481 w 4613091"/>
                <a:gd name="connsiteY6" fmla="*/ 1179628 h 1586028"/>
                <a:gd name="connsiteX7" fmla="*/ 3797300 w 4613091"/>
                <a:gd name="connsiteY7" fmla="*/ 1446328 h 1586028"/>
                <a:gd name="connsiteX8" fmla="*/ 4613091 w 4613091"/>
                <a:gd name="connsiteY8" fmla="*/ 1560628 h 1586028"/>
                <a:gd name="connsiteX0" fmla="*/ 0 w 4613091"/>
                <a:gd name="connsiteY0" fmla="*/ 1577383 h 1577383"/>
                <a:gd name="connsiteX1" fmla="*/ 635000 w 4613091"/>
                <a:gd name="connsiteY1" fmla="*/ 1094783 h 1577383"/>
                <a:gd name="connsiteX2" fmla="*/ 1079500 w 4613091"/>
                <a:gd name="connsiteY2" fmla="*/ 497883 h 1577383"/>
                <a:gd name="connsiteX3" fmla="*/ 1642609 w 4613091"/>
                <a:gd name="connsiteY3" fmla="*/ 71225 h 1577383"/>
                <a:gd name="connsiteX4" fmla="*/ 2508202 w 4613091"/>
                <a:gd name="connsiteY4" fmla="*/ 46506 h 1577383"/>
                <a:gd name="connsiteX5" fmla="*/ 2961354 w 4613091"/>
                <a:gd name="connsiteY5" fmla="*/ 535983 h 1577383"/>
                <a:gd name="connsiteX6" fmla="*/ 3371481 w 4613091"/>
                <a:gd name="connsiteY6" fmla="*/ 1170983 h 1577383"/>
                <a:gd name="connsiteX7" fmla="*/ 3797300 w 4613091"/>
                <a:gd name="connsiteY7" fmla="*/ 1437683 h 1577383"/>
                <a:gd name="connsiteX8" fmla="*/ 4613091 w 4613091"/>
                <a:gd name="connsiteY8" fmla="*/ 1551983 h 1577383"/>
                <a:gd name="connsiteX0" fmla="*/ 0 w 4613091"/>
                <a:gd name="connsiteY0" fmla="*/ 1571523 h 1571523"/>
                <a:gd name="connsiteX1" fmla="*/ 635000 w 4613091"/>
                <a:gd name="connsiteY1" fmla="*/ 1088923 h 1571523"/>
                <a:gd name="connsiteX2" fmla="*/ 1079500 w 4613091"/>
                <a:gd name="connsiteY2" fmla="*/ 492023 h 1571523"/>
                <a:gd name="connsiteX3" fmla="*/ 1642609 w 4613091"/>
                <a:gd name="connsiteY3" fmla="*/ 65365 h 1571523"/>
                <a:gd name="connsiteX4" fmla="*/ 2469625 w 4613091"/>
                <a:gd name="connsiteY4" fmla="*/ 49567 h 1571523"/>
                <a:gd name="connsiteX5" fmla="*/ 2961354 w 4613091"/>
                <a:gd name="connsiteY5" fmla="*/ 530123 h 1571523"/>
                <a:gd name="connsiteX6" fmla="*/ 3371481 w 4613091"/>
                <a:gd name="connsiteY6" fmla="*/ 1165123 h 1571523"/>
                <a:gd name="connsiteX7" fmla="*/ 3797300 w 4613091"/>
                <a:gd name="connsiteY7" fmla="*/ 1431823 h 1571523"/>
                <a:gd name="connsiteX8" fmla="*/ 4613091 w 4613091"/>
                <a:gd name="connsiteY8" fmla="*/ 1546123 h 1571523"/>
                <a:gd name="connsiteX0" fmla="*/ 0 w 4613091"/>
                <a:gd name="connsiteY0" fmla="*/ 1577094 h 1577094"/>
                <a:gd name="connsiteX1" fmla="*/ 635000 w 4613091"/>
                <a:gd name="connsiteY1" fmla="*/ 1094494 h 1577094"/>
                <a:gd name="connsiteX2" fmla="*/ 1079500 w 4613091"/>
                <a:gd name="connsiteY2" fmla="*/ 497594 h 1577094"/>
                <a:gd name="connsiteX3" fmla="*/ 1642609 w 4613091"/>
                <a:gd name="connsiteY3" fmla="*/ 70936 h 1577094"/>
                <a:gd name="connsiteX4" fmla="*/ 2469625 w 4613091"/>
                <a:gd name="connsiteY4" fmla="*/ 55138 h 1577094"/>
                <a:gd name="connsiteX5" fmla="*/ 2961354 w 4613091"/>
                <a:gd name="connsiteY5" fmla="*/ 535694 h 1577094"/>
                <a:gd name="connsiteX6" fmla="*/ 3371481 w 4613091"/>
                <a:gd name="connsiteY6" fmla="*/ 1170694 h 1577094"/>
                <a:gd name="connsiteX7" fmla="*/ 3797300 w 4613091"/>
                <a:gd name="connsiteY7" fmla="*/ 1437394 h 1577094"/>
                <a:gd name="connsiteX8" fmla="*/ 4613091 w 4613091"/>
                <a:gd name="connsiteY8" fmla="*/ 1551694 h 1577094"/>
                <a:gd name="connsiteX0" fmla="*/ 0 w 4613091"/>
                <a:gd name="connsiteY0" fmla="*/ 1560722 h 1560722"/>
                <a:gd name="connsiteX1" fmla="*/ 635000 w 4613091"/>
                <a:gd name="connsiteY1" fmla="*/ 1078122 h 1560722"/>
                <a:gd name="connsiteX2" fmla="*/ 1079500 w 4613091"/>
                <a:gd name="connsiteY2" fmla="*/ 481222 h 1560722"/>
                <a:gd name="connsiteX3" fmla="*/ 1642609 w 4613091"/>
                <a:gd name="connsiteY3" fmla="*/ 54564 h 1560722"/>
                <a:gd name="connsiteX4" fmla="*/ 2469625 w 4613091"/>
                <a:gd name="connsiteY4" fmla="*/ 65529 h 1560722"/>
                <a:gd name="connsiteX5" fmla="*/ 2961354 w 4613091"/>
                <a:gd name="connsiteY5" fmla="*/ 519322 h 1560722"/>
                <a:gd name="connsiteX6" fmla="*/ 3371481 w 4613091"/>
                <a:gd name="connsiteY6" fmla="*/ 1154322 h 1560722"/>
                <a:gd name="connsiteX7" fmla="*/ 3797300 w 4613091"/>
                <a:gd name="connsiteY7" fmla="*/ 1421022 h 1560722"/>
                <a:gd name="connsiteX8" fmla="*/ 4613091 w 4613091"/>
                <a:gd name="connsiteY8" fmla="*/ 1535322 h 1560722"/>
                <a:gd name="connsiteX0" fmla="*/ 0 w 4613091"/>
                <a:gd name="connsiteY0" fmla="*/ 1547141 h 1547141"/>
                <a:gd name="connsiteX1" fmla="*/ 635000 w 4613091"/>
                <a:gd name="connsiteY1" fmla="*/ 1064541 h 1547141"/>
                <a:gd name="connsiteX2" fmla="*/ 1079500 w 4613091"/>
                <a:gd name="connsiteY2" fmla="*/ 467641 h 1547141"/>
                <a:gd name="connsiteX3" fmla="*/ 1642609 w 4613091"/>
                <a:gd name="connsiteY3" fmla="*/ 40983 h 1547141"/>
                <a:gd name="connsiteX4" fmla="*/ 2524734 w 4613091"/>
                <a:gd name="connsiteY4" fmla="*/ 78711 h 1547141"/>
                <a:gd name="connsiteX5" fmla="*/ 2961354 w 4613091"/>
                <a:gd name="connsiteY5" fmla="*/ 505741 h 1547141"/>
                <a:gd name="connsiteX6" fmla="*/ 3371481 w 4613091"/>
                <a:gd name="connsiteY6" fmla="*/ 1140741 h 1547141"/>
                <a:gd name="connsiteX7" fmla="*/ 3797300 w 4613091"/>
                <a:gd name="connsiteY7" fmla="*/ 1407441 h 1547141"/>
                <a:gd name="connsiteX8" fmla="*/ 4613091 w 4613091"/>
                <a:gd name="connsiteY8" fmla="*/ 1521741 h 1547141"/>
                <a:gd name="connsiteX0" fmla="*/ 0 w 4613091"/>
                <a:gd name="connsiteY0" fmla="*/ 1525725 h 1525725"/>
                <a:gd name="connsiteX1" fmla="*/ 635000 w 4613091"/>
                <a:gd name="connsiteY1" fmla="*/ 1043125 h 1525725"/>
                <a:gd name="connsiteX2" fmla="*/ 1079500 w 4613091"/>
                <a:gd name="connsiteY2" fmla="*/ 446225 h 1525725"/>
                <a:gd name="connsiteX3" fmla="*/ 1642609 w 4613091"/>
                <a:gd name="connsiteY3" fmla="*/ 46329 h 1525725"/>
                <a:gd name="connsiteX4" fmla="*/ 2524734 w 4613091"/>
                <a:gd name="connsiteY4" fmla="*/ 57295 h 1525725"/>
                <a:gd name="connsiteX5" fmla="*/ 2961354 w 4613091"/>
                <a:gd name="connsiteY5" fmla="*/ 484325 h 1525725"/>
                <a:gd name="connsiteX6" fmla="*/ 3371481 w 4613091"/>
                <a:gd name="connsiteY6" fmla="*/ 1119325 h 1525725"/>
                <a:gd name="connsiteX7" fmla="*/ 3797300 w 4613091"/>
                <a:gd name="connsiteY7" fmla="*/ 1386025 h 1525725"/>
                <a:gd name="connsiteX8" fmla="*/ 4613091 w 4613091"/>
                <a:gd name="connsiteY8" fmla="*/ 1500325 h 1525725"/>
                <a:gd name="connsiteX0" fmla="*/ 0 w 4613091"/>
                <a:gd name="connsiteY0" fmla="*/ 1521200 h 1521200"/>
                <a:gd name="connsiteX1" fmla="*/ 635000 w 4613091"/>
                <a:gd name="connsiteY1" fmla="*/ 1038600 h 1521200"/>
                <a:gd name="connsiteX2" fmla="*/ 1079500 w 4613091"/>
                <a:gd name="connsiteY2" fmla="*/ 441700 h 1521200"/>
                <a:gd name="connsiteX3" fmla="*/ 1642609 w 4613091"/>
                <a:gd name="connsiteY3" fmla="*/ 41804 h 1521200"/>
                <a:gd name="connsiteX4" fmla="*/ 2579843 w 4613091"/>
                <a:gd name="connsiteY4" fmla="*/ 61691 h 1521200"/>
                <a:gd name="connsiteX5" fmla="*/ 2961354 w 4613091"/>
                <a:gd name="connsiteY5" fmla="*/ 479800 h 1521200"/>
                <a:gd name="connsiteX6" fmla="*/ 3371481 w 4613091"/>
                <a:gd name="connsiteY6" fmla="*/ 1114800 h 1521200"/>
                <a:gd name="connsiteX7" fmla="*/ 3797300 w 4613091"/>
                <a:gd name="connsiteY7" fmla="*/ 1381500 h 1521200"/>
                <a:gd name="connsiteX8" fmla="*/ 4613091 w 4613091"/>
                <a:gd name="connsiteY8" fmla="*/ 1495800 h 1521200"/>
                <a:gd name="connsiteX0" fmla="*/ 0 w 4613091"/>
                <a:gd name="connsiteY0" fmla="*/ 1523272 h 1523272"/>
                <a:gd name="connsiteX1" fmla="*/ 635000 w 4613091"/>
                <a:gd name="connsiteY1" fmla="*/ 1040672 h 1523272"/>
                <a:gd name="connsiteX2" fmla="*/ 1079500 w 4613091"/>
                <a:gd name="connsiteY2" fmla="*/ 443772 h 1523272"/>
                <a:gd name="connsiteX3" fmla="*/ 1642609 w 4613091"/>
                <a:gd name="connsiteY3" fmla="*/ 43876 h 1523272"/>
                <a:gd name="connsiteX4" fmla="*/ 2169156 w 4613091"/>
                <a:gd name="connsiteY4" fmla="*/ 12593 h 1523272"/>
                <a:gd name="connsiteX5" fmla="*/ 2579843 w 4613091"/>
                <a:gd name="connsiteY5" fmla="*/ 63763 h 1523272"/>
                <a:gd name="connsiteX6" fmla="*/ 2961354 w 4613091"/>
                <a:gd name="connsiteY6" fmla="*/ 481872 h 1523272"/>
                <a:gd name="connsiteX7" fmla="*/ 3371481 w 4613091"/>
                <a:gd name="connsiteY7" fmla="*/ 1116872 h 1523272"/>
                <a:gd name="connsiteX8" fmla="*/ 3797300 w 4613091"/>
                <a:gd name="connsiteY8" fmla="*/ 1383572 h 1523272"/>
                <a:gd name="connsiteX9" fmla="*/ 4613091 w 4613091"/>
                <a:gd name="connsiteY9" fmla="*/ 1497872 h 1523272"/>
                <a:gd name="connsiteX0" fmla="*/ 0 w 4613091"/>
                <a:gd name="connsiteY0" fmla="*/ 1564830 h 1564830"/>
                <a:gd name="connsiteX1" fmla="*/ 635000 w 4613091"/>
                <a:gd name="connsiteY1" fmla="*/ 1082230 h 1564830"/>
                <a:gd name="connsiteX2" fmla="*/ 1079500 w 4613091"/>
                <a:gd name="connsiteY2" fmla="*/ 485330 h 1564830"/>
                <a:gd name="connsiteX3" fmla="*/ 1642609 w 4613091"/>
                <a:gd name="connsiteY3" fmla="*/ 85434 h 1564830"/>
                <a:gd name="connsiteX4" fmla="*/ 2169156 w 4613091"/>
                <a:gd name="connsiteY4" fmla="*/ 625 h 1564830"/>
                <a:gd name="connsiteX5" fmla="*/ 2579843 w 4613091"/>
                <a:gd name="connsiteY5" fmla="*/ 105321 h 1564830"/>
                <a:gd name="connsiteX6" fmla="*/ 2961354 w 4613091"/>
                <a:gd name="connsiteY6" fmla="*/ 523430 h 1564830"/>
                <a:gd name="connsiteX7" fmla="*/ 3371481 w 4613091"/>
                <a:gd name="connsiteY7" fmla="*/ 1158430 h 1564830"/>
                <a:gd name="connsiteX8" fmla="*/ 3797300 w 4613091"/>
                <a:gd name="connsiteY8" fmla="*/ 1425130 h 1564830"/>
                <a:gd name="connsiteX9" fmla="*/ 4613091 w 4613091"/>
                <a:gd name="connsiteY9" fmla="*/ 1539430 h 1564830"/>
                <a:gd name="connsiteX0" fmla="*/ 0 w 4613091"/>
                <a:gd name="connsiteY0" fmla="*/ 1577947 h 1577947"/>
                <a:gd name="connsiteX1" fmla="*/ 635000 w 4613091"/>
                <a:gd name="connsiteY1" fmla="*/ 1095347 h 1577947"/>
                <a:gd name="connsiteX2" fmla="*/ 1079500 w 4613091"/>
                <a:gd name="connsiteY2" fmla="*/ 498447 h 1577947"/>
                <a:gd name="connsiteX3" fmla="*/ 1642609 w 4613091"/>
                <a:gd name="connsiteY3" fmla="*/ 98551 h 1577947"/>
                <a:gd name="connsiteX4" fmla="*/ 2180178 w 4613091"/>
                <a:gd name="connsiteY4" fmla="*/ 360 h 1577947"/>
                <a:gd name="connsiteX5" fmla="*/ 2579843 w 4613091"/>
                <a:gd name="connsiteY5" fmla="*/ 118438 h 1577947"/>
                <a:gd name="connsiteX6" fmla="*/ 2961354 w 4613091"/>
                <a:gd name="connsiteY6" fmla="*/ 536547 h 1577947"/>
                <a:gd name="connsiteX7" fmla="*/ 3371481 w 4613091"/>
                <a:gd name="connsiteY7" fmla="*/ 1171547 h 1577947"/>
                <a:gd name="connsiteX8" fmla="*/ 3797300 w 4613091"/>
                <a:gd name="connsiteY8" fmla="*/ 1438247 h 1577947"/>
                <a:gd name="connsiteX9" fmla="*/ 4613091 w 4613091"/>
                <a:gd name="connsiteY9" fmla="*/ 1552547 h 1577947"/>
                <a:gd name="connsiteX0" fmla="*/ 0 w 4613091"/>
                <a:gd name="connsiteY0" fmla="*/ 1577947 h 1577947"/>
                <a:gd name="connsiteX1" fmla="*/ 635000 w 4613091"/>
                <a:gd name="connsiteY1" fmla="*/ 1095347 h 1577947"/>
                <a:gd name="connsiteX2" fmla="*/ 1079500 w 4613091"/>
                <a:gd name="connsiteY2" fmla="*/ 498447 h 1577947"/>
                <a:gd name="connsiteX3" fmla="*/ 1642609 w 4613091"/>
                <a:gd name="connsiteY3" fmla="*/ 98551 h 1577947"/>
                <a:gd name="connsiteX4" fmla="*/ 2180178 w 4613091"/>
                <a:gd name="connsiteY4" fmla="*/ 360 h 1577947"/>
                <a:gd name="connsiteX5" fmla="*/ 2579843 w 4613091"/>
                <a:gd name="connsiteY5" fmla="*/ 145201 h 1577947"/>
                <a:gd name="connsiteX6" fmla="*/ 2961354 w 4613091"/>
                <a:gd name="connsiteY6" fmla="*/ 536547 h 1577947"/>
                <a:gd name="connsiteX7" fmla="*/ 3371481 w 4613091"/>
                <a:gd name="connsiteY7" fmla="*/ 1171547 h 1577947"/>
                <a:gd name="connsiteX8" fmla="*/ 3797300 w 4613091"/>
                <a:gd name="connsiteY8" fmla="*/ 1438247 h 1577947"/>
                <a:gd name="connsiteX9" fmla="*/ 4613091 w 4613091"/>
                <a:gd name="connsiteY9" fmla="*/ 1552547 h 1577947"/>
                <a:gd name="connsiteX0" fmla="*/ 0 w 4613091"/>
                <a:gd name="connsiteY0" fmla="*/ 1577947 h 1577947"/>
                <a:gd name="connsiteX1" fmla="*/ 635000 w 4613091"/>
                <a:gd name="connsiteY1" fmla="*/ 1095347 h 1577947"/>
                <a:gd name="connsiteX2" fmla="*/ 1079500 w 4613091"/>
                <a:gd name="connsiteY2" fmla="*/ 498447 h 1577947"/>
                <a:gd name="connsiteX3" fmla="*/ 1642609 w 4613091"/>
                <a:gd name="connsiteY3" fmla="*/ 98551 h 1577947"/>
                <a:gd name="connsiteX4" fmla="*/ 2180178 w 4613091"/>
                <a:gd name="connsiteY4" fmla="*/ 360 h 1577947"/>
                <a:gd name="connsiteX5" fmla="*/ 2585353 w 4613091"/>
                <a:gd name="connsiteY5" fmla="*/ 136280 h 1577947"/>
                <a:gd name="connsiteX6" fmla="*/ 2961354 w 4613091"/>
                <a:gd name="connsiteY6" fmla="*/ 536547 h 1577947"/>
                <a:gd name="connsiteX7" fmla="*/ 3371481 w 4613091"/>
                <a:gd name="connsiteY7" fmla="*/ 1171547 h 1577947"/>
                <a:gd name="connsiteX8" fmla="*/ 3797300 w 4613091"/>
                <a:gd name="connsiteY8" fmla="*/ 1438247 h 1577947"/>
                <a:gd name="connsiteX9" fmla="*/ 4613091 w 4613091"/>
                <a:gd name="connsiteY9" fmla="*/ 1552547 h 1577947"/>
                <a:gd name="connsiteX0" fmla="*/ 0 w 4613091"/>
                <a:gd name="connsiteY0" fmla="*/ 1577947 h 1577947"/>
                <a:gd name="connsiteX1" fmla="*/ 635000 w 4613091"/>
                <a:gd name="connsiteY1" fmla="*/ 1095347 h 1577947"/>
                <a:gd name="connsiteX2" fmla="*/ 1079500 w 4613091"/>
                <a:gd name="connsiteY2" fmla="*/ 498447 h 1577947"/>
                <a:gd name="connsiteX3" fmla="*/ 1642609 w 4613091"/>
                <a:gd name="connsiteY3" fmla="*/ 98551 h 1577947"/>
                <a:gd name="connsiteX4" fmla="*/ 2180178 w 4613091"/>
                <a:gd name="connsiteY4" fmla="*/ 360 h 1577947"/>
                <a:gd name="connsiteX5" fmla="*/ 2585353 w 4613091"/>
                <a:gd name="connsiteY5" fmla="*/ 136280 h 1577947"/>
                <a:gd name="connsiteX6" fmla="*/ 2972376 w 4613091"/>
                <a:gd name="connsiteY6" fmla="*/ 541008 h 1577947"/>
                <a:gd name="connsiteX7" fmla="*/ 3371481 w 4613091"/>
                <a:gd name="connsiteY7" fmla="*/ 1171547 h 1577947"/>
                <a:gd name="connsiteX8" fmla="*/ 3797300 w 4613091"/>
                <a:gd name="connsiteY8" fmla="*/ 1438247 h 1577947"/>
                <a:gd name="connsiteX9" fmla="*/ 4613091 w 4613091"/>
                <a:gd name="connsiteY9" fmla="*/ 1552547 h 1577947"/>
                <a:gd name="connsiteX0" fmla="*/ 0 w 4624113"/>
                <a:gd name="connsiteY0" fmla="*/ 1577947 h 1577947"/>
                <a:gd name="connsiteX1" fmla="*/ 635000 w 4624113"/>
                <a:gd name="connsiteY1" fmla="*/ 1095347 h 1577947"/>
                <a:gd name="connsiteX2" fmla="*/ 1079500 w 4624113"/>
                <a:gd name="connsiteY2" fmla="*/ 498447 h 1577947"/>
                <a:gd name="connsiteX3" fmla="*/ 1642609 w 4624113"/>
                <a:gd name="connsiteY3" fmla="*/ 98551 h 1577947"/>
                <a:gd name="connsiteX4" fmla="*/ 2180178 w 4624113"/>
                <a:gd name="connsiteY4" fmla="*/ 360 h 1577947"/>
                <a:gd name="connsiteX5" fmla="*/ 2585353 w 4624113"/>
                <a:gd name="connsiteY5" fmla="*/ 136280 h 1577947"/>
                <a:gd name="connsiteX6" fmla="*/ 2972376 w 4624113"/>
                <a:gd name="connsiteY6" fmla="*/ 541008 h 1577947"/>
                <a:gd name="connsiteX7" fmla="*/ 3371481 w 4624113"/>
                <a:gd name="connsiteY7" fmla="*/ 1171547 h 1577947"/>
                <a:gd name="connsiteX8" fmla="*/ 3797300 w 4624113"/>
                <a:gd name="connsiteY8" fmla="*/ 1438247 h 1577947"/>
                <a:gd name="connsiteX9" fmla="*/ 4624113 w 4624113"/>
                <a:gd name="connsiteY9" fmla="*/ 1565929 h 1577947"/>
                <a:gd name="connsiteX0" fmla="*/ 0 w 4624113"/>
                <a:gd name="connsiteY0" fmla="*/ 1578105 h 1578105"/>
                <a:gd name="connsiteX1" fmla="*/ 635000 w 4624113"/>
                <a:gd name="connsiteY1" fmla="*/ 1095505 h 1578105"/>
                <a:gd name="connsiteX2" fmla="*/ 1057458 w 4624113"/>
                <a:gd name="connsiteY2" fmla="*/ 547671 h 1578105"/>
                <a:gd name="connsiteX3" fmla="*/ 1642609 w 4624113"/>
                <a:gd name="connsiteY3" fmla="*/ 98709 h 1578105"/>
                <a:gd name="connsiteX4" fmla="*/ 2180178 w 4624113"/>
                <a:gd name="connsiteY4" fmla="*/ 518 h 1578105"/>
                <a:gd name="connsiteX5" fmla="*/ 2585353 w 4624113"/>
                <a:gd name="connsiteY5" fmla="*/ 136438 h 1578105"/>
                <a:gd name="connsiteX6" fmla="*/ 2972376 w 4624113"/>
                <a:gd name="connsiteY6" fmla="*/ 541166 h 1578105"/>
                <a:gd name="connsiteX7" fmla="*/ 3371481 w 4624113"/>
                <a:gd name="connsiteY7" fmla="*/ 1171705 h 1578105"/>
                <a:gd name="connsiteX8" fmla="*/ 3797300 w 4624113"/>
                <a:gd name="connsiteY8" fmla="*/ 1438405 h 1578105"/>
                <a:gd name="connsiteX9" fmla="*/ 4624113 w 4624113"/>
                <a:gd name="connsiteY9" fmla="*/ 1566087 h 1578105"/>
                <a:gd name="connsiteX0" fmla="*/ 0 w 4624113"/>
                <a:gd name="connsiteY0" fmla="*/ 1578105 h 1578105"/>
                <a:gd name="connsiteX1" fmla="*/ 635000 w 4624113"/>
                <a:gd name="connsiteY1" fmla="*/ 1095505 h 1578105"/>
                <a:gd name="connsiteX2" fmla="*/ 1057458 w 4624113"/>
                <a:gd name="connsiteY2" fmla="*/ 547671 h 1578105"/>
                <a:gd name="connsiteX3" fmla="*/ 1642609 w 4624113"/>
                <a:gd name="connsiteY3" fmla="*/ 98709 h 1578105"/>
                <a:gd name="connsiteX4" fmla="*/ 2180178 w 4624113"/>
                <a:gd name="connsiteY4" fmla="*/ 518 h 1578105"/>
                <a:gd name="connsiteX5" fmla="*/ 2585353 w 4624113"/>
                <a:gd name="connsiteY5" fmla="*/ 136438 h 1578105"/>
                <a:gd name="connsiteX6" fmla="*/ 2972376 w 4624113"/>
                <a:gd name="connsiteY6" fmla="*/ 541166 h 1578105"/>
                <a:gd name="connsiteX7" fmla="*/ 3371481 w 4624113"/>
                <a:gd name="connsiteY7" fmla="*/ 1171705 h 1578105"/>
                <a:gd name="connsiteX8" fmla="*/ 3797300 w 4624113"/>
                <a:gd name="connsiteY8" fmla="*/ 1438405 h 1578105"/>
                <a:gd name="connsiteX9" fmla="*/ 4624113 w 4624113"/>
                <a:gd name="connsiteY9" fmla="*/ 1566087 h 1578105"/>
                <a:gd name="connsiteX0" fmla="*/ 0 w 4624113"/>
                <a:gd name="connsiteY0" fmla="*/ 1578187 h 1578187"/>
                <a:gd name="connsiteX1" fmla="*/ 635000 w 4624113"/>
                <a:gd name="connsiteY1" fmla="*/ 1095587 h 1578187"/>
                <a:gd name="connsiteX2" fmla="*/ 1078380 w 4624113"/>
                <a:gd name="connsiteY2" fmla="*/ 564686 h 1578187"/>
                <a:gd name="connsiteX3" fmla="*/ 1642609 w 4624113"/>
                <a:gd name="connsiteY3" fmla="*/ 98791 h 1578187"/>
                <a:gd name="connsiteX4" fmla="*/ 2180178 w 4624113"/>
                <a:gd name="connsiteY4" fmla="*/ 600 h 1578187"/>
                <a:gd name="connsiteX5" fmla="*/ 2585353 w 4624113"/>
                <a:gd name="connsiteY5" fmla="*/ 136520 h 1578187"/>
                <a:gd name="connsiteX6" fmla="*/ 2972376 w 4624113"/>
                <a:gd name="connsiteY6" fmla="*/ 541248 h 1578187"/>
                <a:gd name="connsiteX7" fmla="*/ 3371481 w 4624113"/>
                <a:gd name="connsiteY7" fmla="*/ 1171787 h 1578187"/>
                <a:gd name="connsiteX8" fmla="*/ 3797300 w 4624113"/>
                <a:gd name="connsiteY8" fmla="*/ 1438487 h 1578187"/>
                <a:gd name="connsiteX9" fmla="*/ 4624113 w 4624113"/>
                <a:gd name="connsiteY9" fmla="*/ 1566169 h 1578187"/>
                <a:gd name="connsiteX0" fmla="*/ 0 w 4624113"/>
                <a:gd name="connsiteY0" fmla="*/ 1578187 h 1578187"/>
                <a:gd name="connsiteX1" fmla="*/ 635000 w 4624113"/>
                <a:gd name="connsiteY1" fmla="*/ 1120987 h 1578187"/>
                <a:gd name="connsiteX2" fmla="*/ 1078380 w 4624113"/>
                <a:gd name="connsiteY2" fmla="*/ 564686 h 1578187"/>
                <a:gd name="connsiteX3" fmla="*/ 1642609 w 4624113"/>
                <a:gd name="connsiteY3" fmla="*/ 98791 h 1578187"/>
                <a:gd name="connsiteX4" fmla="*/ 2180178 w 4624113"/>
                <a:gd name="connsiteY4" fmla="*/ 600 h 1578187"/>
                <a:gd name="connsiteX5" fmla="*/ 2585353 w 4624113"/>
                <a:gd name="connsiteY5" fmla="*/ 136520 h 1578187"/>
                <a:gd name="connsiteX6" fmla="*/ 2972376 w 4624113"/>
                <a:gd name="connsiteY6" fmla="*/ 541248 h 1578187"/>
                <a:gd name="connsiteX7" fmla="*/ 3371481 w 4624113"/>
                <a:gd name="connsiteY7" fmla="*/ 1171787 h 1578187"/>
                <a:gd name="connsiteX8" fmla="*/ 3797300 w 4624113"/>
                <a:gd name="connsiteY8" fmla="*/ 1438487 h 1578187"/>
                <a:gd name="connsiteX9" fmla="*/ 4624113 w 4624113"/>
                <a:gd name="connsiteY9" fmla="*/ 1566169 h 1578187"/>
                <a:gd name="connsiteX0" fmla="*/ 0 w 4624113"/>
                <a:gd name="connsiteY0" fmla="*/ 1578187 h 1578187"/>
                <a:gd name="connsiteX1" fmla="*/ 635000 w 4624113"/>
                <a:gd name="connsiteY1" fmla="*/ 1120987 h 1578187"/>
                <a:gd name="connsiteX2" fmla="*/ 1078380 w 4624113"/>
                <a:gd name="connsiteY2" fmla="*/ 564686 h 1578187"/>
                <a:gd name="connsiteX3" fmla="*/ 1642609 w 4624113"/>
                <a:gd name="connsiteY3" fmla="*/ 98791 h 1578187"/>
                <a:gd name="connsiteX4" fmla="*/ 2180178 w 4624113"/>
                <a:gd name="connsiteY4" fmla="*/ 600 h 1578187"/>
                <a:gd name="connsiteX5" fmla="*/ 2585353 w 4624113"/>
                <a:gd name="connsiteY5" fmla="*/ 136520 h 1578187"/>
                <a:gd name="connsiteX6" fmla="*/ 2972376 w 4624113"/>
                <a:gd name="connsiteY6" fmla="*/ 541248 h 1578187"/>
                <a:gd name="connsiteX7" fmla="*/ 3371481 w 4624113"/>
                <a:gd name="connsiteY7" fmla="*/ 1171787 h 1578187"/>
                <a:gd name="connsiteX8" fmla="*/ 3797300 w 4624113"/>
                <a:gd name="connsiteY8" fmla="*/ 1438487 h 1578187"/>
                <a:gd name="connsiteX9" fmla="*/ 4624113 w 4624113"/>
                <a:gd name="connsiteY9" fmla="*/ 1566169 h 1578187"/>
                <a:gd name="connsiteX0" fmla="*/ 0 w 4624113"/>
                <a:gd name="connsiteY0" fmla="*/ 1578187 h 1578187"/>
                <a:gd name="connsiteX1" fmla="*/ 635000 w 4624113"/>
                <a:gd name="connsiteY1" fmla="*/ 1120987 h 1578187"/>
                <a:gd name="connsiteX2" fmla="*/ 1078380 w 4624113"/>
                <a:gd name="connsiteY2" fmla="*/ 564686 h 1578187"/>
                <a:gd name="connsiteX3" fmla="*/ 1642609 w 4624113"/>
                <a:gd name="connsiteY3" fmla="*/ 98791 h 1578187"/>
                <a:gd name="connsiteX4" fmla="*/ 2180178 w 4624113"/>
                <a:gd name="connsiteY4" fmla="*/ 600 h 1578187"/>
                <a:gd name="connsiteX5" fmla="*/ 2585353 w 4624113"/>
                <a:gd name="connsiteY5" fmla="*/ 136520 h 1578187"/>
                <a:gd name="connsiteX6" fmla="*/ 2972376 w 4624113"/>
                <a:gd name="connsiteY6" fmla="*/ 541248 h 1578187"/>
                <a:gd name="connsiteX7" fmla="*/ 3371481 w 4624113"/>
                <a:gd name="connsiteY7" fmla="*/ 1171787 h 1578187"/>
                <a:gd name="connsiteX8" fmla="*/ 3797300 w 4624113"/>
                <a:gd name="connsiteY8" fmla="*/ 1438487 h 1578187"/>
                <a:gd name="connsiteX9" fmla="*/ 4624113 w 4624113"/>
                <a:gd name="connsiteY9" fmla="*/ 1566169 h 1578187"/>
                <a:gd name="connsiteX0" fmla="*/ 0 w 4624113"/>
                <a:gd name="connsiteY0" fmla="*/ 1578071 h 1578071"/>
                <a:gd name="connsiteX1" fmla="*/ 635000 w 4624113"/>
                <a:gd name="connsiteY1" fmla="*/ 1120871 h 1578071"/>
                <a:gd name="connsiteX2" fmla="*/ 1078380 w 4624113"/>
                <a:gd name="connsiteY2" fmla="*/ 564570 h 1578071"/>
                <a:gd name="connsiteX3" fmla="*/ 1642609 w 4624113"/>
                <a:gd name="connsiteY3" fmla="*/ 98675 h 1578071"/>
                <a:gd name="connsiteX4" fmla="*/ 2180178 w 4624113"/>
                <a:gd name="connsiteY4" fmla="*/ 484 h 1578071"/>
                <a:gd name="connsiteX5" fmla="*/ 2585353 w 4624113"/>
                <a:gd name="connsiteY5" fmla="*/ 136404 h 1578071"/>
                <a:gd name="connsiteX6" fmla="*/ 2972376 w 4624113"/>
                <a:gd name="connsiteY6" fmla="*/ 541132 h 1578071"/>
                <a:gd name="connsiteX7" fmla="*/ 3371481 w 4624113"/>
                <a:gd name="connsiteY7" fmla="*/ 1171671 h 1578071"/>
                <a:gd name="connsiteX8" fmla="*/ 3797300 w 4624113"/>
                <a:gd name="connsiteY8" fmla="*/ 1438371 h 1578071"/>
                <a:gd name="connsiteX9" fmla="*/ 4624113 w 4624113"/>
                <a:gd name="connsiteY9" fmla="*/ 1566053 h 1578071"/>
                <a:gd name="connsiteX0" fmla="*/ 0 w 4624113"/>
                <a:gd name="connsiteY0" fmla="*/ 1578071 h 1578071"/>
                <a:gd name="connsiteX1" fmla="*/ 635000 w 4624113"/>
                <a:gd name="connsiteY1" fmla="*/ 1120871 h 1578071"/>
                <a:gd name="connsiteX2" fmla="*/ 1078380 w 4624113"/>
                <a:gd name="connsiteY2" fmla="*/ 564570 h 1578071"/>
                <a:gd name="connsiteX3" fmla="*/ 1642609 w 4624113"/>
                <a:gd name="connsiteY3" fmla="*/ 98675 h 1578071"/>
                <a:gd name="connsiteX4" fmla="*/ 2180178 w 4624113"/>
                <a:gd name="connsiteY4" fmla="*/ 484 h 1578071"/>
                <a:gd name="connsiteX5" fmla="*/ 2585353 w 4624113"/>
                <a:gd name="connsiteY5" fmla="*/ 136404 h 1578071"/>
                <a:gd name="connsiteX6" fmla="*/ 2972376 w 4624113"/>
                <a:gd name="connsiteY6" fmla="*/ 541132 h 1578071"/>
                <a:gd name="connsiteX7" fmla="*/ 3371481 w 4624113"/>
                <a:gd name="connsiteY7" fmla="*/ 1171671 h 1578071"/>
                <a:gd name="connsiteX8" fmla="*/ 3797300 w 4624113"/>
                <a:gd name="connsiteY8" fmla="*/ 1438371 h 1578071"/>
                <a:gd name="connsiteX9" fmla="*/ 4624113 w 4624113"/>
                <a:gd name="connsiteY9" fmla="*/ 1566053 h 1578071"/>
                <a:gd name="connsiteX0" fmla="*/ -1 w 3989112"/>
                <a:gd name="connsiteY0" fmla="*/ 1120871 h 1566053"/>
                <a:gd name="connsiteX1" fmla="*/ 443379 w 3989112"/>
                <a:gd name="connsiteY1" fmla="*/ 564570 h 1566053"/>
                <a:gd name="connsiteX2" fmla="*/ 1007608 w 3989112"/>
                <a:gd name="connsiteY2" fmla="*/ 98675 h 1566053"/>
                <a:gd name="connsiteX3" fmla="*/ 1545177 w 3989112"/>
                <a:gd name="connsiteY3" fmla="*/ 484 h 1566053"/>
                <a:gd name="connsiteX4" fmla="*/ 1950352 w 3989112"/>
                <a:gd name="connsiteY4" fmla="*/ 136404 h 1566053"/>
                <a:gd name="connsiteX5" fmla="*/ 2337375 w 3989112"/>
                <a:gd name="connsiteY5" fmla="*/ 541132 h 1566053"/>
                <a:gd name="connsiteX6" fmla="*/ 2736480 w 3989112"/>
                <a:gd name="connsiteY6" fmla="*/ 1171671 h 1566053"/>
                <a:gd name="connsiteX7" fmla="*/ 3162299 w 3989112"/>
                <a:gd name="connsiteY7" fmla="*/ 1438371 h 1566053"/>
                <a:gd name="connsiteX8" fmla="*/ 3989112 w 3989112"/>
                <a:gd name="connsiteY8" fmla="*/ 1566053 h 1566053"/>
                <a:gd name="connsiteX0" fmla="*/ 0 w 3949330"/>
                <a:gd name="connsiteY0" fmla="*/ 1081628 h 1566053"/>
                <a:gd name="connsiteX1" fmla="*/ 403597 w 3949330"/>
                <a:gd name="connsiteY1" fmla="*/ 564570 h 1566053"/>
                <a:gd name="connsiteX2" fmla="*/ 967826 w 3949330"/>
                <a:gd name="connsiteY2" fmla="*/ 98675 h 1566053"/>
                <a:gd name="connsiteX3" fmla="*/ 1505395 w 3949330"/>
                <a:gd name="connsiteY3" fmla="*/ 484 h 1566053"/>
                <a:gd name="connsiteX4" fmla="*/ 1910570 w 3949330"/>
                <a:gd name="connsiteY4" fmla="*/ 136404 h 1566053"/>
                <a:gd name="connsiteX5" fmla="*/ 2297593 w 3949330"/>
                <a:gd name="connsiteY5" fmla="*/ 541132 h 1566053"/>
                <a:gd name="connsiteX6" fmla="*/ 2696698 w 3949330"/>
                <a:gd name="connsiteY6" fmla="*/ 1171671 h 1566053"/>
                <a:gd name="connsiteX7" fmla="*/ 3122517 w 3949330"/>
                <a:gd name="connsiteY7" fmla="*/ 1438371 h 1566053"/>
                <a:gd name="connsiteX8" fmla="*/ 3949330 w 3949330"/>
                <a:gd name="connsiteY8" fmla="*/ 1566053 h 1566053"/>
                <a:gd name="connsiteX0" fmla="*/ 0 w 3949330"/>
                <a:gd name="connsiteY0" fmla="*/ 1081628 h 1566053"/>
                <a:gd name="connsiteX1" fmla="*/ 403597 w 3949330"/>
                <a:gd name="connsiteY1" fmla="*/ 564570 h 1566053"/>
                <a:gd name="connsiteX2" fmla="*/ 967826 w 3949330"/>
                <a:gd name="connsiteY2" fmla="*/ 98675 h 1566053"/>
                <a:gd name="connsiteX3" fmla="*/ 1505395 w 3949330"/>
                <a:gd name="connsiteY3" fmla="*/ 484 h 1566053"/>
                <a:gd name="connsiteX4" fmla="*/ 1910570 w 3949330"/>
                <a:gd name="connsiteY4" fmla="*/ 136404 h 1566053"/>
                <a:gd name="connsiteX5" fmla="*/ 2297593 w 3949330"/>
                <a:gd name="connsiteY5" fmla="*/ 541132 h 1566053"/>
                <a:gd name="connsiteX6" fmla="*/ 2696698 w 3949330"/>
                <a:gd name="connsiteY6" fmla="*/ 1171671 h 1566053"/>
                <a:gd name="connsiteX7" fmla="*/ 3122517 w 3949330"/>
                <a:gd name="connsiteY7" fmla="*/ 1438371 h 1566053"/>
                <a:gd name="connsiteX8" fmla="*/ 3949330 w 3949330"/>
                <a:gd name="connsiteY8" fmla="*/ 1566053 h 1566053"/>
                <a:gd name="connsiteX0" fmla="*/ 0 w 3949330"/>
                <a:gd name="connsiteY0" fmla="*/ 1081628 h 1566053"/>
                <a:gd name="connsiteX1" fmla="*/ 403597 w 3949330"/>
                <a:gd name="connsiteY1" fmla="*/ 564570 h 1566053"/>
                <a:gd name="connsiteX2" fmla="*/ 967826 w 3949330"/>
                <a:gd name="connsiteY2" fmla="*/ 98675 h 1566053"/>
                <a:gd name="connsiteX3" fmla="*/ 1505395 w 3949330"/>
                <a:gd name="connsiteY3" fmla="*/ 484 h 1566053"/>
                <a:gd name="connsiteX4" fmla="*/ 1910570 w 3949330"/>
                <a:gd name="connsiteY4" fmla="*/ 136404 h 1566053"/>
                <a:gd name="connsiteX5" fmla="*/ 2297593 w 3949330"/>
                <a:gd name="connsiteY5" fmla="*/ 541132 h 1566053"/>
                <a:gd name="connsiteX6" fmla="*/ 2696698 w 3949330"/>
                <a:gd name="connsiteY6" fmla="*/ 1171671 h 1566053"/>
                <a:gd name="connsiteX7" fmla="*/ 3122517 w 3949330"/>
                <a:gd name="connsiteY7" fmla="*/ 1438371 h 1566053"/>
                <a:gd name="connsiteX8" fmla="*/ 3949330 w 3949330"/>
                <a:gd name="connsiteY8" fmla="*/ 1566053 h 1566053"/>
                <a:gd name="connsiteX0" fmla="*/ 0 w 3949330"/>
                <a:gd name="connsiteY0" fmla="*/ 1081628 h 1566053"/>
                <a:gd name="connsiteX1" fmla="*/ 403597 w 3949330"/>
                <a:gd name="connsiteY1" fmla="*/ 564570 h 1566053"/>
                <a:gd name="connsiteX2" fmla="*/ 967826 w 3949330"/>
                <a:gd name="connsiteY2" fmla="*/ 98675 h 1566053"/>
                <a:gd name="connsiteX3" fmla="*/ 1505395 w 3949330"/>
                <a:gd name="connsiteY3" fmla="*/ 484 h 1566053"/>
                <a:gd name="connsiteX4" fmla="*/ 1910570 w 3949330"/>
                <a:gd name="connsiteY4" fmla="*/ 136404 h 1566053"/>
                <a:gd name="connsiteX5" fmla="*/ 2297593 w 3949330"/>
                <a:gd name="connsiteY5" fmla="*/ 541132 h 1566053"/>
                <a:gd name="connsiteX6" fmla="*/ 2696698 w 3949330"/>
                <a:gd name="connsiteY6" fmla="*/ 1171671 h 1566053"/>
                <a:gd name="connsiteX7" fmla="*/ 3122517 w 3949330"/>
                <a:gd name="connsiteY7" fmla="*/ 1438371 h 1566053"/>
                <a:gd name="connsiteX8" fmla="*/ 3949330 w 3949330"/>
                <a:gd name="connsiteY8" fmla="*/ 1566053 h 1566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49330" h="1566053">
                  <a:moveTo>
                    <a:pt x="0" y="1081628"/>
                  </a:moveTo>
                  <a:cubicBezTo>
                    <a:pt x="143580" y="875959"/>
                    <a:pt x="242293" y="728395"/>
                    <a:pt x="403597" y="564570"/>
                  </a:cubicBezTo>
                  <a:cubicBezTo>
                    <a:pt x="564901" y="400745"/>
                    <a:pt x="778963" y="188456"/>
                    <a:pt x="967826" y="98675"/>
                  </a:cubicBezTo>
                  <a:cubicBezTo>
                    <a:pt x="1156689" y="8894"/>
                    <a:pt x="1349189" y="-2830"/>
                    <a:pt x="1505395" y="484"/>
                  </a:cubicBezTo>
                  <a:cubicBezTo>
                    <a:pt x="1661601" y="3798"/>
                    <a:pt x="1778537" y="46296"/>
                    <a:pt x="1910570" y="136404"/>
                  </a:cubicBezTo>
                  <a:cubicBezTo>
                    <a:pt x="2042603" y="226512"/>
                    <a:pt x="2166572" y="368588"/>
                    <a:pt x="2297593" y="541132"/>
                  </a:cubicBezTo>
                  <a:cubicBezTo>
                    <a:pt x="2428614" y="713676"/>
                    <a:pt x="2559211" y="1022131"/>
                    <a:pt x="2696698" y="1171671"/>
                  </a:cubicBezTo>
                  <a:cubicBezTo>
                    <a:pt x="2834185" y="1321211"/>
                    <a:pt x="2913745" y="1372641"/>
                    <a:pt x="3122517" y="1438371"/>
                  </a:cubicBezTo>
                  <a:cubicBezTo>
                    <a:pt x="3331289" y="1504101"/>
                    <a:pt x="3830797" y="1566053"/>
                    <a:pt x="3949330" y="1566053"/>
                  </a:cubicBezTo>
                </a:path>
              </a:pathLst>
            </a:cu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29175" fontAlgn="auto">
                <a:spcBef>
                  <a:spcPts val="0"/>
                </a:spcBef>
                <a:spcAft>
                  <a:spcPts val="0"/>
                </a:spcAft>
              </a:pPr>
              <a:endParaRPr lang="en-US" sz="600" b="0" dirty="0">
                <a:solidFill>
                  <a:prstClr val="white"/>
                </a:solidFill>
                <a:latin typeface="Calibri"/>
              </a:endParaRPr>
            </a:p>
          </p:txBody>
        </p:sp>
        <p:sp>
          <p:nvSpPr>
            <p:cNvPr id="117" name="Freeform 116"/>
            <p:cNvSpPr/>
            <p:nvPr/>
          </p:nvSpPr>
          <p:spPr>
            <a:xfrm>
              <a:off x="7924937" y="3163703"/>
              <a:ext cx="1034219" cy="1263564"/>
            </a:xfrm>
            <a:custGeom>
              <a:avLst/>
              <a:gdLst>
                <a:gd name="connsiteX0" fmla="*/ 0 w 6604000"/>
                <a:gd name="connsiteY0" fmla="*/ 1651474 h 1893352"/>
                <a:gd name="connsiteX1" fmla="*/ 1054100 w 6604000"/>
                <a:gd name="connsiteY1" fmla="*/ 1194274 h 1893352"/>
                <a:gd name="connsiteX2" fmla="*/ 1727200 w 6604000"/>
                <a:gd name="connsiteY2" fmla="*/ 432274 h 1893352"/>
                <a:gd name="connsiteX3" fmla="*/ 2273300 w 6604000"/>
                <a:gd name="connsiteY3" fmla="*/ 25874 h 1893352"/>
                <a:gd name="connsiteX4" fmla="*/ 3365500 w 6604000"/>
                <a:gd name="connsiteY4" fmla="*/ 152874 h 1893352"/>
                <a:gd name="connsiteX5" fmla="*/ 3911600 w 6604000"/>
                <a:gd name="connsiteY5" fmla="*/ 1054574 h 1893352"/>
                <a:gd name="connsiteX6" fmla="*/ 4178300 w 6604000"/>
                <a:gd name="connsiteY6" fmla="*/ 1562574 h 1893352"/>
                <a:gd name="connsiteX7" fmla="*/ 4889500 w 6604000"/>
                <a:gd name="connsiteY7" fmla="*/ 1689574 h 1893352"/>
                <a:gd name="connsiteX8" fmla="*/ 5194300 w 6604000"/>
                <a:gd name="connsiteY8" fmla="*/ 1664174 h 1893352"/>
                <a:gd name="connsiteX9" fmla="*/ 5473700 w 6604000"/>
                <a:gd name="connsiteY9" fmla="*/ 1676874 h 1893352"/>
                <a:gd name="connsiteX10" fmla="*/ 5905500 w 6604000"/>
                <a:gd name="connsiteY10" fmla="*/ 1664174 h 1893352"/>
                <a:gd name="connsiteX11" fmla="*/ 5016500 w 6604000"/>
                <a:gd name="connsiteY11" fmla="*/ 1892774 h 1893352"/>
                <a:gd name="connsiteX12" fmla="*/ 6235700 w 6604000"/>
                <a:gd name="connsiteY12" fmla="*/ 1727674 h 1893352"/>
                <a:gd name="connsiteX13" fmla="*/ 6604000 w 6604000"/>
                <a:gd name="connsiteY13" fmla="*/ 1664174 h 1893352"/>
                <a:gd name="connsiteX0" fmla="*/ 0 w 6604000"/>
                <a:gd name="connsiteY0" fmla="*/ 1651474 h 1893352"/>
                <a:gd name="connsiteX1" fmla="*/ 1054100 w 6604000"/>
                <a:gd name="connsiteY1" fmla="*/ 1194274 h 1893352"/>
                <a:gd name="connsiteX2" fmla="*/ 1727200 w 6604000"/>
                <a:gd name="connsiteY2" fmla="*/ 432274 h 1893352"/>
                <a:gd name="connsiteX3" fmla="*/ 2273300 w 6604000"/>
                <a:gd name="connsiteY3" fmla="*/ 25874 h 1893352"/>
                <a:gd name="connsiteX4" fmla="*/ 3365500 w 6604000"/>
                <a:gd name="connsiteY4" fmla="*/ 152874 h 1893352"/>
                <a:gd name="connsiteX5" fmla="*/ 3911600 w 6604000"/>
                <a:gd name="connsiteY5" fmla="*/ 1054574 h 1893352"/>
                <a:gd name="connsiteX6" fmla="*/ 4178300 w 6604000"/>
                <a:gd name="connsiteY6" fmla="*/ 1562574 h 1893352"/>
                <a:gd name="connsiteX7" fmla="*/ 4889500 w 6604000"/>
                <a:gd name="connsiteY7" fmla="*/ 1689574 h 1893352"/>
                <a:gd name="connsiteX8" fmla="*/ 5194300 w 6604000"/>
                <a:gd name="connsiteY8" fmla="*/ 1664174 h 1893352"/>
                <a:gd name="connsiteX9" fmla="*/ 5473700 w 6604000"/>
                <a:gd name="connsiteY9" fmla="*/ 1676874 h 1893352"/>
                <a:gd name="connsiteX10" fmla="*/ 5905500 w 6604000"/>
                <a:gd name="connsiteY10" fmla="*/ 1664174 h 1893352"/>
                <a:gd name="connsiteX11" fmla="*/ 5016500 w 6604000"/>
                <a:gd name="connsiteY11" fmla="*/ 1892774 h 1893352"/>
                <a:gd name="connsiteX12" fmla="*/ 6235700 w 6604000"/>
                <a:gd name="connsiteY12" fmla="*/ 1727674 h 1893352"/>
                <a:gd name="connsiteX13" fmla="*/ 6604000 w 6604000"/>
                <a:gd name="connsiteY13" fmla="*/ 1664174 h 1893352"/>
                <a:gd name="connsiteX0" fmla="*/ 0 w 6540500"/>
                <a:gd name="connsiteY0" fmla="*/ 1651474 h 1893255"/>
                <a:gd name="connsiteX1" fmla="*/ 1054100 w 6540500"/>
                <a:gd name="connsiteY1" fmla="*/ 1194274 h 1893255"/>
                <a:gd name="connsiteX2" fmla="*/ 1727200 w 6540500"/>
                <a:gd name="connsiteY2" fmla="*/ 432274 h 1893255"/>
                <a:gd name="connsiteX3" fmla="*/ 2273300 w 6540500"/>
                <a:gd name="connsiteY3" fmla="*/ 25874 h 1893255"/>
                <a:gd name="connsiteX4" fmla="*/ 3365500 w 6540500"/>
                <a:gd name="connsiteY4" fmla="*/ 152874 h 1893255"/>
                <a:gd name="connsiteX5" fmla="*/ 3911600 w 6540500"/>
                <a:gd name="connsiteY5" fmla="*/ 1054574 h 1893255"/>
                <a:gd name="connsiteX6" fmla="*/ 4178300 w 6540500"/>
                <a:gd name="connsiteY6" fmla="*/ 1562574 h 1893255"/>
                <a:gd name="connsiteX7" fmla="*/ 4889500 w 6540500"/>
                <a:gd name="connsiteY7" fmla="*/ 1689574 h 1893255"/>
                <a:gd name="connsiteX8" fmla="*/ 5194300 w 6540500"/>
                <a:gd name="connsiteY8" fmla="*/ 1664174 h 1893255"/>
                <a:gd name="connsiteX9" fmla="*/ 5473700 w 6540500"/>
                <a:gd name="connsiteY9" fmla="*/ 1676874 h 1893255"/>
                <a:gd name="connsiteX10" fmla="*/ 5905500 w 6540500"/>
                <a:gd name="connsiteY10" fmla="*/ 1664174 h 1893255"/>
                <a:gd name="connsiteX11" fmla="*/ 5016500 w 6540500"/>
                <a:gd name="connsiteY11" fmla="*/ 1892774 h 1893255"/>
                <a:gd name="connsiteX12" fmla="*/ 6235700 w 6540500"/>
                <a:gd name="connsiteY12" fmla="*/ 1727674 h 1893255"/>
                <a:gd name="connsiteX13" fmla="*/ 6540500 w 6540500"/>
                <a:gd name="connsiteY13" fmla="*/ 1841974 h 1893255"/>
                <a:gd name="connsiteX0" fmla="*/ 0 w 6540500"/>
                <a:gd name="connsiteY0" fmla="*/ 1651474 h 1893387"/>
                <a:gd name="connsiteX1" fmla="*/ 1054100 w 6540500"/>
                <a:gd name="connsiteY1" fmla="*/ 1194274 h 1893387"/>
                <a:gd name="connsiteX2" fmla="*/ 1727200 w 6540500"/>
                <a:gd name="connsiteY2" fmla="*/ 432274 h 1893387"/>
                <a:gd name="connsiteX3" fmla="*/ 2273300 w 6540500"/>
                <a:gd name="connsiteY3" fmla="*/ 25874 h 1893387"/>
                <a:gd name="connsiteX4" fmla="*/ 3365500 w 6540500"/>
                <a:gd name="connsiteY4" fmla="*/ 152874 h 1893387"/>
                <a:gd name="connsiteX5" fmla="*/ 3911600 w 6540500"/>
                <a:gd name="connsiteY5" fmla="*/ 1054574 h 1893387"/>
                <a:gd name="connsiteX6" fmla="*/ 4178300 w 6540500"/>
                <a:gd name="connsiteY6" fmla="*/ 1562574 h 1893387"/>
                <a:gd name="connsiteX7" fmla="*/ 4889500 w 6540500"/>
                <a:gd name="connsiteY7" fmla="*/ 1689574 h 1893387"/>
                <a:gd name="connsiteX8" fmla="*/ 5194300 w 6540500"/>
                <a:gd name="connsiteY8" fmla="*/ 1664174 h 1893387"/>
                <a:gd name="connsiteX9" fmla="*/ 5473700 w 6540500"/>
                <a:gd name="connsiteY9" fmla="*/ 1676874 h 1893387"/>
                <a:gd name="connsiteX10" fmla="*/ 5905500 w 6540500"/>
                <a:gd name="connsiteY10" fmla="*/ 1664174 h 1893387"/>
                <a:gd name="connsiteX11" fmla="*/ 5016500 w 6540500"/>
                <a:gd name="connsiteY11" fmla="*/ 1892774 h 1893387"/>
                <a:gd name="connsiteX12" fmla="*/ 6235700 w 6540500"/>
                <a:gd name="connsiteY12" fmla="*/ 1727674 h 1893387"/>
                <a:gd name="connsiteX13" fmla="*/ 6540500 w 6540500"/>
                <a:gd name="connsiteY13" fmla="*/ 1841974 h 1893387"/>
                <a:gd name="connsiteX0" fmla="*/ 0 w 6540500"/>
                <a:gd name="connsiteY0" fmla="*/ 1636081 h 1877994"/>
                <a:gd name="connsiteX1" fmla="*/ 1054100 w 6540500"/>
                <a:gd name="connsiteY1" fmla="*/ 1178881 h 1877994"/>
                <a:gd name="connsiteX2" fmla="*/ 1727200 w 6540500"/>
                <a:gd name="connsiteY2" fmla="*/ 416881 h 1877994"/>
                <a:gd name="connsiteX3" fmla="*/ 2273300 w 6540500"/>
                <a:gd name="connsiteY3" fmla="*/ 10481 h 1877994"/>
                <a:gd name="connsiteX4" fmla="*/ 3276600 w 6540500"/>
                <a:gd name="connsiteY4" fmla="*/ 200981 h 1877994"/>
                <a:gd name="connsiteX5" fmla="*/ 3911600 w 6540500"/>
                <a:gd name="connsiteY5" fmla="*/ 1039181 h 1877994"/>
                <a:gd name="connsiteX6" fmla="*/ 4178300 w 6540500"/>
                <a:gd name="connsiteY6" fmla="*/ 1547181 h 1877994"/>
                <a:gd name="connsiteX7" fmla="*/ 4889500 w 6540500"/>
                <a:gd name="connsiteY7" fmla="*/ 1674181 h 1877994"/>
                <a:gd name="connsiteX8" fmla="*/ 5194300 w 6540500"/>
                <a:gd name="connsiteY8" fmla="*/ 1648781 h 1877994"/>
                <a:gd name="connsiteX9" fmla="*/ 5473700 w 6540500"/>
                <a:gd name="connsiteY9" fmla="*/ 1661481 h 1877994"/>
                <a:gd name="connsiteX10" fmla="*/ 5905500 w 6540500"/>
                <a:gd name="connsiteY10" fmla="*/ 1648781 h 1877994"/>
                <a:gd name="connsiteX11" fmla="*/ 5016500 w 6540500"/>
                <a:gd name="connsiteY11" fmla="*/ 1877381 h 1877994"/>
                <a:gd name="connsiteX12" fmla="*/ 6235700 w 6540500"/>
                <a:gd name="connsiteY12" fmla="*/ 1712281 h 1877994"/>
                <a:gd name="connsiteX13" fmla="*/ 6540500 w 6540500"/>
                <a:gd name="connsiteY13" fmla="*/ 1826581 h 1877994"/>
                <a:gd name="connsiteX0" fmla="*/ 0 w 6540500"/>
                <a:gd name="connsiteY0" fmla="*/ 1580992 h 1822905"/>
                <a:gd name="connsiteX1" fmla="*/ 1054100 w 6540500"/>
                <a:gd name="connsiteY1" fmla="*/ 1123792 h 1822905"/>
                <a:gd name="connsiteX2" fmla="*/ 1727200 w 6540500"/>
                <a:gd name="connsiteY2" fmla="*/ 361792 h 1822905"/>
                <a:gd name="connsiteX3" fmla="*/ 2298700 w 6540500"/>
                <a:gd name="connsiteY3" fmla="*/ 18892 h 1822905"/>
                <a:gd name="connsiteX4" fmla="*/ 3276600 w 6540500"/>
                <a:gd name="connsiteY4" fmla="*/ 145892 h 1822905"/>
                <a:gd name="connsiteX5" fmla="*/ 3911600 w 6540500"/>
                <a:gd name="connsiteY5" fmla="*/ 984092 h 1822905"/>
                <a:gd name="connsiteX6" fmla="*/ 4178300 w 6540500"/>
                <a:gd name="connsiteY6" fmla="*/ 1492092 h 1822905"/>
                <a:gd name="connsiteX7" fmla="*/ 4889500 w 6540500"/>
                <a:gd name="connsiteY7" fmla="*/ 1619092 h 1822905"/>
                <a:gd name="connsiteX8" fmla="*/ 5194300 w 6540500"/>
                <a:gd name="connsiteY8" fmla="*/ 1593692 h 1822905"/>
                <a:gd name="connsiteX9" fmla="*/ 5473700 w 6540500"/>
                <a:gd name="connsiteY9" fmla="*/ 1606392 h 1822905"/>
                <a:gd name="connsiteX10" fmla="*/ 5905500 w 6540500"/>
                <a:gd name="connsiteY10" fmla="*/ 1593692 h 1822905"/>
                <a:gd name="connsiteX11" fmla="*/ 5016500 w 6540500"/>
                <a:gd name="connsiteY11" fmla="*/ 1822292 h 1822905"/>
                <a:gd name="connsiteX12" fmla="*/ 6235700 w 6540500"/>
                <a:gd name="connsiteY12" fmla="*/ 1657192 h 1822905"/>
                <a:gd name="connsiteX13" fmla="*/ 6540500 w 6540500"/>
                <a:gd name="connsiteY13" fmla="*/ 1771492 h 1822905"/>
                <a:gd name="connsiteX0" fmla="*/ 0 w 6540500"/>
                <a:gd name="connsiteY0" fmla="*/ 1580992 h 1822905"/>
                <a:gd name="connsiteX1" fmla="*/ 1231900 w 6540500"/>
                <a:gd name="connsiteY1" fmla="*/ 1225392 h 1822905"/>
                <a:gd name="connsiteX2" fmla="*/ 1727200 w 6540500"/>
                <a:gd name="connsiteY2" fmla="*/ 361792 h 1822905"/>
                <a:gd name="connsiteX3" fmla="*/ 2298700 w 6540500"/>
                <a:gd name="connsiteY3" fmla="*/ 18892 h 1822905"/>
                <a:gd name="connsiteX4" fmla="*/ 3276600 w 6540500"/>
                <a:gd name="connsiteY4" fmla="*/ 145892 h 1822905"/>
                <a:gd name="connsiteX5" fmla="*/ 3911600 w 6540500"/>
                <a:gd name="connsiteY5" fmla="*/ 984092 h 1822905"/>
                <a:gd name="connsiteX6" fmla="*/ 4178300 w 6540500"/>
                <a:gd name="connsiteY6" fmla="*/ 1492092 h 1822905"/>
                <a:gd name="connsiteX7" fmla="*/ 4889500 w 6540500"/>
                <a:gd name="connsiteY7" fmla="*/ 1619092 h 1822905"/>
                <a:gd name="connsiteX8" fmla="*/ 5194300 w 6540500"/>
                <a:gd name="connsiteY8" fmla="*/ 1593692 h 1822905"/>
                <a:gd name="connsiteX9" fmla="*/ 5473700 w 6540500"/>
                <a:gd name="connsiteY9" fmla="*/ 1606392 h 1822905"/>
                <a:gd name="connsiteX10" fmla="*/ 5905500 w 6540500"/>
                <a:gd name="connsiteY10" fmla="*/ 1593692 h 1822905"/>
                <a:gd name="connsiteX11" fmla="*/ 5016500 w 6540500"/>
                <a:gd name="connsiteY11" fmla="*/ 1822292 h 1822905"/>
                <a:gd name="connsiteX12" fmla="*/ 6235700 w 6540500"/>
                <a:gd name="connsiteY12" fmla="*/ 1657192 h 1822905"/>
                <a:gd name="connsiteX13" fmla="*/ 6540500 w 6540500"/>
                <a:gd name="connsiteY13" fmla="*/ 1771492 h 1822905"/>
                <a:gd name="connsiteX0" fmla="*/ 0 w 6540500"/>
                <a:gd name="connsiteY0" fmla="*/ 1584747 h 1826660"/>
                <a:gd name="connsiteX1" fmla="*/ 1231900 w 6540500"/>
                <a:gd name="connsiteY1" fmla="*/ 1229147 h 1826660"/>
                <a:gd name="connsiteX2" fmla="*/ 1752600 w 6540500"/>
                <a:gd name="connsiteY2" fmla="*/ 416347 h 1826660"/>
                <a:gd name="connsiteX3" fmla="*/ 2298700 w 6540500"/>
                <a:gd name="connsiteY3" fmla="*/ 22647 h 1826660"/>
                <a:gd name="connsiteX4" fmla="*/ 3276600 w 6540500"/>
                <a:gd name="connsiteY4" fmla="*/ 149647 h 1826660"/>
                <a:gd name="connsiteX5" fmla="*/ 3911600 w 6540500"/>
                <a:gd name="connsiteY5" fmla="*/ 987847 h 1826660"/>
                <a:gd name="connsiteX6" fmla="*/ 4178300 w 6540500"/>
                <a:gd name="connsiteY6" fmla="*/ 1495847 h 1826660"/>
                <a:gd name="connsiteX7" fmla="*/ 4889500 w 6540500"/>
                <a:gd name="connsiteY7" fmla="*/ 1622847 h 1826660"/>
                <a:gd name="connsiteX8" fmla="*/ 5194300 w 6540500"/>
                <a:gd name="connsiteY8" fmla="*/ 1597447 h 1826660"/>
                <a:gd name="connsiteX9" fmla="*/ 5473700 w 6540500"/>
                <a:gd name="connsiteY9" fmla="*/ 1610147 h 1826660"/>
                <a:gd name="connsiteX10" fmla="*/ 5905500 w 6540500"/>
                <a:gd name="connsiteY10" fmla="*/ 1597447 h 1826660"/>
                <a:gd name="connsiteX11" fmla="*/ 5016500 w 6540500"/>
                <a:gd name="connsiteY11" fmla="*/ 1826047 h 1826660"/>
                <a:gd name="connsiteX12" fmla="*/ 6235700 w 6540500"/>
                <a:gd name="connsiteY12" fmla="*/ 1660947 h 1826660"/>
                <a:gd name="connsiteX13" fmla="*/ 6540500 w 6540500"/>
                <a:gd name="connsiteY13" fmla="*/ 1775247 h 1826660"/>
                <a:gd name="connsiteX0" fmla="*/ 0 w 6540500"/>
                <a:gd name="connsiteY0" fmla="*/ 1565068 h 1806981"/>
                <a:gd name="connsiteX1" fmla="*/ 1231900 w 6540500"/>
                <a:gd name="connsiteY1" fmla="*/ 1209468 h 1806981"/>
                <a:gd name="connsiteX2" fmla="*/ 1752600 w 6540500"/>
                <a:gd name="connsiteY2" fmla="*/ 396668 h 1806981"/>
                <a:gd name="connsiteX3" fmla="*/ 2298700 w 6540500"/>
                <a:gd name="connsiteY3" fmla="*/ 2968 h 1806981"/>
                <a:gd name="connsiteX4" fmla="*/ 2717800 w 6540500"/>
                <a:gd name="connsiteY4" fmla="*/ 256968 h 1806981"/>
                <a:gd name="connsiteX5" fmla="*/ 3911600 w 6540500"/>
                <a:gd name="connsiteY5" fmla="*/ 968168 h 1806981"/>
                <a:gd name="connsiteX6" fmla="*/ 4178300 w 6540500"/>
                <a:gd name="connsiteY6" fmla="*/ 1476168 h 1806981"/>
                <a:gd name="connsiteX7" fmla="*/ 4889500 w 6540500"/>
                <a:gd name="connsiteY7" fmla="*/ 1603168 h 1806981"/>
                <a:gd name="connsiteX8" fmla="*/ 5194300 w 6540500"/>
                <a:gd name="connsiteY8" fmla="*/ 1577768 h 1806981"/>
                <a:gd name="connsiteX9" fmla="*/ 5473700 w 6540500"/>
                <a:gd name="connsiteY9" fmla="*/ 1590468 h 1806981"/>
                <a:gd name="connsiteX10" fmla="*/ 5905500 w 6540500"/>
                <a:gd name="connsiteY10" fmla="*/ 1577768 h 1806981"/>
                <a:gd name="connsiteX11" fmla="*/ 5016500 w 6540500"/>
                <a:gd name="connsiteY11" fmla="*/ 1806368 h 1806981"/>
                <a:gd name="connsiteX12" fmla="*/ 6235700 w 6540500"/>
                <a:gd name="connsiteY12" fmla="*/ 1641268 h 1806981"/>
                <a:gd name="connsiteX13" fmla="*/ 6540500 w 6540500"/>
                <a:gd name="connsiteY13" fmla="*/ 1755568 h 1806981"/>
                <a:gd name="connsiteX0" fmla="*/ 0 w 6540500"/>
                <a:gd name="connsiteY0" fmla="*/ 1565068 h 1806981"/>
                <a:gd name="connsiteX1" fmla="*/ 1231900 w 6540500"/>
                <a:gd name="connsiteY1" fmla="*/ 1209468 h 1806981"/>
                <a:gd name="connsiteX2" fmla="*/ 1752600 w 6540500"/>
                <a:gd name="connsiteY2" fmla="*/ 396668 h 1806981"/>
                <a:gd name="connsiteX3" fmla="*/ 2298700 w 6540500"/>
                <a:gd name="connsiteY3" fmla="*/ 2968 h 1806981"/>
                <a:gd name="connsiteX4" fmla="*/ 2844800 w 6540500"/>
                <a:gd name="connsiteY4" fmla="*/ 256968 h 1806981"/>
                <a:gd name="connsiteX5" fmla="*/ 3911600 w 6540500"/>
                <a:gd name="connsiteY5" fmla="*/ 968168 h 1806981"/>
                <a:gd name="connsiteX6" fmla="*/ 4178300 w 6540500"/>
                <a:gd name="connsiteY6" fmla="*/ 1476168 h 1806981"/>
                <a:gd name="connsiteX7" fmla="*/ 4889500 w 6540500"/>
                <a:gd name="connsiteY7" fmla="*/ 1603168 h 1806981"/>
                <a:gd name="connsiteX8" fmla="*/ 5194300 w 6540500"/>
                <a:gd name="connsiteY8" fmla="*/ 1577768 h 1806981"/>
                <a:gd name="connsiteX9" fmla="*/ 5473700 w 6540500"/>
                <a:gd name="connsiteY9" fmla="*/ 1590468 h 1806981"/>
                <a:gd name="connsiteX10" fmla="*/ 5905500 w 6540500"/>
                <a:gd name="connsiteY10" fmla="*/ 1577768 h 1806981"/>
                <a:gd name="connsiteX11" fmla="*/ 5016500 w 6540500"/>
                <a:gd name="connsiteY11" fmla="*/ 1806368 h 1806981"/>
                <a:gd name="connsiteX12" fmla="*/ 6235700 w 6540500"/>
                <a:gd name="connsiteY12" fmla="*/ 1641268 h 1806981"/>
                <a:gd name="connsiteX13" fmla="*/ 6540500 w 6540500"/>
                <a:gd name="connsiteY13" fmla="*/ 1755568 h 1806981"/>
                <a:gd name="connsiteX0" fmla="*/ 0 w 6540500"/>
                <a:gd name="connsiteY0" fmla="*/ 1569309 h 1811222"/>
                <a:gd name="connsiteX1" fmla="*/ 1231900 w 6540500"/>
                <a:gd name="connsiteY1" fmla="*/ 1213709 h 1811222"/>
                <a:gd name="connsiteX2" fmla="*/ 1752600 w 6540500"/>
                <a:gd name="connsiteY2" fmla="*/ 400909 h 1811222"/>
                <a:gd name="connsiteX3" fmla="*/ 2298700 w 6540500"/>
                <a:gd name="connsiteY3" fmla="*/ 7209 h 1811222"/>
                <a:gd name="connsiteX4" fmla="*/ 2882900 w 6540500"/>
                <a:gd name="connsiteY4" fmla="*/ 210409 h 1811222"/>
                <a:gd name="connsiteX5" fmla="*/ 3911600 w 6540500"/>
                <a:gd name="connsiteY5" fmla="*/ 972409 h 1811222"/>
                <a:gd name="connsiteX6" fmla="*/ 4178300 w 6540500"/>
                <a:gd name="connsiteY6" fmla="*/ 1480409 h 1811222"/>
                <a:gd name="connsiteX7" fmla="*/ 4889500 w 6540500"/>
                <a:gd name="connsiteY7" fmla="*/ 1607409 h 1811222"/>
                <a:gd name="connsiteX8" fmla="*/ 5194300 w 6540500"/>
                <a:gd name="connsiteY8" fmla="*/ 1582009 h 1811222"/>
                <a:gd name="connsiteX9" fmla="*/ 5473700 w 6540500"/>
                <a:gd name="connsiteY9" fmla="*/ 1594709 h 1811222"/>
                <a:gd name="connsiteX10" fmla="*/ 5905500 w 6540500"/>
                <a:gd name="connsiteY10" fmla="*/ 1582009 h 1811222"/>
                <a:gd name="connsiteX11" fmla="*/ 5016500 w 6540500"/>
                <a:gd name="connsiteY11" fmla="*/ 1810609 h 1811222"/>
                <a:gd name="connsiteX12" fmla="*/ 6235700 w 6540500"/>
                <a:gd name="connsiteY12" fmla="*/ 1645509 h 1811222"/>
                <a:gd name="connsiteX13" fmla="*/ 6540500 w 6540500"/>
                <a:gd name="connsiteY13" fmla="*/ 1759809 h 1811222"/>
                <a:gd name="connsiteX0" fmla="*/ 0 w 6540500"/>
                <a:gd name="connsiteY0" fmla="*/ 1566755 h 1808668"/>
                <a:gd name="connsiteX1" fmla="*/ 1231900 w 6540500"/>
                <a:gd name="connsiteY1" fmla="*/ 1211155 h 1808668"/>
                <a:gd name="connsiteX2" fmla="*/ 1752600 w 6540500"/>
                <a:gd name="connsiteY2" fmla="*/ 398355 h 1808668"/>
                <a:gd name="connsiteX3" fmla="*/ 2298700 w 6540500"/>
                <a:gd name="connsiteY3" fmla="*/ 4655 h 1808668"/>
                <a:gd name="connsiteX4" fmla="*/ 2882900 w 6540500"/>
                <a:gd name="connsiteY4" fmla="*/ 207855 h 1808668"/>
                <a:gd name="connsiteX5" fmla="*/ 3911600 w 6540500"/>
                <a:gd name="connsiteY5" fmla="*/ 969855 h 1808668"/>
                <a:gd name="connsiteX6" fmla="*/ 4178300 w 6540500"/>
                <a:gd name="connsiteY6" fmla="*/ 1477855 h 1808668"/>
                <a:gd name="connsiteX7" fmla="*/ 4889500 w 6540500"/>
                <a:gd name="connsiteY7" fmla="*/ 1604855 h 1808668"/>
                <a:gd name="connsiteX8" fmla="*/ 5194300 w 6540500"/>
                <a:gd name="connsiteY8" fmla="*/ 1579455 h 1808668"/>
                <a:gd name="connsiteX9" fmla="*/ 5473700 w 6540500"/>
                <a:gd name="connsiteY9" fmla="*/ 1592155 h 1808668"/>
                <a:gd name="connsiteX10" fmla="*/ 5905500 w 6540500"/>
                <a:gd name="connsiteY10" fmla="*/ 1579455 h 1808668"/>
                <a:gd name="connsiteX11" fmla="*/ 5016500 w 6540500"/>
                <a:gd name="connsiteY11" fmla="*/ 1808055 h 1808668"/>
                <a:gd name="connsiteX12" fmla="*/ 6235700 w 6540500"/>
                <a:gd name="connsiteY12" fmla="*/ 1642955 h 1808668"/>
                <a:gd name="connsiteX13" fmla="*/ 6540500 w 6540500"/>
                <a:gd name="connsiteY13" fmla="*/ 1757255 h 1808668"/>
                <a:gd name="connsiteX0" fmla="*/ 0 w 6540500"/>
                <a:gd name="connsiteY0" fmla="*/ 1571100 h 1813013"/>
                <a:gd name="connsiteX1" fmla="*/ 1231900 w 6540500"/>
                <a:gd name="connsiteY1" fmla="*/ 1215500 h 1813013"/>
                <a:gd name="connsiteX2" fmla="*/ 1752600 w 6540500"/>
                <a:gd name="connsiteY2" fmla="*/ 402700 h 1813013"/>
                <a:gd name="connsiteX3" fmla="*/ 2298700 w 6540500"/>
                <a:gd name="connsiteY3" fmla="*/ 9000 h 1813013"/>
                <a:gd name="connsiteX4" fmla="*/ 2882900 w 6540500"/>
                <a:gd name="connsiteY4" fmla="*/ 212200 h 1813013"/>
                <a:gd name="connsiteX5" fmla="*/ 3911600 w 6540500"/>
                <a:gd name="connsiteY5" fmla="*/ 974200 h 1813013"/>
                <a:gd name="connsiteX6" fmla="*/ 4178300 w 6540500"/>
                <a:gd name="connsiteY6" fmla="*/ 1482200 h 1813013"/>
                <a:gd name="connsiteX7" fmla="*/ 4889500 w 6540500"/>
                <a:gd name="connsiteY7" fmla="*/ 1609200 h 1813013"/>
                <a:gd name="connsiteX8" fmla="*/ 5194300 w 6540500"/>
                <a:gd name="connsiteY8" fmla="*/ 1583800 h 1813013"/>
                <a:gd name="connsiteX9" fmla="*/ 5473700 w 6540500"/>
                <a:gd name="connsiteY9" fmla="*/ 1596500 h 1813013"/>
                <a:gd name="connsiteX10" fmla="*/ 5905500 w 6540500"/>
                <a:gd name="connsiteY10" fmla="*/ 1583800 h 1813013"/>
                <a:gd name="connsiteX11" fmla="*/ 5016500 w 6540500"/>
                <a:gd name="connsiteY11" fmla="*/ 1812400 h 1813013"/>
                <a:gd name="connsiteX12" fmla="*/ 6235700 w 6540500"/>
                <a:gd name="connsiteY12" fmla="*/ 1647300 h 1813013"/>
                <a:gd name="connsiteX13" fmla="*/ 6540500 w 6540500"/>
                <a:gd name="connsiteY13" fmla="*/ 1761600 h 1813013"/>
                <a:gd name="connsiteX0" fmla="*/ 0 w 6540500"/>
                <a:gd name="connsiteY0" fmla="*/ 1582122 h 1824035"/>
                <a:gd name="connsiteX1" fmla="*/ 1231900 w 6540500"/>
                <a:gd name="connsiteY1" fmla="*/ 1226522 h 1824035"/>
                <a:gd name="connsiteX2" fmla="*/ 1752600 w 6540500"/>
                <a:gd name="connsiteY2" fmla="*/ 413722 h 1824035"/>
                <a:gd name="connsiteX3" fmla="*/ 2298700 w 6540500"/>
                <a:gd name="connsiteY3" fmla="*/ 20022 h 1824035"/>
                <a:gd name="connsiteX4" fmla="*/ 3022600 w 6540500"/>
                <a:gd name="connsiteY4" fmla="*/ 172422 h 1824035"/>
                <a:gd name="connsiteX5" fmla="*/ 3911600 w 6540500"/>
                <a:gd name="connsiteY5" fmla="*/ 985222 h 1824035"/>
                <a:gd name="connsiteX6" fmla="*/ 4178300 w 6540500"/>
                <a:gd name="connsiteY6" fmla="*/ 1493222 h 1824035"/>
                <a:gd name="connsiteX7" fmla="*/ 4889500 w 6540500"/>
                <a:gd name="connsiteY7" fmla="*/ 1620222 h 1824035"/>
                <a:gd name="connsiteX8" fmla="*/ 5194300 w 6540500"/>
                <a:gd name="connsiteY8" fmla="*/ 1594822 h 1824035"/>
                <a:gd name="connsiteX9" fmla="*/ 5473700 w 6540500"/>
                <a:gd name="connsiteY9" fmla="*/ 1607522 h 1824035"/>
                <a:gd name="connsiteX10" fmla="*/ 5905500 w 6540500"/>
                <a:gd name="connsiteY10" fmla="*/ 1594822 h 1824035"/>
                <a:gd name="connsiteX11" fmla="*/ 5016500 w 6540500"/>
                <a:gd name="connsiteY11" fmla="*/ 1823422 h 1824035"/>
                <a:gd name="connsiteX12" fmla="*/ 6235700 w 6540500"/>
                <a:gd name="connsiteY12" fmla="*/ 1658322 h 1824035"/>
                <a:gd name="connsiteX13" fmla="*/ 6540500 w 6540500"/>
                <a:gd name="connsiteY13" fmla="*/ 1772622 h 1824035"/>
                <a:gd name="connsiteX0" fmla="*/ 0 w 6540500"/>
                <a:gd name="connsiteY0" fmla="*/ 1613838 h 1855751"/>
                <a:gd name="connsiteX1" fmla="*/ 1231900 w 6540500"/>
                <a:gd name="connsiteY1" fmla="*/ 1258238 h 1855751"/>
                <a:gd name="connsiteX2" fmla="*/ 1752600 w 6540500"/>
                <a:gd name="connsiteY2" fmla="*/ 445438 h 1855751"/>
                <a:gd name="connsiteX3" fmla="*/ 2298700 w 6540500"/>
                <a:gd name="connsiteY3" fmla="*/ 51738 h 1855751"/>
                <a:gd name="connsiteX4" fmla="*/ 3035300 w 6540500"/>
                <a:gd name="connsiteY4" fmla="*/ 127938 h 1855751"/>
                <a:gd name="connsiteX5" fmla="*/ 3911600 w 6540500"/>
                <a:gd name="connsiteY5" fmla="*/ 1016938 h 1855751"/>
                <a:gd name="connsiteX6" fmla="*/ 4178300 w 6540500"/>
                <a:gd name="connsiteY6" fmla="*/ 1524938 h 1855751"/>
                <a:gd name="connsiteX7" fmla="*/ 4889500 w 6540500"/>
                <a:gd name="connsiteY7" fmla="*/ 1651938 h 1855751"/>
                <a:gd name="connsiteX8" fmla="*/ 5194300 w 6540500"/>
                <a:gd name="connsiteY8" fmla="*/ 1626538 h 1855751"/>
                <a:gd name="connsiteX9" fmla="*/ 5473700 w 6540500"/>
                <a:gd name="connsiteY9" fmla="*/ 1639238 h 1855751"/>
                <a:gd name="connsiteX10" fmla="*/ 5905500 w 6540500"/>
                <a:gd name="connsiteY10" fmla="*/ 1626538 h 1855751"/>
                <a:gd name="connsiteX11" fmla="*/ 5016500 w 6540500"/>
                <a:gd name="connsiteY11" fmla="*/ 1855138 h 1855751"/>
                <a:gd name="connsiteX12" fmla="*/ 6235700 w 6540500"/>
                <a:gd name="connsiteY12" fmla="*/ 1690038 h 1855751"/>
                <a:gd name="connsiteX13" fmla="*/ 6540500 w 6540500"/>
                <a:gd name="connsiteY13" fmla="*/ 1804338 h 1855751"/>
                <a:gd name="connsiteX0" fmla="*/ 0 w 6540500"/>
                <a:gd name="connsiteY0" fmla="*/ 1583471 h 1825384"/>
                <a:gd name="connsiteX1" fmla="*/ 1231900 w 6540500"/>
                <a:gd name="connsiteY1" fmla="*/ 1227871 h 1825384"/>
                <a:gd name="connsiteX2" fmla="*/ 1752600 w 6540500"/>
                <a:gd name="connsiteY2" fmla="*/ 415071 h 1825384"/>
                <a:gd name="connsiteX3" fmla="*/ 2298700 w 6540500"/>
                <a:gd name="connsiteY3" fmla="*/ 21371 h 1825384"/>
                <a:gd name="connsiteX4" fmla="*/ 3035300 w 6540500"/>
                <a:gd name="connsiteY4" fmla="*/ 97571 h 1825384"/>
                <a:gd name="connsiteX5" fmla="*/ 3594100 w 6540500"/>
                <a:gd name="connsiteY5" fmla="*/ 478571 h 1825384"/>
                <a:gd name="connsiteX6" fmla="*/ 4178300 w 6540500"/>
                <a:gd name="connsiteY6" fmla="*/ 1494571 h 1825384"/>
                <a:gd name="connsiteX7" fmla="*/ 4889500 w 6540500"/>
                <a:gd name="connsiteY7" fmla="*/ 1621571 h 1825384"/>
                <a:gd name="connsiteX8" fmla="*/ 5194300 w 6540500"/>
                <a:gd name="connsiteY8" fmla="*/ 1596171 h 1825384"/>
                <a:gd name="connsiteX9" fmla="*/ 5473700 w 6540500"/>
                <a:gd name="connsiteY9" fmla="*/ 1608871 h 1825384"/>
                <a:gd name="connsiteX10" fmla="*/ 5905500 w 6540500"/>
                <a:gd name="connsiteY10" fmla="*/ 1596171 h 1825384"/>
                <a:gd name="connsiteX11" fmla="*/ 5016500 w 6540500"/>
                <a:gd name="connsiteY11" fmla="*/ 1824771 h 1825384"/>
                <a:gd name="connsiteX12" fmla="*/ 6235700 w 6540500"/>
                <a:gd name="connsiteY12" fmla="*/ 1659671 h 1825384"/>
                <a:gd name="connsiteX13" fmla="*/ 6540500 w 6540500"/>
                <a:gd name="connsiteY13" fmla="*/ 1773971 h 1825384"/>
                <a:gd name="connsiteX0" fmla="*/ 0 w 6540500"/>
                <a:gd name="connsiteY0" fmla="*/ 1650095 h 1892008"/>
                <a:gd name="connsiteX1" fmla="*/ 1231900 w 6540500"/>
                <a:gd name="connsiteY1" fmla="*/ 1294495 h 1892008"/>
                <a:gd name="connsiteX2" fmla="*/ 1752600 w 6540500"/>
                <a:gd name="connsiteY2" fmla="*/ 481695 h 1892008"/>
                <a:gd name="connsiteX3" fmla="*/ 2298700 w 6540500"/>
                <a:gd name="connsiteY3" fmla="*/ 87995 h 1892008"/>
                <a:gd name="connsiteX4" fmla="*/ 2984500 w 6540500"/>
                <a:gd name="connsiteY4" fmla="*/ 37195 h 1892008"/>
                <a:gd name="connsiteX5" fmla="*/ 3594100 w 6540500"/>
                <a:gd name="connsiteY5" fmla="*/ 545195 h 1892008"/>
                <a:gd name="connsiteX6" fmla="*/ 4178300 w 6540500"/>
                <a:gd name="connsiteY6" fmla="*/ 1561195 h 1892008"/>
                <a:gd name="connsiteX7" fmla="*/ 4889500 w 6540500"/>
                <a:gd name="connsiteY7" fmla="*/ 1688195 h 1892008"/>
                <a:gd name="connsiteX8" fmla="*/ 5194300 w 6540500"/>
                <a:gd name="connsiteY8" fmla="*/ 1662795 h 1892008"/>
                <a:gd name="connsiteX9" fmla="*/ 5473700 w 6540500"/>
                <a:gd name="connsiteY9" fmla="*/ 1675495 h 1892008"/>
                <a:gd name="connsiteX10" fmla="*/ 5905500 w 6540500"/>
                <a:gd name="connsiteY10" fmla="*/ 1662795 h 1892008"/>
                <a:gd name="connsiteX11" fmla="*/ 5016500 w 6540500"/>
                <a:gd name="connsiteY11" fmla="*/ 1891395 h 1892008"/>
                <a:gd name="connsiteX12" fmla="*/ 6235700 w 6540500"/>
                <a:gd name="connsiteY12" fmla="*/ 1726295 h 1892008"/>
                <a:gd name="connsiteX13" fmla="*/ 6540500 w 6540500"/>
                <a:gd name="connsiteY13" fmla="*/ 1840595 h 1892008"/>
                <a:gd name="connsiteX0" fmla="*/ 0 w 5829300"/>
                <a:gd name="connsiteY0" fmla="*/ 1611995 h 1892008"/>
                <a:gd name="connsiteX1" fmla="*/ 520700 w 5829300"/>
                <a:gd name="connsiteY1" fmla="*/ 1294495 h 1892008"/>
                <a:gd name="connsiteX2" fmla="*/ 1041400 w 5829300"/>
                <a:gd name="connsiteY2" fmla="*/ 481695 h 1892008"/>
                <a:gd name="connsiteX3" fmla="*/ 1587500 w 5829300"/>
                <a:gd name="connsiteY3" fmla="*/ 87995 h 1892008"/>
                <a:gd name="connsiteX4" fmla="*/ 2273300 w 5829300"/>
                <a:gd name="connsiteY4" fmla="*/ 37195 h 1892008"/>
                <a:gd name="connsiteX5" fmla="*/ 2882900 w 5829300"/>
                <a:gd name="connsiteY5" fmla="*/ 545195 h 1892008"/>
                <a:gd name="connsiteX6" fmla="*/ 3467100 w 5829300"/>
                <a:gd name="connsiteY6" fmla="*/ 1561195 h 1892008"/>
                <a:gd name="connsiteX7" fmla="*/ 4178300 w 5829300"/>
                <a:gd name="connsiteY7" fmla="*/ 1688195 h 1892008"/>
                <a:gd name="connsiteX8" fmla="*/ 4483100 w 5829300"/>
                <a:gd name="connsiteY8" fmla="*/ 1662795 h 1892008"/>
                <a:gd name="connsiteX9" fmla="*/ 4762500 w 5829300"/>
                <a:gd name="connsiteY9" fmla="*/ 1675495 h 1892008"/>
                <a:gd name="connsiteX10" fmla="*/ 5194300 w 5829300"/>
                <a:gd name="connsiteY10" fmla="*/ 1662795 h 1892008"/>
                <a:gd name="connsiteX11" fmla="*/ 4305300 w 5829300"/>
                <a:gd name="connsiteY11" fmla="*/ 1891395 h 1892008"/>
                <a:gd name="connsiteX12" fmla="*/ 5524500 w 5829300"/>
                <a:gd name="connsiteY12" fmla="*/ 1726295 h 1892008"/>
                <a:gd name="connsiteX13" fmla="*/ 5829300 w 5829300"/>
                <a:gd name="connsiteY13" fmla="*/ 1840595 h 1892008"/>
                <a:gd name="connsiteX0" fmla="*/ 0 w 5829300"/>
                <a:gd name="connsiteY0" fmla="*/ 1611995 h 1892008"/>
                <a:gd name="connsiteX1" fmla="*/ 635000 w 5829300"/>
                <a:gd name="connsiteY1" fmla="*/ 1129395 h 1892008"/>
                <a:gd name="connsiteX2" fmla="*/ 1041400 w 5829300"/>
                <a:gd name="connsiteY2" fmla="*/ 481695 h 1892008"/>
                <a:gd name="connsiteX3" fmla="*/ 1587500 w 5829300"/>
                <a:gd name="connsiteY3" fmla="*/ 87995 h 1892008"/>
                <a:gd name="connsiteX4" fmla="*/ 2273300 w 5829300"/>
                <a:gd name="connsiteY4" fmla="*/ 37195 h 1892008"/>
                <a:gd name="connsiteX5" fmla="*/ 2882900 w 5829300"/>
                <a:gd name="connsiteY5" fmla="*/ 545195 h 1892008"/>
                <a:gd name="connsiteX6" fmla="*/ 3467100 w 5829300"/>
                <a:gd name="connsiteY6" fmla="*/ 1561195 h 1892008"/>
                <a:gd name="connsiteX7" fmla="*/ 4178300 w 5829300"/>
                <a:gd name="connsiteY7" fmla="*/ 1688195 h 1892008"/>
                <a:gd name="connsiteX8" fmla="*/ 4483100 w 5829300"/>
                <a:gd name="connsiteY8" fmla="*/ 1662795 h 1892008"/>
                <a:gd name="connsiteX9" fmla="*/ 4762500 w 5829300"/>
                <a:gd name="connsiteY9" fmla="*/ 1675495 h 1892008"/>
                <a:gd name="connsiteX10" fmla="*/ 5194300 w 5829300"/>
                <a:gd name="connsiteY10" fmla="*/ 1662795 h 1892008"/>
                <a:gd name="connsiteX11" fmla="*/ 4305300 w 5829300"/>
                <a:gd name="connsiteY11" fmla="*/ 1891395 h 1892008"/>
                <a:gd name="connsiteX12" fmla="*/ 5524500 w 5829300"/>
                <a:gd name="connsiteY12" fmla="*/ 1726295 h 1892008"/>
                <a:gd name="connsiteX13" fmla="*/ 5829300 w 5829300"/>
                <a:gd name="connsiteY13" fmla="*/ 1840595 h 1892008"/>
                <a:gd name="connsiteX0" fmla="*/ 0 w 5829300"/>
                <a:gd name="connsiteY0" fmla="*/ 1611995 h 1892008"/>
                <a:gd name="connsiteX1" fmla="*/ 635000 w 5829300"/>
                <a:gd name="connsiteY1" fmla="*/ 1129395 h 1892008"/>
                <a:gd name="connsiteX2" fmla="*/ 1041400 w 5829300"/>
                <a:gd name="connsiteY2" fmla="*/ 481695 h 1892008"/>
                <a:gd name="connsiteX3" fmla="*/ 1587500 w 5829300"/>
                <a:gd name="connsiteY3" fmla="*/ 87995 h 1892008"/>
                <a:gd name="connsiteX4" fmla="*/ 2273300 w 5829300"/>
                <a:gd name="connsiteY4" fmla="*/ 37195 h 1892008"/>
                <a:gd name="connsiteX5" fmla="*/ 2882900 w 5829300"/>
                <a:gd name="connsiteY5" fmla="*/ 545195 h 1892008"/>
                <a:gd name="connsiteX6" fmla="*/ 3276600 w 5829300"/>
                <a:gd name="connsiteY6" fmla="*/ 1243695 h 1892008"/>
                <a:gd name="connsiteX7" fmla="*/ 4178300 w 5829300"/>
                <a:gd name="connsiteY7" fmla="*/ 1688195 h 1892008"/>
                <a:gd name="connsiteX8" fmla="*/ 4483100 w 5829300"/>
                <a:gd name="connsiteY8" fmla="*/ 1662795 h 1892008"/>
                <a:gd name="connsiteX9" fmla="*/ 4762500 w 5829300"/>
                <a:gd name="connsiteY9" fmla="*/ 1675495 h 1892008"/>
                <a:gd name="connsiteX10" fmla="*/ 5194300 w 5829300"/>
                <a:gd name="connsiteY10" fmla="*/ 1662795 h 1892008"/>
                <a:gd name="connsiteX11" fmla="*/ 4305300 w 5829300"/>
                <a:gd name="connsiteY11" fmla="*/ 1891395 h 1892008"/>
                <a:gd name="connsiteX12" fmla="*/ 5524500 w 5829300"/>
                <a:gd name="connsiteY12" fmla="*/ 1726295 h 1892008"/>
                <a:gd name="connsiteX13" fmla="*/ 5829300 w 5829300"/>
                <a:gd name="connsiteY13" fmla="*/ 1840595 h 1892008"/>
                <a:gd name="connsiteX0" fmla="*/ 0 w 5829300"/>
                <a:gd name="connsiteY0" fmla="*/ 1611995 h 1892008"/>
                <a:gd name="connsiteX1" fmla="*/ 635000 w 5829300"/>
                <a:gd name="connsiteY1" fmla="*/ 1129395 h 1892008"/>
                <a:gd name="connsiteX2" fmla="*/ 1041400 w 5829300"/>
                <a:gd name="connsiteY2" fmla="*/ 481695 h 1892008"/>
                <a:gd name="connsiteX3" fmla="*/ 1587500 w 5829300"/>
                <a:gd name="connsiteY3" fmla="*/ 87995 h 1892008"/>
                <a:gd name="connsiteX4" fmla="*/ 2273300 w 5829300"/>
                <a:gd name="connsiteY4" fmla="*/ 37195 h 1892008"/>
                <a:gd name="connsiteX5" fmla="*/ 2882900 w 5829300"/>
                <a:gd name="connsiteY5" fmla="*/ 545195 h 1892008"/>
                <a:gd name="connsiteX6" fmla="*/ 3454400 w 5829300"/>
                <a:gd name="connsiteY6" fmla="*/ 1294495 h 1892008"/>
                <a:gd name="connsiteX7" fmla="*/ 4178300 w 5829300"/>
                <a:gd name="connsiteY7" fmla="*/ 1688195 h 1892008"/>
                <a:gd name="connsiteX8" fmla="*/ 4483100 w 5829300"/>
                <a:gd name="connsiteY8" fmla="*/ 1662795 h 1892008"/>
                <a:gd name="connsiteX9" fmla="*/ 4762500 w 5829300"/>
                <a:gd name="connsiteY9" fmla="*/ 1675495 h 1892008"/>
                <a:gd name="connsiteX10" fmla="*/ 5194300 w 5829300"/>
                <a:gd name="connsiteY10" fmla="*/ 1662795 h 1892008"/>
                <a:gd name="connsiteX11" fmla="*/ 4305300 w 5829300"/>
                <a:gd name="connsiteY11" fmla="*/ 1891395 h 1892008"/>
                <a:gd name="connsiteX12" fmla="*/ 5524500 w 5829300"/>
                <a:gd name="connsiteY12" fmla="*/ 1726295 h 1892008"/>
                <a:gd name="connsiteX13" fmla="*/ 5829300 w 5829300"/>
                <a:gd name="connsiteY13" fmla="*/ 1840595 h 1892008"/>
                <a:gd name="connsiteX0" fmla="*/ 0 w 5829300"/>
                <a:gd name="connsiteY0" fmla="*/ 1611995 h 1892008"/>
                <a:gd name="connsiteX1" fmla="*/ 635000 w 5829300"/>
                <a:gd name="connsiteY1" fmla="*/ 1129395 h 1892008"/>
                <a:gd name="connsiteX2" fmla="*/ 1041400 w 5829300"/>
                <a:gd name="connsiteY2" fmla="*/ 481695 h 1892008"/>
                <a:gd name="connsiteX3" fmla="*/ 1587500 w 5829300"/>
                <a:gd name="connsiteY3" fmla="*/ 87995 h 1892008"/>
                <a:gd name="connsiteX4" fmla="*/ 2273300 w 5829300"/>
                <a:gd name="connsiteY4" fmla="*/ 37195 h 1892008"/>
                <a:gd name="connsiteX5" fmla="*/ 2882900 w 5829300"/>
                <a:gd name="connsiteY5" fmla="*/ 545195 h 1892008"/>
                <a:gd name="connsiteX6" fmla="*/ 3454400 w 5829300"/>
                <a:gd name="connsiteY6" fmla="*/ 1294495 h 1892008"/>
                <a:gd name="connsiteX7" fmla="*/ 4216400 w 5829300"/>
                <a:gd name="connsiteY7" fmla="*/ 1624695 h 1892008"/>
                <a:gd name="connsiteX8" fmla="*/ 4483100 w 5829300"/>
                <a:gd name="connsiteY8" fmla="*/ 1662795 h 1892008"/>
                <a:gd name="connsiteX9" fmla="*/ 4762500 w 5829300"/>
                <a:gd name="connsiteY9" fmla="*/ 1675495 h 1892008"/>
                <a:gd name="connsiteX10" fmla="*/ 5194300 w 5829300"/>
                <a:gd name="connsiteY10" fmla="*/ 1662795 h 1892008"/>
                <a:gd name="connsiteX11" fmla="*/ 4305300 w 5829300"/>
                <a:gd name="connsiteY11" fmla="*/ 1891395 h 1892008"/>
                <a:gd name="connsiteX12" fmla="*/ 5524500 w 5829300"/>
                <a:gd name="connsiteY12" fmla="*/ 1726295 h 1892008"/>
                <a:gd name="connsiteX13" fmla="*/ 5829300 w 5829300"/>
                <a:gd name="connsiteY13" fmla="*/ 1840595 h 1892008"/>
                <a:gd name="connsiteX0" fmla="*/ 0 w 5829300"/>
                <a:gd name="connsiteY0" fmla="*/ 1614038 h 1894051"/>
                <a:gd name="connsiteX1" fmla="*/ 635000 w 5829300"/>
                <a:gd name="connsiteY1" fmla="*/ 1131438 h 1894051"/>
                <a:gd name="connsiteX2" fmla="*/ 1079500 w 5829300"/>
                <a:gd name="connsiteY2" fmla="*/ 534538 h 1894051"/>
                <a:gd name="connsiteX3" fmla="*/ 1587500 w 5829300"/>
                <a:gd name="connsiteY3" fmla="*/ 90038 h 1894051"/>
                <a:gd name="connsiteX4" fmla="*/ 2273300 w 5829300"/>
                <a:gd name="connsiteY4" fmla="*/ 39238 h 1894051"/>
                <a:gd name="connsiteX5" fmla="*/ 2882900 w 5829300"/>
                <a:gd name="connsiteY5" fmla="*/ 547238 h 1894051"/>
                <a:gd name="connsiteX6" fmla="*/ 3454400 w 5829300"/>
                <a:gd name="connsiteY6" fmla="*/ 1296538 h 1894051"/>
                <a:gd name="connsiteX7" fmla="*/ 4216400 w 5829300"/>
                <a:gd name="connsiteY7" fmla="*/ 1626738 h 1894051"/>
                <a:gd name="connsiteX8" fmla="*/ 4483100 w 5829300"/>
                <a:gd name="connsiteY8" fmla="*/ 1664838 h 1894051"/>
                <a:gd name="connsiteX9" fmla="*/ 4762500 w 5829300"/>
                <a:gd name="connsiteY9" fmla="*/ 1677538 h 1894051"/>
                <a:gd name="connsiteX10" fmla="*/ 5194300 w 5829300"/>
                <a:gd name="connsiteY10" fmla="*/ 1664838 h 1894051"/>
                <a:gd name="connsiteX11" fmla="*/ 4305300 w 5829300"/>
                <a:gd name="connsiteY11" fmla="*/ 1893438 h 1894051"/>
                <a:gd name="connsiteX12" fmla="*/ 5524500 w 5829300"/>
                <a:gd name="connsiteY12" fmla="*/ 1728338 h 1894051"/>
                <a:gd name="connsiteX13" fmla="*/ 5829300 w 5829300"/>
                <a:gd name="connsiteY13" fmla="*/ 1842638 h 1894051"/>
                <a:gd name="connsiteX0" fmla="*/ 0 w 5829300"/>
                <a:gd name="connsiteY0" fmla="*/ 1614038 h 1894051"/>
                <a:gd name="connsiteX1" fmla="*/ 635000 w 5829300"/>
                <a:gd name="connsiteY1" fmla="*/ 1131438 h 1894051"/>
                <a:gd name="connsiteX2" fmla="*/ 1079500 w 5829300"/>
                <a:gd name="connsiteY2" fmla="*/ 534538 h 1894051"/>
                <a:gd name="connsiteX3" fmla="*/ 1587500 w 5829300"/>
                <a:gd name="connsiteY3" fmla="*/ 90038 h 1894051"/>
                <a:gd name="connsiteX4" fmla="*/ 2273300 w 5829300"/>
                <a:gd name="connsiteY4" fmla="*/ 39238 h 1894051"/>
                <a:gd name="connsiteX5" fmla="*/ 2882900 w 5829300"/>
                <a:gd name="connsiteY5" fmla="*/ 547238 h 1894051"/>
                <a:gd name="connsiteX6" fmla="*/ 3454400 w 5829300"/>
                <a:gd name="connsiteY6" fmla="*/ 1296538 h 1894051"/>
                <a:gd name="connsiteX7" fmla="*/ 4114800 w 5829300"/>
                <a:gd name="connsiteY7" fmla="*/ 1626738 h 1894051"/>
                <a:gd name="connsiteX8" fmla="*/ 4483100 w 5829300"/>
                <a:gd name="connsiteY8" fmla="*/ 1664838 h 1894051"/>
                <a:gd name="connsiteX9" fmla="*/ 4762500 w 5829300"/>
                <a:gd name="connsiteY9" fmla="*/ 1677538 h 1894051"/>
                <a:gd name="connsiteX10" fmla="*/ 5194300 w 5829300"/>
                <a:gd name="connsiteY10" fmla="*/ 1664838 h 1894051"/>
                <a:gd name="connsiteX11" fmla="*/ 4305300 w 5829300"/>
                <a:gd name="connsiteY11" fmla="*/ 1893438 h 1894051"/>
                <a:gd name="connsiteX12" fmla="*/ 5524500 w 5829300"/>
                <a:gd name="connsiteY12" fmla="*/ 1728338 h 1894051"/>
                <a:gd name="connsiteX13" fmla="*/ 5829300 w 5829300"/>
                <a:gd name="connsiteY13" fmla="*/ 1842638 h 1894051"/>
                <a:gd name="connsiteX0" fmla="*/ 0 w 5829300"/>
                <a:gd name="connsiteY0" fmla="*/ 1614038 h 1894051"/>
                <a:gd name="connsiteX1" fmla="*/ 635000 w 5829300"/>
                <a:gd name="connsiteY1" fmla="*/ 1131438 h 1894051"/>
                <a:gd name="connsiteX2" fmla="*/ 1079500 w 5829300"/>
                <a:gd name="connsiteY2" fmla="*/ 534538 h 1894051"/>
                <a:gd name="connsiteX3" fmla="*/ 1587500 w 5829300"/>
                <a:gd name="connsiteY3" fmla="*/ 90038 h 1894051"/>
                <a:gd name="connsiteX4" fmla="*/ 2273300 w 5829300"/>
                <a:gd name="connsiteY4" fmla="*/ 39238 h 1894051"/>
                <a:gd name="connsiteX5" fmla="*/ 2882900 w 5829300"/>
                <a:gd name="connsiteY5" fmla="*/ 547238 h 1894051"/>
                <a:gd name="connsiteX6" fmla="*/ 3454400 w 5829300"/>
                <a:gd name="connsiteY6" fmla="*/ 1296538 h 1894051"/>
                <a:gd name="connsiteX7" fmla="*/ 4483100 w 5829300"/>
                <a:gd name="connsiteY7" fmla="*/ 1664838 h 1894051"/>
                <a:gd name="connsiteX8" fmla="*/ 4762500 w 5829300"/>
                <a:gd name="connsiteY8" fmla="*/ 1677538 h 1894051"/>
                <a:gd name="connsiteX9" fmla="*/ 5194300 w 5829300"/>
                <a:gd name="connsiteY9" fmla="*/ 1664838 h 1894051"/>
                <a:gd name="connsiteX10" fmla="*/ 4305300 w 5829300"/>
                <a:gd name="connsiteY10" fmla="*/ 1893438 h 1894051"/>
                <a:gd name="connsiteX11" fmla="*/ 5524500 w 5829300"/>
                <a:gd name="connsiteY11" fmla="*/ 1728338 h 1894051"/>
                <a:gd name="connsiteX12" fmla="*/ 5829300 w 5829300"/>
                <a:gd name="connsiteY12" fmla="*/ 1842638 h 1894051"/>
                <a:gd name="connsiteX0" fmla="*/ 0 w 5524500"/>
                <a:gd name="connsiteY0" fmla="*/ 1614038 h 1894051"/>
                <a:gd name="connsiteX1" fmla="*/ 635000 w 5524500"/>
                <a:gd name="connsiteY1" fmla="*/ 1131438 h 1894051"/>
                <a:gd name="connsiteX2" fmla="*/ 1079500 w 5524500"/>
                <a:gd name="connsiteY2" fmla="*/ 534538 h 1894051"/>
                <a:gd name="connsiteX3" fmla="*/ 1587500 w 5524500"/>
                <a:gd name="connsiteY3" fmla="*/ 90038 h 1894051"/>
                <a:gd name="connsiteX4" fmla="*/ 2273300 w 5524500"/>
                <a:gd name="connsiteY4" fmla="*/ 39238 h 1894051"/>
                <a:gd name="connsiteX5" fmla="*/ 2882900 w 5524500"/>
                <a:gd name="connsiteY5" fmla="*/ 547238 h 1894051"/>
                <a:gd name="connsiteX6" fmla="*/ 3454400 w 5524500"/>
                <a:gd name="connsiteY6" fmla="*/ 1296538 h 1894051"/>
                <a:gd name="connsiteX7" fmla="*/ 4483100 w 5524500"/>
                <a:gd name="connsiteY7" fmla="*/ 1664838 h 1894051"/>
                <a:gd name="connsiteX8" fmla="*/ 4762500 w 5524500"/>
                <a:gd name="connsiteY8" fmla="*/ 1677538 h 1894051"/>
                <a:gd name="connsiteX9" fmla="*/ 5194300 w 5524500"/>
                <a:gd name="connsiteY9" fmla="*/ 1664838 h 1894051"/>
                <a:gd name="connsiteX10" fmla="*/ 4305300 w 5524500"/>
                <a:gd name="connsiteY10" fmla="*/ 1893438 h 1894051"/>
                <a:gd name="connsiteX11" fmla="*/ 5524500 w 5524500"/>
                <a:gd name="connsiteY11" fmla="*/ 1728338 h 1894051"/>
                <a:gd name="connsiteX0" fmla="*/ 0 w 5204100"/>
                <a:gd name="connsiteY0" fmla="*/ 1614038 h 1893438"/>
                <a:gd name="connsiteX1" fmla="*/ 635000 w 5204100"/>
                <a:gd name="connsiteY1" fmla="*/ 1131438 h 1893438"/>
                <a:gd name="connsiteX2" fmla="*/ 1079500 w 5204100"/>
                <a:gd name="connsiteY2" fmla="*/ 534538 h 1893438"/>
                <a:gd name="connsiteX3" fmla="*/ 1587500 w 5204100"/>
                <a:gd name="connsiteY3" fmla="*/ 90038 h 1893438"/>
                <a:gd name="connsiteX4" fmla="*/ 2273300 w 5204100"/>
                <a:gd name="connsiteY4" fmla="*/ 39238 h 1893438"/>
                <a:gd name="connsiteX5" fmla="*/ 2882900 w 5204100"/>
                <a:gd name="connsiteY5" fmla="*/ 547238 h 1893438"/>
                <a:gd name="connsiteX6" fmla="*/ 3454400 w 5204100"/>
                <a:gd name="connsiteY6" fmla="*/ 1296538 h 1893438"/>
                <a:gd name="connsiteX7" fmla="*/ 4483100 w 5204100"/>
                <a:gd name="connsiteY7" fmla="*/ 1664838 h 1893438"/>
                <a:gd name="connsiteX8" fmla="*/ 4762500 w 5204100"/>
                <a:gd name="connsiteY8" fmla="*/ 1677538 h 1893438"/>
                <a:gd name="connsiteX9" fmla="*/ 5194300 w 5204100"/>
                <a:gd name="connsiteY9" fmla="*/ 1664838 h 1893438"/>
                <a:gd name="connsiteX10" fmla="*/ 4305300 w 5204100"/>
                <a:gd name="connsiteY10" fmla="*/ 1893438 h 1893438"/>
                <a:gd name="connsiteX0" fmla="*/ 0 w 5204100"/>
                <a:gd name="connsiteY0" fmla="*/ 1614038 h 1696775"/>
                <a:gd name="connsiteX1" fmla="*/ 635000 w 5204100"/>
                <a:gd name="connsiteY1" fmla="*/ 1131438 h 1696775"/>
                <a:gd name="connsiteX2" fmla="*/ 1079500 w 5204100"/>
                <a:gd name="connsiteY2" fmla="*/ 534538 h 1696775"/>
                <a:gd name="connsiteX3" fmla="*/ 1587500 w 5204100"/>
                <a:gd name="connsiteY3" fmla="*/ 90038 h 1696775"/>
                <a:gd name="connsiteX4" fmla="*/ 2273300 w 5204100"/>
                <a:gd name="connsiteY4" fmla="*/ 39238 h 1696775"/>
                <a:gd name="connsiteX5" fmla="*/ 2882900 w 5204100"/>
                <a:gd name="connsiteY5" fmla="*/ 547238 h 1696775"/>
                <a:gd name="connsiteX6" fmla="*/ 3454400 w 5204100"/>
                <a:gd name="connsiteY6" fmla="*/ 1296538 h 1696775"/>
                <a:gd name="connsiteX7" fmla="*/ 4483100 w 5204100"/>
                <a:gd name="connsiteY7" fmla="*/ 1664838 h 1696775"/>
                <a:gd name="connsiteX8" fmla="*/ 4762500 w 5204100"/>
                <a:gd name="connsiteY8" fmla="*/ 1677538 h 1696775"/>
                <a:gd name="connsiteX9" fmla="*/ 5194300 w 5204100"/>
                <a:gd name="connsiteY9" fmla="*/ 1664838 h 1696775"/>
                <a:gd name="connsiteX0" fmla="*/ 0 w 4762500"/>
                <a:gd name="connsiteY0" fmla="*/ 1614038 h 1696775"/>
                <a:gd name="connsiteX1" fmla="*/ 635000 w 4762500"/>
                <a:gd name="connsiteY1" fmla="*/ 1131438 h 1696775"/>
                <a:gd name="connsiteX2" fmla="*/ 1079500 w 4762500"/>
                <a:gd name="connsiteY2" fmla="*/ 534538 h 1696775"/>
                <a:gd name="connsiteX3" fmla="*/ 1587500 w 4762500"/>
                <a:gd name="connsiteY3" fmla="*/ 90038 h 1696775"/>
                <a:gd name="connsiteX4" fmla="*/ 2273300 w 4762500"/>
                <a:gd name="connsiteY4" fmla="*/ 39238 h 1696775"/>
                <a:gd name="connsiteX5" fmla="*/ 2882900 w 4762500"/>
                <a:gd name="connsiteY5" fmla="*/ 547238 h 1696775"/>
                <a:gd name="connsiteX6" fmla="*/ 3454400 w 4762500"/>
                <a:gd name="connsiteY6" fmla="*/ 1296538 h 1696775"/>
                <a:gd name="connsiteX7" fmla="*/ 4483100 w 4762500"/>
                <a:gd name="connsiteY7" fmla="*/ 1664838 h 1696775"/>
                <a:gd name="connsiteX8" fmla="*/ 4762500 w 4762500"/>
                <a:gd name="connsiteY8" fmla="*/ 1677538 h 1696775"/>
                <a:gd name="connsiteX0" fmla="*/ 0 w 4762500"/>
                <a:gd name="connsiteY0" fmla="*/ 1614038 h 1677538"/>
                <a:gd name="connsiteX1" fmla="*/ 635000 w 4762500"/>
                <a:gd name="connsiteY1" fmla="*/ 1131438 h 1677538"/>
                <a:gd name="connsiteX2" fmla="*/ 1079500 w 4762500"/>
                <a:gd name="connsiteY2" fmla="*/ 534538 h 1677538"/>
                <a:gd name="connsiteX3" fmla="*/ 1587500 w 4762500"/>
                <a:gd name="connsiteY3" fmla="*/ 90038 h 1677538"/>
                <a:gd name="connsiteX4" fmla="*/ 2273300 w 4762500"/>
                <a:gd name="connsiteY4" fmla="*/ 39238 h 1677538"/>
                <a:gd name="connsiteX5" fmla="*/ 2882900 w 4762500"/>
                <a:gd name="connsiteY5" fmla="*/ 547238 h 1677538"/>
                <a:gd name="connsiteX6" fmla="*/ 3454400 w 4762500"/>
                <a:gd name="connsiteY6" fmla="*/ 1296538 h 1677538"/>
                <a:gd name="connsiteX7" fmla="*/ 4051300 w 4762500"/>
                <a:gd name="connsiteY7" fmla="*/ 1588638 h 1677538"/>
                <a:gd name="connsiteX8" fmla="*/ 4762500 w 4762500"/>
                <a:gd name="connsiteY8" fmla="*/ 1677538 h 1677538"/>
                <a:gd name="connsiteX0" fmla="*/ 0 w 4762500"/>
                <a:gd name="connsiteY0" fmla="*/ 1614038 h 1677538"/>
                <a:gd name="connsiteX1" fmla="*/ 635000 w 4762500"/>
                <a:gd name="connsiteY1" fmla="*/ 1131438 h 1677538"/>
                <a:gd name="connsiteX2" fmla="*/ 1079500 w 4762500"/>
                <a:gd name="connsiteY2" fmla="*/ 534538 h 1677538"/>
                <a:gd name="connsiteX3" fmla="*/ 1587500 w 4762500"/>
                <a:gd name="connsiteY3" fmla="*/ 90038 h 1677538"/>
                <a:gd name="connsiteX4" fmla="*/ 2273300 w 4762500"/>
                <a:gd name="connsiteY4" fmla="*/ 39238 h 1677538"/>
                <a:gd name="connsiteX5" fmla="*/ 2882900 w 4762500"/>
                <a:gd name="connsiteY5" fmla="*/ 547238 h 1677538"/>
                <a:gd name="connsiteX6" fmla="*/ 3340100 w 4762500"/>
                <a:gd name="connsiteY6" fmla="*/ 1207638 h 1677538"/>
                <a:gd name="connsiteX7" fmla="*/ 4051300 w 4762500"/>
                <a:gd name="connsiteY7" fmla="*/ 1588638 h 1677538"/>
                <a:gd name="connsiteX8" fmla="*/ 4762500 w 4762500"/>
                <a:gd name="connsiteY8" fmla="*/ 1677538 h 1677538"/>
                <a:gd name="connsiteX0" fmla="*/ 0 w 4762500"/>
                <a:gd name="connsiteY0" fmla="*/ 1614038 h 1677538"/>
                <a:gd name="connsiteX1" fmla="*/ 635000 w 4762500"/>
                <a:gd name="connsiteY1" fmla="*/ 1131438 h 1677538"/>
                <a:gd name="connsiteX2" fmla="*/ 1079500 w 4762500"/>
                <a:gd name="connsiteY2" fmla="*/ 534538 h 1677538"/>
                <a:gd name="connsiteX3" fmla="*/ 1587500 w 4762500"/>
                <a:gd name="connsiteY3" fmla="*/ 90038 h 1677538"/>
                <a:gd name="connsiteX4" fmla="*/ 2273300 w 4762500"/>
                <a:gd name="connsiteY4" fmla="*/ 39238 h 1677538"/>
                <a:gd name="connsiteX5" fmla="*/ 2882900 w 4762500"/>
                <a:gd name="connsiteY5" fmla="*/ 547238 h 1677538"/>
                <a:gd name="connsiteX6" fmla="*/ 3340100 w 4762500"/>
                <a:gd name="connsiteY6" fmla="*/ 1207638 h 1677538"/>
                <a:gd name="connsiteX7" fmla="*/ 3797300 w 4762500"/>
                <a:gd name="connsiteY7" fmla="*/ 1474338 h 1677538"/>
                <a:gd name="connsiteX8" fmla="*/ 4762500 w 4762500"/>
                <a:gd name="connsiteY8" fmla="*/ 1677538 h 1677538"/>
                <a:gd name="connsiteX0" fmla="*/ 0 w 4597400"/>
                <a:gd name="connsiteY0" fmla="*/ 1614038 h 1614038"/>
                <a:gd name="connsiteX1" fmla="*/ 635000 w 4597400"/>
                <a:gd name="connsiteY1" fmla="*/ 1131438 h 1614038"/>
                <a:gd name="connsiteX2" fmla="*/ 1079500 w 4597400"/>
                <a:gd name="connsiteY2" fmla="*/ 534538 h 1614038"/>
                <a:gd name="connsiteX3" fmla="*/ 1587500 w 4597400"/>
                <a:gd name="connsiteY3" fmla="*/ 90038 h 1614038"/>
                <a:gd name="connsiteX4" fmla="*/ 2273300 w 4597400"/>
                <a:gd name="connsiteY4" fmla="*/ 39238 h 1614038"/>
                <a:gd name="connsiteX5" fmla="*/ 2882900 w 4597400"/>
                <a:gd name="connsiteY5" fmla="*/ 547238 h 1614038"/>
                <a:gd name="connsiteX6" fmla="*/ 3340100 w 4597400"/>
                <a:gd name="connsiteY6" fmla="*/ 1207638 h 1614038"/>
                <a:gd name="connsiteX7" fmla="*/ 3797300 w 4597400"/>
                <a:gd name="connsiteY7" fmla="*/ 1474338 h 1614038"/>
                <a:gd name="connsiteX8" fmla="*/ 4597400 w 4597400"/>
                <a:gd name="connsiteY8" fmla="*/ 1575938 h 1614038"/>
                <a:gd name="connsiteX0" fmla="*/ 0 w 4597400"/>
                <a:gd name="connsiteY0" fmla="*/ 1604798 h 1604798"/>
                <a:gd name="connsiteX1" fmla="*/ 635000 w 4597400"/>
                <a:gd name="connsiteY1" fmla="*/ 1122198 h 1604798"/>
                <a:gd name="connsiteX2" fmla="*/ 1079500 w 4597400"/>
                <a:gd name="connsiteY2" fmla="*/ 525298 h 1604798"/>
                <a:gd name="connsiteX3" fmla="*/ 1587500 w 4597400"/>
                <a:gd name="connsiteY3" fmla="*/ 80798 h 1604798"/>
                <a:gd name="connsiteX4" fmla="*/ 2414517 w 4597400"/>
                <a:gd name="connsiteY4" fmla="*/ 42698 h 1604798"/>
                <a:gd name="connsiteX5" fmla="*/ 2882900 w 4597400"/>
                <a:gd name="connsiteY5" fmla="*/ 537998 h 1604798"/>
                <a:gd name="connsiteX6" fmla="*/ 3340100 w 4597400"/>
                <a:gd name="connsiteY6" fmla="*/ 1198398 h 1604798"/>
                <a:gd name="connsiteX7" fmla="*/ 3797300 w 4597400"/>
                <a:gd name="connsiteY7" fmla="*/ 1465098 h 1604798"/>
                <a:gd name="connsiteX8" fmla="*/ 4597400 w 4597400"/>
                <a:gd name="connsiteY8" fmla="*/ 1566698 h 1604798"/>
                <a:gd name="connsiteX0" fmla="*/ 0 w 4597400"/>
                <a:gd name="connsiteY0" fmla="*/ 1606641 h 1606641"/>
                <a:gd name="connsiteX1" fmla="*/ 635000 w 4597400"/>
                <a:gd name="connsiteY1" fmla="*/ 1124041 h 1606641"/>
                <a:gd name="connsiteX2" fmla="*/ 1079500 w 4597400"/>
                <a:gd name="connsiteY2" fmla="*/ 527141 h 1606641"/>
                <a:gd name="connsiteX3" fmla="*/ 1587500 w 4597400"/>
                <a:gd name="connsiteY3" fmla="*/ 82641 h 1606641"/>
                <a:gd name="connsiteX4" fmla="*/ 2414517 w 4597400"/>
                <a:gd name="connsiteY4" fmla="*/ 44541 h 1606641"/>
                <a:gd name="connsiteX5" fmla="*/ 2961354 w 4597400"/>
                <a:gd name="connsiteY5" fmla="*/ 565241 h 1606641"/>
                <a:gd name="connsiteX6" fmla="*/ 3340100 w 4597400"/>
                <a:gd name="connsiteY6" fmla="*/ 1200241 h 1606641"/>
                <a:gd name="connsiteX7" fmla="*/ 3797300 w 4597400"/>
                <a:gd name="connsiteY7" fmla="*/ 1466941 h 1606641"/>
                <a:gd name="connsiteX8" fmla="*/ 4597400 w 4597400"/>
                <a:gd name="connsiteY8" fmla="*/ 1568541 h 1606641"/>
                <a:gd name="connsiteX0" fmla="*/ 0 w 4597400"/>
                <a:gd name="connsiteY0" fmla="*/ 1606641 h 1606641"/>
                <a:gd name="connsiteX1" fmla="*/ 635000 w 4597400"/>
                <a:gd name="connsiteY1" fmla="*/ 1124041 h 1606641"/>
                <a:gd name="connsiteX2" fmla="*/ 1079500 w 4597400"/>
                <a:gd name="connsiteY2" fmla="*/ 527141 h 1606641"/>
                <a:gd name="connsiteX3" fmla="*/ 1587500 w 4597400"/>
                <a:gd name="connsiteY3" fmla="*/ 82641 h 1606641"/>
                <a:gd name="connsiteX4" fmla="*/ 2414517 w 4597400"/>
                <a:gd name="connsiteY4" fmla="*/ 44541 h 1606641"/>
                <a:gd name="connsiteX5" fmla="*/ 2961354 w 4597400"/>
                <a:gd name="connsiteY5" fmla="*/ 565241 h 1606641"/>
                <a:gd name="connsiteX6" fmla="*/ 3371481 w 4597400"/>
                <a:gd name="connsiteY6" fmla="*/ 1200241 h 1606641"/>
                <a:gd name="connsiteX7" fmla="*/ 3797300 w 4597400"/>
                <a:gd name="connsiteY7" fmla="*/ 1466941 h 1606641"/>
                <a:gd name="connsiteX8" fmla="*/ 4597400 w 4597400"/>
                <a:gd name="connsiteY8" fmla="*/ 1568541 h 1606641"/>
                <a:gd name="connsiteX0" fmla="*/ 0 w 4613091"/>
                <a:gd name="connsiteY0" fmla="*/ 1606641 h 1606641"/>
                <a:gd name="connsiteX1" fmla="*/ 635000 w 4613091"/>
                <a:gd name="connsiteY1" fmla="*/ 1124041 h 1606641"/>
                <a:gd name="connsiteX2" fmla="*/ 1079500 w 4613091"/>
                <a:gd name="connsiteY2" fmla="*/ 527141 h 1606641"/>
                <a:gd name="connsiteX3" fmla="*/ 1587500 w 4613091"/>
                <a:gd name="connsiteY3" fmla="*/ 82641 h 1606641"/>
                <a:gd name="connsiteX4" fmla="*/ 2414517 w 4613091"/>
                <a:gd name="connsiteY4" fmla="*/ 44541 h 1606641"/>
                <a:gd name="connsiteX5" fmla="*/ 2961354 w 4613091"/>
                <a:gd name="connsiteY5" fmla="*/ 565241 h 1606641"/>
                <a:gd name="connsiteX6" fmla="*/ 3371481 w 4613091"/>
                <a:gd name="connsiteY6" fmla="*/ 1200241 h 1606641"/>
                <a:gd name="connsiteX7" fmla="*/ 3797300 w 4613091"/>
                <a:gd name="connsiteY7" fmla="*/ 1466941 h 1606641"/>
                <a:gd name="connsiteX8" fmla="*/ 4613091 w 4613091"/>
                <a:gd name="connsiteY8" fmla="*/ 1581241 h 1606641"/>
                <a:gd name="connsiteX0" fmla="*/ 0 w 4613091"/>
                <a:gd name="connsiteY0" fmla="*/ 1586028 h 1586028"/>
                <a:gd name="connsiteX1" fmla="*/ 635000 w 4613091"/>
                <a:gd name="connsiteY1" fmla="*/ 1103428 h 1586028"/>
                <a:gd name="connsiteX2" fmla="*/ 1079500 w 4613091"/>
                <a:gd name="connsiteY2" fmla="*/ 506528 h 1586028"/>
                <a:gd name="connsiteX3" fmla="*/ 1587500 w 4613091"/>
                <a:gd name="connsiteY3" fmla="*/ 62028 h 1586028"/>
                <a:gd name="connsiteX4" fmla="*/ 2508202 w 4613091"/>
                <a:gd name="connsiteY4" fmla="*/ 55151 h 1586028"/>
                <a:gd name="connsiteX5" fmla="*/ 2961354 w 4613091"/>
                <a:gd name="connsiteY5" fmla="*/ 544628 h 1586028"/>
                <a:gd name="connsiteX6" fmla="*/ 3371481 w 4613091"/>
                <a:gd name="connsiteY6" fmla="*/ 1179628 h 1586028"/>
                <a:gd name="connsiteX7" fmla="*/ 3797300 w 4613091"/>
                <a:gd name="connsiteY7" fmla="*/ 1446328 h 1586028"/>
                <a:gd name="connsiteX8" fmla="*/ 4613091 w 4613091"/>
                <a:gd name="connsiteY8" fmla="*/ 1560628 h 1586028"/>
                <a:gd name="connsiteX0" fmla="*/ 0 w 4613091"/>
                <a:gd name="connsiteY0" fmla="*/ 1577383 h 1577383"/>
                <a:gd name="connsiteX1" fmla="*/ 635000 w 4613091"/>
                <a:gd name="connsiteY1" fmla="*/ 1094783 h 1577383"/>
                <a:gd name="connsiteX2" fmla="*/ 1079500 w 4613091"/>
                <a:gd name="connsiteY2" fmla="*/ 497883 h 1577383"/>
                <a:gd name="connsiteX3" fmla="*/ 1642609 w 4613091"/>
                <a:gd name="connsiteY3" fmla="*/ 71225 h 1577383"/>
                <a:gd name="connsiteX4" fmla="*/ 2508202 w 4613091"/>
                <a:gd name="connsiteY4" fmla="*/ 46506 h 1577383"/>
                <a:gd name="connsiteX5" fmla="*/ 2961354 w 4613091"/>
                <a:gd name="connsiteY5" fmla="*/ 535983 h 1577383"/>
                <a:gd name="connsiteX6" fmla="*/ 3371481 w 4613091"/>
                <a:gd name="connsiteY6" fmla="*/ 1170983 h 1577383"/>
                <a:gd name="connsiteX7" fmla="*/ 3797300 w 4613091"/>
                <a:gd name="connsiteY7" fmla="*/ 1437683 h 1577383"/>
                <a:gd name="connsiteX8" fmla="*/ 4613091 w 4613091"/>
                <a:gd name="connsiteY8" fmla="*/ 1551983 h 1577383"/>
                <a:gd name="connsiteX0" fmla="*/ 0 w 4613091"/>
                <a:gd name="connsiteY0" fmla="*/ 1571523 h 1571523"/>
                <a:gd name="connsiteX1" fmla="*/ 635000 w 4613091"/>
                <a:gd name="connsiteY1" fmla="*/ 1088923 h 1571523"/>
                <a:gd name="connsiteX2" fmla="*/ 1079500 w 4613091"/>
                <a:gd name="connsiteY2" fmla="*/ 492023 h 1571523"/>
                <a:gd name="connsiteX3" fmla="*/ 1642609 w 4613091"/>
                <a:gd name="connsiteY3" fmla="*/ 65365 h 1571523"/>
                <a:gd name="connsiteX4" fmla="*/ 2469625 w 4613091"/>
                <a:gd name="connsiteY4" fmla="*/ 49567 h 1571523"/>
                <a:gd name="connsiteX5" fmla="*/ 2961354 w 4613091"/>
                <a:gd name="connsiteY5" fmla="*/ 530123 h 1571523"/>
                <a:gd name="connsiteX6" fmla="*/ 3371481 w 4613091"/>
                <a:gd name="connsiteY6" fmla="*/ 1165123 h 1571523"/>
                <a:gd name="connsiteX7" fmla="*/ 3797300 w 4613091"/>
                <a:gd name="connsiteY7" fmla="*/ 1431823 h 1571523"/>
                <a:gd name="connsiteX8" fmla="*/ 4613091 w 4613091"/>
                <a:gd name="connsiteY8" fmla="*/ 1546123 h 1571523"/>
                <a:gd name="connsiteX0" fmla="*/ 0 w 4613091"/>
                <a:gd name="connsiteY0" fmla="*/ 1577094 h 1577094"/>
                <a:gd name="connsiteX1" fmla="*/ 635000 w 4613091"/>
                <a:gd name="connsiteY1" fmla="*/ 1094494 h 1577094"/>
                <a:gd name="connsiteX2" fmla="*/ 1079500 w 4613091"/>
                <a:gd name="connsiteY2" fmla="*/ 497594 h 1577094"/>
                <a:gd name="connsiteX3" fmla="*/ 1642609 w 4613091"/>
                <a:gd name="connsiteY3" fmla="*/ 70936 h 1577094"/>
                <a:gd name="connsiteX4" fmla="*/ 2469625 w 4613091"/>
                <a:gd name="connsiteY4" fmla="*/ 55138 h 1577094"/>
                <a:gd name="connsiteX5" fmla="*/ 2961354 w 4613091"/>
                <a:gd name="connsiteY5" fmla="*/ 535694 h 1577094"/>
                <a:gd name="connsiteX6" fmla="*/ 3371481 w 4613091"/>
                <a:gd name="connsiteY6" fmla="*/ 1170694 h 1577094"/>
                <a:gd name="connsiteX7" fmla="*/ 3797300 w 4613091"/>
                <a:gd name="connsiteY7" fmla="*/ 1437394 h 1577094"/>
                <a:gd name="connsiteX8" fmla="*/ 4613091 w 4613091"/>
                <a:gd name="connsiteY8" fmla="*/ 1551694 h 1577094"/>
                <a:gd name="connsiteX0" fmla="*/ 0 w 4613091"/>
                <a:gd name="connsiteY0" fmla="*/ 1560722 h 1560722"/>
                <a:gd name="connsiteX1" fmla="*/ 635000 w 4613091"/>
                <a:gd name="connsiteY1" fmla="*/ 1078122 h 1560722"/>
                <a:gd name="connsiteX2" fmla="*/ 1079500 w 4613091"/>
                <a:gd name="connsiteY2" fmla="*/ 481222 h 1560722"/>
                <a:gd name="connsiteX3" fmla="*/ 1642609 w 4613091"/>
                <a:gd name="connsiteY3" fmla="*/ 54564 h 1560722"/>
                <a:gd name="connsiteX4" fmla="*/ 2469625 w 4613091"/>
                <a:gd name="connsiteY4" fmla="*/ 65529 h 1560722"/>
                <a:gd name="connsiteX5" fmla="*/ 2961354 w 4613091"/>
                <a:gd name="connsiteY5" fmla="*/ 519322 h 1560722"/>
                <a:gd name="connsiteX6" fmla="*/ 3371481 w 4613091"/>
                <a:gd name="connsiteY6" fmla="*/ 1154322 h 1560722"/>
                <a:gd name="connsiteX7" fmla="*/ 3797300 w 4613091"/>
                <a:gd name="connsiteY7" fmla="*/ 1421022 h 1560722"/>
                <a:gd name="connsiteX8" fmla="*/ 4613091 w 4613091"/>
                <a:gd name="connsiteY8" fmla="*/ 1535322 h 1560722"/>
                <a:gd name="connsiteX0" fmla="*/ 0 w 4613091"/>
                <a:gd name="connsiteY0" fmla="*/ 1547141 h 1547141"/>
                <a:gd name="connsiteX1" fmla="*/ 635000 w 4613091"/>
                <a:gd name="connsiteY1" fmla="*/ 1064541 h 1547141"/>
                <a:gd name="connsiteX2" fmla="*/ 1079500 w 4613091"/>
                <a:gd name="connsiteY2" fmla="*/ 467641 h 1547141"/>
                <a:gd name="connsiteX3" fmla="*/ 1642609 w 4613091"/>
                <a:gd name="connsiteY3" fmla="*/ 40983 h 1547141"/>
                <a:gd name="connsiteX4" fmla="*/ 2524734 w 4613091"/>
                <a:gd name="connsiteY4" fmla="*/ 78711 h 1547141"/>
                <a:gd name="connsiteX5" fmla="*/ 2961354 w 4613091"/>
                <a:gd name="connsiteY5" fmla="*/ 505741 h 1547141"/>
                <a:gd name="connsiteX6" fmla="*/ 3371481 w 4613091"/>
                <a:gd name="connsiteY6" fmla="*/ 1140741 h 1547141"/>
                <a:gd name="connsiteX7" fmla="*/ 3797300 w 4613091"/>
                <a:gd name="connsiteY7" fmla="*/ 1407441 h 1547141"/>
                <a:gd name="connsiteX8" fmla="*/ 4613091 w 4613091"/>
                <a:gd name="connsiteY8" fmla="*/ 1521741 h 1547141"/>
                <a:gd name="connsiteX0" fmla="*/ 0 w 4613091"/>
                <a:gd name="connsiteY0" fmla="*/ 1525725 h 1525725"/>
                <a:gd name="connsiteX1" fmla="*/ 635000 w 4613091"/>
                <a:gd name="connsiteY1" fmla="*/ 1043125 h 1525725"/>
                <a:gd name="connsiteX2" fmla="*/ 1079500 w 4613091"/>
                <a:gd name="connsiteY2" fmla="*/ 446225 h 1525725"/>
                <a:gd name="connsiteX3" fmla="*/ 1642609 w 4613091"/>
                <a:gd name="connsiteY3" fmla="*/ 46329 h 1525725"/>
                <a:gd name="connsiteX4" fmla="*/ 2524734 w 4613091"/>
                <a:gd name="connsiteY4" fmla="*/ 57295 h 1525725"/>
                <a:gd name="connsiteX5" fmla="*/ 2961354 w 4613091"/>
                <a:gd name="connsiteY5" fmla="*/ 484325 h 1525725"/>
                <a:gd name="connsiteX6" fmla="*/ 3371481 w 4613091"/>
                <a:gd name="connsiteY6" fmla="*/ 1119325 h 1525725"/>
                <a:gd name="connsiteX7" fmla="*/ 3797300 w 4613091"/>
                <a:gd name="connsiteY7" fmla="*/ 1386025 h 1525725"/>
                <a:gd name="connsiteX8" fmla="*/ 4613091 w 4613091"/>
                <a:gd name="connsiteY8" fmla="*/ 1500325 h 1525725"/>
                <a:gd name="connsiteX0" fmla="*/ 0 w 4613091"/>
                <a:gd name="connsiteY0" fmla="*/ 1521200 h 1521200"/>
                <a:gd name="connsiteX1" fmla="*/ 635000 w 4613091"/>
                <a:gd name="connsiteY1" fmla="*/ 1038600 h 1521200"/>
                <a:gd name="connsiteX2" fmla="*/ 1079500 w 4613091"/>
                <a:gd name="connsiteY2" fmla="*/ 441700 h 1521200"/>
                <a:gd name="connsiteX3" fmla="*/ 1642609 w 4613091"/>
                <a:gd name="connsiteY3" fmla="*/ 41804 h 1521200"/>
                <a:gd name="connsiteX4" fmla="*/ 2579843 w 4613091"/>
                <a:gd name="connsiteY4" fmla="*/ 61691 h 1521200"/>
                <a:gd name="connsiteX5" fmla="*/ 2961354 w 4613091"/>
                <a:gd name="connsiteY5" fmla="*/ 479800 h 1521200"/>
                <a:gd name="connsiteX6" fmla="*/ 3371481 w 4613091"/>
                <a:gd name="connsiteY6" fmla="*/ 1114800 h 1521200"/>
                <a:gd name="connsiteX7" fmla="*/ 3797300 w 4613091"/>
                <a:gd name="connsiteY7" fmla="*/ 1381500 h 1521200"/>
                <a:gd name="connsiteX8" fmla="*/ 4613091 w 4613091"/>
                <a:gd name="connsiteY8" fmla="*/ 1495800 h 1521200"/>
                <a:gd name="connsiteX0" fmla="*/ 0 w 4613091"/>
                <a:gd name="connsiteY0" fmla="*/ 1523272 h 1523272"/>
                <a:gd name="connsiteX1" fmla="*/ 635000 w 4613091"/>
                <a:gd name="connsiteY1" fmla="*/ 1040672 h 1523272"/>
                <a:gd name="connsiteX2" fmla="*/ 1079500 w 4613091"/>
                <a:gd name="connsiteY2" fmla="*/ 443772 h 1523272"/>
                <a:gd name="connsiteX3" fmla="*/ 1642609 w 4613091"/>
                <a:gd name="connsiteY3" fmla="*/ 43876 h 1523272"/>
                <a:gd name="connsiteX4" fmla="*/ 2169156 w 4613091"/>
                <a:gd name="connsiteY4" fmla="*/ 12593 h 1523272"/>
                <a:gd name="connsiteX5" fmla="*/ 2579843 w 4613091"/>
                <a:gd name="connsiteY5" fmla="*/ 63763 h 1523272"/>
                <a:gd name="connsiteX6" fmla="*/ 2961354 w 4613091"/>
                <a:gd name="connsiteY6" fmla="*/ 481872 h 1523272"/>
                <a:gd name="connsiteX7" fmla="*/ 3371481 w 4613091"/>
                <a:gd name="connsiteY7" fmla="*/ 1116872 h 1523272"/>
                <a:gd name="connsiteX8" fmla="*/ 3797300 w 4613091"/>
                <a:gd name="connsiteY8" fmla="*/ 1383572 h 1523272"/>
                <a:gd name="connsiteX9" fmla="*/ 4613091 w 4613091"/>
                <a:gd name="connsiteY9" fmla="*/ 1497872 h 1523272"/>
                <a:gd name="connsiteX0" fmla="*/ 0 w 4613091"/>
                <a:gd name="connsiteY0" fmla="*/ 1564830 h 1564830"/>
                <a:gd name="connsiteX1" fmla="*/ 635000 w 4613091"/>
                <a:gd name="connsiteY1" fmla="*/ 1082230 h 1564830"/>
                <a:gd name="connsiteX2" fmla="*/ 1079500 w 4613091"/>
                <a:gd name="connsiteY2" fmla="*/ 485330 h 1564830"/>
                <a:gd name="connsiteX3" fmla="*/ 1642609 w 4613091"/>
                <a:gd name="connsiteY3" fmla="*/ 85434 h 1564830"/>
                <a:gd name="connsiteX4" fmla="*/ 2169156 w 4613091"/>
                <a:gd name="connsiteY4" fmla="*/ 625 h 1564830"/>
                <a:gd name="connsiteX5" fmla="*/ 2579843 w 4613091"/>
                <a:gd name="connsiteY5" fmla="*/ 105321 h 1564830"/>
                <a:gd name="connsiteX6" fmla="*/ 2961354 w 4613091"/>
                <a:gd name="connsiteY6" fmla="*/ 523430 h 1564830"/>
                <a:gd name="connsiteX7" fmla="*/ 3371481 w 4613091"/>
                <a:gd name="connsiteY7" fmla="*/ 1158430 h 1564830"/>
                <a:gd name="connsiteX8" fmla="*/ 3797300 w 4613091"/>
                <a:gd name="connsiteY8" fmla="*/ 1425130 h 1564830"/>
                <a:gd name="connsiteX9" fmla="*/ 4613091 w 4613091"/>
                <a:gd name="connsiteY9" fmla="*/ 1539430 h 1564830"/>
                <a:gd name="connsiteX0" fmla="*/ 0 w 4613091"/>
                <a:gd name="connsiteY0" fmla="*/ 1577947 h 1577947"/>
                <a:gd name="connsiteX1" fmla="*/ 635000 w 4613091"/>
                <a:gd name="connsiteY1" fmla="*/ 1095347 h 1577947"/>
                <a:gd name="connsiteX2" fmla="*/ 1079500 w 4613091"/>
                <a:gd name="connsiteY2" fmla="*/ 498447 h 1577947"/>
                <a:gd name="connsiteX3" fmla="*/ 1642609 w 4613091"/>
                <a:gd name="connsiteY3" fmla="*/ 98551 h 1577947"/>
                <a:gd name="connsiteX4" fmla="*/ 2180178 w 4613091"/>
                <a:gd name="connsiteY4" fmla="*/ 360 h 1577947"/>
                <a:gd name="connsiteX5" fmla="*/ 2579843 w 4613091"/>
                <a:gd name="connsiteY5" fmla="*/ 118438 h 1577947"/>
                <a:gd name="connsiteX6" fmla="*/ 2961354 w 4613091"/>
                <a:gd name="connsiteY6" fmla="*/ 536547 h 1577947"/>
                <a:gd name="connsiteX7" fmla="*/ 3371481 w 4613091"/>
                <a:gd name="connsiteY7" fmla="*/ 1171547 h 1577947"/>
                <a:gd name="connsiteX8" fmla="*/ 3797300 w 4613091"/>
                <a:gd name="connsiteY8" fmla="*/ 1438247 h 1577947"/>
                <a:gd name="connsiteX9" fmla="*/ 4613091 w 4613091"/>
                <a:gd name="connsiteY9" fmla="*/ 1552547 h 1577947"/>
                <a:gd name="connsiteX0" fmla="*/ 0 w 4613091"/>
                <a:gd name="connsiteY0" fmla="*/ 1577947 h 1577947"/>
                <a:gd name="connsiteX1" fmla="*/ 635000 w 4613091"/>
                <a:gd name="connsiteY1" fmla="*/ 1095347 h 1577947"/>
                <a:gd name="connsiteX2" fmla="*/ 1079500 w 4613091"/>
                <a:gd name="connsiteY2" fmla="*/ 498447 h 1577947"/>
                <a:gd name="connsiteX3" fmla="*/ 1642609 w 4613091"/>
                <a:gd name="connsiteY3" fmla="*/ 98551 h 1577947"/>
                <a:gd name="connsiteX4" fmla="*/ 2180178 w 4613091"/>
                <a:gd name="connsiteY4" fmla="*/ 360 h 1577947"/>
                <a:gd name="connsiteX5" fmla="*/ 2579843 w 4613091"/>
                <a:gd name="connsiteY5" fmla="*/ 145201 h 1577947"/>
                <a:gd name="connsiteX6" fmla="*/ 2961354 w 4613091"/>
                <a:gd name="connsiteY6" fmla="*/ 536547 h 1577947"/>
                <a:gd name="connsiteX7" fmla="*/ 3371481 w 4613091"/>
                <a:gd name="connsiteY7" fmla="*/ 1171547 h 1577947"/>
                <a:gd name="connsiteX8" fmla="*/ 3797300 w 4613091"/>
                <a:gd name="connsiteY8" fmla="*/ 1438247 h 1577947"/>
                <a:gd name="connsiteX9" fmla="*/ 4613091 w 4613091"/>
                <a:gd name="connsiteY9" fmla="*/ 1552547 h 1577947"/>
                <a:gd name="connsiteX0" fmla="*/ 0 w 4613091"/>
                <a:gd name="connsiteY0" fmla="*/ 1577947 h 1577947"/>
                <a:gd name="connsiteX1" fmla="*/ 635000 w 4613091"/>
                <a:gd name="connsiteY1" fmla="*/ 1095347 h 1577947"/>
                <a:gd name="connsiteX2" fmla="*/ 1079500 w 4613091"/>
                <a:gd name="connsiteY2" fmla="*/ 498447 h 1577947"/>
                <a:gd name="connsiteX3" fmla="*/ 1642609 w 4613091"/>
                <a:gd name="connsiteY3" fmla="*/ 98551 h 1577947"/>
                <a:gd name="connsiteX4" fmla="*/ 2180178 w 4613091"/>
                <a:gd name="connsiteY4" fmla="*/ 360 h 1577947"/>
                <a:gd name="connsiteX5" fmla="*/ 2585353 w 4613091"/>
                <a:gd name="connsiteY5" fmla="*/ 136280 h 1577947"/>
                <a:gd name="connsiteX6" fmla="*/ 2961354 w 4613091"/>
                <a:gd name="connsiteY6" fmla="*/ 536547 h 1577947"/>
                <a:gd name="connsiteX7" fmla="*/ 3371481 w 4613091"/>
                <a:gd name="connsiteY7" fmla="*/ 1171547 h 1577947"/>
                <a:gd name="connsiteX8" fmla="*/ 3797300 w 4613091"/>
                <a:gd name="connsiteY8" fmla="*/ 1438247 h 1577947"/>
                <a:gd name="connsiteX9" fmla="*/ 4613091 w 4613091"/>
                <a:gd name="connsiteY9" fmla="*/ 1552547 h 1577947"/>
                <a:gd name="connsiteX0" fmla="*/ 0 w 4613091"/>
                <a:gd name="connsiteY0" fmla="*/ 1577947 h 1577947"/>
                <a:gd name="connsiteX1" fmla="*/ 635000 w 4613091"/>
                <a:gd name="connsiteY1" fmla="*/ 1095347 h 1577947"/>
                <a:gd name="connsiteX2" fmla="*/ 1079500 w 4613091"/>
                <a:gd name="connsiteY2" fmla="*/ 498447 h 1577947"/>
                <a:gd name="connsiteX3" fmla="*/ 1642609 w 4613091"/>
                <a:gd name="connsiteY3" fmla="*/ 98551 h 1577947"/>
                <a:gd name="connsiteX4" fmla="*/ 2180178 w 4613091"/>
                <a:gd name="connsiteY4" fmla="*/ 360 h 1577947"/>
                <a:gd name="connsiteX5" fmla="*/ 2585353 w 4613091"/>
                <a:gd name="connsiteY5" fmla="*/ 136280 h 1577947"/>
                <a:gd name="connsiteX6" fmla="*/ 2972376 w 4613091"/>
                <a:gd name="connsiteY6" fmla="*/ 541008 h 1577947"/>
                <a:gd name="connsiteX7" fmla="*/ 3371481 w 4613091"/>
                <a:gd name="connsiteY7" fmla="*/ 1171547 h 1577947"/>
                <a:gd name="connsiteX8" fmla="*/ 3797300 w 4613091"/>
                <a:gd name="connsiteY8" fmla="*/ 1438247 h 1577947"/>
                <a:gd name="connsiteX9" fmla="*/ 4613091 w 4613091"/>
                <a:gd name="connsiteY9" fmla="*/ 1552547 h 1577947"/>
                <a:gd name="connsiteX0" fmla="*/ 0 w 4624113"/>
                <a:gd name="connsiteY0" fmla="*/ 1577947 h 1577947"/>
                <a:gd name="connsiteX1" fmla="*/ 635000 w 4624113"/>
                <a:gd name="connsiteY1" fmla="*/ 1095347 h 1577947"/>
                <a:gd name="connsiteX2" fmla="*/ 1079500 w 4624113"/>
                <a:gd name="connsiteY2" fmla="*/ 498447 h 1577947"/>
                <a:gd name="connsiteX3" fmla="*/ 1642609 w 4624113"/>
                <a:gd name="connsiteY3" fmla="*/ 98551 h 1577947"/>
                <a:gd name="connsiteX4" fmla="*/ 2180178 w 4624113"/>
                <a:gd name="connsiteY4" fmla="*/ 360 h 1577947"/>
                <a:gd name="connsiteX5" fmla="*/ 2585353 w 4624113"/>
                <a:gd name="connsiteY5" fmla="*/ 136280 h 1577947"/>
                <a:gd name="connsiteX6" fmla="*/ 2972376 w 4624113"/>
                <a:gd name="connsiteY6" fmla="*/ 541008 h 1577947"/>
                <a:gd name="connsiteX7" fmla="*/ 3371481 w 4624113"/>
                <a:gd name="connsiteY7" fmla="*/ 1171547 h 1577947"/>
                <a:gd name="connsiteX8" fmla="*/ 3797300 w 4624113"/>
                <a:gd name="connsiteY8" fmla="*/ 1438247 h 1577947"/>
                <a:gd name="connsiteX9" fmla="*/ 4624113 w 4624113"/>
                <a:gd name="connsiteY9" fmla="*/ 1565929 h 1577947"/>
                <a:gd name="connsiteX0" fmla="*/ 0 w 4624113"/>
                <a:gd name="connsiteY0" fmla="*/ 1578105 h 1578105"/>
                <a:gd name="connsiteX1" fmla="*/ 635000 w 4624113"/>
                <a:gd name="connsiteY1" fmla="*/ 1095505 h 1578105"/>
                <a:gd name="connsiteX2" fmla="*/ 1057458 w 4624113"/>
                <a:gd name="connsiteY2" fmla="*/ 547671 h 1578105"/>
                <a:gd name="connsiteX3" fmla="*/ 1642609 w 4624113"/>
                <a:gd name="connsiteY3" fmla="*/ 98709 h 1578105"/>
                <a:gd name="connsiteX4" fmla="*/ 2180178 w 4624113"/>
                <a:gd name="connsiteY4" fmla="*/ 518 h 1578105"/>
                <a:gd name="connsiteX5" fmla="*/ 2585353 w 4624113"/>
                <a:gd name="connsiteY5" fmla="*/ 136438 h 1578105"/>
                <a:gd name="connsiteX6" fmla="*/ 2972376 w 4624113"/>
                <a:gd name="connsiteY6" fmla="*/ 541166 h 1578105"/>
                <a:gd name="connsiteX7" fmla="*/ 3371481 w 4624113"/>
                <a:gd name="connsiteY7" fmla="*/ 1171705 h 1578105"/>
                <a:gd name="connsiteX8" fmla="*/ 3797300 w 4624113"/>
                <a:gd name="connsiteY8" fmla="*/ 1438405 h 1578105"/>
                <a:gd name="connsiteX9" fmla="*/ 4624113 w 4624113"/>
                <a:gd name="connsiteY9" fmla="*/ 1566087 h 1578105"/>
                <a:gd name="connsiteX0" fmla="*/ 0 w 4624113"/>
                <a:gd name="connsiteY0" fmla="*/ 1578105 h 1578105"/>
                <a:gd name="connsiteX1" fmla="*/ 635000 w 4624113"/>
                <a:gd name="connsiteY1" fmla="*/ 1095505 h 1578105"/>
                <a:gd name="connsiteX2" fmla="*/ 1057458 w 4624113"/>
                <a:gd name="connsiteY2" fmla="*/ 547671 h 1578105"/>
                <a:gd name="connsiteX3" fmla="*/ 1642609 w 4624113"/>
                <a:gd name="connsiteY3" fmla="*/ 98709 h 1578105"/>
                <a:gd name="connsiteX4" fmla="*/ 2180178 w 4624113"/>
                <a:gd name="connsiteY4" fmla="*/ 518 h 1578105"/>
                <a:gd name="connsiteX5" fmla="*/ 2585353 w 4624113"/>
                <a:gd name="connsiteY5" fmla="*/ 136438 h 1578105"/>
                <a:gd name="connsiteX6" fmla="*/ 2972376 w 4624113"/>
                <a:gd name="connsiteY6" fmla="*/ 541166 h 1578105"/>
                <a:gd name="connsiteX7" fmla="*/ 3371481 w 4624113"/>
                <a:gd name="connsiteY7" fmla="*/ 1171705 h 1578105"/>
                <a:gd name="connsiteX8" fmla="*/ 3797300 w 4624113"/>
                <a:gd name="connsiteY8" fmla="*/ 1438405 h 1578105"/>
                <a:gd name="connsiteX9" fmla="*/ 4624113 w 4624113"/>
                <a:gd name="connsiteY9" fmla="*/ 1566087 h 1578105"/>
                <a:gd name="connsiteX0" fmla="*/ 0 w 4624113"/>
                <a:gd name="connsiteY0" fmla="*/ 1578187 h 1578187"/>
                <a:gd name="connsiteX1" fmla="*/ 635000 w 4624113"/>
                <a:gd name="connsiteY1" fmla="*/ 1095587 h 1578187"/>
                <a:gd name="connsiteX2" fmla="*/ 1078380 w 4624113"/>
                <a:gd name="connsiteY2" fmla="*/ 564686 h 1578187"/>
                <a:gd name="connsiteX3" fmla="*/ 1642609 w 4624113"/>
                <a:gd name="connsiteY3" fmla="*/ 98791 h 1578187"/>
                <a:gd name="connsiteX4" fmla="*/ 2180178 w 4624113"/>
                <a:gd name="connsiteY4" fmla="*/ 600 h 1578187"/>
                <a:gd name="connsiteX5" fmla="*/ 2585353 w 4624113"/>
                <a:gd name="connsiteY5" fmla="*/ 136520 h 1578187"/>
                <a:gd name="connsiteX6" fmla="*/ 2972376 w 4624113"/>
                <a:gd name="connsiteY6" fmla="*/ 541248 h 1578187"/>
                <a:gd name="connsiteX7" fmla="*/ 3371481 w 4624113"/>
                <a:gd name="connsiteY7" fmla="*/ 1171787 h 1578187"/>
                <a:gd name="connsiteX8" fmla="*/ 3797300 w 4624113"/>
                <a:gd name="connsiteY8" fmla="*/ 1438487 h 1578187"/>
                <a:gd name="connsiteX9" fmla="*/ 4624113 w 4624113"/>
                <a:gd name="connsiteY9" fmla="*/ 1566169 h 1578187"/>
                <a:gd name="connsiteX0" fmla="*/ 0 w 4624113"/>
                <a:gd name="connsiteY0" fmla="*/ 1578187 h 1578187"/>
                <a:gd name="connsiteX1" fmla="*/ 635000 w 4624113"/>
                <a:gd name="connsiteY1" fmla="*/ 1120987 h 1578187"/>
                <a:gd name="connsiteX2" fmla="*/ 1078380 w 4624113"/>
                <a:gd name="connsiteY2" fmla="*/ 564686 h 1578187"/>
                <a:gd name="connsiteX3" fmla="*/ 1642609 w 4624113"/>
                <a:gd name="connsiteY3" fmla="*/ 98791 h 1578187"/>
                <a:gd name="connsiteX4" fmla="*/ 2180178 w 4624113"/>
                <a:gd name="connsiteY4" fmla="*/ 600 h 1578187"/>
                <a:gd name="connsiteX5" fmla="*/ 2585353 w 4624113"/>
                <a:gd name="connsiteY5" fmla="*/ 136520 h 1578187"/>
                <a:gd name="connsiteX6" fmla="*/ 2972376 w 4624113"/>
                <a:gd name="connsiteY6" fmla="*/ 541248 h 1578187"/>
                <a:gd name="connsiteX7" fmla="*/ 3371481 w 4624113"/>
                <a:gd name="connsiteY7" fmla="*/ 1171787 h 1578187"/>
                <a:gd name="connsiteX8" fmla="*/ 3797300 w 4624113"/>
                <a:gd name="connsiteY8" fmla="*/ 1438487 h 1578187"/>
                <a:gd name="connsiteX9" fmla="*/ 4624113 w 4624113"/>
                <a:gd name="connsiteY9" fmla="*/ 1566169 h 1578187"/>
                <a:gd name="connsiteX0" fmla="*/ 0 w 4624113"/>
                <a:gd name="connsiteY0" fmla="*/ 1578187 h 1578187"/>
                <a:gd name="connsiteX1" fmla="*/ 635000 w 4624113"/>
                <a:gd name="connsiteY1" fmla="*/ 1120987 h 1578187"/>
                <a:gd name="connsiteX2" fmla="*/ 1078380 w 4624113"/>
                <a:gd name="connsiteY2" fmla="*/ 564686 h 1578187"/>
                <a:gd name="connsiteX3" fmla="*/ 1642609 w 4624113"/>
                <a:gd name="connsiteY3" fmla="*/ 98791 h 1578187"/>
                <a:gd name="connsiteX4" fmla="*/ 2180178 w 4624113"/>
                <a:gd name="connsiteY4" fmla="*/ 600 h 1578187"/>
                <a:gd name="connsiteX5" fmla="*/ 2585353 w 4624113"/>
                <a:gd name="connsiteY5" fmla="*/ 136520 h 1578187"/>
                <a:gd name="connsiteX6" fmla="*/ 2972376 w 4624113"/>
                <a:gd name="connsiteY6" fmla="*/ 541248 h 1578187"/>
                <a:gd name="connsiteX7" fmla="*/ 3371481 w 4624113"/>
                <a:gd name="connsiteY7" fmla="*/ 1171787 h 1578187"/>
                <a:gd name="connsiteX8" fmla="*/ 3797300 w 4624113"/>
                <a:gd name="connsiteY8" fmla="*/ 1438487 h 1578187"/>
                <a:gd name="connsiteX9" fmla="*/ 4624113 w 4624113"/>
                <a:gd name="connsiteY9" fmla="*/ 1566169 h 1578187"/>
                <a:gd name="connsiteX0" fmla="*/ 0 w 4624113"/>
                <a:gd name="connsiteY0" fmla="*/ 1578187 h 1578187"/>
                <a:gd name="connsiteX1" fmla="*/ 635000 w 4624113"/>
                <a:gd name="connsiteY1" fmla="*/ 1120987 h 1578187"/>
                <a:gd name="connsiteX2" fmla="*/ 1078380 w 4624113"/>
                <a:gd name="connsiteY2" fmla="*/ 564686 h 1578187"/>
                <a:gd name="connsiteX3" fmla="*/ 1642609 w 4624113"/>
                <a:gd name="connsiteY3" fmla="*/ 98791 h 1578187"/>
                <a:gd name="connsiteX4" fmla="*/ 2180178 w 4624113"/>
                <a:gd name="connsiteY4" fmla="*/ 600 h 1578187"/>
                <a:gd name="connsiteX5" fmla="*/ 2585353 w 4624113"/>
                <a:gd name="connsiteY5" fmla="*/ 136520 h 1578187"/>
                <a:gd name="connsiteX6" fmla="*/ 2972376 w 4624113"/>
                <a:gd name="connsiteY6" fmla="*/ 541248 h 1578187"/>
                <a:gd name="connsiteX7" fmla="*/ 3371481 w 4624113"/>
                <a:gd name="connsiteY7" fmla="*/ 1171787 h 1578187"/>
                <a:gd name="connsiteX8" fmla="*/ 3797300 w 4624113"/>
                <a:gd name="connsiteY8" fmla="*/ 1438487 h 1578187"/>
                <a:gd name="connsiteX9" fmla="*/ 4624113 w 4624113"/>
                <a:gd name="connsiteY9" fmla="*/ 1566169 h 1578187"/>
                <a:gd name="connsiteX0" fmla="*/ 0 w 4624113"/>
                <a:gd name="connsiteY0" fmla="*/ 1578071 h 1578071"/>
                <a:gd name="connsiteX1" fmla="*/ 635000 w 4624113"/>
                <a:gd name="connsiteY1" fmla="*/ 1120871 h 1578071"/>
                <a:gd name="connsiteX2" fmla="*/ 1078380 w 4624113"/>
                <a:gd name="connsiteY2" fmla="*/ 564570 h 1578071"/>
                <a:gd name="connsiteX3" fmla="*/ 1642609 w 4624113"/>
                <a:gd name="connsiteY3" fmla="*/ 98675 h 1578071"/>
                <a:gd name="connsiteX4" fmla="*/ 2180178 w 4624113"/>
                <a:gd name="connsiteY4" fmla="*/ 484 h 1578071"/>
                <a:gd name="connsiteX5" fmla="*/ 2585353 w 4624113"/>
                <a:gd name="connsiteY5" fmla="*/ 136404 h 1578071"/>
                <a:gd name="connsiteX6" fmla="*/ 2972376 w 4624113"/>
                <a:gd name="connsiteY6" fmla="*/ 541132 h 1578071"/>
                <a:gd name="connsiteX7" fmla="*/ 3371481 w 4624113"/>
                <a:gd name="connsiteY7" fmla="*/ 1171671 h 1578071"/>
                <a:gd name="connsiteX8" fmla="*/ 3797300 w 4624113"/>
                <a:gd name="connsiteY8" fmla="*/ 1438371 h 1578071"/>
                <a:gd name="connsiteX9" fmla="*/ 4624113 w 4624113"/>
                <a:gd name="connsiteY9" fmla="*/ 1566053 h 1578071"/>
                <a:gd name="connsiteX0" fmla="*/ 0 w 4624113"/>
                <a:gd name="connsiteY0" fmla="*/ 1578071 h 1578071"/>
                <a:gd name="connsiteX1" fmla="*/ 635000 w 4624113"/>
                <a:gd name="connsiteY1" fmla="*/ 1120871 h 1578071"/>
                <a:gd name="connsiteX2" fmla="*/ 1078380 w 4624113"/>
                <a:gd name="connsiteY2" fmla="*/ 564570 h 1578071"/>
                <a:gd name="connsiteX3" fmla="*/ 1642609 w 4624113"/>
                <a:gd name="connsiteY3" fmla="*/ 98675 h 1578071"/>
                <a:gd name="connsiteX4" fmla="*/ 2180178 w 4624113"/>
                <a:gd name="connsiteY4" fmla="*/ 484 h 1578071"/>
                <a:gd name="connsiteX5" fmla="*/ 2585353 w 4624113"/>
                <a:gd name="connsiteY5" fmla="*/ 136404 h 1578071"/>
                <a:gd name="connsiteX6" fmla="*/ 2972376 w 4624113"/>
                <a:gd name="connsiteY6" fmla="*/ 541132 h 1578071"/>
                <a:gd name="connsiteX7" fmla="*/ 3371481 w 4624113"/>
                <a:gd name="connsiteY7" fmla="*/ 1171671 h 1578071"/>
                <a:gd name="connsiteX8" fmla="*/ 3797300 w 4624113"/>
                <a:gd name="connsiteY8" fmla="*/ 1438371 h 1578071"/>
                <a:gd name="connsiteX9" fmla="*/ 4624113 w 4624113"/>
                <a:gd name="connsiteY9" fmla="*/ 1566053 h 1578071"/>
                <a:gd name="connsiteX0" fmla="*/ 2 w 3989115"/>
                <a:gd name="connsiteY0" fmla="*/ 1120871 h 1566053"/>
                <a:gd name="connsiteX1" fmla="*/ 443382 w 3989115"/>
                <a:gd name="connsiteY1" fmla="*/ 564570 h 1566053"/>
                <a:gd name="connsiteX2" fmla="*/ 1007611 w 3989115"/>
                <a:gd name="connsiteY2" fmla="*/ 98675 h 1566053"/>
                <a:gd name="connsiteX3" fmla="*/ 1545180 w 3989115"/>
                <a:gd name="connsiteY3" fmla="*/ 484 h 1566053"/>
                <a:gd name="connsiteX4" fmla="*/ 1950355 w 3989115"/>
                <a:gd name="connsiteY4" fmla="*/ 136404 h 1566053"/>
                <a:gd name="connsiteX5" fmla="*/ 2337378 w 3989115"/>
                <a:gd name="connsiteY5" fmla="*/ 541132 h 1566053"/>
                <a:gd name="connsiteX6" fmla="*/ 2736483 w 3989115"/>
                <a:gd name="connsiteY6" fmla="*/ 1171671 h 1566053"/>
                <a:gd name="connsiteX7" fmla="*/ 3162302 w 3989115"/>
                <a:gd name="connsiteY7" fmla="*/ 1438371 h 1566053"/>
                <a:gd name="connsiteX8" fmla="*/ 3989115 w 3989115"/>
                <a:gd name="connsiteY8" fmla="*/ 1566053 h 1566053"/>
                <a:gd name="connsiteX0" fmla="*/ 0 w 3847393"/>
                <a:gd name="connsiteY0" fmla="*/ 946060 h 1566053"/>
                <a:gd name="connsiteX1" fmla="*/ 301660 w 3847393"/>
                <a:gd name="connsiteY1" fmla="*/ 564570 h 1566053"/>
                <a:gd name="connsiteX2" fmla="*/ 865889 w 3847393"/>
                <a:gd name="connsiteY2" fmla="*/ 98675 h 1566053"/>
                <a:gd name="connsiteX3" fmla="*/ 1403458 w 3847393"/>
                <a:gd name="connsiteY3" fmla="*/ 484 h 1566053"/>
                <a:gd name="connsiteX4" fmla="*/ 1808633 w 3847393"/>
                <a:gd name="connsiteY4" fmla="*/ 136404 h 1566053"/>
                <a:gd name="connsiteX5" fmla="*/ 2195656 w 3847393"/>
                <a:gd name="connsiteY5" fmla="*/ 541132 h 1566053"/>
                <a:gd name="connsiteX6" fmla="*/ 2594761 w 3847393"/>
                <a:gd name="connsiteY6" fmla="*/ 1171671 h 1566053"/>
                <a:gd name="connsiteX7" fmla="*/ 3020580 w 3847393"/>
                <a:gd name="connsiteY7" fmla="*/ 1438371 h 1566053"/>
                <a:gd name="connsiteX8" fmla="*/ 3847393 w 3847393"/>
                <a:gd name="connsiteY8" fmla="*/ 1566053 h 1566053"/>
                <a:gd name="connsiteX0" fmla="*/ -1 w 3545732"/>
                <a:gd name="connsiteY0" fmla="*/ 564570 h 1566053"/>
                <a:gd name="connsiteX1" fmla="*/ 564228 w 3545732"/>
                <a:gd name="connsiteY1" fmla="*/ 98675 h 1566053"/>
                <a:gd name="connsiteX2" fmla="*/ 1101797 w 3545732"/>
                <a:gd name="connsiteY2" fmla="*/ 484 h 1566053"/>
                <a:gd name="connsiteX3" fmla="*/ 1506972 w 3545732"/>
                <a:gd name="connsiteY3" fmla="*/ 136404 h 1566053"/>
                <a:gd name="connsiteX4" fmla="*/ 1893995 w 3545732"/>
                <a:gd name="connsiteY4" fmla="*/ 541132 h 1566053"/>
                <a:gd name="connsiteX5" fmla="*/ 2293100 w 3545732"/>
                <a:gd name="connsiteY5" fmla="*/ 1171671 h 1566053"/>
                <a:gd name="connsiteX6" fmla="*/ 2718919 w 3545732"/>
                <a:gd name="connsiteY6" fmla="*/ 1438371 h 1566053"/>
                <a:gd name="connsiteX7" fmla="*/ 3545732 w 3545732"/>
                <a:gd name="connsiteY7" fmla="*/ 1566053 h 1566053"/>
                <a:gd name="connsiteX0" fmla="*/ -1 w 2718918"/>
                <a:gd name="connsiteY0" fmla="*/ 564570 h 1438371"/>
                <a:gd name="connsiteX1" fmla="*/ 564228 w 2718918"/>
                <a:gd name="connsiteY1" fmla="*/ 98675 h 1438371"/>
                <a:gd name="connsiteX2" fmla="*/ 1101797 w 2718918"/>
                <a:gd name="connsiteY2" fmla="*/ 484 h 1438371"/>
                <a:gd name="connsiteX3" fmla="*/ 1506972 w 2718918"/>
                <a:gd name="connsiteY3" fmla="*/ 136404 h 1438371"/>
                <a:gd name="connsiteX4" fmla="*/ 1893995 w 2718918"/>
                <a:gd name="connsiteY4" fmla="*/ 541132 h 1438371"/>
                <a:gd name="connsiteX5" fmla="*/ 2293100 w 2718918"/>
                <a:gd name="connsiteY5" fmla="*/ 1171671 h 1438371"/>
                <a:gd name="connsiteX6" fmla="*/ 2718919 w 2718918"/>
                <a:gd name="connsiteY6" fmla="*/ 1438371 h 1438371"/>
                <a:gd name="connsiteX0" fmla="*/ -1 w 2676928"/>
                <a:gd name="connsiteY0" fmla="*/ 564570 h 1199318"/>
                <a:gd name="connsiteX1" fmla="*/ 564228 w 2676928"/>
                <a:gd name="connsiteY1" fmla="*/ 98675 h 1199318"/>
                <a:gd name="connsiteX2" fmla="*/ 1101797 w 2676928"/>
                <a:gd name="connsiteY2" fmla="*/ 484 h 1199318"/>
                <a:gd name="connsiteX3" fmla="*/ 1506972 w 2676928"/>
                <a:gd name="connsiteY3" fmla="*/ 136404 h 1199318"/>
                <a:gd name="connsiteX4" fmla="*/ 1893995 w 2676928"/>
                <a:gd name="connsiteY4" fmla="*/ 541132 h 1199318"/>
                <a:gd name="connsiteX5" fmla="*/ 2293100 w 2676928"/>
                <a:gd name="connsiteY5" fmla="*/ 1171671 h 1199318"/>
                <a:gd name="connsiteX6" fmla="*/ 2676928 w 2676928"/>
                <a:gd name="connsiteY6" fmla="*/ 1133571 h 1199318"/>
                <a:gd name="connsiteX0" fmla="*/ -1 w 2676928"/>
                <a:gd name="connsiteY0" fmla="*/ 564570 h 1256894"/>
                <a:gd name="connsiteX1" fmla="*/ 564228 w 2676928"/>
                <a:gd name="connsiteY1" fmla="*/ 98675 h 1256894"/>
                <a:gd name="connsiteX2" fmla="*/ 1101797 w 2676928"/>
                <a:gd name="connsiteY2" fmla="*/ 484 h 1256894"/>
                <a:gd name="connsiteX3" fmla="*/ 1506972 w 2676928"/>
                <a:gd name="connsiteY3" fmla="*/ 136404 h 1256894"/>
                <a:gd name="connsiteX4" fmla="*/ 1893995 w 2676928"/>
                <a:gd name="connsiteY4" fmla="*/ 541132 h 1256894"/>
                <a:gd name="connsiteX5" fmla="*/ 2293100 w 2676928"/>
                <a:gd name="connsiteY5" fmla="*/ 1171671 h 1256894"/>
                <a:gd name="connsiteX6" fmla="*/ 2676928 w 2676928"/>
                <a:gd name="connsiteY6" fmla="*/ 1133571 h 1256894"/>
                <a:gd name="connsiteX0" fmla="*/ -1 w 2676928"/>
                <a:gd name="connsiteY0" fmla="*/ 564570 h 1266097"/>
                <a:gd name="connsiteX1" fmla="*/ 564228 w 2676928"/>
                <a:gd name="connsiteY1" fmla="*/ 98675 h 1266097"/>
                <a:gd name="connsiteX2" fmla="*/ 1101797 w 2676928"/>
                <a:gd name="connsiteY2" fmla="*/ 484 h 1266097"/>
                <a:gd name="connsiteX3" fmla="*/ 1506972 w 2676928"/>
                <a:gd name="connsiteY3" fmla="*/ 136404 h 1266097"/>
                <a:gd name="connsiteX4" fmla="*/ 1893995 w 2676928"/>
                <a:gd name="connsiteY4" fmla="*/ 541132 h 1266097"/>
                <a:gd name="connsiteX5" fmla="*/ 2293100 w 2676928"/>
                <a:gd name="connsiteY5" fmla="*/ 1171671 h 1266097"/>
                <a:gd name="connsiteX6" fmla="*/ 2676928 w 2676928"/>
                <a:gd name="connsiteY6" fmla="*/ 1133571 h 1266097"/>
                <a:gd name="connsiteX0" fmla="*/ -1 w 2666016"/>
                <a:gd name="connsiteY0" fmla="*/ 564570 h 1258716"/>
                <a:gd name="connsiteX1" fmla="*/ 564228 w 2666016"/>
                <a:gd name="connsiteY1" fmla="*/ 98675 h 1258716"/>
                <a:gd name="connsiteX2" fmla="*/ 1101797 w 2666016"/>
                <a:gd name="connsiteY2" fmla="*/ 484 h 1258716"/>
                <a:gd name="connsiteX3" fmla="*/ 1506972 w 2666016"/>
                <a:gd name="connsiteY3" fmla="*/ 136404 h 1258716"/>
                <a:gd name="connsiteX4" fmla="*/ 1893995 w 2666016"/>
                <a:gd name="connsiteY4" fmla="*/ 541132 h 1258716"/>
                <a:gd name="connsiteX5" fmla="*/ 2293100 w 2666016"/>
                <a:gd name="connsiteY5" fmla="*/ 1171671 h 1258716"/>
                <a:gd name="connsiteX6" fmla="*/ 2666016 w 2666016"/>
                <a:gd name="connsiteY6" fmla="*/ 1120871 h 1258716"/>
                <a:gd name="connsiteX0" fmla="*/ -1 w 2666016"/>
                <a:gd name="connsiteY0" fmla="*/ 564570 h 1260322"/>
                <a:gd name="connsiteX1" fmla="*/ 564228 w 2666016"/>
                <a:gd name="connsiteY1" fmla="*/ 98675 h 1260322"/>
                <a:gd name="connsiteX2" fmla="*/ 1101797 w 2666016"/>
                <a:gd name="connsiteY2" fmla="*/ 484 h 1260322"/>
                <a:gd name="connsiteX3" fmla="*/ 1506972 w 2666016"/>
                <a:gd name="connsiteY3" fmla="*/ 136404 h 1260322"/>
                <a:gd name="connsiteX4" fmla="*/ 1893995 w 2666016"/>
                <a:gd name="connsiteY4" fmla="*/ 541132 h 1260322"/>
                <a:gd name="connsiteX5" fmla="*/ 2293100 w 2666016"/>
                <a:gd name="connsiteY5" fmla="*/ 1171671 h 1260322"/>
                <a:gd name="connsiteX6" fmla="*/ 2666016 w 2666016"/>
                <a:gd name="connsiteY6" fmla="*/ 1120871 h 1260322"/>
                <a:gd name="connsiteX0" fmla="*/ -1 w 2666016"/>
                <a:gd name="connsiteY0" fmla="*/ 564570 h 1263564"/>
                <a:gd name="connsiteX1" fmla="*/ 564228 w 2666016"/>
                <a:gd name="connsiteY1" fmla="*/ 98675 h 1263564"/>
                <a:gd name="connsiteX2" fmla="*/ 1101797 w 2666016"/>
                <a:gd name="connsiteY2" fmla="*/ 484 h 1263564"/>
                <a:gd name="connsiteX3" fmla="*/ 1506972 w 2666016"/>
                <a:gd name="connsiteY3" fmla="*/ 136404 h 1263564"/>
                <a:gd name="connsiteX4" fmla="*/ 1893995 w 2666016"/>
                <a:gd name="connsiteY4" fmla="*/ 541132 h 1263564"/>
                <a:gd name="connsiteX5" fmla="*/ 2293100 w 2666016"/>
                <a:gd name="connsiteY5" fmla="*/ 1171671 h 1263564"/>
                <a:gd name="connsiteX6" fmla="*/ 2666016 w 2666016"/>
                <a:gd name="connsiteY6" fmla="*/ 1120871 h 1263564"/>
                <a:gd name="connsiteX0" fmla="*/ -1 w 2666016"/>
                <a:gd name="connsiteY0" fmla="*/ 564570 h 1263564"/>
                <a:gd name="connsiteX1" fmla="*/ 564228 w 2666016"/>
                <a:gd name="connsiteY1" fmla="*/ 98675 h 1263564"/>
                <a:gd name="connsiteX2" fmla="*/ 1101797 w 2666016"/>
                <a:gd name="connsiteY2" fmla="*/ 484 h 1263564"/>
                <a:gd name="connsiteX3" fmla="*/ 1506972 w 2666016"/>
                <a:gd name="connsiteY3" fmla="*/ 136404 h 1263564"/>
                <a:gd name="connsiteX4" fmla="*/ 1893995 w 2666016"/>
                <a:gd name="connsiteY4" fmla="*/ 541132 h 1263564"/>
                <a:gd name="connsiteX5" fmla="*/ 2293100 w 2666016"/>
                <a:gd name="connsiteY5" fmla="*/ 1171671 h 1263564"/>
                <a:gd name="connsiteX6" fmla="*/ 2666016 w 2666016"/>
                <a:gd name="connsiteY6" fmla="*/ 1120871 h 1263564"/>
                <a:gd name="connsiteX0" fmla="*/ -1 w 2666016"/>
                <a:gd name="connsiteY0" fmla="*/ 564570 h 1263564"/>
                <a:gd name="connsiteX1" fmla="*/ 564228 w 2666016"/>
                <a:gd name="connsiteY1" fmla="*/ 98675 h 1263564"/>
                <a:gd name="connsiteX2" fmla="*/ 1101797 w 2666016"/>
                <a:gd name="connsiteY2" fmla="*/ 484 h 1263564"/>
                <a:gd name="connsiteX3" fmla="*/ 1506972 w 2666016"/>
                <a:gd name="connsiteY3" fmla="*/ 136404 h 1263564"/>
                <a:gd name="connsiteX4" fmla="*/ 1893995 w 2666016"/>
                <a:gd name="connsiteY4" fmla="*/ 541132 h 1263564"/>
                <a:gd name="connsiteX5" fmla="*/ 2293100 w 2666016"/>
                <a:gd name="connsiteY5" fmla="*/ 1171671 h 1263564"/>
                <a:gd name="connsiteX6" fmla="*/ 2666016 w 2666016"/>
                <a:gd name="connsiteY6" fmla="*/ 1120871 h 1263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66016" h="1263564">
                  <a:moveTo>
                    <a:pt x="-1" y="564570"/>
                  </a:moveTo>
                  <a:cubicBezTo>
                    <a:pt x="144314" y="423339"/>
                    <a:pt x="375365" y="188456"/>
                    <a:pt x="564228" y="98675"/>
                  </a:cubicBezTo>
                  <a:cubicBezTo>
                    <a:pt x="753091" y="8894"/>
                    <a:pt x="945591" y="-2830"/>
                    <a:pt x="1101797" y="484"/>
                  </a:cubicBezTo>
                  <a:cubicBezTo>
                    <a:pt x="1258003" y="3798"/>
                    <a:pt x="1374939" y="46296"/>
                    <a:pt x="1506972" y="136404"/>
                  </a:cubicBezTo>
                  <a:cubicBezTo>
                    <a:pt x="1639005" y="226512"/>
                    <a:pt x="1762974" y="368588"/>
                    <a:pt x="1893995" y="541132"/>
                  </a:cubicBezTo>
                  <a:cubicBezTo>
                    <a:pt x="2025016" y="713676"/>
                    <a:pt x="2164430" y="1075048"/>
                    <a:pt x="2293100" y="1171671"/>
                  </a:cubicBezTo>
                  <a:cubicBezTo>
                    <a:pt x="2421770" y="1268294"/>
                    <a:pt x="2529369" y="1336781"/>
                    <a:pt x="2666016" y="1120871"/>
                  </a:cubicBezTo>
                </a:path>
              </a:pathLst>
            </a:cu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29175" fontAlgn="auto">
                <a:spcBef>
                  <a:spcPts val="0"/>
                </a:spcBef>
                <a:spcAft>
                  <a:spcPts val="0"/>
                </a:spcAft>
              </a:pPr>
              <a:endParaRPr lang="en-US" sz="600" b="0" dirty="0">
                <a:solidFill>
                  <a:prstClr val="white"/>
                </a:solidFill>
                <a:latin typeface="Calibri"/>
              </a:endParaRPr>
            </a:p>
          </p:txBody>
        </p:sp>
        <p:sp>
          <p:nvSpPr>
            <p:cNvPr id="118" name="Freeform 117"/>
            <p:cNvSpPr/>
            <p:nvPr/>
          </p:nvSpPr>
          <p:spPr>
            <a:xfrm>
              <a:off x="6427773" y="3367937"/>
              <a:ext cx="1496628" cy="1426383"/>
            </a:xfrm>
            <a:custGeom>
              <a:avLst/>
              <a:gdLst>
                <a:gd name="connsiteX0" fmla="*/ 0 w 6604000"/>
                <a:gd name="connsiteY0" fmla="*/ 1651474 h 1893352"/>
                <a:gd name="connsiteX1" fmla="*/ 1054100 w 6604000"/>
                <a:gd name="connsiteY1" fmla="*/ 1194274 h 1893352"/>
                <a:gd name="connsiteX2" fmla="*/ 1727200 w 6604000"/>
                <a:gd name="connsiteY2" fmla="*/ 432274 h 1893352"/>
                <a:gd name="connsiteX3" fmla="*/ 2273300 w 6604000"/>
                <a:gd name="connsiteY3" fmla="*/ 25874 h 1893352"/>
                <a:gd name="connsiteX4" fmla="*/ 3365500 w 6604000"/>
                <a:gd name="connsiteY4" fmla="*/ 152874 h 1893352"/>
                <a:gd name="connsiteX5" fmla="*/ 3911600 w 6604000"/>
                <a:gd name="connsiteY5" fmla="*/ 1054574 h 1893352"/>
                <a:gd name="connsiteX6" fmla="*/ 4178300 w 6604000"/>
                <a:gd name="connsiteY6" fmla="*/ 1562574 h 1893352"/>
                <a:gd name="connsiteX7" fmla="*/ 4889500 w 6604000"/>
                <a:gd name="connsiteY7" fmla="*/ 1689574 h 1893352"/>
                <a:gd name="connsiteX8" fmla="*/ 5194300 w 6604000"/>
                <a:gd name="connsiteY8" fmla="*/ 1664174 h 1893352"/>
                <a:gd name="connsiteX9" fmla="*/ 5473700 w 6604000"/>
                <a:gd name="connsiteY9" fmla="*/ 1676874 h 1893352"/>
                <a:gd name="connsiteX10" fmla="*/ 5905500 w 6604000"/>
                <a:gd name="connsiteY10" fmla="*/ 1664174 h 1893352"/>
                <a:gd name="connsiteX11" fmla="*/ 5016500 w 6604000"/>
                <a:gd name="connsiteY11" fmla="*/ 1892774 h 1893352"/>
                <a:gd name="connsiteX12" fmla="*/ 6235700 w 6604000"/>
                <a:gd name="connsiteY12" fmla="*/ 1727674 h 1893352"/>
                <a:gd name="connsiteX13" fmla="*/ 6604000 w 6604000"/>
                <a:gd name="connsiteY13" fmla="*/ 1664174 h 1893352"/>
                <a:gd name="connsiteX0" fmla="*/ 0 w 6604000"/>
                <a:gd name="connsiteY0" fmla="*/ 1651474 h 1893352"/>
                <a:gd name="connsiteX1" fmla="*/ 1054100 w 6604000"/>
                <a:gd name="connsiteY1" fmla="*/ 1194274 h 1893352"/>
                <a:gd name="connsiteX2" fmla="*/ 1727200 w 6604000"/>
                <a:gd name="connsiteY2" fmla="*/ 432274 h 1893352"/>
                <a:gd name="connsiteX3" fmla="*/ 2273300 w 6604000"/>
                <a:gd name="connsiteY3" fmla="*/ 25874 h 1893352"/>
                <a:gd name="connsiteX4" fmla="*/ 3365500 w 6604000"/>
                <a:gd name="connsiteY4" fmla="*/ 152874 h 1893352"/>
                <a:gd name="connsiteX5" fmla="*/ 3911600 w 6604000"/>
                <a:gd name="connsiteY5" fmla="*/ 1054574 h 1893352"/>
                <a:gd name="connsiteX6" fmla="*/ 4178300 w 6604000"/>
                <a:gd name="connsiteY6" fmla="*/ 1562574 h 1893352"/>
                <a:gd name="connsiteX7" fmla="*/ 4889500 w 6604000"/>
                <a:gd name="connsiteY7" fmla="*/ 1689574 h 1893352"/>
                <a:gd name="connsiteX8" fmla="*/ 5194300 w 6604000"/>
                <a:gd name="connsiteY8" fmla="*/ 1664174 h 1893352"/>
                <a:gd name="connsiteX9" fmla="*/ 5473700 w 6604000"/>
                <a:gd name="connsiteY9" fmla="*/ 1676874 h 1893352"/>
                <a:gd name="connsiteX10" fmla="*/ 5905500 w 6604000"/>
                <a:gd name="connsiteY10" fmla="*/ 1664174 h 1893352"/>
                <a:gd name="connsiteX11" fmla="*/ 5016500 w 6604000"/>
                <a:gd name="connsiteY11" fmla="*/ 1892774 h 1893352"/>
                <a:gd name="connsiteX12" fmla="*/ 6235700 w 6604000"/>
                <a:gd name="connsiteY12" fmla="*/ 1727674 h 1893352"/>
                <a:gd name="connsiteX13" fmla="*/ 6604000 w 6604000"/>
                <a:gd name="connsiteY13" fmla="*/ 1664174 h 1893352"/>
                <a:gd name="connsiteX0" fmla="*/ 0 w 6540500"/>
                <a:gd name="connsiteY0" fmla="*/ 1651474 h 1893255"/>
                <a:gd name="connsiteX1" fmla="*/ 1054100 w 6540500"/>
                <a:gd name="connsiteY1" fmla="*/ 1194274 h 1893255"/>
                <a:gd name="connsiteX2" fmla="*/ 1727200 w 6540500"/>
                <a:gd name="connsiteY2" fmla="*/ 432274 h 1893255"/>
                <a:gd name="connsiteX3" fmla="*/ 2273300 w 6540500"/>
                <a:gd name="connsiteY3" fmla="*/ 25874 h 1893255"/>
                <a:gd name="connsiteX4" fmla="*/ 3365500 w 6540500"/>
                <a:gd name="connsiteY4" fmla="*/ 152874 h 1893255"/>
                <a:gd name="connsiteX5" fmla="*/ 3911600 w 6540500"/>
                <a:gd name="connsiteY5" fmla="*/ 1054574 h 1893255"/>
                <a:gd name="connsiteX6" fmla="*/ 4178300 w 6540500"/>
                <a:gd name="connsiteY6" fmla="*/ 1562574 h 1893255"/>
                <a:gd name="connsiteX7" fmla="*/ 4889500 w 6540500"/>
                <a:gd name="connsiteY7" fmla="*/ 1689574 h 1893255"/>
                <a:gd name="connsiteX8" fmla="*/ 5194300 w 6540500"/>
                <a:gd name="connsiteY8" fmla="*/ 1664174 h 1893255"/>
                <a:gd name="connsiteX9" fmla="*/ 5473700 w 6540500"/>
                <a:gd name="connsiteY9" fmla="*/ 1676874 h 1893255"/>
                <a:gd name="connsiteX10" fmla="*/ 5905500 w 6540500"/>
                <a:gd name="connsiteY10" fmla="*/ 1664174 h 1893255"/>
                <a:gd name="connsiteX11" fmla="*/ 5016500 w 6540500"/>
                <a:gd name="connsiteY11" fmla="*/ 1892774 h 1893255"/>
                <a:gd name="connsiteX12" fmla="*/ 6235700 w 6540500"/>
                <a:gd name="connsiteY12" fmla="*/ 1727674 h 1893255"/>
                <a:gd name="connsiteX13" fmla="*/ 6540500 w 6540500"/>
                <a:gd name="connsiteY13" fmla="*/ 1841974 h 1893255"/>
                <a:gd name="connsiteX0" fmla="*/ 0 w 6540500"/>
                <a:gd name="connsiteY0" fmla="*/ 1651474 h 1893387"/>
                <a:gd name="connsiteX1" fmla="*/ 1054100 w 6540500"/>
                <a:gd name="connsiteY1" fmla="*/ 1194274 h 1893387"/>
                <a:gd name="connsiteX2" fmla="*/ 1727200 w 6540500"/>
                <a:gd name="connsiteY2" fmla="*/ 432274 h 1893387"/>
                <a:gd name="connsiteX3" fmla="*/ 2273300 w 6540500"/>
                <a:gd name="connsiteY3" fmla="*/ 25874 h 1893387"/>
                <a:gd name="connsiteX4" fmla="*/ 3365500 w 6540500"/>
                <a:gd name="connsiteY4" fmla="*/ 152874 h 1893387"/>
                <a:gd name="connsiteX5" fmla="*/ 3911600 w 6540500"/>
                <a:gd name="connsiteY5" fmla="*/ 1054574 h 1893387"/>
                <a:gd name="connsiteX6" fmla="*/ 4178300 w 6540500"/>
                <a:gd name="connsiteY6" fmla="*/ 1562574 h 1893387"/>
                <a:gd name="connsiteX7" fmla="*/ 4889500 w 6540500"/>
                <a:gd name="connsiteY7" fmla="*/ 1689574 h 1893387"/>
                <a:gd name="connsiteX8" fmla="*/ 5194300 w 6540500"/>
                <a:gd name="connsiteY8" fmla="*/ 1664174 h 1893387"/>
                <a:gd name="connsiteX9" fmla="*/ 5473700 w 6540500"/>
                <a:gd name="connsiteY9" fmla="*/ 1676874 h 1893387"/>
                <a:gd name="connsiteX10" fmla="*/ 5905500 w 6540500"/>
                <a:gd name="connsiteY10" fmla="*/ 1664174 h 1893387"/>
                <a:gd name="connsiteX11" fmla="*/ 5016500 w 6540500"/>
                <a:gd name="connsiteY11" fmla="*/ 1892774 h 1893387"/>
                <a:gd name="connsiteX12" fmla="*/ 6235700 w 6540500"/>
                <a:gd name="connsiteY12" fmla="*/ 1727674 h 1893387"/>
                <a:gd name="connsiteX13" fmla="*/ 6540500 w 6540500"/>
                <a:gd name="connsiteY13" fmla="*/ 1841974 h 1893387"/>
                <a:gd name="connsiteX0" fmla="*/ 0 w 6540500"/>
                <a:gd name="connsiteY0" fmla="*/ 1636081 h 1877994"/>
                <a:gd name="connsiteX1" fmla="*/ 1054100 w 6540500"/>
                <a:gd name="connsiteY1" fmla="*/ 1178881 h 1877994"/>
                <a:gd name="connsiteX2" fmla="*/ 1727200 w 6540500"/>
                <a:gd name="connsiteY2" fmla="*/ 416881 h 1877994"/>
                <a:gd name="connsiteX3" fmla="*/ 2273300 w 6540500"/>
                <a:gd name="connsiteY3" fmla="*/ 10481 h 1877994"/>
                <a:gd name="connsiteX4" fmla="*/ 3276600 w 6540500"/>
                <a:gd name="connsiteY4" fmla="*/ 200981 h 1877994"/>
                <a:gd name="connsiteX5" fmla="*/ 3911600 w 6540500"/>
                <a:gd name="connsiteY5" fmla="*/ 1039181 h 1877994"/>
                <a:gd name="connsiteX6" fmla="*/ 4178300 w 6540500"/>
                <a:gd name="connsiteY6" fmla="*/ 1547181 h 1877994"/>
                <a:gd name="connsiteX7" fmla="*/ 4889500 w 6540500"/>
                <a:gd name="connsiteY7" fmla="*/ 1674181 h 1877994"/>
                <a:gd name="connsiteX8" fmla="*/ 5194300 w 6540500"/>
                <a:gd name="connsiteY8" fmla="*/ 1648781 h 1877994"/>
                <a:gd name="connsiteX9" fmla="*/ 5473700 w 6540500"/>
                <a:gd name="connsiteY9" fmla="*/ 1661481 h 1877994"/>
                <a:gd name="connsiteX10" fmla="*/ 5905500 w 6540500"/>
                <a:gd name="connsiteY10" fmla="*/ 1648781 h 1877994"/>
                <a:gd name="connsiteX11" fmla="*/ 5016500 w 6540500"/>
                <a:gd name="connsiteY11" fmla="*/ 1877381 h 1877994"/>
                <a:gd name="connsiteX12" fmla="*/ 6235700 w 6540500"/>
                <a:gd name="connsiteY12" fmla="*/ 1712281 h 1877994"/>
                <a:gd name="connsiteX13" fmla="*/ 6540500 w 6540500"/>
                <a:gd name="connsiteY13" fmla="*/ 1826581 h 1877994"/>
                <a:gd name="connsiteX0" fmla="*/ 0 w 6540500"/>
                <a:gd name="connsiteY0" fmla="*/ 1580992 h 1822905"/>
                <a:gd name="connsiteX1" fmla="*/ 1054100 w 6540500"/>
                <a:gd name="connsiteY1" fmla="*/ 1123792 h 1822905"/>
                <a:gd name="connsiteX2" fmla="*/ 1727200 w 6540500"/>
                <a:gd name="connsiteY2" fmla="*/ 361792 h 1822905"/>
                <a:gd name="connsiteX3" fmla="*/ 2298700 w 6540500"/>
                <a:gd name="connsiteY3" fmla="*/ 18892 h 1822905"/>
                <a:gd name="connsiteX4" fmla="*/ 3276600 w 6540500"/>
                <a:gd name="connsiteY4" fmla="*/ 145892 h 1822905"/>
                <a:gd name="connsiteX5" fmla="*/ 3911600 w 6540500"/>
                <a:gd name="connsiteY5" fmla="*/ 984092 h 1822905"/>
                <a:gd name="connsiteX6" fmla="*/ 4178300 w 6540500"/>
                <a:gd name="connsiteY6" fmla="*/ 1492092 h 1822905"/>
                <a:gd name="connsiteX7" fmla="*/ 4889500 w 6540500"/>
                <a:gd name="connsiteY7" fmla="*/ 1619092 h 1822905"/>
                <a:gd name="connsiteX8" fmla="*/ 5194300 w 6540500"/>
                <a:gd name="connsiteY8" fmla="*/ 1593692 h 1822905"/>
                <a:gd name="connsiteX9" fmla="*/ 5473700 w 6540500"/>
                <a:gd name="connsiteY9" fmla="*/ 1606392 h 1822905"/>
                <a:gd name="connsiteX10" fmla="*/ 5905500 w 6540500"/>
                <a:gd name="connsiteY10" fmla="*/ 1593692 h 1822905"/>
                <a:gd name="connsiteX11" fmla="*/ 5016500 w 6540500"/>
                <a:gd name="connsiteY11" fmla="*/ 1822292 h 1822905"/>
                <a:gd name="connsiteX12" fmla="*/ 6235700 w 6540500"/>
                <a:gd name="connsiteY12" fmla="*/ 1657192 h 1822905"/>
                <a:gd name="connsiteX13" fmla="*/ 6540500 w 6540500"/>
                <a:gd name="connsiteY13" fmla="*/ 1771492 h 1822905"/>
                <a:gd name="connsiteX0" fmla="*/ 0 w 6540500"/>
                <a:gd name="connsiteY0" fmla="*/ 1580992 h 1822905"/>
                <a:gd name="connsiteX1" fmla="*/ 1231900 w 6540500"/>
                <a:gd name="connsiteY1" fmla="*/ 1225392 h 1822905"/>
                <a:gd name="connsiteX2" fmla="*/ 1727200 w 6540500"/>
                <a:gd name="connsiteY2" fmla="*/ 361792 h 1822905"/>
                <a:gd name="connsiteX3" fmla="*/ 2298700 w 6540500"/>
                <a:gd name="connsiteY3" fmla="*/ 18892 h 1822905"/>
                <a:gd name="connsiteX4" fmla="*/ 3276600 w 6540500"/>
                <a:gd name="connsiteY4" fmla="*/ 145892 h 1822905"/>
                <a:gd name="connsiteX5" fmla="*/ 3911600 w 6540500"/>
                <a:gd name="connsiteY5" fmla="*/ 984092 h 1822905"/>
                <a:gd name="connsiteX6" fmla="*/ 4178300 w 6540500"/>
                <a:gd name="connsiteY6" fmla="*/ 1492092 h 1822905"/>
                <a:gd name="connsiteX7" fmla="*/ 4889500 w 6540500"/>
                <a:gd name="connsiteY7" fmla="*/ 1619092 h 1822905"/>
                <a:gd name="connsiteX8" fmla="*/ 5194300 w 6540500"/>
                <a:gd name="connsiteY8" fmla="*/ 1593692 h 1822905"/>
                <a:gd name="connsiteX9" fmla="*/ 5473700 w 6540500"/>
                <a:gd name="connsiteY9" fmla="*/ 1606392 h 1822905"/>
                <a:gd name="connsiteX10" fmla="*/ 5905500 w 6540500"/>
                <a:gd name="connsiteY10" fmla="*/ 1593692 h 1822905"/>
                <a:gd name="connsiteX11" fmla="*/ 5016500 w 6540500"/>
                <a:gd name="connsiteY11" fmla="*/ 1822292 h 1822905"/>
                <a:gd name="connsiteX12" fmla="*/ 6235700 w 6540500"/>
                <a:gd name="connsiteY12" fmla="*/ 1657192 h 1822905"/>
                <a:gd name="connsiteX13" fmla="*/ 6540500 w 6540500"/>
                <a:gd name="connsiteY13" fmla="*/ 1771492 h 1822905"/>
                <a:gd name="connsiteX0" fmla="*/ 0 w 6540500"/>
                <a:gd name="connsiteY0" fmla="*/ 1584747 h 1826660"/>
                <a:gd name="connsiteX1" fmla="*/ 1231900 w 6540500"/>
                <a:gd name="connsiteY1" fmla="*/ 1229147 h 1826660"/>
                <a:gd name="connsiteX2" fmla="*/ 1752600 w 6540500"/>
                <a:gd name="connsiteY2" fmla="*/ 416347 h 1826660"/>
                <a:gd name="connsiteX3" fmla="*/ 2298700 w 6540500"/>
                <a:gd name="connsiteY3" fmla="*/ 22647 h 1826660"/>
                <a:gd name="connsiteX4" fmla="*/ 3276600 w 6540500"/>
                <a:gd name="connsiteY4" fmla="*/ 149647 h 1826660"/>
                <a:gd name="connsiteX5" fmla="*/ 3911600 w 6540500"/>
                <a:gd name="connsiteY5" fmla="*/ 987847 h 1826660"/>
                <a:gd name="connsiteX6" fmla="*/ 4178300 w 6540500"/>
                <a:gd name="connsiteY6" fmla="*/ 1495847 h 1826660"/>
                <a:gd name="connsiteX7" fmla="*/ 4889500 w 6540500"/>
                <a:gd name="connsiteY7" fmla="*/ 1622847 h 1826660"/>
                <a:gd name="connsiteX8" fmla="*/ 5194300 w 6540500"/>
                <a:gd name="connsiteY8" fmla="*/ 1597447 h 1826660"/>
                <a:gd name="connsiteX9" fmla="*/ 5473700 w 6540500"/>
                <a:gd name="connsiteY9" fmla="*/ 1610147 h 1826660"/>
                <a:gd name="connsiteX10" fmla="*/ 5905500 w 6540500"/>
                <a:gd name="connsiteY10" fmla="*/ 1597447 h 1826660"/>
                <a:gd name="connsiteX11" fmla="*/ 5016500 w 6540500"/>
                <a:gd name="connsiteY11" fmla="*/ 1826047 h 1826660"/>
                <a:gd name="connsiteX12" fmla="*/ 6235700 w 6540500"/>
                <a:gd name="connsiteY12" fmla="*/ 1660947 h 1826660"/>
                <a:gd name="connsiteX13" fmla="*/ 6540500 w 6540500"/>
                <a:gd name="connsiteY13" fmla="*/ 1775247 h 1826660"/>
                <a:gd name="connsiteX0" fmla="*/ 0 w 6540500"/>
                <a:gd name="connsiteY0" fmla="*/ 1565068 h 1806981"/>
                <a:gd name="connsiteX1" fmla="*/ 1231900 w 6540500"/>
                <a:gd name="connsiteY1" fmla="*/ 1209468 h 1806981"/>
                <a:gd name="connsiteX2" fmla="*/ 1752600 w 6540500"/>
                <a:gd name="connsiteY2" fmla="*/ 396668 h 1806981"/>
                <a:gd name="connsiteX3" fmla="*/ 2298700 w 6540500"/>
                <a:gd name="connsiteY3" fmla="*/ 2968 h 1806981"/>
                <a:gd name="connsiteX4" fmla="*/ 2717800 w 6540500"/>
                <a:gd name="connsiteY4" fmla="*/ 256968 h 1806981"/>
                <a:gd name="connsiteX5" fmla="*/ 3911600 w 6540500"/>
                <a:gd name="connsiteY5" fmla="*/ 968168 h 1806981"/>
                <a:gd name="connsiteX6" fmla="*/ 4178300 w 6540500"/>
                <a:gd name="connsiteY6" fmla="*/ 1476168 h 1806981"/>
                <a:gd name="connsiteX7" fmla="*/ 4889500 w 6540500"/>
                <a:gd name="connsiteY7" fmla="*/ 1603168 h 1806981"/>
                <a:gd name="connsiteX8" fmla="*/ 5194300 w 6540500"/>
                <a:gd name="connsiteY8" fmla="*/ 1577768 h 1806981"/>
                <a:gd name="connsiteX9" fmla="*/ 5473700 w 6540500"/>
                <a:gd name="connsiteY9" fmla="*/ 1590468 h 1806981"/>
                <a:gd name="connsiteX10" fmla="*/ 5905500 w 6540500"/>
                <a:gd name="connsiteY10" fmla="*/ 1577768 h 1806981"/>
                <a:gd name="connsiteX11" fmla="*/ 5016500 w 6540500"/>
                <a:gd name="connsiteY11" fmla="*/ 1806368 h 1806981"/>
                <a:gd name="connsiteX12" fmla="*/ 6235700 w 6540500"/>
                <a:gd name="connsiteY12" fmla="*/ 1641268 h 1806981"/>
                <a:gd name="connsiteX13" fmla="*/ 6540500 w 6540500"/>
                <a:gd name="connsiteY13" fmla="*/ 1755568 h 1806981"/>
                <a:gd name="connsiteX0" fmla="*/ 0 w 6540500"/>
                <a:gd name="connsiteY0" fmla="*/ 1565068 h 1806981"/>
                <a:gd name="connsiteX1" fmla="*/ 1231900 w 6540500"/>
                <a:gd name="connsiteY1" fmla="*/ 1209468 h 1806981"/>
                <a:gd name="connsiteX2" fmla="*/ 1752600 w 6540500"/>
                <a:gd name="connsiteY2" fmla="*/ 396668 h 1806981"/>
                <a:gd name="connsiteX3" fmla="*/ 2298700 w 6540500"/>
                <a:gd name="connsiteY3" fmla="*/ 2968 h 1806981"/>
                <a:gd name="connsiteX4" fmla="*/ 2844800 w 6540500"/>
                <a:gd name="connsiteY4" fmla="*/ 256968 h 1806981"/>
                <a:gd name="connsiteX5" fmla="*/ 3911600 w 6540500"/>
                <a:gd name="connsiteY5" fmla="*/ 968168 h 1806981"/>
                <a:gd name="connsiteX6" fmla="*/ 4178300 w 6540500"/>
                <a:gd name="connsiteY6" fmla="*/ 1476168 h 1806981"/>
                <a:gd name="connsiteX7" fmla="*/ 4889500 w 6540500"/>
                <a:gd name="connsiteY7" fmla="*/ 1603168 h 1806981"/>
                <a:gd name="connsiteX8" fmla="*/ 5194300 w 6540500"/>
                <a:gd name="connsiteY8" fmla="*/ 1577768 h 1806981"/>
                <a:gd name="connsiteX9" fmla="*/ 5473700 w 6540500"/>
                <a:gd name="connsiteY9" fmla="*/ 1590468 h 1806981"/>
                <a:gd name="connsiteX10" fmla="*/ 5905500 w 6540500"/>
                <a:gd name="connsiteY10" fmla="*/ 1577768 h 1806981"/>
                <a:gd name="connsiteX11" fmla="*/ 5016500 w 6540500"/>
                <a:gd name="connsiteY11" fmla="*/ 1806368 h 1806981"/>
                <a:gd name="connsiteX12" fmla="*/ 6235700 w 6540500"/>
                <a:gd name="connsiteY12" fmla="*/ 1641268 h 1806981"/>
                <a:gd name="connsiteX13" fmla="*/ 6540500 w 6540500"/>
                <a:gd name="connsiteY13" fmla="*/ 1755568 h 1806981"/>
                <a:gd name="connsiteX0" fmla="*/ 0 w 6540500"/>
                <a:gd name="connsiteY0" fmla="*/ 1569309 h 1811222"/>
                <a:gd name="connsiteX1" fmla="*/ 1231900 w 6540500"/>
                <a:gd name="connsiteY1" fmla="*/ 1213709 h 1811222"/>
                <a:gd name="connsiteX2" fmla="*/ 1752600 w 6540500"/>
                <a:gd name="connsiteY2" fmla="*/ 400909 h 1811222"/>
                <a:gd name="connsiteX3" fmla="*/ 2298700 w 6540500"/>
                <a:gd name="connsiteY3" fmla="*/ 7209 h 1811222"/>
                <a:gd name="connsiteX4" fmla="*/ 2882900 w 6540500"/>
                <a:gd name="connsiteY4" fmla="*/ 210409 h 1811222"/>
                <a:gd name="connsiteX5" fmla="*/ 3911600 w 6540500"/>
                <a:gd name="connsiteY5" fmla="*/ 972409 h 1811222"/>
                <a:gd name="connsiteX6" fmla="*/ 4178300 w 6540500"/>
                <a:gd name="connsiteY6" fmla="*/ 1480409 h 1811222"/>
                <a:gd name="connsiteX7" fmla="*/ 4889500 w 6540500"/>
                <a:gd name="connsiteY7" fmla="*/ 1607409 h 1811222"/>
                <a:gd name="connsiteX8" fmla="*/ 5194300 w 6540500"/>
                <a:gd name="connsiteY8" fmla="*/ 1582009 h 1811222"/>
                <a:gd name="connsiteX9" fmla="*/ 5473700 w 6540500"/>
                <a:gd name="connsiteY9" fmla="*/ 1594709 h 1811222"/>
                <a:gd name="connsiteX10" fmla="*/ 5905500 w 6540500"/>
                <a:gd name="connsiteY10" fmla="*/ 1582009 h 1811222"/>
                <a:gd name="connsiteX11" fmla="*/ 5016500 w 6540500"/>
                <a:gd name="connsiteY11" fmla="*/ 1810609 h 1811222"/>
                <a:gd name="connsiteX12" fmla="*/ 6235700 w 6540500"/>
                <a:gd name="connsiteY12" fmla="*/ 1645509 h 1811222"/>
                <a:gd name="connsiteX13" fmla="*/ 6540500 w 6540500"/>
                <a:gd name="connsiteY13" fmla="*/ 1759809 h 1811222"/>
                <a:gd name="connsiteX0" fmla="*/ 0 w 6540500"/>
                <a:gd name="connsiteY0" fmla="*/ 1566755 h 1808668"/>
                <a:gd name="connsiteX1" fmla="*/ 1231900 w 6540500"/>
                <a:gd name="connsiteY1" fmla="*/ 1211155 h 1808668"/>
                <a:gd name="connsiteX2" fmla="*/ 1752600 w 6540500"/>
                <a:gd name="connsiteY2" fmla="*/ 398355 h 1808668"/>
                <a:gd name="connsiteX3" fmla="*/ 2298700 w 6540500"/>
                <a:gd name="connsiteY3" fmla="*/ 4655 h 1808668"/>
                <a:gd name="connsiteX4" fmla="*/ 2882900 w 6540500"/>
                <a:gd name="connsiteY4" fmla="*/ 207855 h 1808668"/>
                <a:gd name="connsiteX5" fmla="*/ 3911600 w 6540500"/>
                <a:gd name="connsiteY5" fmla="*/ 969855 h 1808668"/>
                <a:gd name="connsiteX6" fmla="*/ 4178300 w 6540500"/>
                <a:gd name="connsiteY6" fmla="*/ 1477855 h 1808668"/>
                <a:gd name="connsiteX7" fmla="*/ 4889500 w 6540500"/>
                <a:gd name="connsiteY7" fmla="*/ 1604855 h 1808668"/>
                <a:gd name="connsiteX8" fmla="*/ 5194300 w 6540500"/>
                <a:gd name="connsiteY8" fmla="*/ 1579455 h 1808668"/>
                <a:gd name="connsiteX9" fmla="*/ 5473700 w 6540500"/>
                <a:gd name="connsiteY9" fmla="*/ 1592155 h 1808668"/>
                <a:gd name="connsiteX10" fmla="*/ 5905500 w 6540500"/>
                <a:gd name="connsiteY10" fmla="*/ 1579455 h 1808668"/>
                <a:gd name="connsiteX11" fmla="*/ 5016500 w 6540500"/>
                <a:gd name="connsiteY11" fmla="*/ 1808055 h 1808668"/>
                <a:gd name="connsiteX12" fmla="*/ 6235700 w 6540500"/>
                <a:gd name="connsiteY12" fmla="*/ 1642955 h 1808668"/>
                <a:gd name="connsiteX13" fmla="*/ 6540500 w 6540500"/>
                <a:gd name="connsiteY13" fmla="*/ 1757255 h 1808668"/>
                <a:gd name="connsiteX0" fmla="*/ 0 w 6540500"/>
                <a:gd name="connsiteY0" fmla="*/ 1571100 h 1813013"/>
                <a:gd name="connsiteX1" fmla="*/ 1231900 w 6540500"/>
                <a:gd name="connsiteY1" fmla="*/ 1215500 h 1813013"/>
                <a:gd name="connsiteX2" fmla="*/ 1752600 w 6540500"/>
                <a:gd name="connsiteY2" fmla="*/ 402700 h 1813013"/>
                <a:gd name="connsiteX3" fmla="*/ 2298700 w 6540500"/>
                <a:gd name="connsiteY3" fmla="*/ 9000 h 1813013"/>
                <a:gd name="connsiteX4" fmla="*/ 2882900 w 6540500"/>
                <a:gd name="connsiteY4" fmla="*/ 212200 h 1813013"/>
                <a:gd name="connsiteX5" fmla="*/ 3911600 w 6540500"/>
                <a:gd name="connsiteY5" fmla="*/ 974200 h 1813013"/>
                <a:gd name="connsiteX6" fmla="*/ 4178300 w 6540500"/>
                <a:gd name="connsiteY6" fmla="*/ 1482200 h 1813013"/>
                <a:gd name="connsiteX7" fmla="*/ 4889500 w 6540500"/>
                <a:gd name="connsiteY7" fmla="*/ 1609200 h 1813013"/>
                <a:gd name="connsiteX8" fmla="*/ 5194300 w 6540500"/>
                <a:gd name="connsiteY8" fmla="*/ 1583800 h 1813013"/>
                <a:gd name="connsiteX9" fmla="*/ 5473700 w 6540500"/>
                <a:gd name="connsiteY9" fmla="*/ 1596500 h 1813013"/>
                <a:gd name="connsiteX10" fmla="*/ 5905500 w 6540500"/>
                <a:gd name="connsiteY10" fmla="*/ 1583800 h 1813013"/>
                <a:gd name="connsiteX11" fmla="*/ 5016500 w 6540500"/>
                <a:gd name="connsiteY11" fmla="*/ 1812400 h 1813013"/>
                <a:gd name="connsiteX12" fmla="*/ 6235700 w 6540500"/>
                <a:gd name="connsiteY12" fmla="*/ 1647300 h 1813013"/>
                <a:gd name="connsiteX13" fmla="*/ 6540500 w 6540500"/>
                <a:gd name="connsiteY13" fmla="*/ 1761600 h 1813013"/>
                <a:gd name="connsiteX0" fmla="*/ 0 w 6540500"/>
                <a:gd name="connsiteY0" fmla="*/ 1582122 h 1824035"/>
                <a:gd name="connsiteX1" fmla="*/ 1231900 w 6540500"/>
                <a:gd name="connsiteY1" fmla="*/ 1226522 h 1824035"/>
                <a:gd name="connsiteX2" fmla="*/ 1752600 w 6540500"/>
                <a:gd name="connsiteY2" fmla="*/ 413722 h 1824035"/>
                <a:gd name="connsiteX3" fmla="*/ 2298700 w 6540500"/>
                <a:gd name="connsiteY3" fmla="*/ 20022 h 1824035"/>
                <a:gd name="connsiteX4" fmla="*/ 3022600 w 6540500"/>
                <a:gd name="connsiteY4" fmla="*/ 172422 h 1824035"/>
                <a:gd name="connsiteX5" fmla="*/ 3911600 w 6540500"/>
                <a:gd name="connsiteY5" fmla="*/ 985222 h 1824035"/>
                <a:gd name="connsiteX6" fmla="*/ 4178300 w 6540500"/>
                <a:gd name="connsiteY6" fmla="*/ 1493222 h 1824035"/>
                <a:gd name="connsiteX7" fmla="*/ 4889500 w 6540500"/>
                <a:gd name="connsiteY7" fmla="*/ 1620222 h 1824035"/>
                <a:gd name="connsiteX8" fmla="*/ 5194300 w 6540500"/>
                <a:gd name="connsiteY8" fmla="*/ 1594822 h 1824035"/>
                <a:gd name="connsiteX9" fmla="*/ 5473700 w 6540500"/>
                <a:gd name="connsiteY9" fmla="*/ 1607522 h 1824035"/>
                <a:gd name="connsiteX10" fmla="*/ 5905500 w 6540500"/>
                <a:gd name="connsiteY10" fmla="*/ 1594822 h 1824035"/>
                <a:gd name="connsiteX11" fmla="*/ 5016500 w 6540500"/>
                <a:gd name="connsiteY11" fmla="*/ 1823422 h 1824035"/>
                <a:gd name="connsiteX12" fmla="*/ 6235700 w 6540500"/>
                <a:gd name="connsiteY12" fmla="*/ 1658322 h 1824035"/>
                <a:gd name="connsiteX13" fmla="*/ 6540500 w 6540500"/>
                <a:gd name="connsiteY13" fmla="*/ 1772622 h 1824035"/>
                <a:gd name="connsiteX0" fmla="*/ 0 w 6540500"/>
                <a:gd name="connsiteY0" fmla="*/ 1613838 h 1855751"/>
                <a:gd name="connsiteX1" fmla="*/ 1231900 w 6540500"/>
                <a:gd name="connsiteY1" fmla="*/ 1258238 h 1855751"/>
                <a:gd name="connsiteX2" fmla="*/ 1752600 w 6540500"/>
                <a:gd name="connsiteY2" fmla="*/ 445438 h 1855751"/>
                <a:gd name="connsiteX3" fmla="*/ 2298700 w 6540500"/>
                <a:gd name="connsiteY3" fmla="*/ 51738 h 1855751"/>
                <a:gd name="connsiteX4" fmla="*/ 3035300 w 6540500"/>
                <a:gd name="connsiteY4" fmla="*/ 127938 h 1855751"/>
                <a:gd name="connsiteX5" fmla="*/ 3911600 w 6540500"/>
                <a:gd name="connsiteY5" fmla="*/ 1016938 h 1855751"/>
                <a:gd name="connsiteX6" fmla="*/ 4178300 w 6540500"/>
                <a:gd name="connsiteY6" fmla="*/ 1524938 h 1855751"/>
                <a:gd name="connsiteX7" fmla="*/ 4889500 w 6540500"/>
                <a:gd name="connsiteY7" fmla="*/ 1651938 h 1855751"/>
                <a:gd name="connsiteX8" fmla="*/ 5194300 w 6540500"/>
                <a:gd name="connsiteY8" fmla="*/ 1626538 h 1855751"/>
                <a:gd name="connsiteX9" fmla="*/ 5473700 w 6540500"/>
                <a:gd name="connsiteY9" fmla="*/ 1639238 h 1855751"/>
                <a:gd name="connsiteX10" fmla="*/ 5905500 w 6540500"/>
                <a:gd name="connsiteY10" fmla="*/ 1626538 h 1855751"/>
                <a:gd name="connsiteX11" fmla="*/ 5016500 w 6540500"/>
                <a:gd name="connsiteY11" fmla="*/ 1855138 h 1855751"/>
                <a:gd name="connsiteX12" fmla="*/ 6235700 w 6540500"/>
                <a:gd name="connsiteY12" fmla="*/ 1690038 h 1855751"/>
                <a:gd name="connsiteX13" fmla="*/ 6540500 w 6540500"/>
                <a:gd name="connsiteY13" fmla="*/ 1804338 h 1855751"/>
                <a:gd name="connsiteX0" fmla="*/ 0 w 6540500"/>
                <a:gd name="connsiteY0" fmla="*/ 1583471 h 1825384"/>
                <a:gd name="connsiteX1" fmla="*/ 1231900 w 6540500"/>
                <a:gd name="connsiteY1" fmla="*/ 1227871 h 1825384"/>
                <a:gd name="connsiteX2" fmla="*/ 1752600 w 6540500"/>
                <a:gd name="connsiteY2" fmla="*/ 415071 h 1825384"/>
                <a:gd name="connsiteX3" fmla="*/ 2298700 w 6540500"/>
                <a:gd name="connsiteY3" fmla="*/ 21371 h 1825384"/>
                <a:gd name="connsiteX4" fmla="*/ 3035300 w 6540500"/>
                <a:gd name="connsiteY4" fmla="*/ 97571 h 1825384"/>
                <a:gd name="connsiteX5" fmla="*/ 3594100 w 6540500"/>
                <a:gd name="connsiteY5" fmla="*/ 478571 h 1825384"/>
                <a:gd name="connsiteX6" fmla="*/ 4178300 w 6540500"/>
                <a:gd name="connsiteY6" fmla="*/ 1494571 h 1825384"/>
                <a:gd name="connsiteX7" fmla="*/ 4889500 w 6540500"/>
                <a:gd name="connsiteY7" fmla="*/ 1621571 h 1825384"/>
                <a:gd name="connsiteX8" fmla="*/ 5194300 w 6540500"/>
                <a:gd name="connsiteY8" fmla="*/ 1596171 h 1825384"/>
                <a:gd name="connsiteX9" fmla="*/ 5473700 w 6540500"/>
                <a:gd name="connsiteY9" fmla="*/ 1608871 h 1825384"/>
                <a:gd name="connsiteX10" fmla="*/ 5905500 w 6540500"/>
                <a:gd name="connsiteY10" fmla="*/ 1596171 h 1825384"/>
                <a:gd name="connsiteX11" fmla="*/ 5016500 w 6540500"/>
                <a:gd name="connsiteY11" fmla="*/ 1824771 h 1825384"/>
                <a:gd name="connsiteX12" fmla="*/ 6235700 w 6540500"/>
                <a:gd name="connsiteY12" fmla="*/ 1659671 h 1825384"/>
                <a:gd name="connsiteX13" fmla="*/ 6540500 w 6540500"/>
                <a:gd name="connsiteY13" fmla="*/ 1773971 h 1825384"/>
                <a:gd name="connsiteX0" fmla="*/ 0 w 6540500"/>
                <a:gd name="connsiteY0" fmla="*/ 1650095 h 1892008"/>
                <a:gd name="connsiteX1" fmla="*/ 1231900 w 6540500"/>
                <a:gd name="connsiteY1" fmla="*/ 1294495 h 1892008"/>
                <a:gd name="connsiteX2" fmla="*/ 1752600 w 6540500"/>
                <a:gd name="connsiteY2" fmla="*/ 481695 h 1892008"/>
                <a:gd name="connsiteX3" fmla="*/ 2298700 w 6540500"/>
                <a:gd name="connsiteY3" fmla="*/ 87995 h 1892008"/>
                <a:gd name="connsiteX4" fmla="*/ 2984500 w 6540500"/>
                <a:gd name="connsiteY4" fmla="*/ 37195 h 1892008"/>
                <a:gd name="connsiteX5" fmla="*/ 3594100 w 6540500"/>
                <a:gd name="connsiteY5" fmla="*/ 545195 h 1892008"/>
                <a:gd name="connsiteX6" fmla="*/ 4178300 w 6540500"/>
                <a:gd name="connsiteY6" fmla="*/ 1561195 h 1892008"/>
                <a:gd name="connsiteX7" fmla="*/ 4889500 w 6540500"/>
                <a:gd name="connsiteY7" fmla="*/ 1688195 h 1892008"/>
                <a:gd name="connsiteX8" fmla="*/ 5194300 w 6540500"/>
                <a:gd name="connsiteY8" fmla="*/ 1662795 h 1892008"/>
                <a:gd name="connsiteX9" fmla="*/ 5473700 w 6540500"/>
                <a:gd name="connsiteY9" fmla="*/ 1675495 h 1892008"/>
                <a:gd name="connsiteX10" fmla="*/ 5905500 w 6540500"/>
                <a:gd name="connsiteY10" fmla="*/ 1662795 h 1892008"/>
                <a:gd name="connsiteX11" fmla="*/ 5016500 w 6540500"/>
                <a:gd name="connsiteY11" fmla="*/ 1891395 h 1892008"/>
                <a:gd name="connsiteX12" fmla="*/ 6235700 w 6540500"/>
                <a:gd name="connsiteY12" fmla="*/ 1726295 h 1892008"/>
                <a:gd name="connsiteX13" fmla="*/ 6540500 w 6540500"/>
                <a:gd name="connsiteY13" fmla="*/ 1840595 h 1892008"/>
                <a:gd name="connsiteX0" fmla="*/ 0 w 5829300"/>
                <a:gd name="connsiteY0" fmla="*/ 1611995 h 1892008"/>
                <a:gd name="connsiteX1" fmla="*/ 520700 w 5829300"/>
                <a:gd name="connsiteY1" fmla="*/ 1294495 h 1892008"/>
                <a:gd name="connsiteX2" fmla="*/ 1041400 w 5829300"/>
                <a:gd name="connsiteY2" fmla="*/ 481695 h 1892008"/>
                <a:gd name="connsiteX3" fmla="*/ 1587500 w 5829300"/>
                <a:gd name="connsiteY3" fmla="*/ 87995 h 1892008"/>
                <a:gd name="connsiteX4" fmla="*/ 2273300 w 5829300"/>
                <a:gd name="connsiteY4" fmla="*/ 37195 h 1892008"/>
                <a:gd name="connsiteX5" fmla="*/ 2882900 w 5829300"/>
                <a:gd name="connsiteY5" fmla="*/ 545195 h 1892008"/>
                <a:gd name="connsiteX6" fmla="*/ 3467100 w 5829300"/>
                <a:gd name="connsiteY6" fmla="*/ 1561195 h 1892008"/>
                <a:gd name="connsiteX7" fmla="*/ 4178300 w 5829300"/>
                <a:gd name="connsiteY7" fmla="*/ 1688195 h 1892008"/>
                <a:gd name="connsiteX8" fmla="*/ 4483100 w 5829300"/>
                <a:gd name="connsiteY8" fmla="*/ 1662795 h 1892008"/>
                <a:gd name="connsiteX9" fmla="*/ 4762500 w 5829300"/>
                <a:gd name="connsiteY9" fmla="*/ 1675495 h 1892008"/>
                <a:gd name="connsiteX10" fmla="*/ 5194300 w 5829300"/>
                <a:gd name="connsiteY10" fmla="*/ 1662795 h 1892008"/>
                <a:gd name="connsiteX11" fmla="*/ 4305300 w 5829300"/>
                <a:gd name="connsiteY11" fmla="*/ 1891395 h 1892008"/>
                <a:gd name="connsiteX12" fmla="*/ 5524500 w 5829300"/>
                <a:gd name="connsiteY12" fmla="*/ 1726295 h 1892008"/>
                <a:gd name="connsiteX13" fmla="*/ 5829300 w 5829300"/>
                <a:gd name="connsiteY13" fmla="*/ 1840595 h 1892008"/>
                <a:gd name="connsiteX0" fmla="*/ 0 w 5829300"/>
                <a:gd name="connsiteY0" fmla="*/ 1611995 h 1892008"/>
                <a:gd name="connsiteX1" fmla="*/ 635000 w 5829300"/>
                <a:gd name="connsiteY1" fmla="*/ 1129395 h 1892008"/>
                <a:gd name="connsiteX2" fmla="*/ 1041400 w 5829300"/>
                <a:gd name="connsiteY2" fmla="*/ 481695 h 1892008"/>
                <a:gd name="connsiteX3" fmla="*/ 1587500 w 5829300"/>
                <a:gd name="connsiteY3" fmla="*/ 87995 h 1892008"/>
                <a:gd name="connsiteX4" fmla="*/ 2273300 w 5829300"/>
                <a:gd name="connsiteY4" fmla="*/ 37195 h 1892008"/>
                <a:gd name="connsiteX5" fmla="*/ 2882900 w 5829300"/>
                <a:gd name="connsiteY5" fmla="*/ 545195 h 1892008"/>
                <a:gd name="connsiteX6" fmla="*/ 3467100 w 5829300"/>
                <a:gd name="connsiteY6" fmla="*/ 1561195 h 1892008"/>
                <a:gd name="connsiteX7" fmla="*/ 4178300 w 5829300"/>
                <a:gd name="connsiteY7" fmla="*/ 1688195 h 1892008"/>
                <a:gd name="connsiteX8" fmla="*/ 4483100 w 5829300"/>
                <a:gd name="connsiteY8" fmla="*/ 1662795 h 1892008"/>
                <a:gd name="connsiteX9" fmla="*/ 4762500 w 5829300"/>
                <a:gd name="connsiteY9" fmla="*/ 1675495 h 1892008"/>
                <a:gd name="connsiteX10" fmla="*/ 5194300 w 5829300"/>
                <a:gd name="connsiteY10" fmla="*/ 1662795 h 1892008"/>
                <a:gd name="connsiteX11" fmla="*/ 4305300 w 5829300"/>
                <a:gd name="connsiteY11" fmla="*/ 1891395 h 1892008"/>
                <a:gd name="connsiteX12" fmla="*/ 5524500 w 5829300"/>
                <a:gd name="connsiteY12" fmla="*/ 1726295 h 1892008"/>
                <a:gd name="connsiteX13" fmla="*/ 5829300 w 5829300"/>
                <a:gd name="connsiteY13" fmla="*/ 1840595 h 1892008"/>
                <a:gd name="connsiteX0" fmla="*/ 0 w 5829300"/>
                <a:gd name="connsiteY0" fmla="*/ 1611995 h 1892008"/>
                <a:gd name="connsiteX1" fmla="*/ 635000 w 5829300"/>
                <a:gd name="connsiteY1" fmla="*/ 1129395 h 1892008"/>
                <a:gd name="connsiteX2" fmla="*/ 1041400 w 5829300"/>
                <a:gd name="connsiteY2" fmla="*/ 481695 h 1892008"/>
                <a:gd name="connsiteX3" fmla="*/ 1587500 w 5829300"/>
                <a:gd name="connsiteY3" fmla="*/ 87995 h 1892008"/>
                <a:gd name="connsiteX4" fmla="*/ 2273300 w 5829300"/>
                <a:gd name="connsiteY4" fmla="*/ 37195 h 1892008"/>
                <a:gd name="connsiteX5" fmla="*/ 2882900 w 5829300"/>
                <a:gd name="connsiteY5" fmla="*/ 545195 h 1892008"/>
                <a:gd name="connsiteX6" fmla="*/ 3276600 w 5829300"/>
                <a:gd name="connsiteY6" fmla="*/ 1243695 h 1892008"/>
                <a:gd name="connsiteX7" fmla="*/ 4178300 w 5829300"/>
                <a:gd name="connsiteY7" fmla="*/ 1688195 h 1892008"/>
                <a:gd name="connsiteX8" fmla="*/ 4483100 w 5829300"/>
                <a:gd name="connsiteY8" fmla="*/ 1662795 h 1892008"/>
                <a:gd name="connsiteX9" fmla="*/ 4762500 w 5829300"/>
                <a:gd name="connsiteY9" fmla="*/ 1675495 h 1892008"/>
                <a:gd name="connsiteX10" fmla="*/ 5194300 w 5829300"/>
                <a:gd name="connsiteY10" fmla="*/ 1662795 h 1892008"/>
                <a:gd name="connsiteX11" fmla="*/ 4305300 w 5829300"/>
                <a:gd name="connsiteY11" fmla="*/ 1891395 h 1892008"/>
                <a:gd name="connsiteX12" fmla="*/ 5524500 w 5829300"/>
                <a:gd name="connsiteY12" fmla="*/ 1726295 h 1892008"/>
                <a:gd name="connsiteX13" fmla="*/ 5829300 w 5829300"/>
                <a:gd name="connsiteY13" fmla="*/ 1840595 h 1892008"/>
                <a:gd name="connsiteX0" fmla="*/ 0 w 5829300"/>
                <a:gd name="connsiteY0" fmla="*/ 1611995 h 1892008"/>
                <a:gd name="connsiteX1" fmla="*/ 635000 w 5829300"/>
                <a:gd name="connsiteY1" fmla="*/ 1129395 h 1892008"/>
                <a:gd name="connsiteX2" fmla="*/ 1041400 w 5829300"/>
                <a:gd name="connsiteY2" fmla="*/ 481695 h 1892008"/>
                <a:gd name="connsiteX3" fmla="*/ 1587500 w 5829300"/>
                <a:gd name="connsiteY3" fmla="*/ 87995 h 1892008"/>
                <a:gd name="connsiteX4" fmla="*/ 2273300 w 5829300"/>
                <a:gd name="connsiteY4" fmla="*/ 37195 h 1892008"/>
                <a:gd name="connsiteX5" fmla="*/ 2882900 w 5829300"/>
                <a:gd name="connsiteY5" fmla="*/ 545195 h 1892008"/>
                <a:gd name="connsiteX6" fmla="*/ 3454400 w 5829300"/>
                <a:gd name="connsiteY6" fmla="*/ 1294495 h 1892008"/>
                <a:gd name="connsiteX7" fmla="*/ 4178300 w 5829300"/>
                <a:gd name="connsiteY7" fmla="*/ 1688195 h 1892008"/>
                <a:gd name="connsiteX8" fmla="*/ 4483100 w 5829300"/>
                <a:gd name="connsiteY8" fmla="*/ 1662795 h 1892008"/>
                <a:gd name="connsiteX9" fmla="*/ 4762500 w 5829300"/>
                <a:gd name="connsiteY9" fmla="*/ 1675495 h 1892008"/>
                <a:gd name="connsiteX10" fmla="*/ 5194300 w 5829300"/>
                <a:gd name="connsiteY10" fmla="*/ 1662795 h 1892008"/>
                <a:gd name="connsiteX11" fmla="*/ 4305300 w 5829300"/>
                <a:gd name="connsiteY11" fmla="*/ 1891395 h 1892008"/>
                <a:gd name="connsiteX12" fmla="*/ 5524500 w 5829300"/>
                <a:gd name="connsiteY12" fmla="*/ 1726295 h 1892008"/>
                <a:gd name="connsiteX13" fmla="*/ 5829300 w 5829300"/>
                <a:gd name="connsiteY13" fmla="*/ 1840595 h 1892008"/>
                <a:gd name="connsiteX0" fmla="*/ 0 w 5829300"/>
                <a:gd name="connsiteY0" fmla="*/ 1611995 h 1892008"/>
                <a:gd name="connsiteX1" fmla="*/ 635000 w 5829300"/>
                <a:gd name="connsiteY1" fmla="*/ 1129395 h 1892008"/>
                <a:gd name="connsiteX2" fmla="*/ 1041400 w 5829300"/>
                <a:gd name="connsiteY2" fmla="*/ 481695 h 1892008"/>
                <a:gd name="connsiteX3" fmla="*/ 1587500 w 5829300"/>
                <a:gd name="connsiteY3" fmla="*/ 87995 h 1892008"/>
                <a:gd name="connsiteX4" fmla="*/ 2273300 w 5829300"/>
                <a:gd name="connsiteY4" fmla="*/ 37195 h 1892008"/>
                <a:gd name="connsiteX5" fmla="*/ 2882900 w 5829300"/>
                <a:gd name="connsiteY5" fmla="*/ 545195 h 1892008"/>
                <a:gd name="connsiteX6" fmla="*/ 3454400 w 5829300"/>
                <a:gd name="connsiteY6" fmla="*/ 1294495 h 1892008"/>
                <a:gd name="connsiteX7" fmla="*/ 4216400 w 5829300"/>
                <a:gd name="connsiteY7" fmla="*/ 1624695 h 1892008"/>
                <a:gd name="connsiteX8" fmla="*/ 4483100 w 5829300"/>
                <a:gd name="connsiteY8" fmla="*/ 1662795 h 1892008"/>
                <a:gd name="connsiteX9" fmla="*/ 4762500 w 5829300"/>
                <a:gd name="connsiteY9" fmla="*/ 1675495 h 1892008"/>
                <a:gd name="connsiteX10" fmla="*/ 5194300 w 5829300"/>
                <a:gd name="connsiteY10" fmla="*/ 1662795 h 1892008"/>
                <a:gd name="connsiteX11" fmla="*/ 4305300 w 5829300"/>
                <a:gd name="connsiteY11" fmla="*/ 1891395 h 1892008"/>
                <a:gd name="connsiteX12" fmla="*/ 5524500 w 5829300"/>
                <a:gd name="connsiteY12" fmla="*/ 1726295 h 1892008"/>
                <a:gd name="connsiteX13" fmla="*/ 5829300 w 5829300"/>
                <a:gd name="connsiteY13" fmla="*/ 1840595 h 1892008"/>
                <a:gd name="connsiteX0" fmla="*/ 0 w 5829300"/>
                <a:gd name="connsiteY0" fmla="*/ 1614038 h 1894051"/>
                <a:gd name="connsiteX1" fmla="*/ 635000 w 5829300"/>
                <a:gd name="connsiteY1" fmla="*/ 1131438 h 1894051"/>
                <a:gd name="connsiteX2" fmla="*/ 1079500 w 5829300"/>
                <a:gd name="connsiteY2" fmla="*/ 534538 h 1894051"/>
                <a:gd name="connsiteX3" fmla="*/ 1587500 w 5829300"/>
                <a:gd name="connsiteY3" fmla="*/ 90038 h 1894051"/>
                <a:gd name="connsiteX4" fmla="*/ 2273300 w 5829300"/>
                <a:gd name="connsiteY4" fmla="*/ 39238 h 1894051"/>
                <a:gd name="connsiteX5" fmla="*/ 2882900 w 5829300"/>
                <a:gd name="connsiteY5" fmla="*/ 547238 h 1894051"/>
                <a:gd name="connsiteX6" fmla="*/ 3454400 w 5829300"/>
                <a:gd name="connsiteY6" fmla="*/ 1296538 h 1894051"/>
                <a:gd name="connsiteX7" fmla="*/ 4216400 w 5829300"/>
                <a:gd name="connsiteY7" fmla="*/ 1626738 h 1894051"/>
                <a:gd name="connsiteX8" fmla="*/ 4483100 w 5829300"/>
                <a:gd name="connsiteY8" fmla="*/ 1664838 h 1894051"/>
                <a:gd name="connsiteX9" fmla="*/ 4762500 w 5829300"/>
                <a:gd name="connsiteY9" fmla="*/ 1677538 h 1894051"/>
                <a:gd name="connsiteX10" fmla="*/ 5194300 w 5829300"/>
                <a:gd name="connsiteY10" fmla="*/ 1664838 h 1894051"/>
                <a:gd name="connsiteX11" fmla="*/ 4305300 w 5829300"/>
                <a:gd name="connsiteY11" fmla="*/ 1893438 h 1894051"/>
                <a:gd name="connsiteX12" fmla="*/ 5524500 w 5829300"/>
                <a:gd name="connsiteY12" fmla="*/ 1728338 h 1894051"/>
                <a:gd name="connsiteX13" fmla="*/ 5829300 w 5829300"/>
                <a:gd name="connsiteY13" fmla="*/ 1842638 h 1894051"/>
                <a:gd name="connsiteX0" fmla="*/ 0 w 5829300"/>
                <a:gd name="connsiteY0" fmla="*/ 1614038 h 1894051"/>
                <a:gd name="connsiteX1" fmla="*/ 635000 w 5829300"/>
                <a:gd name="connsiteY1" fmla="*/ 1131438 h 1894051"/>
                <a:gd name="connsiteX2" fmla="*/ 1079500 w 5829300"/>
                <a:gd name="connsiteY2" fmla="*/ 534538 h 1894051"/>
                <a:gd name="connsiteX3" fmla="*/ 1587500 w 5829300"/>
                <a:gd name="connsiteY3" fmla="*/ 90038 h 1894051"/>
                <a:gd name="connsiteX4" fmla="*/ 2273300 w 5829300"/>
                <a:gd name="connsiteY4" fmla="*/ 39238 h 1894051"/>
                <a:gd name="connsiteX5" fmla="*/ 2882900 w 5829300"/>
                <a:gd name="connsiteY5" fmla="*/ 547238 h 1894051"/>
                <a:gd name="connsiteX6" fmla="*/ 3454400 w 5829300"/>
                <a:gd name="connsiteY6" fmla="*/ 1296538 h 1894051"/>
                <a:gd name="connsiteX7" fmla="*/ 4114800 w 5829300"/>
                <a:gd name="connsiteY7" fmla="*/ 1626738 h 1894051"/>
                <a:gd name="connsiteX8" fmla="*/ 4483100 w 5829300"/>
                <a:gd name="connsiteY8" fmla="*/ 1664838 h 1894051"/>
                <a:gd name="connsiteX9" fmla="*/ 4762500 w 5829300"/>
                <a:gd name="connsiteY9" fmla="*/ 1677538 h 1894051"/>
                <a:gd name="connsiteX10" fmla="*/ 5194300 w 5829300"/>
                <a:gd name="connsiteY10" fmla="*/ 1664838 h 1894051"/>
                <a:gd name="connsiteX11" fmla="*/ 4305300 w 5829300"/>
                <a:gd name="connsiteY11" fmla="*/ 1893438 h 1894051"/>
                <a:gd name="connsiteX12" fmla="*/ 5524500 w 5829300"/>
                <a:gd name="connsiteY12" fmla="*/ 1728338 h 1894051"/>
                <a:gd name="connsiteX13" fmla="*/ 5829300 w 5829300"/>
                <a:gd name="connsiteY13" fmla="*/ 1842638 h 1894051"/>
                <a:gd name="connsiteX0" fmla="*/ 0 w 5829300"/>
                <a:gd name="connsiteY0" fmla="*/ 1614038 h 1894051"/>
                <a:gd name="connsiteX1" fmla="*/ 635000 w 5829300"/>
                <a:gd name="connsiteY1" fmla="*/ 1131438 h 1894051"/>
                <a:gd name="connsiteX2" fmla="*/ 1079500 w 5829300"/>
                <a:gd name="connsiteY2" fmla="*/ 534538 h 1894051"/>
                <a:gd name="connsiteX3" fmla="*/ 1587500 w 5829300"/>
                <a:gd name="connsiteY3" fmla="*/ 90038 h 1894051"/>
                <a:gd name="connsiteX4" fmla="*/ 2273300 w 5829300"/>
                <a:gd name="connsiteY4" fmla="*/ 39238 h 1894051"/>
                <a:gd name="connsiteX5" fmla="*/ 2882900 w 5829300"/>
                <a:gd name="connsiteY5" fmla="*/ 547238 h 1894051"/>
                <a:gd name="connsiteX6" fmla="*/ 3454400 w 5829300"/>
                <a:gd name="connsiteY6" fmla="*/ 1296538 h 1894051"/>
                <a:gd name="connsiteX7" fmla="*/ 4483100 w 5829300"/>
                <a:gd name="connsiteY7" fmla="*/ 1664838 h 1894051"/>
                <a:gd name="connsiteX8" fmla="*/ 4762500 w 5829300"/>
                <a:gd name="connsiteY8" fmla="*/ 1677538 h 1894051"/>
                <a:gd name="connsiteX9" fmla="*/ 5194300 w 5829300"/>
                <a:gd name="connsiteY9" fmla="*/ 1664838 h 1894051"/>
                <a:gd name="connsiteX10" fmla="*/ 4305300 w 5829300"/>
                <a:gd name="connsiteY10" fmla="*/ 1893438 h 1894051"/>
                <a:gd name="connsiteX11" fmla="*/ 5524500 w 5829300"/>
                <a:gd name="connsiteY11" fmla="*/ 1728338 h 1894051"/>
                <a:gd name="connsiteX12" fmla="*/ 5829300 w 5829300"/>
                <a:gd name="connsiteY12" fmla="*/ 1842638 h 1894051"/>
                <a:gd name="connsiteX0" fmla="*/ 0 w 5524500"/>
                <a:gd name="connsiteY0" fmla="*/ 1614038 h 1894051"/>
                <a:gd name="connsiteX1" fmla="*/ 635000 w 5524500"/>
                <a:gd name="connsiteY1" fmla="*/ 1131438 h 1894051"/>
                <a:gd name="connsiteX2" fmla="*/ 1079500 w 5524500"/>
                <a:gd name="connsiteY2" fmla="*/ 534538 h 1894051"/>
                <a:gd name="connsiteX3" fmla="*/ 1587500 w 5524500"/>
                <a:gd name="connsiteY3" fmla="*/ 90038 h 1894051"/>
                <a:gd name="connsiteX4" fmla="*/ 2273300 w 5524500"/>
                <a:gd name="connsiteY4" fmla="*/ 39238 h 1894051"/>
                <a:gd name="connsiteX5" fmla="*/ 2882900 w 5524500"/>
                <a:gd name="connsiteY5" fmla="*/ 547238 h 1894051"/>
                <a:gd name="connsiteX6" fmla="*/ 3454400 w 5524500"/>
                <a:gd name="connsiteY6" fmla="*/ 1296538 h 1894051"/>
                <a:gd name="connsiteX7" fmla="*/ 4483100 w 5524500"/>
                <a:gd name="connsiteY7" fmla="*/ 1664838 h 1894051"/>
                <a:gd name="connsiteX8" fmla="*/ 4762500 w 5524500"/>
                <a:gd name="connsiteY8" fmla="*/ 1677538 h 1894051"/>
                <a:gd name="connsiteX9" fmla="*/ 5194300 w 5524500"/>
                <a:gd name="connsiteY9" fmla="*/ 1664838 h 1894051"/>
                <a:gd name="connsiteX10" fmla="*/ 4305300 w 5524500"/>
                <a:gd name="connsiteY10" fmla="*/ 1893438 h 1894051"/>
                <a:gd name="connsiteX11" fmla="*/ 5524500 w 5524500"/>
                <a:gd name="connsiteY11" fmla="*/ 1728338 h 1894051"/>
                <a:gd name="connsiteX0" fmla="*/ 0 w 5204100"/>
                <a:gd name="connsiteY0" fmla="*/ 1614038 h 1893438"/>
                <a:gd name="connsiteX1" fmla="*/ 635000 w 5204100"/>
                <a:gd name="connsiteY1" fmla="*/ 1131438 h 1893438"/>
                <a:gd name="connsiteX2" fmla="*/ 1079500 w 5204100"/>
                <a:gd name="connsiteY2" fmla="*/ 534538 h 1893438"/>
                <a:gd name="connsiteX3" fmla="*/ 1587500 w 5204100"/>
                <a:gd name="connsiteY3" fmla="*/ 90038 h 1893438"/>
                <a:gd name="connsiteX4" fmla="*/ 2273300 w 5204100"/>
                <a:gd name="connsiteY4" fmla="*/ 39238 h 1893438"/>
                <a:gd name="connsiteX5" fmla="*/ 2882900 w 5204100"/>
                <a:gd name="connsiteY5" fmla="*/ 547238 h 1893438"/>
                <a:gd name="connsiteX6" fmla="*/ 3454400 w 5204100"/>
                <a:gd name="connsiteY6" fmla="*/ 1296538 h 1893438"/>
                <a:gd name="connsiteX7" fmla="*/ 4483100 w 5204100"/>
                <a:gd name="connsiteY7" fmla="*/ 1664838 h 1893438"/>
                <a:gd name="connsiteX8" fmla="*/ 4762500 w 5204100"/>
                <a:gd name="connsiteY8" fmla="*/ 1677538 h 1893438"/>
                <a:gd name="connsiteX9" fmla="*/ 5194300 w 5204100"/>
                <a:gd name="connsiteY9" fmla="*/ 1664838 h 1893438"/>
                <a:gd name="connsiteX10" fmla="*/ 4305300 w 5204100"/>
                <a:gd name="connsiteY10" fmla="*/ 1893438 h 1893438"/>
                <a:gd name="connsiteX0" fmla="*/ 0 w 5204100"/>
                <a:gd name="connsiteY0" fmla="*/ 1614038 h 1696775"/>
                <a:gd name="connsiteX1" fmla="*/ 635000 w 5204100"/>
                <a:gd name="connsiteY1" fmla="*/ 1131438 h 1696775"/>
                <a:gd name="connsiteX2" fmla="*/ 1079500 w 5204100"/>
                <a:gd name="connsiteY2" fmla="*/ 534538 h 1696775"/>
                <a:gd name="connsiteX3" fmla="*/ 1587500 w 5204100"/>
                <a:gd name="connsiteY3" fmla="*/ 90038 h 1696775"/>
                <a:gd name="connsiteX4" fmla="*/ 2273300 w 5204100"/>
                <a:gd name="connsiteY4" fmla="*/ 39238 h 1696775"/>
                <a:gd name="connsiteX5" fmla="*/ 2882900 w 5204100"/>
                <a:gd name="connsiteY5" fmla="*/ 547238 h 1696775"/>
                <a:gd name="connsiteX6" fmla="*/ 3454400 w 5204100"/>
                <a:gd name="connsiteY6" fmla="*/ 1296538 h 1696775"/>
                <a:gd name="connsiteX7" fmla="*/ 4483100 w 5204100"/>
                <a:gd name="connsiteY7" fmla="*/ 1664838 h 1696775"/>
                <a:gd name="connsiteX8" fmla="*/ 4762500 w 5204100"/>
                <a:gd name="connsiteY8" fmla="*/ 1677538 h 1696775"/>
                <a:gd name="connsiteX9" fmla="*/ 5194300 w 5204100"/>
                <a:gd name="connsiteY9" fmla="*/ 1664838 h 1696775"/>
                <a:gd name="connsiteX0" fmla="*/ 0 w 4762500"/>
                <a:gd name="connsiteY0" fmla="*/ 1614038 h 1696775"/>
                <a:gd name="connsiteX1" fmla="*/ 635000 w 4762500"/>
                <a:gd name="connsiteY1" fmla="*/ 1131438 h 1696775"/>
                <a:gd name="connsiteX2" fmla="*/ 1079500 w 4762500"/>
                <a:gd name="connsiteY2" fmla="*/ 534538 h 1696775"/>
                <a:gd name="connsiteX3" fmla="*/ 1587500 w 4762500"/>
                <a:gd name="connsiteY3" fmla="*/ 90038 h 1696775"/>
                <a:gd name="connsiteX4" fmla="*/ 2273300 w 4762500"/>
                <a:gd name="connsiteY4" fmla="*/ 39238 h 1696775"/>
                <a:gd name="connsiteX5" fmla="*/ 2882900 w 4762500"/>
                <a:gd name="connsiteY5" fmla="*/ 547238 h 1696775"/>
                <a:gd name="connsiteX6" fmla="*/ 3454400 w 4762500"/>
                <a:gd name="connsiteY6" fmla="*/ 1296538 h 1696775"/>
                <a:gd name="connsiteX7" fmla="*/ 4483100 w 4762500"/>
                <a:gd name="connsiteY7" fmla="*/ 1664838 h 1696775"/>
                <a:gd name="connsiteX8" fmla="*/ 4762500 w 4762500"/>
                <a:gd name="connsiteY8" fmla="*/ 1677538 h 1696775"/>
                <a:gd name="connsiteX0" fmla="*/ 0 w 4762500"/>
                <a:gd name="connsiteY0" fmla="*/ 1614038 h 1677538"/>
                <a:gd name="connsiteX1" fmla="*/ 635000 w 4762500"/>
                <a:gd name="connsiteY1" fmla="*/ 1131438 h 1677538"/>
                <a:gd name="connsiteX2" fmla="*/ 1079500 w 4762500"/>
                <a:gd name="connsiteY2" fmla="*/ 534538 h 1677538"/>
                <a:gd name="connsiteX3" fmla="*/ 1587500 w 4762500"/>
                <a:gd name="connsiteY3" fmla="*/ 90038 h 1677538"/>
                <a:gd name="connsiteX4" fmla="*/ 2273300 w 4762500"/>
                <a:gd name="connsiteY4" fmla="*/ 39238 h 1677538"/>
                <a:gd name="connsiteX5" fmla="*/ 2882900 w 4762500"/>
                <a:gd name="connsiteY5" fmla="*/ 547238 h 1677538"/>
                <a:gd name="connsiteX6" fmla="*/ 3454400 w 4762500"/>
                <a:gd name="connsiteY6" fmla="*/ 1296538 h 1677538"/>
                <a:gd name="connsiteX7" fmla="*/ 4051300 w 4762500"/>
                <a:gd name="connsiteY7" fmla="*/ 1588638 h 1677538"/>
                <a:gd name="connsiteX8" fmla="*/ 4762500 w 4762500"/>
                <a:gd name="connsiteY8" fmla="*/ 1677538 h 1677538"/>
                <a:gd name="connsiteX0" fmla="*/ 0 w 4762500"/>
                <a:gd name="connsiteY0" fmla="*/ 1614038 h 1677538"/>
                <a:gd name="connsiteX1" fmla="*/ 635000 w 4762500"/>
                <a:gd name="connsiteY1" fmla="*/ 1131438 h 1677538"/>
                <a:gd name="connsiteX2" fmla="*/ 1079500 w 4762500"/>
                <a:gd name="connsiteY2" fmla="*/ 534538 h 1677538"/>
                <a:gd name="connsiteX3" fmla="*/ 1587500 w 4762500"/>
                <a:gd name="connsiteY3" fmla="*/ 90038 h 1677538"/>
                <a:gd name="connsiteX4" fmla="*/ 2273300 w 4762500"/>
                <a:gd name="connsiteY4" fmla="*/ 39238 h 1677538"/>
                <a:gd name="connsiteX5" fmla="*/ 2882900 w 4762500"/>
                <a:gd name="connsiteY5" fmla="*/ 547238 h 1677538"/>
                <a:gd name="connsiteX6" fmla="*/ 3340100 w 4762500"/>
                <a:gd name="connsiteY6" fmla="*/ 1207638 h 1677538"/>
                <a:gd name="connsiteX7" fmla="*/ 4051300 w 4762500"/>
                <a:gd name="connsiteY7" fmla="*/ 1588638 h 1677538"/>
                <a:gd name="connsiteX8" fmla="*/ 4762500 w 4762500"/>
                <a:gd name="connsiteY8" fmla="*/ 1677538 h 1677538"/>
                <a:gd name="connsiteX0" fmla="*/ 0 w 4762500"/>
                <a:gd name="connsiteY0" fmla="*/ 1614038 h 1677538"/>
                <a:gd name="connsiteX1" fmla="*/ 635000 w 4762500"/>
                <a:gd name="connsiteY1" fmla="*/ 1131438 h 1677538"/>
                <a:gd name="connsiteX2" fmla="*/ 1079500 w 4762500"/>
                <a:gd name="connsiteY2" fmla="*/ 534538 h 1677538"/>
                <a:gd name="connsiteX3" fmla="*/ 1587500 w 4762500"/>
                <a:gd name="connsiteY3" fmla="*/ 90038 h 1677538"/>
                <a:gd name="connsiteX4" fmla="*/ 2273300 w 4762500"/>
                <a:gd name="connsiteY4" fmla="*/ 39238 h 1677538"/>
                <a:gd name="connsiteX5" fmla="*/ 2882900 w 4762500"/>
                <a:gd name="connsiteY5" fmla="*/ 547238 h 1677538"/>
                <a:gd name="connsiteX6" fmla="*/ 3340100 w 4762500"/>
                <a:gd name="connsiteY6" fmla="*/ 1207638 h 1677538"/>
                <a:gd name="connsiteX7" fmla="*/ 3797300 w 4762500"/>
                <a:gd name="connsiteY7" fmla="*/ 1474338 h 1677538"/>
                <a:gd name="connsiteX8" fmla="*/ 4762500 w 4762500"/>
                <a:gd name="connsiteY8" fmla="*/ 1677538 h 1677538"/>
                <a:gd name="connsiteX0" fmla="*/ 0 w 4597400"/>
                <a:gd name="connsiteY0" fmla="*/ 1614038 h 1614038"/>
                <a:gd name="connsiteX1" fmla="*/ 635000 w 4597400"/>
                <a:gd name="connsiteY1" fmla="*/ 1131438 h 1614038"/>
                <a:gd name="connsiteX2" fmla="*/ 1079500 w 4597400"/>
                <a:gd name="connsiteY2" fmla="*/ 534538 h 1614038"/>
                <a:gd name="connsiteX3" fmla="*/ 1587500 w 4597400"/>
                <a:gd name="connsiteY3" fmla="*/ 90038 h 1614038"/>
                <a:gd name="connsiteX4" fmla="*/ 2273300 w 4597400"/>
                <a:gd name="connsiteY4" fmla="*/ 39238 h 1614038"/>
                <a:gd name="connsiteX5" fmla="*/ 2882900 w 4597400"/>
                <a:gd name="connsiteY5" fmla="*/ 547238 h 1614038"/>
                <a:gd name="connsiteX6" fmla="*/ 3340100 w 4597400"/>
                <a:gd name="connsiteY6" fmla="*/ 1207638 h 1614038"/>
                <a:gd name="connsiteX7" fmla="*/ 3797300 w 4597400"/>
                <a:gd name="connsiteY7" fmla="*/ 1474338 h 1614038"/>
                <a:gd name="connsiteX8" fmla="*/ 4597400 w 4597400"/>
                <a:gd name="connsiteY8" fmla="*/ 1575938 h 1614038"/>
                <a:gd name="connsiteX0" fmla="*/ 0 w 4597400"/>
                <a:gd name="connsiteY0" fmla="*/ 1604798 h 1604798"/>
                <a:gd name="connsiteX1" fmla="*/ 635000 w 4597400"/>
                <a:gd name="connsiteY1" fmla="*/ 1122198 h 1604798"/>
                <a:gd name="connsiteX2" fmla="*/ 1079500 w 4597400"/>
                <a:gd name="connsiteY2" fmla="*/ 525298 h 1604798"/>
                <a:gd name="connsiteX3" fmla="*/ 1587500 w 4597400"/>
                <a:gd name="connsiteY3" fmla="*/ 80798 h 1604798"/>
                <a:gd name="connsiteX4" fmla="*/ 2414517 w 4597400"/>
                <a:gd name="connsiteY4" fmla="*/ 42698 h 1604798"/>
                <a:gd name="connsiteX5" fmla="*/ 2882900 w 4597400"/>
                <a:gd name="connsiteY5" fmla="*/ 537998 h 1604798"/>
                <a:gd name="connsiteX6" fmla="*/ 3340100 w 4597400"/>
                <a:gd name="connsiteY6" fmla="*/ 1198398 h 1604798"/>
                <a:gd name="connsiteX7" fmla="*/ 3797300 w 4597400"/>
                <a:gd name="connsiteY7" fmla="*/ 1465098 h 1604798"/>
                <a:gd name="connsiteX8" fmla="*/ 4597400 w 4597400"/>
                <a:gd name="connsiteY8" fmla="*/ 1566698 h 1604798"/>
                <a:gd name="connsiteX0" fmla="*/ 0 w 4597400"/>
                <a:gd name="connsiteY0" fmla="*/ 1606641 h 1606641"/>
                <a:gd name="connsiteX1" fmla="*/ 635000 w 4597400"/>
                <a:gd name="connsiteY1" fmla="*/ 1124041 h 1606641"/>
                <a:gd name="connsiteX2" fmla="*/ 1079500 w 4597400"/>
                <a:gd name="connsiteY2" fmla="*/ 527141 h 1606641"/>
                <a:gd name="connsiteX3" fmla="*/ 1587500 w 4597400"/>
                <a:gd name="connsiteY3" fmla="*/ 82641 h 1606641"/>
                <a:gd name="connsiteX4" fmla="*/ 2414517 w 4597400"/>
                <a:gd name="connsiteY4" fmla="*/ 44541 h 1606641"/>
                <a:gd name="connsiteX5" fmla="*/ 2961354 w 4597400"/>
                <a:gd name="connsiteY5" fmla="*/ 565241 h 1606641"/>
                <a:gd name="connsiteX6" fmla="*/ 3340100 w 4597400"/>
                <a:gd name="connsiteY6" fmla="*/ 1200241 h 1606641"/>
                <a:gd name="connsiteX7" fmla="*/ 3797300 w 4597400"/>
                <a:gd name="connsiteY7" fmla="*/ 1466941 h 1606641"/>
                <a:gd name="connsiteX8" fmla="*/ 4597400 w 4597400"/>
                <a:gd name="connsiteY8" fmla="*/ 1568541 h 1606641"/>
                <a:gd name="connsiteX0" fmla="*/ 0 w 4597400"/>
                <a:gd name="connsiteY0" fmla="*/ 1606641 h 1606641"/>
                <a:gd name="connsiteX1" fmla="*/ 635000 w 4597400"/>
                <a:gd name="connsiteY1" fmla="*/ 1124041 h 1606641"/>
                <a:gd name="connsiteX2" fmla="*/ 1079500 w 4597400"/>
                <a:gd name="connsiteY2" fmla="*/ 527141 h 1606641"/>
                <a:gd name="connsiteX3" fmla="*/ 1587500 w 4597400"/>
                <a:gd name="connsiteY3" fmla="*/ 82641 h 1606641"/>
                <a:gd name="connsiteX4" fmla="*/ 2414517 w 4597400"/>
                <a:gd name="connsiteY4" fmla="*/ 44541 h 1606641"/>
                <a:gd name="connsiteX5" fmla="*/ 2961354 w 4597400"/>
                <a:gd name="connsiteY5" fmla="*/ 565241 h 1606641"/>
                <a:gd name="connsiteX6" fmla="*/ 3371481 w 4597400"/>
                <a:gd name="connsiteY6" fmla="*/ 1200241 h 1606641"/>
                <a:gd name="connsiteX7" fmla="*/ 3797300 w 4597400"/>
                <a:gd name="connsiteY7" fmla="*/ 1466941 h 1606641"/>
                <a:gd name="connsiteX8" fmla="*/ 4597400 w 4597400"/>
                <a:gd name="connsiteY8" fmla="*/ 1568541 h 1606641"/>
                <a:gd name="connsiteX0" fmla="*/ 0 w 4613091"/>
                <a:gd name="connsiteY0" fmla="*/ 1606641 h 1606641"/>
                <a:gd name="connsiteX1" fmla="*/ 635000 w 4613091"/>
                <a:gd name="connsiteY1" fmla="*/ 1124041 h 1606641"/>
                <a:gd name="connsiteX2" fmla="*/ 1079500 w 4613091"/>
                <a:gd name="connsiteY2" fmla="*/ 527141 h 1606641"/>
                <a:gd name="connsiteX3" fmla="*/ 1587500 w 4613091"/>
                <a:gd name="connsiteY3" fmla="*/ 82641 h 1606641"/>
                <a:gd name="connsiteX4" fmla="*/ 2414517 w 4613091"/>
                <a:gd name="connsiteY4" fmla="*/ 44541 h 1606641"/>
                <a:gd name="connsiteX5" fmla="*/ 2961354 w 4613091"/>
                <a:gd name="connsiteY5" fmla="*/ 565241 h 1606641"/>
                <a:gd name="connsiteX6" fmla="*/ 3371481 w 4613091"/>
                <a:gd name="connsiteY6" fmla="*/ 1200241 h 1606641"/>
                <a:gd name="connsiteX7" fmla="*/ 3797300 w 4613091"/>
                <a:gd name="connsiteY7" fmla="*/ 1466941 h 1606641"/>
                <a:gd name="connsiteX8" fmla="*/ 4613091 w 4613091"/>
                <a:gd name="connsiteY8" fmla="*/ 1581241 h 1606641"/>
                <a:gd name="connsiteX0" fmla="*/ 0 w 4613091"/>
                <a:gd name="connsiteY0" fmla="*/ 1586028 h 1586028"/>
                <a:gd name="connsiteX1" fmla="*/ 635000 w 4613091"/>
                <a:gd name="connsiteY1" fmla="*/ 1103428 h 1586028"/>
                <a:gd name="connsiteX2" fmla="*/ 1079500 w 4613091"/>
                <a:gd name="connsiteY2" fmla="*/ 506528 h 1586028"/>
                <a:gd name="connsiteX3" fmla="*/ 1587500 w 4613091"/>
                <a:gd name="connsiteY3" fmla="*/ 62028 h 1586028"/>
                <a:gd name="connsiteX4" fmla="*/ 2508202 w 4613091"/>
                <a:gd name="connsiteY4" fmla="*/ 55151 h 1586028"/>
                <a:gd name="connsiteX5" fmla="*/ 2961354 w 4613091"/>
                <a:gd name="connsiteY5" fmla="*/ 544628 h 1586028"/>
                <a:gd name="connsiteX6" fmla="*/ 3371481 w 4613091"/>
                <a:gd name="connsiteY6" fmla="*/ 1179628 h 1586028"/>
                <a:gd name="connsiteX7" fmla="*/ 3797300 w 4613091"/>
                <a:gd name="connsiteY7" fmla="*/ 1446328 h 1586028"/>
                <a:gd name="connsiteX8" fmla="*/ 4613091 w 4613091"/>
                <a:gd name="connsiteY8" fmla="*/ 1560628 h 1586028"/>
                <a:gd name="connsiteX0" fmla="*/ 0 w 4613091"/>
                <a:gd name="connsiteY0" fmla="*/ 1577383 h 1577383"/>
                <a:gd name="connsiteX1" fmla="*/ 635000 w 4613091"/>
                <a:gd name="connsiteY1" fmla="*/ 1094783 h 1577383"/>
                <a:gd name="connsiteX2" fmla="*/ 1079500 w 4613091"/>
                <a:gd name="connsiteY2" fmla="*/ 497883 h 1577383"/>
                <a:gd name="connsiteX3" fmla="*/ 1642609 w 4613091"/>
                <a:gd name="connsiteY3" fmla="*/ 71225 h 1577383"/>
                <a:gd name="connsiteX4" fmla="*/ 2508202 w 4613091"/>
                <a:gd name="connsiteY4" fmla="*/ 46506 h 1577383"/>
                <a:gd name="connsiteX5" fmla="*/ 2961354 w 4613091"/>
                <a:gd name="connsiteY5" fmla="*/ 535983 h 1577383"/>
                <a:gd name="connsiteX6" fmla="*/ 3371481 w 4613091"/>
                <a:gd name="connsiteY6" fmla="*/ 1170983 h 1577383"/>
                <a:gd name="connsiteX7" fmla="*/ 3797300 w 4613091"/>
                <a:gd name="connsiteY7" fmla="*/ 1437683 h 1577383"/>
                <a:gd name="connsiteX8" fmla="*/ 4613091 w 4613091"/>
                <a:gd name="connsiteY8" fmla="*/ 1551983 h 1577383"/>
                <a:gd name="connsiteX0" fmla="*/ 0 w 4613091"/>
                <a:gd name="connsiteY0" fmla="*/ 1571523 h 1571523"/>
                <a:gd name="connsiteX1" fmla="*/ 635000 w 4613091"/>
                <a:gd name="connsiteY1" fmla="*/ 1088923 h 1571523"/>
                <a:gd name="connsiteX2" fmla="*/ 1079500 w 4613091"/>
                <a:gd name="connsiteY2" fmla="*/ 492023 h 1571523"/>
                <a:gd name="connsiteX3" fmla="*/ 1642609 w 4613091"/>
                <a:gd name="connsiteY3" fmla="*/ 65365 h 1571523"/>
                <a:gd name="connsiteX4" fmla="*/ 2469625 w 4613091"/>
                <a:gd name="connsiteY4" fmla="*/ 49567 h 1571523"/>
                <a:gd name="connsiteX5" fmla="*/ 2961354 w 4613091"/>
                <a:gd name="connsiteY5" fmla="*/ 530123 h 1571523"/>
                <a:gd name="connsiteX6" fmla="*/ 3371481 w 4613091"/>
                <a:gd name="connsiteY6" fmla="*/ 1165123 h 1571523"/>
                <a:gd name="connsiteX7" fmla="*/ 3797300 w 4613091"/>
                <a:gd name="connsiteY7" fmla="*/ 1431823 h 1571523"/>
                <a:gd name="connsiteX8" fmla="*/ 4613091 w 4613091"/>
                <a:gd name="connsiteY8" fmla="*/ 1546123 h 1571523"/>
                <a:gd name="connsiteX0" fmla="*/ 0 w 4613091"/>
                <a:gd name="connsiteY0" fmla="*/ 1577094 h 1577094"/>
                <a:gd name="connsiteX1" fmla="*/ 635000 w 4613091"/>
                <a:gd name="connsiteY1" fmla="*/ 1094494 h 1577094"/>
                <a:gd name="connsiteX2" fmla="*/ 1079500 w 4613091"/>
                <a:gd name="connsiteY2" fmla="*/ 497594 h 1577094"/>
                <a:gd name="connsiteX3" fmla="*/ 1642609 w 4613091"/>
                <a:gd name="connsiteY3" fmla="*/ 70936 h 1577094"/>
                <a:gd name="connsiteX4" fmla="*/ 2469625 w 4613091"/>
                <a:gd name="connsiteY4" fmla="*/ 55138 h 1577094"/>
                <a:gd name="connsiteX5" fmla="*/ 2961354 w 4613091"/>
                <a:gd name="connsiteY5" fmla="*/ 535694 h 1577094"/>
                <a:gd name="connsiteX6" fmla="*/ 3371481 w 4613091"/>
                <a:gd name="connsiteY6" fmla="*/ 1170694 h 1577094"/>
                <a:gd name="connsiteX7" fmla="*/ 3797300 w 4613091"/>
                <a:gd name="connsiteY7" fmla="*/ 1437394 h 1577094"/>
                <a:gd name="connsiteX8" fmla="*/ 4613091 w 4613091"/>
                <a:gd name="connsiteY8" fmla="*/ 1551694 h 1577094"/>
                <a:gd name="connsiteX0" fmla="*/ 0 w 4613091"/>
                <a:gd name="connsiteY0" fmla="*/ 1560722 h 1560722"/>
                <a:gd name="connsiteX1" fmla="*/ 635000 w 4613091"/>
                <a:gd name="connsiteY1" fmla="*/ 1078122 h 1560722"/>
                <a:gd name="connsiteX2" fmla="*/ 1079500 w 4613091"/>
                <a:gd name="connsiteY2" fmla="*/ 481222 h 1560722"/>
                <a:gd name="connsiteX3" fmla="*/ 1642609 w 4613091"/>
                <a:gd name="connsiteY3" fmla="*/ 54564 h 1560722"/>
                <a:gd name="connsiteX4" fmla="*/ 2469625 w 4613091"/>
                <a:gd name="connsiteY4" fmla="*/ 65529 h 1560722"/>
                <a:gd name="connsiteX5" fmla="*/ 2961354 w 4613091"/>
                <a:gd name="connsiteY5" fmla="*/ 519322 h 1560722"/>
                <a:gd name="connsiteX6" fmla="*/ 3371481 w 4613091"/>
                <a:gd name="connsiteY6" fmla="*/ 1154322 h 1560722"/>
                <a:gd name="connsiteX7" fmla="*/ 3797300 w 4613091"/>
                <a:gd name="connsiteY7" fmla="*/ 1421022 h 1560722"/>
                <a:gd name="connsiteX8" fmla="*/ 4613091 w 4613091"/>
                <a:gd name="connsiteY8" fmla="*/ 1535322 h 1560722"/>
                <a:gd name="connsiteX0" fmla="*/ 0 w 4613091"/>
                <a:gd name="connsiteY0" fmla="*/ 1547141 h 1547141"/>
                <a:gd name="connsiteX1" fmla="*/ 635000 w 4613091"/>
                <a:gd name="connsiteY1" fmla="*/ 1064541 h 1547141"/>
                <a:gd name="connsiteX2" fmla="*/ 1079500 w 4613091"/>
                <a:gd name="connsiteY2" fmla="*/ 467641 h 1547141"/>
                <a:gd name="connsiteX3" fmla="*/ 1642609 w 4613091"/>
                <a:gd name="connsiteY3" fmla="*/ 40983 h 1547141"/>
                <a:gd name="connsiteX4" fmla="*/ 2524734 w 4613091"/>
                <a:gd name="connsiteY4" fmla="*/ 78711 h 1547141"/>
                <a:gd name="connsiteX5" fmla="*/ 2961354 w 4613091"/>
                <a:gd name="connsiteY5" fmla="*/ 505741 h 1547141"/>
                <a:gd name="connsiteX6" fmla="*/ 3371481 w 4613091"/>
                <a:gd name="connsiteY6" fmla="*/ 1140741 h 1547141"/>
                <a:gd name="connsiteX7" fmla="*/ 3797300 w 4613091"/>
                <a:gd name="connsiteY7" fmla="*/ 1407441 h 1547141"/>
                <a:gd name="connsiteX8" fmla="*/ 4613091 w 4613091"/>
                <a:gd name="connsiteY8" fmla="*/ 1521741 h 1547141"/>
                <a:gd name="connsiteX0" fmla="*/ 0 w 4613091"/>
                <a:gd name="connsiteY0" fmla="*/ 1525725 h 1525725"/>
                <a:gd name="connsiteX1" fmla="*/ 635000 w 4613091"/>
                <a:gd name="connsiteY1" fmla="*/ 1043125 h 1525725"/>
                <a:gd name="connsiteX2" fmla="*/ 1079500 w 4613091"/>
                <a:gd name="connsiteY2" fmla="*/ 446225 h 1525725"/>
                <a:gd name="connsiteX3" fmla="*/ 1642609 w 4613091"/>
                <a:gd name="connsiteY3" fmla="*/ 46329 h 1525725"/>
                <a:gd name="connsiteX4" fmla="*/ 2524734 w 4613091"/>
                <a:gd name="connsiteY4" fmla="*/ 57295 h 1525725"/>
                <a:gd name="connsiteX5" fmla="*/ 2961354 w 4613091"/>
                <a:gd name="connsiteY5" fmla="*/ 484325 h 1525725"/>
                <a:gd name="connsiteX6" fmla="*/ 3371481 w 4613091"/>
                <a:gd name="connsiteY6" fmla="*/ 1119325 h 1525725"/>
                <a:gd name="connsiteX7" fmla="*/ 3797300 w 4613091"/>
                <a:gd name="connsiteY7" fmla="*/ 1386025 h 1525725"/>
                <a:gd name="connsiteX8" fmla="*/ 4613091 w 4613091"/>
                <a:gd name="connsiteY8" fmla="*/ 1500325 h 1525725"/>
                <a:gd name="connsiteX0" fmla="*/ 0 w 4613091"/>
                <a:gd name="connsiteY0" fmla="*/ 1521200 h 1521200"/>
                <a:gd name="connsiteX1" fmla="*/ 635000 w 4613091"/>
                <a:gd name="connsiteY1" fmla="*/ 1038600 h 1521200"/>
                <a:gd name="connsiteX2" fmla="*/ 1079500 w 4613091"/>
                <a:gd name="connsiteY2" fmla="*/ 441700 h 1521200"/>
                <a:gd name="connsiteX3" fmla="*/ 1642609 w 4613091"/>
                <a:gd name="connsiteY3" fmla="*/ 41804 h 1521200"/>
                <a:gd name="connsiteX4" fmla="*/ 2579843 w 4613091"/>
                <a:gd name="connsiteY4" fmla="*/ 61691 h 1521200"/>
                <a:gd name="connsiteX5" fmla="*/ 2961354 w 4613091"/>
                <a:gd name="connsiteY5" fmla="*/ 479800 h 1521200"/>
                <a:gd name="connsiteX6" fmla="*/ 3371481 w 4613091"/>
                <a:gd name="connsiteY6" fmla="*/ 1114800 h 1521200"/>
                <a:gd name="connsiteX7" fmla="*/ 3797300 w 4613091"/>
                <a:gd name="connsiteY7" fmla="*/ 1381500 h 1521200"/>
                <a:gd name="connsiteX8" fmla="*/ 4613091 w 4613091"/>
                <a:gd name="connsiteY8" fmla="*/ 1495800 h 1521200"/>
                <a:gd name="connsiteX0" fmla="*/ 0 w 4613091"/>
                <a:gd name="connsiteY0" fmla="*/ 1523272 h 1523272"/>
                <a:gd name="connsiteX1" fmla="*/ 635000 w 4613091"/>
                <a:gd name="connsiteY1" fmla="*/ 1040672 h 1523272"/>
                <a:gd name="connsiteX2" fmla="*/ 1079500 w 4613091"/>
                <a:gd name="connsiteY2" fmla="*/ 443772 h 1523272"/>
                <a:gd name="connsiteX3" fmla="*/ 1642609 w 4613091"/>
                <a:gd name="connsiteY3" fmla="*/ 43876 h 1523272"/>
                <a:gd name="connsiteX4" fmla="*/ 2169156 w 4613091"/>
                <a:gd name="connsiteY4" fmla="*/ 12593 h 1523272"/>
                <a:gd name="connsiteX5" fmla="*/ 2579843 w 4613091"/>
                <a:gd name="connsiteY5" fmla="*/ 63763 h 1523272"/>
                <a:gd name="connsiteX6" fmla="*/ 2961354 w 4613091"/>
                <a:gd name="connsiteY6" fmla="*/ 481872 h 1523272"/>
                <a:gd name="connsiteX7" fmla="*/ 3371481 w 4613091"/>
                <a:gd name="connsiteY7" fmla="*/ 1116872 h 1523272"/>
                <a:gd name="connsiteX8" fmla="*/ 3797300 w 4613091"/>
                <a:gd name="connsiteY8" fmla="*/ 1383572 h 1523272"/>
                <a:gd name="connsiteX9" fmla="*/ 4613091 w 4613091"/>
                <a:gd name="connsiteY9" fmla="*/ 1497872 h 1523272"/>
                <a:gd name="connsiteX0" fmla="*/ 0 w 4613091"/>
                <a:gd name="connsiteY0" fmla="*/ 1564830 h 1564830"/>
                <a:gd name="connsiteX1" fmla="*/ 635000 w 4613091"/>
                <a:gd name="connsiteY1" fmla="*/ 1082230 h 1564830"/>
                <a:gd name="connsiteX2" fmla="*/ 1079500 w 4613091"/>
                <a:gd name="connsiteY2" fmla="*/ 485330 h 1564830"/>
                <a:gd name="connsiteX3" fmla="*/ 1642609 w 4613091"/>
                <a:gd name="connsiteY3" fmla="*/ 85434 h 1564830"/>
                <a:gd name="connsiteX4" fmla="*/ 2169156 w 4613091"/>
                <a:gd name="connsiteY4" fmla="*/ 625 h 1564830"/>
                <a:gd name="connsiteX5" fmla="*/ 2579843 w 4613091"/>
                <a:gd name="connsiteY5" fmla="*/ 105321 h 1564830"/>
                <a:gd name="connsiteX6" fmla="*/ 2961354 w 4613091"/>
                <a:gd name="connsiteY6" fmla="*/ 523430 h 1564830"/>
                <a:gd name="connsiteX7" fmla="*/ 3371481 w 4613091"/>
                <a:gd name="connsiteY7" fmla="*/ 1158430 h 1564830"/>
                <a:gd name="connsiteX8" fmla="*/ 3797300 w 4613091"/>
                <a:gd name="connsiteY8" fmla="*/ 1425130 h 1564830"/>
                <a:gd name="connsiteX9" fmla="*/ 4613091 w 4613091"/>
                <a:gd name="connsiteY9" fmla="*/ 1539430 h 1564830"/>
                <a:gd name="connsiteX0" fmla="*/ 0 w 4613091"/>
                <a:gd name="connsiteY0" fmla="*/ 1577947 h 1577947"/>
                <a:gd name="connsiteX1" fmla="*/ 635000 w 4613091"/>
                <a:gd name="connsiteY1" fmla="*/ 1095347 h 1577947"/>
                <a:gd name="connsiteX2" fmla="*/ 1079500 w 4613091"/>
                <a:gd name="connsiteY2" fmla="*/ 498447 h 1577947"/>
                <a:gd name="connsiteX3" fmla="*/ 1642609 w 4613091"/>
                <a:gd name="connsiteY3" fmla="*/ 98551 h 1577947"/>
                <a:gd name="connsiteX4" fmla="*/ 2180178 w 4613091"/>
                <a:gd name="connsiteY4" fmla="*/ 360 h 1577947"/>
                <a:gd name="connsiteX5" fmla="*/ 2579843 w 4613091"/>
                <a:gd name="connsiteY5" fmla="*/ 118438 h 1577947"/>
                <a:gd name="connsiteX6" fmla="*/ 2961354 w 4613091"/>
                <a:gd name="connsiteY6" fmla="*/ 536547 h 1577947"/>
                <a:gd name="connsiteX7" fmla="*/ 3371481 w 4613091"/>
                <a:gd name="connsiteY7" fmla="*/ 1171547 h 1577947"/>
                <a:gd name="connsiteX8" fmla="*/ 3797300 w 4613091"/>
                <a:gd name="connsiteY8" fmla="*/ 1438247 h 1577947"/>
                <a:gd name="connsiteX9" fmla="*/ 4613091 w 4613091"/>
                <a:gd name="connsiteY9" fmla="*/ 1552547 h 1577947"/>
                <a:gd name="connsiteX0" fmla="*/ 0 w 4613091"/>
                <a:gd name="connsiteY0" fmla="*/ 1577947 h 1577947"/>
                <a:gd name="connsiteX1" fmla="*/ 635000 w 4613091"/>
                <a:gd name="connsiteY1" fmla="*/ 1095347 h 1577947"/>
                <a:gd name="connsiteX2" fmla="*/ 1079500 w 4613091"/>
                <a:gd name="connsiteY2" fmla="*/ 498447 h 1577947"/>
                <a:gd name="connsiteX3" fmla="*/ 1642609 w 4613091"/>
                <a:gd name="connsiteY3" fmla="*/ 98551 h 1577947"/>
                <a:gd name="connsiteX4" fmla="*/ 2180178 w 4613091"/>
                <a:gd name="connsiteY4" fmla="*/ 360 h 1577947"/>
                <a:gd name="connsiteX5" fmla="*/ 2579843 w 4613091"/>
                <a:gd name="connsiteY5" fmla="*/ 145201 h 1577947"/>
                <a:gd name="connsiteX6" fmla="*/ 2961354 w 4613091"/>
                <a:gd name="connsiteY6" fmla="*/ 536547 h 1577947"/>
                <a:gd name="connsiteX7" fmla="*/ 3371481 w 4613091"/>
                <a:gd name="connsiteY7" fmla="*/ 1171547 h 1577947"/>
                <a:gd name="connsiteX8" fmla="*/ 3797300 w 4613091"/>
                <a:gd name="connsiteY8" fmla="*/ 1438247 h 1577947"/>
                <a:gd name="connsiteX9" fmla="*/ 4613091 w 4613091"/>
                <a:gd name="connsiteY9" fmla="*/ 1552547 h 1577947"/>
                <a:gd name="connsiteX0" fmla="*/ 0 w 4613091"/>
                <a:gd name="connsiteY0" fmla="*/ 1577947 h 1577947"/>
                <a:gd name="connsiteX1" fmla="*/ 635000 w 4613091"/>
                <a:gd name="connsiteY1" fmla="*/ 1095347 h 1577947"/>
                <a:gd name="connsiteX2" fmla="*/ 1079500 w 4613091"/>
                <a:gd name="connsiteY2" fmla="*/ 498447 h 1577947"/>
                <a:gd name="connsiteX3" fmla="*/ 1642609 w 4613091"/>
                <a:gd name="connsiteY3" fmla="*/ 98551 h 1577947"/>
                <a:gd name="connsiteX4" fmla="*/ 2180178 w 4613091"/>
                <a:gd name="connsiteY4" fmla="*/ 360 h 1577947"/>
                <a:gd name="connsiteX5" fmla="*/ 2585353 w 4613091"/>
                <a:gd name="connsiteY5" fmla="*/ 136280 h 1577947"/>
                <a:gd name="connsiteX6" fmla="*/ 2961354 w 4613091"/>
                <a:gd name="connsiteY6" fmla="*/ 536547 h 1577947"/>
                <a:gd name="connsiteX7" fmla="*/ 3371481 w 4613091"/>
                <a:gd name="connsiteY7" fmla="*/ 1171547 h 1577947"/>
                <a:gd name="connsiteX8" fmla="*/ 3797300 w 4613091"/>
                <a:gd name="connsiteY8" fmla="*/ 1438247 h 1577947"/>
                <a:gd name="connsiteX9" fmla="*/ 4613091 w 4613091"/>
                <a:gd name="connsiteY9" fmla="*/ 1552547 h 1577947"/>
                <a:gd name="connsiteX0" fmla="*/ 0 w 4613091"/>
                <a:gd name="connsiteY0" fmla="*/ 1577947 h 1577947"/>
                <a:gd name="connsiteX1" fmla="*/ 635000 w 4613091"/>
                <a:gd name="connsiteY1" fmla="*/ 1095347 h 1577947"/>
                <a:gd name="connsiteX2" fmla="*/ 1079500 w 4613091"/>
                <a:gd name="connsiteY2" fmla="*/ 498447 h 1577947"/>
                <a:gd name="connsiteX3" fmla="*/ 1642609 w 4613091"/>
                <a:gd name="connsiteY3" fmla="*/ 98551 h 1577947"/>
                <a:gd name="connsiteX4" fmla="*/ 2180178 w 4613091"/>
                <a:gd name="connsiteY4" fmla="*/ 360 h 1577947"/>
                <a:gd name="connsiteX5" fmla="*/ 2585353 w 4613091"/>
                <a:gd name="connsiteY5" fmla="*/ 136280 h 1577947"/>
                <a:gd name="connsiteX6" fmla="*/ 2972376 w 4613091"/>
                <a:gd name="connsiteY6" fmla="*/ 541008 h 1577947"/>
                <a:gd name="connsiteX7" fmla="*/ 3371481 w 4613091"/>
                <a:gd name="connsiteY7" fmla="*/ 1171547 h 1577947"/>
                <a:gd name="connsiteX8" fmla="*/ 3797300 w 4613091"/>
                <a:gd name="connsiteY8" fmla="*/ 1438247 h 1577947"/>
                <a:gd name="connsiteX9" fmla="*/ 4613091 w 4613091"/>
                <a:gd name="connsiteY9" fmla="*/ 1552547 h 1577947"/>
                <a:gd name="connsiteX0" fmla="*/ 0 w 4624113"/>
                <a:gd name="connsiteY0" fmla="*/ 1577947 h 1577947"/>
                <a:gd name="connsiteX1" fmla="*/ 635000 w 4624113"/>
                <a:gd name="connsiteY1" fmla="*/ 1095347 h 1577947"/>
                <a:gd name="connsiteX2" fmla="*/ 1079500 w 4624113"/>
                <a:gd name="connsiteY2" fmla="*/ 498447 h 1577947"/>
                <a:gd name="connsiteX3" fmla="*/ 1642609 w 4624113"/>
                <a:gd name="connsiteY3" fmla="*/ 98551 h 1577947"/>
                <a:gd name="connsiteX4" fmla="*/ 2180178 w 4624113"/>
                <a:gd name="connsiteY4" fmla="*/ 360 h 1577947"/>
                <a:gd name="connsiteX5" fmla="*/ 2585353 w 4624113"/>
                <a:gd name="connsiteY5" fmla="*/ 136280 h 1577947"/>
                <a:gd name="connsiteX6" fmla="*/ 2972376 w 4624113"/>
                <a:gd name="connsiteY6" fmla="*/ 541008 h 1577947"/>
                <a:gd name="connsiteX7" fmla="*/ 3371481 w 4624113"/>
                <a:gd name="connsiteY7" fmla="*/ 1171547 h 1577947"/>
                <a:gd name="connsiteX8" fmla="*/ 3797300 w 4624113"/>
                <a:gd name="connsiteY8" fmla="*/ 1438247 h 1577947"/>
                <a:gd name="connsiteX9" fmla="*/ 4624113 w 4624113"/>
                <a:gd name="connsiteY9" fmla="*/ 1565929 h 1577947"/>
                <a:gd name="connsiteX0" fmla="*/ 0 w 4624113"/>
                <a:gd name="connsiteY0" fmla="*/ 1578105 h 1578105"/>
                <a:gd name="connsiteX1" fmla="*/ 635000 w 4624113"/>
                <a:gd name="connsiteY1" fmla="*/ 1095505 h 1578105"/>
                <a:gd name="connsiteX2" fmla="*/ 1057458 w 4624113"/>
                <a:gd name="connsiteY2" fmla="*/ 547671 h 1578105"/>
                <a:gd name="connsiteX3" fmla="*/ 1642609 w 4624113"/>
                <a:gd name="connsiteY3" fmla="*/ 98709 h 1578105"/>
                <a:gd name="connsiteX4" fmla="*/ 2180178 w 4624113"/>
                <a:gd name="connsiteY4" fmla="*/ 518 h 1578105"/>
                <a:gd name="connsiteX5" fmla="*/ 2585353 w 4624113"/>
                <a:gd name="connsiteY5" fmla="*/ 136438 h 1578105"/>
                <a:gd name="connsiteX6" fmla="*/ 2972376 w 4624113"/>
                <a:gd name="connsiteY6" fmla="*/ 541166 h 1578105"/>
                <a:gd name="connsiteX7" fmla="*/ 3371481 w 4624113"/>
                <a:gd name="connsiteY7" fmla="*/ 1171705 h 1578105"/>
                <a:gd name="connsiteX8" fmla="*/ 3797300 w 4624113"/>
                <a:gd name="connsiteY8" fmla="*/ 1438405 h 1578105"/>
                <a:gd name="connsiteX9" fmla="*/ 4624113 w 4624113"/>
                <a:gd name="connsiteY9" fmla="*/ 1566087 h 1578105"/>
                <a:gd name="connsiteX0" fmla="*/ 0 w 4624113"/>
                <a:gd name="connsiteY0" fmla="*/ 1578105 h 1578105"/>
                <a:gd name="connsiteX1" fmla="*/ 635000 w 4624113"/>
                <a:gd name="connsiteY1" fmla="*/ 1095505 h 1578105"/>
                <a:gd name="connsiteX2" fmla="*/ 1057458 w 4624113"/>
                <a:gd name="connsiteY2" fmla="*/ 547671 h 1578105"/>
                <a:gd name="connsiteX3" fmla="*/ 1642609 w 4624113"/>
                <a:gd name="connsiteY3" fmla="*/ 98709 h 1578105"/>
                <a:gd name="connsiteX4" fmla="*/ 2180178 w 4624113"/>
                <a:gd name="connsiteY4" fmla="*/ 518 h 1578105"/>
                <a:gd name="connsiteX5" fmla="*/ 2585353 w 4624113"/>
                <a:gd name="connsiteY5" fmla="*/ 136438 h 1578105"/>
                <a:gd name="connsiteX6" fmla="*/ 2972376 w 4624113"/>
                <a:gd name="connsiteY6" fmla="*/ 541166 h 1578105"/>
                <a:gd name="connsiteX7" fmla="*/ 3371481 w 4624113"/>
                <a:gd name="connsiteY7" fmla="*/ 1171705 h 1578105"/>
                <a:gd name="connsiteX8" fmla="*/ 3797300 w 4624113"/>
                <a:gd name="connsiteY8" fmla="*/ 1438405 h 1578105"/>
                <a:gd name="connsiteX9" fmla="*/ 4624113 w 4624113"/>
                <a:gd name="connsiteY9" fmla="*/ 1566087 h 1578105"/>
                <a:gd name="connsiteX0" fmla="*/ 0 w 4624113"/>
                <a:gd name="connsiteY0" fmla="*/ 1578187 h 1578187"/>
                <a:gd name="connsiteX1" fmla="*/ 635000 w 4624113"/>
                <a:gd name="connsiteY1" fmla="*/ 1095587 h 1578187"/>
                <a:gd name="connsiteX2" fmla="*/ 1078380 w 4624113"/>
                <a:gd name="connsiteY2" fmla="*/ 564686 h 1578187"/>
                <a:gd name="connsiteX3" fmla="*/ 1642609 w 4624113"/>
                <a:gd name="connsiteY3" fmla="*/ 98791 h 1578187"/>
                <a:gd name="connsiteX4" fmla="*/ 2180178 w 4624113"/>
                <a:gd name="connsiteY4" fmla="*/ 600 h 1578187"/>
                <a:gd name="connsiteX5" fmla="*/ 2585353 w 4624113"/>
                <a:gd name="connsiteY5" fmla="*/ 136520 h 1578187"/>
                <a:gd name="connsiteX6" fmla="*/ 2972376 w 4624113"/>
                <a:gd name="connsiteY6" fmla="*/ 541248 h 1578187"/>
                <a:gd name="connsiteX7" fmla="*/ 3371481 w 4624113"/>
                <a:gd name="connsiteY7" fmla="*/ 1171787 h 1578187"/>
                <a:gd name="connsiteX8" fmla="*/ 3797300 w 4624113"/>
                <a:gd name="connsiteY8" fmla="*/ 1438487 h 1578187"/>
                <a:gd name="connsiteX9" fmla="*/ 4624113 w 4624113"/>
                <a:gd name="connsiteY9" fmla="*/ 1566169 h 1578187"/>
                <a:gd name="connsiteX0" fmla="*/ 0 w 4624113"/>
                <a:gd name="connsiteY0" fmla="*/ 1578187 h 1578187"/>
                <a:gd name="connsiteX1" fmla="*/ 635000 w 4624113"/>
                <a:gd name="connsiteY1" fmla="*/ 1120987 h 1578187"/>
                <a:gd name="connsiteX2" fmla="*/ 1078380 w 4624113"/>
                <a:gd name="connsiteY2" fmla="*/ 564686 h 1578187"/>
                <a:gd name="connsiteX3" fmla="*/ 1642609 w 4624113"/>
                <a:gd name="connsiteY3" fmla="*/ 98791 h 1578187"/>
                <a:gd name="connsiteX4" fmla="*/ 2180178 w 4624113"/>
                <a:gd name="connsiteY4" fmla="*/ 600 h 1578187"/>
                <a:gd name="connsiteX5" fmla="*/ 2585353 w 4624113"/>
                <a:gd name="connsiteY5" fmla="*/ 136520 h 1578187"/>
                <a:gd name="connsiteX6" fmla="*/ 2972376 w 4624113"/>
                <a:gd name="connsiteY6" fmla="*/ 541248 h 1578187"/>
                <a:gd name="connsiteX7" fmla="*/ 3371481 w 4624113"/>
                <a:gd name="connsiteY7" fmla="*/ 1171787 h 1578187"/>
                <a:gd name="connsiteX8" fmla="*/ 3797300 w 4624113"/>
                <a:gd name="connsiteY8" fmla="*/ 1438487 h 1578187"/>
                <a:gd name="connsiteX9" fmla="*/ 4624113 w 4624113"/>
                <a:gd name="connsiteY9" fmla="*/ 1566169 h 1578187"/>
                <a:gd name="connsiteX0" fmla="*/ 0 w 4624113"/>
                <a:gd name="connsiteY0" fmla="*/ 1578187 h 1578187"/>
                <a:gd name="connsiteX1" fmla="*/ 635000 w 4624113"/>
                <a:gd name="connsiteY1" fmla="*/ 1120987 h 1578187"/>
                <a:gd name="connsiteX2" fmla="*/ 1078380 w 4624113"/>
                <a:gd name="connsiteY2" fmla="*/ 564686 h 1578187"/>
                <a:gd name="connsiteX3" fmla="*/ 1642609 w 4624113"/>
                <a:gd name="connsiteY3" fmla="*/ 98791 h 1578187"/>
                <a:gd name="connsiteX4" fmla="*/ 2180178 w 4624113"/>
                <a:gd name="connsiteY4" fmla="*/ 600 h 1578187"/>
                <a:gd name="connsiteX5" fmla="*/ 2585353 w 4624113"/>
                <a:gd name="connsiteY5" fmla="*/ 136520 h 1578187"/>
                <a:gd name="connsiteX6" fmla="*/ 2972376 w 4624113"/>
                <a:gd name="connsiteY6" fmla="*/ 541248 h 1578187"/>
                <a:gd name="connsiteX7" fmla="*/ 3371481 w 4624113"/>
                <a:gd name="connsiteY7" fmla="*/ 1171787 h 1578187"/>
                <a:gd name="connsiteX8" fmla="*/ 3797300 w 4624113"/>
                <a:gd name="connsiteY8" fmla="*/ 1438487 h 1578187"/>
                <a:gd name="connsiteX9" fmla="*/ 4624113 w 4624113"/>
                <a:gd name="connsiteY9" fmla="*/ 1566169 h 1578187"/>
                <a:gd name="connsiteX0" fmla="*/ 0 w 4624113"/>
                <a:gd name="connsiteY0" fmla="*/ 1578187 h 1578187"/>
                <a:gd name="connsiteX1" fmla="*/ 635000 w 4624113"/>
                <a:gd name="connsiteY1" fmla="*/ 1120987 h 1578187"/>
                <a:gd name="connsiteX2" fmla="*/ 1078380 w 4624113"/>
                <a:gd name="connsiteY2" fmla="*/ 564686 h 1578187"/>
                <a:gd name="connsiteX3" fmla="*/ 1642609 w 4624113"/>
                <a:gd name="connsiteY3" fmla="*/ 98791 h 1578187"/>
                <a:gd name="connsiteX4" fmla="*/ 2180178 w 4624113"/>
                <a:gd name="connsiteY4" fmla="*/ 600 h 1578187"/>
                <a:gd name="connsiteX5" fmla="*/ 2585353 w 4624113"/>
                <a:gd name="connsiteY5" fmla="*/ 136520 h 1578187"/>
                <a:gd name="connsiteX6" fmla="*/ 2972376 w 4624113"/>
                <a:gd name="connsiteY6" fmla="*/ 541248 h 1578187"/>
                <a:gd name="connsiteX7" fmla="*/ 3371481 w 4624113"/>
                <a:gd name="connsiteY7" fmla="*/ 1171787 h 1578187"/>
                <a:gd name="connsiteX8" fmla="*/ 3797300 w 4624113"/>
                <a:gd name="connsiteY8" fmla="*/ 1438487 h 1578187"/>
                <a:gd name="connsiteX9" fmla="*/ 4624113 w 4624113"/>
                <a:gd name="connsiteY9" fmla="*/ 1566169 h 1578187"/>
                <a:gd name="connsiteX0" fmla="*/ 0 w 4624113"/>
                <a:gd name="connsiteY0" fmla="*/ 1578071 h 1578071"/>
                <a:gd name="connsiteX1" fmla="*/ 635000 w 4624113"/>
                <a:gd name="connsiteY1" fmla="*/ 1120871 h 1578071"/>
                <a:gd name="connsiteX2" fmla="*/ 1078380 w 4624113"/>
                <a:gd name="connsiteY2" fmla="*/ 564570 h 1578071"/>
                <a:gd name="connsiteX3" fmla="*/ 1642609 w 4624113"/>
                <a:gd name="connsiteY3" fmla="*/ 98675 h 1578071"/>
                <a:gd name="connsiteX4" fmla="*/ 2180178 w 4624113"/>
                <a:gd name="connsiteY4" fmla="*/ 484 h 1578071"/>
                <a:gd name="connsiteX5" fmla="*/ 2585353 w 4624113"/>
                <a:gd name="connsiteY5" fmla="*/ 136404 h 1578071"/>
                <a:gd name="connsiteX6" fmla="*/ 2972376 w 4624113"/>
                <a:gd name="connsiteY6" fmla="*/ 541132 h 1578071"/>
                <a:gd name="connsiteX7" fmla="*/ 3371481 w 4624113"/>
                <a:gd name="connsiteY7" fmla="*/ 1171671 h 1578071"/>
                <a:gd name="connsiteX8" fmla="*/ 3797300 w 4624113"/>
                <a:gd name="connsiteY8" fmla="*/ 1438371 h 1578071"/>
                <a:gd name="connsiteX9" fmla="*/ 4624113 w 4624113"/>
                <a:gd name="connsiteY9" fmla="*/ 1566053 h 1578071"/>
                <a:gd name="connsiteX0" fmla="*/ 0 w 4624113"/>
                <a:gd name="connsiteY0" fmla="*/ 1578071 h 1578071"/>
                <a:gd name="connsiteX1" fmla="*/ 635000 w 4624113"/>
                <a:gd name="connsiteY1" fmla="*/ 1120871 h 1578071"/>
                <a:gd name="connsiteX2" fmla="*/ 1078380 w 4624113"/>
                <a:gd name="connsiteY2" fmla="*/ 564570 h 1578071"/>
                <a:gd name="connsiteX3" fmla="*/ 1642609 w 4624113"/>
                <a:gd name="connsiteY3" fmla="*/ 98675 h 1578071"/>
                <a:gd name="connsiteX4" fmla="*/ 2180178 w 4624113"/>
                <a:gd name="connsiteY4" fmla="*/ 484 h 1578071"/>
                <a:gd name="connsiteX5" fmla="*/ 2585353 w 4624113"/>
                <a:gd name="connsiteY5" fmla="*/ 136404 h 1578071"/>
                <a:gd name="connsiteX6" fmla="*/ 2972376 w 4624113"/>
                <a:gd name="connsiteY6" fmla="*/ 541132 h 1578071"/>
                <a:gd name="connsiteX7" fmla="*/ 3371481 w 4624113"/>
                <a:gd name="connsiteY7" fmla="*/ 1171671 h 1578071"/>
                <a:gd name="connsiteX8" fmla="*/ 3797300 w 4624113"/>
                <a:gd name="connsiteY8" fmla="*/ 1438371 h 1578071"/>
                <a:gd name="connsiteX9" fmla="*/ 4624113 w 4624113"/>
                <a:gd name="connsiteY9" fmla="*/ 1566053 h 1578071"/>
                <a:gd name="connsiteX0" fmla="*/ 0 w 3797300"/>
                <a:gd name="connsiteY0" fmla="*/ 1578071 h 1578071"/>
                <a:gd name="connsiteX1" fmla="*/ 635000 w 3797300"/>
                <a:gd name="connsiteY1" fmla="*/ 1120871 h 1578071"/>
                <a:gd name="connsiteX2" fmla="*/ 1078380 w 3797300"/>
                <a:gd name="connsiteY2" fmla="*/ 564570 h 1578071"/>
                <a:gd name="connsiteX3" fmla="*/ 1642609 w 3797300"/>
                <a:gd name="connsiteY3" fmla="*/ 98675 h 1578071"/>
                <a:gd name="connsiteX4" fmla="*/ 2180178 w 3797300"/>
                <a:gd name="connsiteY4" fmla="*/ 484 h 1578071"/>
                <a:gd name="connsiteX5" fmla="*/ 2585353 w 3797300"/>
                <a:gd name="connsiteY5" fmla="*/ 136404 h 1578071"/>
                <a:gd name="connsiteX6" fmla="*/ 2972376 w 3797300"/>
                <a:gd name="connsiteY6" fmla="*/ 541132 h 1578071"/>
                <a:gd name="connsiteX7" fmla="*/ 3371481 w 3797300"/>
                <a:gd name="connsiteY7" fmla="*/ 1171671 h 1578071"/>
                <a:gd name="connsiteX8" fmla="*/ 3797300 w 3797300"/>
                <a:gd name="connsiteY8" fmla="*/ 1438371 h 1578071"/>
                <a:gd name="connsiteX0" fmla="*/ 0 w 3371480"/>
                <a:gd name="connsiteY0" fmla="*/ 1578071 h 1578071"/>
                <a:gd name="connsiteX1" fmla="*/ 635000 w 3371480"/>
                <a:gd name="connsiteY1" fmla="*/ 1120871 h 1578071"/>
                <a:gd name="connsiteX2" fmla="*/ 1078380 w 3371480"/>
                <a:gd name="connsiteY2" fmla="*/ 564570 h 1578071"/>
                <a:gd name="connsiteX3" fmla="*/ 1642609 w 3371480"/>
                <a:gd name="connsiteY3" fmla="*/ 98675 h 1578071"/>
                <a:gd name="connsiteX4" fmla="*/ 2180178 w 3371480"/>
                <a:gd name="connsiteY4" fmla="*/ 484 h 1578071"/>
                <a:gd name="connsiteX5" fmla="*/ 2585353 w 3371480"/>
                <a:gd name="connsiteY5" fmla="*/ 136404 h 1578071"/>
                <a:gd name="connsiteX6" fmla="*/ 2972376 w 3371480"/>
                <a:gd name="connsiteY6" fmla="*/ 541132 h 1578071"/>
                <a:gd name="connsiteX7" fmla="*/ 3371481 w 3371480"/>
                <a:gd name="connsiteY7" fmla="*/ 1171671 h 1578071"/>
                <a:gd name="connsiteX0" fmla="*/ 0 w 3371480"/>
                <a:gd name="connsiteY0" fmla="*/ 1578071 h 1578071"/>
                <a:gd name="connsiteX1" fmla="*/ 635000 w 3371480"/>
                <a:gd name="connsiteY1" fmla="*/ 1120871 h 1578071"/>
                <a:gd name="connsiteX2" fmla="*/ 1078380 w 3371480"/>
                <a:gd name="connsiteY2" fmla="*/ 564570 h 1578071"/>
                <a:gd name="connsiteX3" fmla="*/ 1642609 w 3371480"/>
                <a:gd name="connsiteY3" fmla="*/ 98675 h 1578071"/>
                <a:gd name="connsiteX4" fmla="*/ 2180178 w 3371480"/>
                <a:gd name="connsiteY4" fmla="*/ 484 h 1578071"/>
                <a:gd name="connsiteX5" fmla="*/ 2585353 w 3371480"/>
                <a:gd name="connsiteY5" fmla="*/ 136404 h 1578071"/>
                <a:gd name="connsiteX6" fmla="*/ 2972376 w 3371480"/>
                <a:gd name="connsiteY6" fmla="*/ 541132 h 1578071"/>
                <a:gd name="connsiteX7" fmla="*/ 3371480 w 3371480"/>
                <a:gd name="connsiteY7" fmla="*/ 906888 h 1578071"/>
                <a:gd name="connsiteX0" fmla="*/ 0 w 3215391"/>
                <a:gd name="connsiteY0" fmla="*/ 1578071 h 1578071"/>
                <a:gd name="connsiteX1" fmla="*/ 635000 w 3215391"/>
                <a:gd name="connsiteY1" fmla="*/ 1120871 h 1578071"/>
                <a:gd name="connsiteX2" fmla="*/ 1078380 w 3215391"/>
                <a:gd name="connsiteY2" fmla="*/ 564570 h 1578071"/>
                <a:gd name="connsiteX3" fmla="*/ 1642609 w 3215391"/>
                <a:gd name="connsiteY3" fmla="*/ 98675 h 1578071"/>
                <a:gd name="connsiteX4" fmla="*/ 2180178 w 3215391"/>
                <a:gd name="connsiteY4" fmla="*/ 484 h 1578071"/>
                <a:gd name="connsiteX5" fmla="*/ 2585353 w 3215391"/>
                <a:gd name="connsiteY5" fmla="*/ 136404 h 1578071"/>
                <a:gd name="connsiteX6" fmla="*/ 2972376 w 3215391"/>
                <a:gd name="connsiteY6" fmla="*/ 541132 h 1578071"/>
                <a:gd name="connsiteX7" fmla="*/ 3215391 w 3215391"/>
                <a:gd name="connsiteY7" fmla="*/ 769593 h 1578071"/>
                <a:gd name="connsiteX0" fmla="*/ 0 w 3215391"/>
                <a:gd name="connsiteY0" fmla="*/ 1578071 h 1578071"/>
                <a:gd name="connsiteX1" fmla="*/ 635000 w 3215391"/>
                <a:gd name="connsiteY1" fmla="*/ 1120871 h 1578071"/>
                <a:gd name="connsiteX2" fmla="*/ 1078380 w 3215391"/>
                <a:gd name="connsiteY2" fmla="*/ 564570 h 1578071"/>
                <a:gd name="connsiteX3" fmla="*/ 1642609 w 3215391"/>
                <a:gd name="connsiteY3" fmla="*/ 98675 h 1578071"/>
                <a:gd name="connsiteX4" fmla="*/ 2180178 w 3215391"/>
                <a:gd name="connsiteY4" fmla="*/ 484 h 1578071"/>
                <a:gd name="connsiteX5" fmla="*/ 2585353 w 3215391"/>
                <a:gd name="connsiteY5" fmla="*/ 136404 h 1578071"/>
                <a:gd name="connsiteX6" fmla="*/ 2972376 w 3215391"/>
                <a:gd name="connsiteY6" fmla="*/ 541132 h 1578071"/>
                <a:gd name="connsiteX7" fmla="*/ 3215391 w 3215391"/>
                <a:gd name="connsiteY7" fmla="*/ 769593 h 1578071"/>
                <a:gd name="connsiteX0" fmla="*/ 0 w 3410502"/>
                <a:gd name="connsiteY0" fmla="*/ 1578071 h 1578071"/>
                <a:gd name="connsiteX1" fmla="*/ 635000 w 3410502"/>
                <a:gd name="connsiteY1" fmla="*/ 1120871 h 1578071"/>
                <a:gd name="connsiteX2" fmla="*/ 1078380 w 3410502"/>
                <a:gd name="connsiteY2" fmla="*/ 564570 h 1578071"/>
                <a:gd name="connsiteX3" fmla="*/ 1642609 w 3410502"/>
                <a:gd name="connsiteY3" fmla="*/ 98675 h 1578071"/>
                <a:gd name="connsiteX4" fmla="*/ 2180178 w 3410502"/>
                <a:gd name="connsiteY4" fmla="*/ 484 h 1578071"/>
                <a:gd name="connsiteX5" fmla="*/ 2585353 w 3410502"/>
                <a:gd name="connsiteY5" fmla="*/ 136404 h 1578071"/>
                <a:gd name="connsiteX6" fmla="*/ 2972376 w 3410502"/>
                <a:gd name="connsiteY6" fmla="*/ 541132 h 1578071"/>
                <a:gd name="connsiteX7" fmla="*/ 3410502 w 3410502"/>
                <a:gd name="connsiteY7" fmla="*/ 678063 h 1578071"/>
                <a:gd name="connsiteX0" fmla="*/ 0 w 3410502"/>
                <a:gd name="connsiteY0" fmla="*/ 1578071 h 1578071"/>
                <a:gd name="connsiteX1" fmla="*/ 635000 w 3410502"/>
                <a:gd name="connsiteY1" fmla="*/ 1120871 h 1578071"/>
                <a:gd name="connsiteX2" fmla="*/ 1078380 w 3410502"/>
                <a:gd name="connsiteY2" fmla="*/ 564570 h 1578071"/>
                <a:gd name="connsiteX3" fmla="*/ 1642609 w 3410502"/>
                <a:gd name="connsiteY3" fmla="*/ 98675 h 1578071"/>
                <a:gd name="connsiteX4" fmla="*/ 2180178 w 3410502"/>
                <a:gd name="connsiteY4" fmla="*/ 484 h 1578071"/>
                <a:gd name="connsiteX5" fmla="*/ 2585353 w 3410502"/>
                <a:gd name="connsiteY5" fmla="*/ 136404 h 1578071"/>
                <a:gd name="connsiteX6" fmla="*/ 2972376 w 3410502"/>
                <a:gd name="connsiteY6" fmla="*/ 541132 h 1578071"/>
                <a:gd name="connsiteX7" fmla="*/ 3410502 w 3410502"/>
                <a:gd name="connsiteY7" fmla="*/ 678063 h 1578071"/>
                <a:gd name="connsiteX0" fmla="*/ 0 w 3586101"/>
                <a:gd name="connsiteY0" fmla="*/ 1578071 h 1578071"/>
                <a:gd name="connsiteX1" fmla="*/ 635000 w 3586101"/>
                <a:gd name="connsiteY1" fmla="*/ 1120871 h 1578071"/>
                <a:gd name="connsiteX2" fmla="*/ 1078380 w 3586101"/>
                <a:gd name="connsiteY2" fmla="*/ 564570 h 1578071"/>
                <a:gd name="connsiteX3" fmla="*/ 1642609 w 3586101"/>
                <a:gd name="connsiteY3" fmla="*/ 98675 h 1578071"/>
                <a:gd name="connsiteX4" fmla="*/ 2180178 w 3586101"/>
                <a:gd name="connsiteY4" fmla="*/ 484 h 1578071"/>
                <a:gd name="connsiteX5" fmla="*/ 2585353 w 3586101"/>
                <a:gd name="connsiteY5" fmla="*/ 136404 h 1578071"/>
                <a:gd name="connsiteX6" fmla="*/ 2972376 w 3586101"/>
                <a:gd name="connsiteY6" fmla="*/ 541132 h 1578071"/>
                <a:gd name="connsiteX7" fmla="*/ 3586101 w 3586101"/>
                <a:gd name="connsiteY7" fmla="*/ 619222 h 1578071"/>
                <a:gd name="connsiteX0" fmla="*/ 0 w 3469034"/>
                <a:gd name="connsiteY0" fmla="*/ 1578071 h 1578071"/>
                <a:gd name="connsiteX1" fmla="*/ 635000 w 3469034"/>
                <a:gd name="connsiteY1" fmla="*/ 1120871 h 1578071"/>
                <a:gd name="connsiteX2" fmla="*/ 1078380 w 3469034"/>
                <a:gd name="connsiteY2" fmla="*/ 564570 h 1578071"/>
                <a:gd name="connsiteX3" fmla="*/ 1642609 w 3469034"/>
                <a:gd name="connsiteY3" fmla="*/ 98675 h 1578071"/>
                <a:gd name="connsiteX4" fmla="*/ 2180178 w 3469034"/>
                <a:gd name="connsiteY4" fmla="*/ 484 h 1578071"/>
                <a:gd name="connsiteX5" fmla="*/ 2585353 w 3469034"/>
                <a:gd name="connsiteY5" fmla="*/ 136404 h 1578071"/>
                <a:gd name="connsiteX6" fmla="*/ 2972376 w 3469034"/>
                <a:gd name="connsiteY6" fmla="*/ 541132 h 1578071"/>
                <a:gd name="connsiteX7" fmla="*/ 3469034 w 3469034"/>
                <a:gd name="connsiteY7" fmla="*/ 390397 h 1578071"/>
                <a:gd name="connsiteX0" fmla="*/ 0 w 3498337"/>
                <a:gd name="connsiteY0" fmla="*/ 1578071 h 1578071"/>
                <a:gd name="connsiteX1" fmla="*/ 635000 w 3498337"/>
                <a:gd name="connsiteY1" fmla="*/ 1120871 h 1578071"/>
                <a:gd name="connsiteX2" fmla="*/ 1078380 w 3498337"/>
                <a:gd name="connsiteY2" fmla="*/ 564570 h 1578071"/>
                <a:gd name="connsiteX3" fmla="*/ 1642609 w 3498337"/>
                <a:gd name="connsiteY3" fmla="*/ 98675 h 1578071"/>
                <a:gd name="connsiteX4" fmla="*/ 2180178 w 3498337"/>
                <a:gd name="connsiteY4" fmla="*/ 484 h 1578071"/>
                <a:gd name="connsiteX5" fmla="*/ 2585353 w 3498337"/>
                <a:gd name="connsiteY5" fmla="*/ 136404 h 1578071"/>
                <a:gd name="connsiteX6" fmla="*/ 2972376 w 3498337"/>
                <a:gd name="connsiteY6" fmla="*/ 541132 h 1578071"/>
                <a:gd name="connsiteX7" fmla="*/ 3469034 w 3498337"/>
                <a:gd name="connsiteY7" fmla="*/ 390397 h 1578071"/>
                <a:gd name="connsiteX0" fmla="*/ 0 w 3469034"/>
                <a:gd name="connsiteY0" fmla="*/ 1578071 h 1578071"/>
                <a:gd name="connsiteX1" fmla="*/ 635000 w 3469034"/>
                <a:gd name="connsiteY1" fmla="*/ 1120871 h 1578071"/>
                <a:gd name="connsiteX2" fmla="*/ 1078380 w 3469034"/>
                <a:gd name="connsiteY2" fmla="*/ 564570 h 1578071"/>
                <a:gd name="connsiteX3" fmla="*/ 1642609 w 3469034"/>
                <a:gd name="connsiteY3" fmla="*/ 98675 h 1578071"/>
                <a:gd name="connsiteX4" fmla="*/ 2180178 w 3469034"/>
                <a:gd name="connsiteY4" fmla="*/ 484 h 1578071"/>
                <a:gd name="connsiteX5" fmla="*/ 2585353 w 3469034"/>
                <a:gd name="connsiteY5" fmla="*/ 136404 h 1578071"/>
                <a:gd name="connsiteX6" fmla="*/ 2972376 w 3469034"/>
                <a:gd name="connsiteY6" fmla="*/ 541132 h 1578071"/>
                <a:gd name="connsiteX7" fmla="*/ 3469034 w 3469034"/>
                <a:gd name="connsiteY7" fmla="*/ 390397 h 1578071"/>
                <a:gd name="connsiteX0" fmla="*/ 0 w 3585348"/>
                <a:gd name="connsiteY0" fmla="*/ 1560366 h 1560366"/>
                <a:gd name="connsiteX1" fmla="*/ 751314 w 3585348"/>
                <a:gd name="connsiteY1" fmla="*/ 1120871 h 1560366"/>
                <a:gd name="connsiteX2" fmla="*/ 1194694 w 3585348"/>
                <a:gd name="connsiteY2" fmla="*/ 564570 h 1560366"/>
                <a:gd name="connsiteX3" fmla="*/ 1758923 w 3585348"/>
                <a:gd name="connsiteY3" fmla="*/ 98675 h 1560366"/>
                <a:gd name="connsiteX4" fmla="*/ 2296492 w 3585348"/>
                <a:gd name="connsiteY4" fmla="*/ 484 h 1560366"/>
                <a:gd name="connsiteX5" fmla="*/ 2701667 w 3585348"/>
                <a:gd name="connsiteY5" fmla="*/ 136404 h 1560366"/>
                <a:gd name="connsiteX6" fmla="*/ 3088690 w 3585348"/>
                <a:gd name="connsiteY6" fmla="*/ 541132 h 1560366"/>
                <a:gd name="connsiteX7" fmla="*/ 3585348 w 3585348"/>
                <a:gd name="connsiteY7" fmla="*/ 390397 h 1560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85348" h="1560366">
                  <a:moveTo>
                    <a:pt x="0" y="1560366"/>
                  </a:moveTo>
                  <a:cubicBezTo>
                    <a:pt x="383116" y="1433366"/>
                    <a:pt x="552198" y="1286837"/>
                    <a:pt x="751314" y="1120871"/>
                  </a:cubicBezTo>
                  <a:cubicBezTo>
                    <a:pt x="950430" y="954905"/>
                    <a:pt x="1031990" y="739170"/>
                    <a:pt x="1194694" y="564570"/>
                  </a:cubicBezTo>
                  <a:cubicBezTo>
                    <a:pt x="1357398" y="389970"/>
                    <a:pt x="1570060" y="188456"/>
                    <a:pt x="1758923" y="98675"/>
                  </a:cubicBezTo>
                  <a:cubicBezTo>
                    <a:pt x="1947786" y="8894"/>
                    <a:pt x="2140286" y="-2830"/>
                    <a:pt x="2296492" y="484"/>
                  </a:cubicBezTo>
                  <a:cubicBezTo>
                    <a:pt x="2452698" y="3798"/>
                    <a:pt x="2569634" y="46296"/>
                    <a:pt x="2701667" y="136404"/>
                  </a:cubicBezTo>
                  <a:cubicBezTo>
                    <a:pt x="2833700" y="226512"/>
                    <a:pt x="2941410" y="498800"/>
                    <a:pt x="3088690" y="541132"/>
                  </a:cubicBezTo>
                  <a:cubicBezTo>
                    <a:pt x="3235970" y="583464"/>
                    <a:pt x="3428348" y="606975"/>
                    <a:pt x="3585348" y="390397"/>
                  </a:cubicBezTo>
                </a:path>
              </a:pathLst>
            </a:cu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29175" fontAlgn="auto">
                <a:spcBef>
                  <a:spcPts val="0"/>
                </a:spcBef>
                <a:spcAft>
                  <a:spcPts val="0"/>
                </a:spcAft>
              </a:pPr>
              <a:endParaRPr lang="en-US" sz="600" b="0" dirty="0">
                <a:solidFill>
                  <a:prstClr val="white"/>
                </a:solidFill>
                <a:latin typeface="Calibri"/>
              </a:endParaRPr>
            </a:p>
          </p:txBody>
        </p:sp>
      </p:grpSp>
      <p:sp>
        <p:nvSpPr>
          <p:cNvPr id="125" name="TextBox 124"/>
          <p:cNvSpPr txBox="1"/>
          <p:nvPr/>
        </p:nvSpPr>
        <p:spPr>
          <a:xfrm>
            <a:off x="3315027" y="3806560"/>
            <a:ext cx="152062" cy="217903"/>
          </a:xfrm>
          <a:prstGeom prst="rect">
            <a:avLst/>
          </a:prstGeom>
          <a:noFill/>
        </p:spPr>
        <p:txBody>
          <a:bodyPr wrap="none" lIns="32917" tIns="16458" rIns="32917" bIns="16458" rtlCol="0">
            <a:spAutoFit/>
          </a:bodyPr>
          <a:lstStyle/>
          <a:p>
            <a:pPr defTabSz="329175" fontAlgn="auto">
              <a:spcBef>
                <a:spcPts val="0"/>
              </a:spcBef>
              <a:spcAft>
                <a:spcPts val="0"/>
              </a:spcAft>
            </a:pPr>
            <a:r>
              <a:rPr lang="en-US" b="0" dirty="0">
                <a:solidFill>
                  <a:prstClr val="black"/>
                </a:solidFill>
                <a:latin typeface="Helvetica" panose="020B0604020202020204" pitchFamily="34" charset="0"/>
                <a:ea typeface="+mn-ea"/>
                <a:cs typeface="Helvetica" panose="020B0604020202020204" pitchFamily="34" charset="0"/>
              </a:rPr>
              <a:t>0</a:t>
            </a:r>
          </a:p>
        </p:txBody>
      </p:sp>
      <p:sp>
        <p:nvSpPr>
          <p:cNvPr id="127" name="TextBox 126"/>
          <p:cNvSpPr txBox="1"/>
          <p:nvPr/>
        </p:nvSpPr>
        <p:spPr>
          <a:xfrm>
            <a:off x="3661212" y="3790393"/>
            <a:ext cx="152062" cy="217903"/>
          </a:xfrm>
          <a:prstGeom prst="rect">
            <a:avLst/>
          </a:prstGeom>
          <a:noFill/>
        </p:spPr>
        <p:txBody>
          <a:bodyPr wrap="none" lIns="32917" tIns="16458" rIns="32917" bIns="16458" rtlCol="0">
            <a:spAutoFit/>
          </a:bodyPr>
          <a:lstStyle/>
          <a:p>
            <a:pPr defTabSz="329175" fontAlgn="auto">
              <a:spcBef>
                <a:spcPts val="0"/>
              </a:spcBef>
              <a:spcAft>
                <a:spcPts val="0"/>
              </a:spcAft>
            </a:pPr>
            <a:r>
              <a:rPr lang="en-US" b="0" dirty="0">
                <a:solidFill>
                  <a:prstClr val="black"/>
                </a:solidFill>
                <a:latin typeface="Helvetica" panose="020B0604020202020204" pitchFamily="34" charset="0"/>
                <a:ea typeface="+mn-ea"/>
                <a:cs typeface="Helvetica" panose="020B0604020202020204" pitchFamily="34" charset="0"/>
              </a:rPr>
              <a:t>1</a:t>
            </a:r>
          </a:p>
        </p:txBody>
      </p:sp>
      <p:sp>
        <p:nvSpPr>
          <p:cNvPr id="129" name="TextBox 128"/>
          <p:cNvSpPr txBox="1"/>
          <p:nvPr/>
        </p:nvSpPr>
        <p:spPr>
          <a:xfrm>
            <a:off x="4018250" y="3791067"/>
            <a:ext cx="152062" cy="217903"/>
          </a:xfrm>
          <a:prstGeom prst="rect">
            <a:avLst/>
          </a:prstGeom>
          <a:noFill/>
        </p:spPr>
        <p:txBody>
          <a:bodyPr wrap="none" lIns="32917" tIns="16458" rIns="32917" bIns="16458" rtlCol="0">
            <a:spAutoFit/>
          </a:bodyPr>
          <a:lstStyle/>
          <a:p>
            <a:pPr defTabSz="329175" fontAlgn="auto">
              <a:spcBef>
                <a:spcPts val="0"/>
              </a:spcBef>
              <a:spcAft>
                <a:spcPts val="0"/>
              </a:spcAft>
            </a:pPr>
            <a:r>
              <a:rPr lang="en-US" b="0" dirty="0">
                <a:solidFill>
                  <a:prstClr val="black"/>
                </a:solidFill>
                <a:latin typeface="Helvetica" panose="020B0604020202020204" pitchFamily="34" charset="0"/>
                <a:ea typeface="+mn-ea"/>
                <a:cs typeface="Helvetica" panose="020B0604020202020204" pitchFamily="34" charset="0"/>
              </a:rPr>
              <a:t>2</a:t>
            </a:r>
          </a:p>
        </p:txBody>
      </p:sp>
      <p:cxnSp>
        <p:nvCxnSpPr>
          <p:cNvPr id="130" name="Straight Arrow Connector 129"/>
          <p:cNvCxnSpPr/>
          <p:nvPr/>
        </p:nvCxnSpPr>
        <p:spPr>
          <a:xfrm flipV="1">
            <a:off x="3107690" y="2327366"/>
            <a:ext cx="0" cy="1443571"/>
          </a:xfrm>
          <a:prstGeom prst="straightConnector1">
            <a:avLst/>
          </a:prstGeom>
          <a:ln w="57150">
            <a:solidFill>
              <a:schemeClr val="tx1"/>
            </a:solidFill>
            <a:headEnd type="none"/>
            <a:tailEnd type="triangle" w="lg" len="lg"/>
          </a:ln>
        </p:spPr>
        <p:style>
          <a:lnRef idx="1">
            <a:schemeClr val="accent1"/>
          </a:lnRef>
          <a:fillRef idx="0">
            <a:schemeClr val="accent1"/>
          </a:fillRef>
          <a:effectRef idx="0">
            <a:schemeClr val="accent1"/>
          </a:effectRef>
          <a:fontRef idx="minor">
            <a:schemeClr val="tx1"/>
          </a:fontRef>
        </p:style>
      </p:cxnSp>
      <p:cxnSp>
        <p:nvCxnSpPr>
          <p:cNvPr id="131" name="Straight Connector 130"/>
          <p:cNvCxnSpPr/>
          <p:nvPr/>
        </p:nvCxnSpPr>
        <p:spPr>
          <a:xfrm flipH="1">
            <a:off x="3370482" y="3091611"/>
            <a:ext cx="2918" cy="708138"/>
          </a:xfrm>
          <a:prstGeom prst="line">
            <a:avLst/>
          </a:prstGeom>
          <a:ln w="22225">
            <a:prstDash val="dash"/>
          </a:ln>
        </p:spPr>
        <p:style>
          <a:lnRef idx="1">
            <a:schemeClr val="accent1"/>
          </a:lnRef>
          <a:fillRef idx="0">
            <a:schemeClr val="accent1"/>
          </a:fillRef>
          <a:effectRef idx="0">
            <a:schemeClr val="accent1"/>
          </a:effectRef>
          <a:fontRef idx="minor">
            <a:schemeClr val="tx1"/>
          </a:fontRef>
        </p:style>
      </p:cxnSp>
      <p:cxnSp>
        <p:nvCxnSpPr>
          <p:cNvPr id="133" name="Straight Connector 132"/>
          <p:cNvCxnSpPr/>
          <p:nvPr/>
        </p:nvCxnSpPr>
        <p:spPr>
          <a:xfrm>
            <a:off x="3730162" y="2906864"/>
            <a:ext cx="0" cy="894330"/>
          </a:xfrm>
          <a:prstGeom prst="line">
            <a:avLst/>
          </a:prstGeom>
          <a:ln w="22225">
            <a:prstDash val="dash"/>
          </a:ln>
        </p:spPr>
        <p:style>
          <a:lnRef idx="1">
            <a:schemeClr val="accent1"/>
          </a:lnRef>
          <a:fillRef idx="0">
            <a:schemeClr val="accent1"/>
          </a:fillRef>
          <a:effectRef idx="0">
            <a:schemeClr val="accent1"/>
          </a:effectRef>
          <a:fontRef idx="minor">
            <a:schemeClr val="tx1"/>
          </a:fontRef>
        </p:style>
      </p:cxnSp>
      <p:cxnSp>
        <p:nvCxnSpPr>
          <p:cNvPr id="134" name="Straight Connector 133"/>
          <p:cNvCxnSpPr/>
          <p:nvPr/>
        </p:nvCxnSpPr>
        <p:spPr>
          <a:xfrm>
            <a:off x="4083071" y="2436602"/>
            <a:ext cx="0" cy="1366045"/>
          </a:xfrm>
          <a:prstGeom prst="line">
            <a:avLst/>
          </a:prstGeom>
          <a:ln w="22225">
            <a:prstDash val="dash"/>
          </a:ln>
        </p:spPr>
        <p:style>
          <a:lnRef idx="1">
            <a:schemeClr val="accent1"/>
          </a:lnRef>
          <a:fillRef idx="0">
            <a:schemeClr val="accent1"/>
          </a:fillRef>
          <a:effectRef idx="0">
            <a:schemeClr val="accent1"/>
          </a:effectRef>
          <a:fontRef idx="minor">
            <a:schemeClr val="tx1"/>
          </a:fontRef>
        </p:style>
      </p:cxnSp>
      <p:cxnSp>
        <p:nvCxnSpPr>
          <p:cNvPr id="136" name="Straight Connector 135"/>
          <p:cNvCxnSpPr/>
          <p:nvPr/>
        </p:nvCxnSpPr>
        <p:spPr>
          <a:xfrm flipV="1">
            <a:off x="3193335" y="2710193"/>
            <a:ext cx="1044036" cy="874076"/>
          </a:xfrm>
          <a:prstGeom prst="line">
            <a:avLst/>
          </a:prstGeom>
          <a:ln w="22225">
            <a:solidFill>
              <a:schemeClr val="tx1"/>
            </a:solidFill>
            <a:prstDash val="dashDot"/>
          </a:ln>
        </p:spPr>
        <p:style>
          <a:lnRef idx="1">
            <a:schemeClr val="accent1"/>
          </a:lnRef>
          <a:fillRef idx="0">
            <a:schemeClr val="accent1"/>
          </a:fillRef>
          <a:effectRef idx="0">
            <a:schemeClr val="accent1"/>
          </a:effectRef>
          <a:fontRef idx="minor">
            <a:schemeClr val="tx1"/>
          </a:fontRef>
        </p:style>
      </p:cxnSp>
      <p:sp>
        <p:nvSpPr>
          <p:cNvPr id="138" name="TextBox 137"/>
          <p:cNvSpPr txBox="1"/>
          <p:nvPr/>
        </p:nvSpPr>
        <p:spPr>
          <a:xfrm>
            <a:off x="3536406" y="4007484"/>
            <a:ext cx="566971" cy="171737"/>
          </a:xfrm>
          <a:prstGeom prst="rect">
            <a:avLst/>
          </a:prstGeom>
          <a:noFill/>
        </p:spPr>
        <p:txBody>
          <a:bodyPr wrap="none" lIns="32917" tIns="16458" rIns="32917" bIns="16458" rtlCol="0">
            <a:spAutoFit/>
          </a:bodyPr>
          <a:lstStyle/>
          <a:p>
            <a:pPr defTabSz="329175" fontAlgn="auto">
              <a:spcBef>
                <a:spcPts val="0"/>
              </a:spcBef>
              <a:spcAft>
                <a:spcPts val="0"/>
              </a:spcAft>
            </a:pPr>
            <a:r>
              <a:rPr lang="en-US" sz="900" b="0" dirty="0">
                <a:solidFill>
                  <a:prstClr val="black"/>
                </a:solidFill>
                <a:latin typeface="Helvetica" panose="020B0604020202020204" pitchFamily="34" charset="0"/>
                <a:ea typeface="+mn-ea"/>
                <a:cs typeface="Helvetica" panose="020B0604020202020204" pitchFamily="34" charset="0"/>
              </a:rPr>
              <a:t>Genotype</a:t>
            </a:r>
          </a:p>
        </p:txBody>
      </p:sp>
      <p:sp>
        <p:nvSpPr>
          <p:cNvPr id="139" name="TextBox 138"/>
          <p:cNvSpPr txBox="1"/>
          <p:nvPr/>
        </p:nvSpPr>
        <p:spPr>
          <a:xfrm rot="16200000">
            <a:off x="1447386" y="3024705"/>
            <a:ext cx="637415" cy="171737"/>
          </a:xfrm>
          <a:prstGeom prst="rect">
            <a:avLst/>
          </a:prstGeom>
          <a:noFill/>
        </p:spPr>
        <p:txBody>
          <a:bodyPr wrap="none" lIns="32917" tIns="16458" rIns="32917" bIns="16458" rtlCol="0">
            <a:spAutoFit/>
          </a:bodyPr>
          <a:lstStyle/>
          <a:p>
            <a:pPr defTabSz="329175" fontAlgn="auto">
              <a:spcBef>
                <a:spcPts val="0"/>
              </a:spcBef>
              <a:spcAft>
                <a:spcPts val="0"/>
              </a:spcAft>
            </a:pPr>
            <a:r>
              <a:rPr lang="en-US" sz="900" b="0" dirty="0">
                <a:solidFill>
                  <a:prstClr val="black"/>
                </a:solidFill>
                <a:latin typeface="Helvetica" panose="020B0604020202020204" pitchFamily="34" charset="0"/>
                <a:ea typeface="+mn-ea"/>
                <a:cs typeface="Helvetica" panose="020B0604020202020204" pitchFamily="34" charset="0"/>
              </a:rPr>
              <a:t>Expression</a:t>
            </a:r>
          </a:p>
        </p:txBody>
      </p:sp>
      <p:cxnSp>
        <p:nvCxnSpPr>
          <p:cNvPr id="140" name="Straight Arrow Connector 139"/>
          <p:cNvCxnSpPr/>
          <p:nvPr/>
        </p:nvCxnSpPr>
        <p:spPr>
          <a:xfrm flipV="1">
            <a:off x="4750347" y="2346354"/>
            <a:ext cx="0" cy="1423497"/>
          </a:xfrm>
          <a:prstGeom prst="straightConnector1">
            <a:avLst/>
          </a:prstGeom>
          <a:ln w="57150">
            <a:solidFill>
              <a:schemeClr val="tx1"/>
            </a:solidFill>
            <a:headEnd type="none"/>
            <a:tailEnd type="triangle" w="lg" len="lg"/>
          </a:ln>
        </p:spPr>
        <p:style>
          <a:lnRef idx="1">
            <a:schemeClr val="accent1"/>
          </a:lnRef>
          <a:fillRef idx="0">
            <a:schemeClr val="accent1"/>
          </a:fillRef>
          <a:effectRef idx="0">
            <a:schemeClr val="accent1"/>
          </a:effectRef>
          <a:fontRef idx="minor">
            <a:schemeClr val="tx1"/>
          </a:fontRef>
        </p:style>
      </p:cxnSp>
      <p:sp>
        <p:nvSpPr>
          <p:cNvPr id="141" name="Rectangle 140"/>
          <p:cNvSpPr/>
          <p:nvPr/>
        </p:nvSpPr>
        <p:spPr>
          <a:xfrm>
            <a:off x="4944096" y="3464949"/>
            <a:ext cx="133961" cy="288541"/>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2917" tIns="16458" rIns="32917" bIns="16458" rtlCol="0" anchor="ctr"/>
          <a:lstStyle/>
          <a:p>
            <a:pPr algn="ctr" defTabSz="329175" fontAlgn="auto">
              <a:spcBef>
                <a:spcPts val="0"/>
              </a:spcBef>
              <a:spcAft>
                <a:spcPts val="0"/>
              </a:spcAft>
            </a:pPr>
            <a:endParaRPr lang="en-US" sz="600" b="0">
              <a:solidFill>
                <a:prstClr val="white"/>
              </a:solidFill>
              <a:latin typeface="Calibri"/>
            </a:endParaRPr>
          </a:p>
        </p:txBody>
      </p:sp>
      <p:sp>
        <p:nvSpPr>
          <p:cNvPr id="142" name="Rectangle 141"/>
          <p:cNvSpPr/>
          <p:nvPr/>
        </p:nvSpPr>
        <p:spPr>
          <a:xfrm>
            <a:off x="5655890" y="2532185"/>
            <a:ext cx="139959" cy="297144"/>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2917" tIns="16458" rIns="32917" bIns="16458" rtlCol="0" anchor="ctr"/>
          <a:lstStyle/>
          <a:p>
            <a:pPr algn="ctr" defTabSz="329175" fontAlgn="auto">
              <a:spcBef>
                <a:spcPts val="0"/>
              </a:spcBef>
              <a:spcAft>
                <a:spcPts val="0"/>
              </a:spcAft>
            </a:pPr>
            <a:endParaRPr lang="en-US" sz="600" b="0">
              <a:solidFill>
                <a:prstClr val="white"/>
              </a:solidFill>
              <a:latin typeface="Calibri"/>
            </a:endParaRPr>
          </a:p>
        </p:txBody>
      </p:sp>
      <p:cxnSp>
        <p:nvCxnSpPr>
          <p:cNvPr id="143" name="Straight Connector 142"/>
          <p:cNvCxnSpPr/>
          <p:nvPr/>
        </p:nvCxnSpPr>
        <p:spPr bwMode="gray">
          <a:xfrm flipH="1">
            <a:off x="5011973" y="3467682"/>
            <a:ext cx="0" cy="362169"/>
          </a:xfrm>
          <a:prstGeom prst="line">
            <a:avLst/>
          </a:prstGeom>
          <a:ln w="22225">
            <a:prstDash val="dash"/>
          </a:ln>
        </p:spPr>
        <p:style>
          <a:lnRef idx="1">
            <a:schemeClr val="accent1"/>
          </a:lnRef>
          <a:fillRef idx="0">
            <a:schemeClr val="accent1"/>
          </a:fillRef>
          <a:effectRef idx="0">
            <a:schemeClr val="accent1"/>
          </a:effectRef>
          <a:fontRef idx="minor">
            <a:schemeClr val="tx1"/>
          </a:fontRef>
        </p:style>
      </p:cxnSp>
      <p:cxnSp>
        <p:nvCxnSpPr>
          <p:cNvPr id="144" name="Straight Connector 143"/>
          <p:cNvCxnSpPr/>
          <p:nvPr/>
        </p:nvCxnSpPr>
        <p:spPr>
          <a:xfrm>
            <a:off x="5725729" y="2511475"/>
            <a:ext cx="0" cy="1327024"/>
          </a:xfrm>
          <a:prstGeom prst="line">
            <a:avLst/>
          </a:prstGeom>
          <a:ln w="22225">
            <a:prstDash val="dash"/>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45" name="Rectangle 144"/>
              <p:cNvSpPr/>
              <p:nvPr/>
            </p:nvSpPr>
            <p:spPr>
              <a:xfrm>
                <a:off x="1945466" y="3112469"/>
                <a:ext cx="301583" cy="125570"/>
              </a:xfrm>
              <a:prstGeom prst="rect">
                <a:avLst/>
              </a:prstGeom>
            </p:spPr>
            <p:txBody>
              <a:bodyPr wrap="none" lIns="32917" tIns="16458" rIns="32917" bIns="16458">
                <a:spAutoFit/>
              </a:bodyPr>
              <a:lstStyle/>
              <a:p>
                <a:pPr defTabSz="329175" fontAlgn="auto">
                  <a:spcBef>
                    <a:spcPts val="0"/>
                  </a:spcBef>
                  <a:spcAft>
                    <a:spcPts val="0"/>
                  </a:spcAft>
                </a:pPr>
                <a:endParaRPr lang="en-US" sz="900" b="0" dirty="0">
                  <a:solidFill>
                    <a:prstClr val="black"/>
                  </a:solidFill>
                  <a:latin typeface="Calibri"/>
                  <a:ea typeface="+mn-ea"/>
                  <a:cs typeface="+mn-cs"/>
                </a:endParaRPr>
              </a:p>
            </p:txBody>
          </p:sp>
        </mc:Choice>
        <mc:Fallback xmlns="">
          <p:sp>
            <p:nvSpPr>
              <p:cNvPr id="145" name="Rectangle 144"/>
              <p:cNvSpPr>
                <a:spLocks noRot="1" noChangeAspect="1" noMove="1" noResize="1" noEditPoints="1" noAdjustHandles="1" noChangeArrowheads="1" noChangeShapeType="1" noTextEdit="1"/>
              </p:cNvSpPr>
              <p:nvPr/>
            </p:nvSpPr>
            <p:spPr>
              <a:xfrm>
                <a:off x="6052558" y="7262426"/>
                <a:ext cx="904991" cy="492443"/>
              </a:xfrm>
              <a:prstGeom prst="rect">
                <a:avLst/>
              </a:prstGeom>
              <a:blipFill rotWithShape="0">
                <a:blip r:embed="rId3"/>
                <a:stretch>
                  <a:fillRect/>
                </a:stretch>
              </a:blipFill>
            </p:spPr>
            <p:txBody>
              <a:bodyPr/>
              <a:lstStyle/>
              <a:p>
                <a:r>
                  <a:rPr lang="en-US">
                    <a:noFill/>
                  </a:rPr>
                  <a:t> </a:t>
                </a:r>
              </a:p>
            </p:txBody>
          </p:sp>
        </mc:Fallback>
      </mc:AlternateContent>
      <p:sp>
        <p:nvSpPr>
          <p:cNvPr id="146" name="TextBox 145"/>
          <p:cNvSpPr txBox="1"/>
          <p:nvPr/>
        </p:nvSpPr>
        <p:spPr>
          <a:xfrm>
            <a:off x="4946723" y="3797973"/>
            <a:ext cx="152062" cy="217903"/>
          </a:xfrm>
          <a:prstGeom prst="rect">
            <a:avLst/>
          </a:prstGeom>
          <a:noFill/>
        </p:spPr>
        <p:txBody>
          <a:bodyPr wrap="none" lIns="32917" tIns="16458" rIns="32917" bIns="16458" rtlCol="0">
            <a:spAutoFit/>
          </a:bodyPr>
          <a:lstStyle/>
          <a:p>
            <a:pPr defTabSz="329175" fontAlgn="auto">
              <a:spcBef>
                <a:spcPts val="0"/>
              </a:spcBef>
              <a:spcAft>
                <a:spcPts val="0"/>
              </a:spcAft>
            </a:pPr>
            <a:r>
              <a:rPr lang="en-US" b="0" dirty="0">
                <a:solidFill>
                  <a:prstClr val="black"/>
                </a:solidFill>
                <a:latin typeface="Helvetica" panose="020B0604020202020204" pitchFamily="34" charset="0"/>
                <a:ea typeface="+mn-ea"/>
                <a:cs typeface="Helvetica" panose="020B0604020202020204" pitchFamily="34" charset="0"/>
              </a:rPr>
              <a:t>0</a:t>
            </a:r>
          </a:p>
        </p:txBody>
      </p:sp>
      <p:sp>
        <p:nvSpPr>
          <p:cNvPr id="147" name="TextBox 146"/>
          <p:cNvSpPr txBox="1"/>
          <p:nvPr/>
        </p:nvSpPr>
        <p:spPr>
          <a:xfrm>
            <a:off x="5288729" y="3794809"/>
            <a:ext cx="152062" cy="217903"/>
          </a:xfrm>
          <a:prstGeom prst="rect">
            <a:avLst/>
          </a:prstGeom>
          <a:noFill/>
        </p:spPr>
        <p:txBody>
          <a:bodyPr wrap="none" lIns="32917" tIns="16458" rIns="32917" bIns="16458" rtlCol="0">
            <a:spAutoFit/>
          </a:bodyPr>
          <a:lstStyle/>
          <a:p>
            <a:pPr defTabSz="329175" fontAlgn="auto">
              <a:spcBef>
                <a:spcPts val="0"/>
              </a:spcBef>
              <a:spcAft>
                <a:spcPts val="0"/>
              </a:spcAft>
            </a:pPr>
            <a:r>
              <a:rPr lang="en-US" b="0" dirty="0">
                <a:solidFill>
                  <a:prstClr val="black"/>
                </a:solidFill>
                <a:latin typeface="Helvetica" panose="020B0604020202020204" pitchFamily="34" charset="0"/>
                <a:ea typeface="+mn-ea"/>
                <a:cs typeface="Helvetica" panose="020B0604020202020204" pitchFamily="34" charset="0"/>
              </a:rPr>
              <a:t>1</a:t>
            </a:r>
          </a:p>
        </p:txBody>
      </p:sp>
      <p:sp>
        <p:nvSpPr>
          <p:cNvPr id="148" name="TextBox 147"/>
          <p:cNvSpPr txBox="1"/>
          <p:nvPr/>
        </p:nvSpPr>
        <p:spPr>
          <a:xfrm>
            <a:off x="5658014" y="3795482"/>
            <a:ext cx="152062" cy="217903"/>
          </a:xfrm>
          <a:prstGeom prst="rect">
            <a:avLst/>
          </a:prstGeom>
          <a:noFill/>
        </p:spPr>
        <p:txBody>
          <a:bodyPr wrap="none" lIns="32917" tIns="16458" rIns="32917" bIns="16458" rtlCol="0">
            <a:spAutoFit/>
          </a:bodyPr>
          <a:lstStyle/>
          <a:p>
            <a:pPr defTabSz="329175" fontAlgn="auto">
              <a:spcBef>
                <a:spcPts val="0"/>
              </a:spcBef>
              <a:spcAft>
                <a:spcPts val="0"/>
              </a:spcAft>
            </a:pPr>
            <a:r>
              <a:rPr lang="en-US" b="0" dirty="0">
                <a:solidFill>
                  <a:prstClr val="black"/>
                </a:solidFill>
                <a:latin typeface="Helvetica" panose="020B0604020202020204" pitchFamily="34" charset="0"/>
                <a:ea typeface="+mn-ea"/>
                <a:cs typeface="Helvetica" panose="020B0604020202020204" pitchFamily="34" charset="0"/>
              </a:rPr>
              <a:t>2</a:t>
            </a:r>
          </a:p>
        </p:txBody>
      </p:sp>
      <p:cxnSp>
        <p:nvCxnSpPr>
          <p:cNvPr id="149" name="Straight Arrow Connector 148"/>
          <p:cNvCxnSpPr/>
          <p:nvPr/>
        </p:nvCxnSpPr>
        <p:spPr>
          <a:xfrm flipV="1">
            <a:off x="1964655" y="2334690"/>
            <a:ext cx="0" cy="1428695"/>
          </a:xfrm>
          <a:prstGeom prst="straightConnector1">
            <a:avLst/>
          </a:prstGeom>
          <a:ln w="57150">
            <a:solidFill>
              <a:schemeClr val="tx1"/>
            </a:solidFill>
            <a:headEnd type="none"/>
            <a:tailEnd type="triangle" w="lg" len="lg"/>
          </a:ln>
        </p:spPr>
        <p:style>
          <a:lnRef idx="1">
            <a:schemeClr val="accent1"/>
          </a:lnRef>
          <a:fillRef idx="0">
            <a:schemeClr val="accent1"/>
          </a:fillRef>
          <a:effectRef idx="0">
            <a:schemeClr val="accent1"/>
          </a:effectRef>
          <a:fontRef idx="minor">
            <a:schemeClr val="tx1"/>
          </a:fontRef>
        </p:style>
      </p:cxnSp>
      <p:sp>
        <p:nvSpPr>
          <p:cNvPr id="150" name="TextBox 149"/>
          <p:cNvSpPr txBox="1"/>
          <p:nvPr/>
        </p:nvSpPr>
        <p:spPr>
          <a:xfrm>
            <a:off x="5100524" y="3983099"/>
            <a:ext cx="566971" cy="171737"/>
          </a:xfrm>
          <a:prstGeom prst="rect">
            <a:avLst/>
          </a:prstGeom>
          <a:noFill/>
        </p:spPr>
        <p:txBody>
          <a:bodyPr wrap="none" lIns="32917" tIns="16458" rIns="32917" bIns="16458" rtlCol="0">
            <a:spAutoFit/>
          </a:bodyPr>
          <a:lstStyle/>
          <a:p>
            <a:pPr defTabSz="329175" fontAlgn="auto">
              <a:spcBef>
                <a:spcPts val="0"/>
              </a:spcBef>
              <a:spcAft>
                <a:spcPts val="0"/>
              </a:spcAft>
            </a:pPr>
            <a:r>
              <a:rPr lang="en-US" sz="900" b="0" dirty="0">
                <a:solidFill>
                  <a:prstClr val="black"/>
                </a:solidFill>
                <a:latin typeface="Helvetica" panose="020B0604020202020204" pitchFamily="34" charset="0"/>
                <a:ea typeface="+mn-ea"/>
                <a:cs typeface="Helvetica" panose="020B0604020202020204" pitchFamily="34" charset="0"/>
              </a:rPr>
              <a:t>Genotype</a:t>
            </a:r>
          </a:p>
        </p:txBody>
      </p:sp>
      <p:grpSp>
        <p:nvGrpSpPr>
          <p:cNvPr id="151" name="Group 150"/>
          <p:cNvGrpSpPr/>
          <p:nvPr/>
        </p:nvGrpSpPr>
        <p:grpSpPr>
          <a:xfrm>
            <a:off x="1892334" y="2533225"/>
            <a:ext cx="46234" cy="622010"/>
            <a:chOff x="10970157" y="3967843"/>
            <a:chExt cx="143840" cy="1451356"/>
          </a:xfrm>
        </p:grpSpPr>
        <p:cxnSp>
          <p:nvCxnSpPr>
            <p:cNvPr id="152" name="Straight Connector 151"/>
            <p:cNvCxnSpPr/>
            <p:nvPr/>
          </p:nvCxnSpPr>
          <p:spPr>
            <a:xfrm flipV="1">
              <a:off x="11043085" y="3967843"/>
              <a:ext cx="0" cy="1451356"/>
            </a:xfrm>
            <a:prstGeom prst="line">
              <a:avLst/>
            </a:prstGeom>
            <a:ln w="31750">
              <a:prstDash val="dash"/>
              <a:headEnd type="stealth" w="lg" len="lg"/>
              <a:tailEnd type="stealth" w="lg" len="lg"/>
            </a:ln>
          </p:spPr>
          <p:style>
            <a:lnRef idx="1">
              <a:schemeClr val="accent1"/>
            </a:lnRef>
            <a:fillRef idx="0">
              <a:schemeClr val="accent1"/>
            </a:fillRef>
            <a:effectRef idx="0">
              <a:schemeClr val="accent1"/>
            </a:effectRef>
            <a:fontRef idx="minor">
              <a:schemeClr val="tx1"/>
            </a:fontRef>
          </p:style>
        </p:cxnSp>
        <p:sp>
          <p:nvSpPr>
            <p:cNvPr id="153" name="Oval 152"/>
            <p:cNvSpPr/>
            <p:nvPr/>
          </p:nvSpPr>
          <p:spPr>
            <a:xfrm rot="16200000">
              <a:off x="10970711" y="4603524"/>
              <a:ext cx="142732" cy="14384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29175" fontAlgn="auto">
                <a:spcBef>
                  <a:spcPts val="0"/>
                </a:spcBef>
                <a:spcAft>
                  <a:spcPts val="0"/>
                </a:spcAft>
              </a:pPr>
              <a:endParaRPr lang="en-US" sz="600" b="0">
                <a:solidFill>
                  <a:prstClr val="white"/>
                </a:solidFill>
                <a:latin typeface="Calibri"/>
              </a:endParaRPr>
            </a:p>
          </p:txBody>
        </p:sp>
      </p:grpSp>
      <p:sp>
        <p:nvSpPr>
          <p:cNvPr id="154" name="TextBox 153"/>
          <p:cNvSpPr txBox="1"/>
          <p:nvPr/>
        </p:nvSpPr>
        <p:spPr>
          <a:xfrm>
            <a:off x="2007647" y="3826911"/>
            <a:ext cx="617910" cy="171737"/>
          </a:xfrm>
          <a:prstGeom prst="rect">
            <a:avLst/>
          </a:prstGeom>
          <a:noFill/>
        </p:spPr>
        <p:txBody>
          <a:bodyPr wrap="none" lIns="32917" tIns="16458" rIns="32917" bIns="16458" rtlCol="0">
            <a:spAutoFit/>
          </a:bodyPr>
          <a:lstStyle/>
          <a:p>
            <a:pPr defTabSz="329175" fontAlgn="auto">
              <a:spcBef>
                <a:spcPts val="0"/>
              </a:spcBef>
              <a:spcAft>
                <a:spcPts val="0"/>
              </a:spcAft>
            </a:pPr>
            <a:r>
              <a:rPr lang="en-US" sz="900" b="0" dirty="0">
                <a:solidFill>
                  <a:prstClr val="black"/>
                </a:solidFill>
                <a:latin typeface="Helvetica" panose="020B0604020202020204" pitchFamily="34" charset="0"/>
                <a:ea typeface="+mn-ea"/>
                <a:cs typeface="Helvetica" panose="020B0604020202020204" pitchFamily="34" charset="0"/>
              </a:rPr>
              <a:t>Probability</a:t>
            </a:r>
          </a:p>
        </p:txBody>
      </p:sp>
      <mc:AlternateContent xmlns:mc="http://schemas.openxmlformats.org/markup-compatibility/2006" xmlns:a14="http://schemas.microsoft.com/office/drawing/2010/main">
        <mc:Choice Requires="a14">
          <p:sp>
            <p:nvSpPr>
              <p:cNvPr id="155" name="Rectangle 154"/>
              <p:cNvSpPr/>
              <p:nvPr/>
            </p:nvSpPr>
            <p:spPr>
              <a:xfrm>
                <a:off x="4229778" y="2560446"/>
                <a:ext cx="130597" cy="125570"/>
              </a:xfrm>
              <a:prstGeom prst="rect">
                <a:avLst/>
              </a:prstGeom>
            </p:spPr>
            <p:txBody>
              <a:bodyPr wrap="none" lIns="32917" tIns="16458" rIns="32917" bIns="16458">
                <a:spAutoFit/>
              </a:bodyPr>
              <a:lstStyle/>
              <a:p>
                <a:pPr defTabSz="329175" fontAlgn="auto">
                  <a:spcBef>
                    <a:spcPts val="0"/>
                  </a:spcBef>
                  <a:spcAft>
                    <a:spcPts val="0"/>
                  </a:spcAft>
                </a:pPr>
                <a:endParaRPr lang="en-US" sz="900" b="0" dirty="0">
                  <a:solidFill>
                    <a:prstClr val="black"/>
                  </a:solidFill>
                  <a:latin typeface="Calibri"/>
                  <a:ea typeface="+mn-ea"/>
                  <a:cs typeface="+mn-cs"/>
                </a:endParaRPr>
              </a:p>
            </p:txBody>
          </p:sp>
        </mc:Choice>
        <mc:Fallback xmlns="">
          <p:sp>
            <p:nvSpPr>
              <p:cNvPr id="155" name="Rectangle 154"/>
              <p:cNvSpPr>
                <a:spLocks noRot="1" noChangeAspect="1" noMove="1" noResize="1" noEditPoints="1" noAdjustHandles="1" noChangeArrowheads="1" noChangeShapeType="1" noTextEdit="1"/>
              </p:cNvSpPr>
              <p:nvPr/>
            </p:nvSpPr>
            <p:spPr>
              <a:xfrm>
                <a:off x="13159306" y="5974374"/>
                <a:ext cx="451597" cy="492443"/>
              </a:xfrm>
              <a:prstGeom prst="rect">
                <a:avLst/>
              </a:prstGeom>
              <a:blipFill rotWithShape="0">
                <a:blip r:embed="rId4"/>
                <a:stretch>
                  <a:fillRect/>
                </a:stretch>
              </a:blipFill>
            </p:spPr>
            <p:txBody>
              <a:bodyPr/>
              <a:lstStyle/>
              <a:p>
                <a:r>
                  <a:rPr lang="en-US">
                    <a:noFill/>
                  </a:rPr>
                  <a:t> </a:t>
                </a:r>
              </a:p>
            </p:txBody>
          </p:sp>
        </mc:Fallback>
      </mc:AlternateContent>
      <p:grpSp>
        <p:nvGrpSpPr>
          <p:cNvPr id="156" name="Group 155"/>
          <p:cNvGrpSpPr/>
          <p:nvPr/>
        </p:nvGrpSpPr>
        <p:grpSpPr>
          <a:xfrm>
            <a:off x="7355659" y="2530394"/>
            <a:ext cx="622384" cy="1225894"/>
            <a:chOff x="23212109" y="2512508"/>
            <a:chExt cx="1936308" cy="2860420"/>
          </a:xfrm>
        </p:grpSpPr>
        <p:sp>
          <p:nvSpPr>
            <p:cNvPr id="157" name="TextBox 156"/>
            <p:cNvSpPr txBox="1"/>
            <p:nvPr/>
          </p:nvSpPr>
          <p:spPr>
            <a:xfrm>
              <a:off x="23217401" y="2767744"/>
              <a:ext cx="1931016" cy="861775"/>
            </a:xfrm>
            <a:prstGeom prst="rect">
              <a:avLst/>
            </a:prstGeom>
            <a:noFill/>
          </p:spPr>
          <p:txBody>
            <a:bodyPr wrap="none" rtlCol="0">
              <a:spAutoFit/>
            </a:bodyPr>
            <a:lstStyle/>
            <a:p>
              <a:pPr defTabSz="329175" fontAlgn="auto">
                <a:spcBef>
                  <a:spcPts val="0"/>
                </a:spcBef>
                <a:spcAft>
                  <a:spcPts val="0"/>
                </a:spcAft>
              </a:pPr>
              <a:r>
                <a:rPr lang="en-US" sz="600" b="0" dirty="0">
                  <a:solidFill>
                    <a:prstClr val="black"/>
                  </a:solidFill>
                  <a:latin typeface="Calibri"/>
                  <a:ea typeface="+mn-ea"/>
                  <a:cs typeface="+mn-cs"/>
                </a:rPr>
                <a:t>Positive </a:t>
              </a:r>
            </a:p>
            <a:p>
              <a:pPr defTabSz="329175" fontAlgn="auto">
                <a:spcBef>
                  <a:spcPts val="0"/>
                </a:spcBef>
                <a:spcAft>
                  <a:spcPts val="0"/>
                </a:spcAft>
              </a:pPr>
              <a:r>
                <a:rPr lang="en-US" sz="600" b="0" dirty="0">
                  <a:solidFill>
                    <a:prstClr val="black"/>
                  </a:solidFill>
                  <a:latin typeface="Calibri"/>
                  <a:ea typeface="+mn-ea"/>
                  <a:cs typeface="+mn-cs"/>
                </a:rPr>
                <a:t>extremity</a:t>
              </a:r>
            </a:p>
            <a:p>
              <a:pPr defTabSz="329175" fontAlgn="auto">
                <a:spcBef>
                  <a:spcPts val="0"/>
                </a:spcBef>
                <a:spcAft>
                  <a:spcPts val="0"/>
                </a:spcAft>
              </a:pPr>
              <a:r>
                <a:rPr lang="en-US" sz="600" b="0" dirty="0">
                  <a:solidFill>
                    <a:prstClr val="black"/>
                  </a:solidFill>
                  <a:latin typeface="Calibri"/>
                  <a:ea typeface="+mn-ea"/>
                  <a:cs typeface="+mn-cs"/>
                </a:rPr>
                <a:t>(Genotype: 2)</a:t>
              </a:r>
            </a:p>
          </p:txBody>
        </p:sp>
        <p:sp>
          <p:nvSpPr>
            <p:cNvPr id="158" name="TextBox 157"/>
            <p:cNvSpPr txBox="1"/>
            <p:nvPr/>
          </p:nvSpPr>
          <p:spPr>
            <a:xfrm>
              <a:off x="23217401" y="4174864"/>
              <a:ext cx="1931016" cy="861775"/>
            </a:xfrm>
            <a:prstGeom prst="rect">
              <a:avLst/>
            </a:prstGeom>
            <a:noFill/>
          </p:spPr>
          <p:txBody>
            <a:bodyPr wrap="none" rtlCol="0">
              <a:spAutoFit/>
            </a:bodyPr>
            <a:lstStyle/>
            <a:p>
              <a:pPr defTabSz="329175" fontAlgn="auto">
                <a:spcBef>
                  <a:spcPts val="0"/>
                </a:spcBef>
                <a:spcAft>
                  <a:spcPts val="0"/>
                </a:spcAft>
              </a:pPr>
              <a:r>
                <a:rPr lang="en-US" sz="600" b="0" dirty="0">
                  <a:solidFill>
                    <a:prstClr val="black"/>
                  </a:solidFill>
                  <a:latin typeface="Calibri"/>
                  <a:ea typeface="+mn-ea"/>
                  <a:cs typeface="+mn-cs"/>
                </a:rPr>
                <a:t>Negative </a:t>
              </a:r>
            </a:p>
            <a:p>
              <a:pPr defTabSz="329175" fontAlgn="auto">
                <a:spcBef>
                  <a:spcPts val="0"/>
                </a:spcBef>
                <a:spcAft>
                  <a:spcPts val="0"/>
                </a:spcAft>
              </a:pPr>
              <a:r>
                <a:rPr lang="en-US" sz="600" b="0" dirty="0">
                  <a:solidFill>
                    <a:prstClr val="black"/>
                  </a:solidFill>
                  <a:latin typeface="Calibri"/>
                  <a:ea typeface="+mn-ea"/>
                  <a:cs typeface="+mn-cs"/>
                </a:rPr>
                <a:t>extremity.</a:t>
              </a:r>
            </a:p>
            <a:p>
              <a:pPr defTabSz="329175" fontAlgn="auto">
                <a:spcBef>
                  <a:spcPts val="0"/>
                </a:spcBef>
                <a:spcAft>
                  <a:spcPts val="0"/>
                </a:spcAft>
              </a:pPr>
              <a:r>
                <a:rPr lang="en-US" sz="600" b="0" dirty="0">
                  <a:solidFill>
                    <a:prstClr val="black"/>
                  </a:solidFill>
                  <a:latin typeface="Calibri"/>
                  <a:ea typeface="+mn-ea"/>
                  <a:cs typeface="+mn-cs"/>
                </a:rPr>
                <a:t>(Genotype: 0)</a:t>
              </a:r>
            </a:p>
          </p:txBody>
        </p:sp>
        <p:cxnSp>
          <p:nvCxnSpPr>
            <p:cNvPr id="159" name="Straight Arrow Connector 158"/>
            <p:cNvCxnSpPr/>
            <p:nvPr/>
          </p:nvCxnSpPr>
          <p:spPr>
            <a:xfrm flipV="1">
              <a:off x="23212109" y="2512508"/>
              <a:ext cx="0" cy="1419412"/>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cxnSp>
          <p:nvCxnSpPr>
            <p:cNvPr id="160" name="Straight Arrow Connector 159"/>
            <p:cNvCxnSpPr/>
            <p:nvPr/>
          </p:nvCxnSpPr>
          <p:spPr>
            <a:xfrm flipV="1">
              <a:off x="23212109" y="4023360"/>
              <a:ext cx="0" cy="1349568"/>
            </a:xfrm>
            <a:prstGeom prst="straightConnector1">
              <a:avLst/>
            </a:prstGeom>
            <a:ln w="50800">
              <a:headEnd type="triangle"/>
              <a:tailEnd type="none"/>
            </a:ln>
          </p:spPr>
          <p:style>
            <a:lnRef idx="1">
              <a:schemeClr val="accent1"/>
            </a:lnRef>
            <a:fillRef idx="0">
              <a:schemeClr val="accent1"/>
            </a:fillRef>
            <a:effectRef idx="0">
              <a:schemeClr val="accent1"/>
            </a:effectRef>
            <a:fontRef idx="minor">
              <a:schemeClr val="tx1"/>
            </a:fontRef>
          </p:style>
        </p:cxnSp>
      </p:grpSp>
      <p:sp>
        <p:nvSpPr>
          <p:cNvPr id="161" name="TextBox 160"/>
          <p:cNvSpPr txBox="1"/>
          <p:nvPr/>
        </p:nvSpPr>
        <p:spPr>
          <a:xfrm>
            <a:off x="4343881" y="4124960"/>
            <a:ext cx="117773" cy="140959"/>
          </a:xfrm>
          <a:prstGeom prst="rect">
            <a:avLst/>
          </a:prstGeom>
          <a:noFill/>
        </p:spPr>
        <p:txBody>
          <a:bodyPr wrap="none" lIns="32917" tIns="16458" rIns="32917" bIns="16458" rtlCol="0">
            <a:spAutoFit/>
          </a:bodyPr>
          <a:lstStyle/>
          <a:p>
            <a:pPr defTabSz="329175" fontAlgn="auto">
              <a:spcBef>
                <a:spcPts val="0"/>
              </a:spcBef>
              <a:spcAft>
                <a:spcPts val="0"/>
              </a:spcAft>
            </a:pPr>
            <a:r>
              <a:rPr lang="en-US" sz="700" b="0" dirty="0">
                <a:solidFill>
                  <a:prstClr val="black"/>
                </a:solidFill>
                <a:latin typeface="Calibri"/>
                <a:ea typeface="+mn-ea"/>
                <a:cs typeface="+mn-cs"/>
              </a:rPr>
              <a:t>0</a:t>
            </a:r>
          </a:p>
        </p:txBody>
      </p:sp>
      <p:sp>
        <p:nvSpPr>
          <p:cNvPr id="162" name="TextBox 161"/>
          <p:cNvSpPr txBox="1"/>
          <p:nvPr/>
        </p:nvSpPr>
        <p:spPr>
          <a:xfrm>
            <a:off x="4721295" y="4129743"/>
            <a:ext cx="117773" cy="140959"/>
          </a:xfrm>
          <a:prstGeom prst="rect">
            <a:avLst/>
          </a:prstGeom>
          <a:noFill/>
        </p:spPr>
        <p:txBody>
          <a:bodyPr wrap="none" lIns="32917" tIns="16458" rIns="32917" bIns="16458" rtlCol="0">
            <a:spAutoFit/>
          </a:bodyPr>
          <a:lstStyle/>
          <a:p>
            <a:pPr defTabSz="329175" fontAlgn="auto">
              <a:spcBef>
                <a:spcPts val="0"/>
              </a:spcBef>
              <a:spcAft>
                <a:spcPts val="0"/>
              </a:spcAft>
            </a:pPr>
            <a:r>
              <a:rPr lang="en-US" sz="700" b="0" dirty="0">
                <a:solidFill>
                  <a:prstClr val="black"/>
                </a:solidFill>
                <a:latin typeface="Calibri"/>
                <a:ea typeface="+mn-ea"/>
                <a:cs typeface="+mn-cs"/>
              </a:rPr>
              <a:t>1</a:t>
            </a:r>
          </a:p>
        </p:txBody>
      </p:sp>
      <p:sp>
        <p:nvSpPr>
          <p:cNvPr id="163" name="Rectangle 162"/>
          <p:cNvSpPr/>
          <p:nvPr/>
        </p:nvSpPr>
        <p:spPr>
          <a:xfrm rot="5400000">
            <a:off x="4499825" y="3897505"/>
            <a:ext cx="171249" cy="372819"/>
          </a:xfrm>
          <a:prstGeom prst="rect">
            <a:avLst/>
          </a:prstGeom>
          <a:gradFill>
            <a:gsLst>
              <a:gs pos="0">
                <a:schemeClr val="tx1"/>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32917" tIns="16458" rIns="32917" bIns="16458" rtlCol="0" anchor="ctr"/>
          <a:lstStyle/>
          <a:p>
            <a:pPr algn="ctr" defTabSz="329175" fontAlgn="auto">
              <a:spcBef>
                <a:spcPts val="0"/>
              </a:spcBef>
              <a:spcAft>
                <a:spcPts val="0"/>
              </a:spcAft>
            </a:pPr>
            <a:endParaRPr lang="en-US" sz="600" b="0">
              <a:solidFill>
                <a:prstClr val="white"/>
              </a:solidFill>
              <a:latin typeface="Calibri"/>
            </a:endParaRPr>
          </a:p>
        </p:txBody>
      </p:sp>
      <p:sp>
        <p:nvSpPr>
          <p:cNvPr id="164" name="TextBox 163"/>
          <p:cNvSpPr txBox="1"/>
          <p:nvPr/>
        </p:nvSpPr>
        <p:spPr>
          <a:xfrm>
            <a:off x="4355458" y="3847968"/>
            <a:ext cx="489670" cy="140959"/>
          </a:xfrm>
          <a:prstGeom prst="rect">
            <a:avLst/>
          </a:prstGeom>
          <a:noFill/>
        </p:spPr>
        <p:txBody>
          <a:bodyPr wrap="none" lIns="32917" tIns="16458" rIns="32917" bIns="16458" rtlCol="0">
            <a:spAutoFit/>
          </a:bodyPr>
          <a:lstStyle/>
          <a:p>
            <a:pPr defTabSz="329175" fontAlgn="auto">
              <a:spcBef>
                <a:spcPts val="0"/>
              </a:spcBef>
              <a:spcAft>
                <a:spcPts val="0"/>
              </a:spcAft>
            </a:pPr>
            <a:r>
              <a:rPr lang="en-US" sz="700" b="0" dirty="0">
                <a:solidFill>
                  <a:prstClr val="black"/>
                </a:solidFill>
                <a:latin typeface="Helvetica" panose="020B0604020202020204" pitchFamily="34" charset="0"/>
                <a:ea typeface="+mn-ea"/>
                <a:cs typeface="Helvetica" panose="020B0604020202020204" pitchFamily="34" charset="0"/>
              </a:rPr>
              <a:t>Probability</a:t>
            </a:r>
          </a:p>
        </p:txBody>
      </p:sp>
      <p:cxnSp>
        <p:nvCxnSpPr>
          <p:cNvPr id="165" name="Straight Connector 164"/>
          <p:cNvCxnSpPr/>
          <p:nvPr/>
        </p:nvCxnSpPr>
        <p:spPr>
          <a:xfrm flipH="1">
            <a:off x="1982308" y="3152463"/>
            <a:ext cx="5411575" cy="0"/>
          </a:xfrm>
          <a:prstGeom prst="line">
            <a:avLst/>
          </a:prstGeom>
          <a:ln w="22225">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166" name="Straight Connector 165"/>
          <p:cNvCxnSpPr/>
          <p:nvPr/>
        </p:nvCxnSpPr>
        <p:spPr>
          <a:xfrm flipH="1">
            <a:off x="1949789" y="2531976"/>
            <a:ext cx="5442136" cy="0"/>
          </a:xfrm>
          <a:prstGeom prst="line">
            <a:avLst/>
          </a:prstGeom>
          <a:ln w="22225">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167" name="Straight Connector 166"/>
          <p:cNvCxnSpPr/>
          <p:nvPr/>
        </p:nvCxnSpPr>
        <p:spPr>
          <a:xfrm flipH="1">
            <a:off x="1975081" y="3761074"/>
            <a:ext cx="5411575" cy="0"/>
          </a:xfrm>
          <a:prstGeom prst="line">
            <a:avLst/>
          </a:prstGeom>
          <a:ln w="22225">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168" name="Straight Arrow Connector 167"/>
          <p:cNvCxnSpPr/>
          <p:nvPr/>
        </p:nvCxnSpPr>
        <p:spPr>
          <a:xfrm>
            <a:off x="3101618" y="3764629"/>
            <a:ext cx="1233519" cy="0"/>
          </a:xfrm>
          <a:prstGeom prst="straightConnector1">
            <a:avLst/>
          </a:prstGeom>
          <a:ln w="57150">
            <a:solidFill>
              <a:schemeClr val="tx1"/>
            </a:solidFill>
            <a:headEnd type="none"/>
            <a:tailEnd type="triangle" w="lg" len="lg"/>
          </a:ln>
        </p:spPr>
        <p:style>
          <a:lnRef idx="1">
            <a:schemeClr val="accent1"/>
          </a:lnRef>
          <a:fillRef idx="0">
            <a:schemeClr val="accent1"/>
          </a:fillRef>
          <a:effectRef idx="0">
            <a:schemeClr val="accent1"/>
          </a:effectRef>
          <a:fontRef idx="minor">
            <a:schemeClr val="tx1"/>
          </a:fontRef>
        </p:style>
      </p:cxnSp>
      <p:cxnSp>
        <p:nvCxnSpPr>
          <p:cNvPr id="169" name="Straight Arrow Connector 168"/>
          <p:cNvCxnSpPr/>
          <p:nvPr/>
        </p:nvCxnSpPr>
        <p:spPr>
          <a:xfrm>
            <a:off x="4744276" y="3762623"/>
            <a:ext cx="1233519" cy="0"/>
          </a:xfrm>
          <a:prstGeom prst="straightConnector1">
            <a:avLst/>
          </a:prstGeom>
          <a:ln w="57150">
            <a:solidFill>
              <a:schemeClr val="tx1"/>
            </a:solidFill>
            <a:headEnd type="none"/>
            <a:tailEnd type="triangle" w="lg" len="lg"/>
          </a:ln>
        </p:spPr>
        <p:style>
          <a:lnRef idx="1">
            <a:schemeClr val="accent1"/>
          </a:lnRef>
          <a:fillRef idx="0">
            <a:schemeClr val="accent1"/>
          </a:fillRef>
          <a:effectRef idx="0">
            <a:schemeClr val="accent1"/>
          </a:effectRef>
          <a:fontRef idx="minor">
            <a:schemeClr val="tx1"/>
          </a:fontRef>
        </p:style>
      </p:cxnSp>
      <p:cxnSp>
        <p:nvCxnSpPr>
          <p:cNvPr id="170" name="Straight Arrow Connector 169"/>
          <p:cNvCxnSpPr/>
          <p:nvPr/>
        </p:nvCxnSpPr>
        <p:spPr>
          <a:xfrm>
            <a:off x="1958727" y="3762623"/>
            <a:ext cx="686092" cy="0"/>
          </a:xfrm>
          <a:prstGeom prst="straightConnector1">
            <a:avLst/>
          </a:prstGeom>
          <a:ln w="57150">
            <a:solidFill>
              <a:schemeClr val="tx1"/>
            </a:solidFill>
            <a:headEnd type="none"/>
            <a:tailEnd type="triangle" w="lg" len="lg"/>
          </a:ln>
        </p:spPr>
        <p:style>
          <a:lnRef idx="1">
            <a:schemeClr val="accent1"/>
          </a:lnRef>
          <a:fillRef idx="0">
            <a:schemeClr val="accent1"/>
          </a:fillRef>
          <a:effectRef idx="0">
            <a:schemeClr val="accent1"/>
          </a:effectRef>
          <a:fontRef idx="minor">
            <a:schemeClr val="tx1"/>
          </a:fontRef>
        </p:style>
      </p:cxnSp>
      <p:cxnSp>
        <p:nvCxnSpPr>
          <p:cNvPr id="171" name="Straight Connector 170"/>
          <p:cNvCxnSpPr/>
          <p:nvPr/>
        </p:nvCxnSpPr>
        <p:spPr>
          <a:xfrm flipH="1">
            <a:off x="4717514" y="3470026"/>
            <a:ext cx="358545" cy="0"/>
          </a:xfrm>
          <a:prstGeom prst="line">
            <a:avLst/>
          </a:prstGeom>
          <a:ln w="22225">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172" name="Straight Connector 171"/>
          <p:cNvCxnSpPr/>
          <p:nvPr/>
        </p:nvCxnSpPr>
        <p:spPr>
          <a:xfrm flipH="1">
            <a:off x="4725065" y="2828964"/>
            <a:ext cx="1068785" cy="0"/>
          </a:xfrm>
          <a:prstGeom prst="line">
            <a:avLst/>
          </a:prstGeom>
          <a:ln w="22225">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173" name="Straight Connector 172"/>
          <p:cNvCxnSpPr/>
          <p:nvPr/>
        </p:nvCxnSpPr>
        <p:spPr>
          <a:xfrm flipV="1">
            <a:off x="4792413" y="3154826"/>
            <a:ext cx="0" cy="324789"/>
          </a:xfrm>
          <a:prstGeom prst="line">
            <a:avLst/>
          </a:prstGeom>
          <a:ln w="22225">
            <a:prstDash val="dash"/>
            <a:headEnd type="stealth" w="lg" len="lg"/>
            <a:tailEnd type="stealth" w="lg" len="lg"/>
          </a:ln>
        </p:spPr>
        <p:style>
          <a:lnRef idx="1">
            <a:schemeClr val="accent1"/>
          </a:lnRef>
          <a:fillRef idx="0">
            <a:schemeClr val="accent1"/>
          </a:fillRef>
          <a:effectRef idx="0">
            <a:schemeClr val="accent1"/>
          </a:effectRef>
          <a:fontRef idx="minor">
            <a:schemeClr val="tx1"/>
          </a:fontRef>
        </p:style>
      </p:cxnSp>
      <p:sp>
        <p:nvSpPr>
          <p:cNvPr id="174" name="Oval 173"/>
          <p:cNvSpPr/>
          <p:nvPr/>
        </p:nvSpPr>
        <p:spPr>
          <a:xfrm rot="16200000">
            <a:off x="4774180" y="3300383"/>
            <a:ext cx="39197" cy="294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32917" tIns="16458" rIns="32917" bIns="16458" rtlCol="0" anchor="ctr"/>
          <a:lstStyle/>
          <a:p>
            <a:pPr algn="ctr" defTabSz="329175" fontAlgn="auto">
              <a:spcBef>
                <a:spcPts val="0"/>
              </a:spcBef>
              <a:spcAft>
                <a:spcPts val="0"/>
              </a:spcAft>
            </a:pPr>
            <a:endParaRPr lang="en-US" sz="600" b="0">
              <a:solidFill>
                <a:prstClr val="white"/>
              </a:solidFill>
              <a:latin typeface="Calibri"/>
            </a:endParaRPr>
          </a:p>
        </p:txBody>
      </p:sp>
      <p:cxnSp>
        <p:nvCxnSpPr>
          <p:cNvPr id="175" name="Straight Connector 174"/>
          <p:cNvCxnSpPr/>
          <p:nvPr/>
        </p:nvCxnSpPr>
        <p:spPr>
          <a:xfrm flipV="1">
            <a:off x="4795006" y="2830587"/>
            <a:ext cx="0" cy="324789"/>
          </a:xfrm>
          <a:prstGeom prst="line">
            <a:avLst/>
          </a:prstGeom>
          <a:ln w="22225">
            <a:prstDash val="dash"/>
            <a:headEnd type="stealth" w="lg" len="lg"/>
            <a:tailEnd type="stealth" w="lg" len="lg"/>
          </a:ln>
        </p:spPr>
        <p:style>
          <a:lnRef idx="1">
            <a:schemeClr val="accent1"/>
          </a:lnRef>
          <a:fillRef idx="0">
            <a:schemeClr val="accent1"/>
          </a:fillRef>
          <a:effectRef idx="0">
            <a:schemeClr val="accent1"/>
          </a:effectRef>
          <a:fontRef idx="minor">
            <a:schemeClr val="tx1"/>
          </a:fontRef>
        </p:style>
      </p:cxnSp>
      <p:sp>
        <p:nvSpPr>
          <p:cNvPr id="176" name="Oval 175"/>
          <p:cNvSpPr/>
          <p:nvPr/>
        </p:nvSpPr>
        <p:spPr>
          <a:xfrm rot="16200000">
            <a:off x="4775655" y="2980615"/>
            <a:ext cx="39197" cy="294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32917" tIns="16458" rIns="32917" bIns="16458" rtlCol="0" anchor="ctr"/>
          <a:lstStyle/>
          <a:p>
            <a:pPr algn="ctr" defTabSz="329175" fontAlgn="auto">
              <a:spcBef>
                <a:spcPts val="0"/>
              </a:spcBef>
              <a:spcAft>
                <a:spcPts val="0"/>
              </a:spcAft>
            </a:pPr>
            <a:endParaRPr lang="en-US" sz="600" b="0">
              <a:solidFill>
                <a:prstClr val="white"/>
              </a:solidFill>
              <a:latin typeface="Calibri"/>
            </a:endParaRPr>
          </a:p>
        </p:txBody>
      </p:sp>
      <mc:AlternateContent xmlns:mc="http://schemas.openxmlformats.org/markup-compatibility/2006" xmlns:a14="http://schemas.microsoft.com/office/drawing/2010/main">
        <mc:Choice Requires="a14">
          <p:sp>
            <p:nvSpPr>
              <p:cNvPr id="177" name="TextBox 176"/>
              <p:cNvSpPr txBox="1"/>
              <p:nvPr/>
            </p:nvSpPr>
            <p:spPr>
              <a:xfrm>
                <a:off x="4823911" y="2928158"/>
                <a:ext cx="68394" cy="92333"/>
              </a:xfrm>
              <a:prstGeom prst="rect">
                <a:avLst/>
              </a:prstGeom>
              <a:noFill/>
            </p:spPr>
            <p:txBody>
              <a:bodyPr wrap="none" lIns="0" tIns="0" rIns="0" bIns="0" rtlCol="0">
                <a:spAutoFit/>
              </a:bodyPr>
              <a:lstStyle/>
              <a:p>
                <a:pPr defTabSz="329175" fontAlgn="auto">
                  <a:spcBef>
                    <a:spcPts val="0"/>
                  </a:spcBef>
                  <a:spcAft>
                    <a:spcPts val="0"/>
                  </a:spcAft>
                </a:pPr>
                <a:endParaRPr lang="en-US" sz="900" b="0" dirty="0">
                  <a:solidFill>
                    <a:prstClr val="black"/>
                  </a:solidFill>
                  <a:latin typeface="Calibri"/>
                  <a:ea typeface="+mn-ea"/>
                  <a:cs typeface="+mn-cs"/>
                </a:endParaRPr>
              </a:p>
            </p:txBody>
          </p:sp>
        </mc:Choice>
        <mc:Fallback xmlns="">
          <p:sp>
            <p:nvSpPr>
              <p:cNvPr id="177" name="TextBox 176"/>
              <p:cNvSpPr txBox="1">
                <a:spLocks noRot="1" noChangeAspect="1" noMove="1" noResize="1" noEditPoints="1" noAdjustHandles="1" noChangeArrowheads="1" noChangeShapeType="1" noTextEdit="1"/>
              </p:cNvSpPr>
              <p:nvPr/>
            </p:nvSpPr>
            <p:spPr>
              <a:xfrm>
                <a:off x="15007724" y="6832368"/>
                <a:ext cx="267894" cy="400110"/>
              </a:xfrm>
              <a:prstGeom prst="rect">
                <a:avLst/>
              </a:prstGeom>
              <a:blipFill rotWithShape="0">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8" name="TextBox 177"/>
              <p:cNvSpPr txBox="1"/>
              <p:nvPr/>
            </p:nvSpPr>
            <p:spPr>
              <a:xfrm>
                <a:off x="4818099" y="3239231"/>
                <a:ext cx="68394" cy="92333"/>
              </a:xfrm>
              <a:prstGeom prst="rect">
                <a:avLst/>
              </a:prstGeom>
              <a:noFill/>
            </p:spPr>
            <p:txBody>
              <a:bodyPr wrap="none" lIns="0" tIns="0" rIns="0" bIns="0" rtlCol="0">
                <a:spAutoFit/>
              </a:bodyPr>
              <a:lstStyle/>
              <a:p>
                <a:pPr defTabSz="329175" fontAlgn="auto">
                  <a:spcBef>
                    <a:spcPts val="0"/>
                  </a:spcBef>
                  <a:spcAft>
                    <a:spcPts val="0"/>
                  </a:spcAft>
                </a:pPr>
                <a:endParaRPr lang="en-US" sz="900" b="0" dirty="0">
                  <a:solidFill>
                    <a:prstClr val="black"/>
                  </a:solidFill>
                  <a:latin typeface="Calibri"/>
                  <a:ea typeface="+mn-ea"/>
                  <a:cs typeface="+mn-cs"/>
                </a:endParaRPr>
              </a:p>
            </p:txBody>
          </p:sp>
        </mc:Choice>
        <mc:Fallback xmlns="">
          <p:sp>
            <p:nvSpPr>
              <p:cNvPr id="178" name="TextBox 177"/>
              <p:cNvSpPr txBox="1">
                <a:spLocks noRot="1" noChangeAspect="1" noMove="1" noResize="1" noEditPoints="1" noAdjustHandles="1" noChangeArrowheads="1" noChangeShapeType="1" noTextEdit="1"/>
              </p:cNvSpPr>
              <p:nvPr/>
            </p:nvSpPr>
            <p:spPr>
              <a:xfrm>
                <a:off x="14989642" y="7558205"/>
                <a:ext cx="267894" cy="400110"/>
              </a:xfrm>
              <a:prstGeom prst="rect">
                <a:avLst/>
              </a:prstGeom>
              <a:blipFill rotWithShape="0">
                <a:blip r:embed="rId6"/>
                <a:stretch>
                  <a:fillRect/>
                </a:stretch>
              </a:blipFill>
            </p:spPr>
            <p:txBody>
              <a:bodyPr/>
              <a:lstStyle/>
              <a:p>
                <a:r>
                  <a:rPr lang="en-US">
                    <a:noFill/>
                  </a:rPr>
                  <a:t> </a:t>
                </a:r>
              </a:p>
            </p:txBody>
          </p:sp>
        </mc:Fallback>
      </mc:AlternateContent>
      <p:cxnSp>
        <p:nvCxnSpPr>
          <p:cNvPr id="179" name="Straight Arrow Connector 178"/>
          <p:cNvCxnSpPr/>
          <p:nvPr/>
        </p:nvCxnSpPr>
        <p:spPr>
          <a:xfrm flipV="1">
            <a:off x="6125714" y="2351378"/>
            <a:ext cx="0" cy="1423497"/>
          </a:xfrm>
          <a:prstGeom prst="straightConnector1">
            <a:avLst/>
          </a:prstGeom>
          <a:ln w="57150">
            <a:solidFill>
              <a:schemeClr val="tx1"/>
            </a:solidFill>
            <a:headEnd type="none"/>
            <a:tailEnd type="triangle" w="lg" len="lg"/>
          </a:ln>
        </p:spPr>
        <p:style>
          <a:lnRef idx="1">
            <a:schemeClr val="accent1"/>
          </a:lnRef>
          <a:fillRef idx="0">
            <a:schemeClr val="accent1"/>
          </a:fillRef>
          <a:effectRef idx="0">
            <a:schemeClr val="accent1"/>
          </a:effectRef>
          <a:fontRef idx="minor">
            <a:schemeClr val="tx1"/>
          </a:fontRef>
        </p:style>
      </p:cxnSp>
      <p:sp>
        <p:nvSpPr>
          <p:cNvPr id="180" name="Rectangle 179"/>
          <p:cNvSpPr/>
          <p:nvPr/>
        </p:nvSpPr>
        <p:spPr>
          <a:xfrm>
            <a:off x="6341232" y="3156187"/>
            <a:ext cx="101573" cy="602326"/>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2917" tIns="16458" rIns="32917" bIns="16458" rtlCol="0" anchor="ctr"/>
          <a:lstStyle/>
          <a:p>
            <a:pPr algn="ctr" defTabSz="329175" fontAlgn="auto">
              <a:spcBef>
                <a:spcPts val="0"/>
              </a:spcBef>
              <a:spcAft>
                <a:spcPts val="0"/>
              </a:spcAft>
            </a:pPr>
            <a:endParaRPr lang="en-US" sz="600" b="0">
              <a:solidFill>
                <a:prstClr val="white"/>
              </a:solidFill>
              <a:latin typeface="Calibri"/>
            </a:endParaRPr>
          </a:p>
        </p:txBody>
      </p:sp>
      <p:sp>
        <p:nvSpPr>
          <p:cNvPr id="181" name="Rectangle 180"/>
          <p:cNvSpPr/>
          <p:nvPr/>
        </p:nvSpPr>
        <p:spPr>
          <a:xfrm>
            <a:off x="7047923" y="2537209"/>
            <a:ext cx="108057" cy="618978"/>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2917" tIns="16458" rIns="32917" bIns="16458" rtlCol="0" anchor="ctr"/>
          <a:lstStyle/>
          <a:p>
            <a:pPr algn="ctr" defTabSz="329175" fontAlgn="auto">
              <a:spcBef>
                <a:spcPts val="0"/>
              </a:spcBef>
              <a:spcAft>
                <a:spcPts val="0"/>
              </a:spcAft>
            </a:pPr>
            <a:endParaRPr lang="en-US" sz="600" b="0" dirty="0">
              <a:solidFill>
                <a:prstClr val="white"/>
              </a:solidFill>
              <a:latin typeface="Calibri"/>
            </a:endParaRPr>
          </a:p>
        </p:txBody>
      </p:sp>
      <p:cxnSp>
        <p:nvCxnSpPr>
          <p:cNvPr id="182" name="Straight Connector 181"/>
          <p:cNvCxnSpPr>
            <a:stCxn id="180" idx="0"/>
          </p:cNvCxnSpPr>
          <p:nvPr/>
        </p:nvCxnSpPr>
        <p:spPr bwMode="gray">
          <a:xfrm flipH="1">
            <a:off x="6387341" y="3156189"/>
            <a:ext cx="4677" cy="678687"/>
          </a:xfrm>
          <a:prstGeom prst="line">
            <a:avLst/>
          </a:prstGeom>
          <a:ln w="22225">
            <a:prstDash val="dash"/>
          </a:ln>
        </p:spPr>
        <p:style>
          <a:lnRef idx="1">
            <a:schemeClr val="accent1"/>
          </a:lnRef>
          <a:fillRef idx="0">
            <a:schemeClr val="accent1"/>
          </a:fillRef>
          <a:effectRef idx="0">
            <a:schemeClr val="accent1"/>
          </a:effectRef>
          <a:fontRef idx="minor">
            <a:schemeClr val="tx1"/>
          </a:fontRef>
        </p:style>
      </p:cxnSp>
      <p:cxnSp>
        <p:nvCxnSpPr>
          <p:cNvPr id="183" name="Straight Connector 182"/>
          <p:cNvCxnSpPr/>
          <p:nvPr/>
        </p:nvCxnSpPr>
        <p:spPr>
          <a:xfrm>
            <a:off x="7101096" y="2499025"/>
            <a:ext cx="0" cy="1344498"/>
          </a:xfrm>
          <a:prstGeom prst="line">
            <a:avLst/>
          </a:prstGeom>
          <a:ln w="22225">
            <a:solidFill>
              <a:srgbClr val="00B0F0"/>
            </a:solidFill>
            <a:prstDash val="dash"/>
          </a:ln>
        </p:spPr>
        <p:style>
          <a:lnRef idx="1">
            <a:schemeClr val="accent1"/>
          </a:lnRef>
          <a:fillRef idx="0">
            <a:schemeClr val="accent1"/>
          </a:fillRef>
          <a:effectRef idx="0">
            <a:schemeClr val="accent1"/>
          </a:effectRef>
          <a:fontRef idx="minor">
            <a:schemeClr val="tx1"/>
          </a:fontRef>
        </p:style>
      </p:cxnSp>
      <p:sp>
        <p:nvSpPr>
          <p:cNvPr id="184" name="TextBox 183"/>
          <p:cNvSpPr txBox="1"/>
          <p:nvPr/>
        </p:nvSpPr>
        <p:spPr>
          <a:xfrm>
            <a:off x="6322091" y="3802997"/>
            <a:ext cx="152062" cy="217903"/>
          </a:xfrm>
          <a:prstGeom prst="rect">
            <a:avLst/>
          </a:prstGeom>
          <a:noFill/>
        </p:spPr>
        <p:txBody>
          <a:bodyPr wrap="none" lIns="32917" tIns="16458" rIns="32917" bIns="16458" rtlCol="0">
            <a:spAutoFit/>
          </a:bodyPr>
          <a:lstStyle/>
          <a:p>
            <a:pPr defTabSz="329175" fontAlgn="auto">
              <a:spcBef>
                <a:spcPts val="0"/>
              </a:spcBef>
              <a:spcAft>
                <a:spcPts val="0"/>
              </a:spcAft>
            </a:pPr>
            <a:r>
              <a:rPr lang="en-US" b="0" dirty="0">
                <a:solidFill>
                  <a:prstClr val="black"/>
                </a:solidFill>
                <a:latin typeface="Helvetica" panose="020B0604020202020204" pitchFamily="34" charset="0"/>
                <a:ea typeface="+mn-ea"/>
                <a:cs typeface="Helvetica" panose="020B0604020202020204" pitchFamily="34" charset="0"/>
              </a:rPr>
              <a:t>0</a:t>
            </a:r>
          </a:p>
        </p:txBody>
      </p:sp>
      <p:sp>
        <p:nvSpPr>
          <p:cNvPr id="185" name="TextBox 184"/>
          <p:cNvSpPr txBox="1"/>
          <p:nvPr/>
        </p:nvSpPr>
        <p:spPr>
          <a:xfrm>
            <a:off x="6664096" y="3799833"/>
            <a:ext cx="152062" cy="217903"/>
          </a:xfrm>
          <a:prstGeom prst="rect">
            <a:avLst/>
          </a:prstGeom>
          <a:noFill/>
        </p:spPr>
        <p:txBody>
          <a:bodyPr wrap="none" lIns="32917" tIns="16458" rIns="32917" bIns="16458" rtlCol="0">
            <a:spAutoFit/>
          </a:bodyPr>
          <a:lstStyle/>
          <a:p>
            <a:pPr defTabSz="329175" fontAlgn="auto">
              <a:spcBef>
                <a:spcPts val="0"/>
              </a:spcBef>
              <a:spcAft>
                <a:spcPts val="0"/>
              </a:spcAft>
            </a:pPr>
            <a:r>
              <a:rPr lang="en-US" b="0" dirty="0">
                <a:solidFill>
                  <a:prstClr val="black"/>
                </a:solidFill>
                <a:latin typeface="Helvetica" panose="020B0604020202020204" pitchFamily="34" charset="0"/>
                <a:ea typeface="+mn-ea"/>
                <a:cs typeface="Helvetica" panose="020B0604020202020204" pitchFamily="34" charset="0"/>
              </a:rPr>
              <a:t>1</a:t>
            </a:r>
          </a:p>
        </p:txBody>
      </p:sp>
      <p:sp>
        <p:nvSpPr>
          <p:cNvPr id="186" name="TextBox 185"/>
          <p:cNvSpPr txBox="1"/>
          <p:nvPr/>
        </p:nvSpPr>
        <p:spPr>
          <a:xfrm>
            <a:off x="7033381" y="3800506"/>
            <a:ext cx="152062" cy="217903"/>
          </a:xfrm>
          <a:prstGeom prst="rect">
            <a:avLst/>
          </a:prstGeom>
          <a:noFill/>
        </p:spPr>
        <p:txBody>
          <a:bodyPr wrap="none" lIns="32917" tIns="16458" rIns="32917" bIns="16458" rtlCol="0">
            <a:spAutoFit/>
          </a:bodyPr>
          <a:lstStyle/>
          <a:p>
            <a:pPr defTabSz="329175" fontAlgn="auto">
              <a:spcBef>
                <a:spcPts val="0"/>
              </a:spcBef>
              <a:spcAft>
                <a:spcPts val="0"/>
              </a:spcAft>
            </a:pPr>
            <a:r>
              <a:rPr lang="en-US" b="0" dirty="0">
                <a:solidFill>
                  <a:prstClr val="black"/>
                </a:solidFill>
                <a:latin typeface="Helvetica" panose="020B0604020202020204" pitchFamily="34" charset="0"/>
                <a:ea typeface="+mn-ea"/>
                <a:cs typeface="Helvetica" panose="020B0604020202020204" pitchFamily="34" charset="0"/>
              </a:rPr>
              <a:t>2</a:t>
            </a:r>
          </a:p>
        </p:txBody>
      </p:sp>
      <p:sp>
        <p:nvSpPr>
          <p:cNvPr id="187" name="TextBox 186"/>
          <p:cNvSpPr txBox="1"/>
          <p:nvPr/>
        </p:nvSpPr>
        <p:spPr>
          <a:xfrm>
            <a:off x="6475891" y="3988122"/>
            <a:ext cx="566971" cy="171737"/>
          </a:xfrm>
          <a:prstGeom prst="rect">
            <a:avLst/>
          </a:prstGeom>
          <a:noFill/>
        </p:spPr>
        <p:txBody>
          <a:bodyPr wrap="none" lIns="32917" tIns="16458" rIns="32917" bIns="16458" rtlCol="0">
            <a:spAutoFit/>
          </a:bodyPr>
          <a:lstStyle/>
          <a:p>
            <a:pPr defTabSz="329175" fontAlgn="auto">
              <a:spcBef>
                <a:spcPts val="0"/>
              </a:spcBef>
              <a:spcAft>
                <a:spcPts val="0"/>
              </a:spcAft>
            </a:pPr>
            <a:r>
              <a:rPr lang="en-US" sz="900" b="0" dirty="0">
                <a:solidFill>
                  <a:prstClr val="black"/>
                </a:solidFill>
                <a:latin typeface="Helvetica" panose="020B0604020202020204" pitchFamily="34" charset="0"/>
                <a:ea typeface="+mn-ea"/>
                <a:cs typeface="Helvetica" panose="020B0604020202020204" pitchFamily="34" charset="0"/>
              </a:rPr>
              <a:t>Genotype</a:t>
            </a:r>
          </a:p>
        </p:txBody>
      </p:sp>
      <p:cxnSp>
        <p:nvCxnSpPr>
          <p:cNvPr id="188" name="Straight Arrow Connector 187"/>
          <p:cNvCxnSpPr/>
          <p:nvPr/>
        </p:nvCxnSpPr>
        <p:spPr>
          <a:xfrm>
            <a:off x="6119643" y="3767647"/>
            <a:ext cx="1233519" cy="0"/>
          </a:xfrm>
          <a:prstGeom prst="straightConnector1">
            <a:avLst/>
          </a:prstGeom>
          <a:ln w="57150">
            <a:solidFill>
              <a:schemeClr val="tx1"/>
            </a:solidFill>
            <a:headEnd type="none"/>
            <a:tailEnd type="triangle" w="lg" len="lg"/>
          </a:ln>
        </p:spPr>
        <p:style>
          <a:lnRef idx="1">
            <a:schemeClr val="accent1"/>
          </a:lnRef>
          <a:fillRef idx="0">
            <a:schemeClr val="accent1"/>
          </a:fillRef>
          <a:effectRef idx="0">
            <a:schemeClr val="accent1"/>
          </a:effectRef>
          <a:fontRef idx="minor">
            <a:schemeClr val="tx1"/>
          </a:fontRef>
        </p:style>
      </p:cxnSp>
      <p:sp>
        <p:nvSpPr>
          <p:cNvPr id="189" name="TextBox 188"/>
          <p:cNvSpPr txBox="1"/>
          <p:nvPr/>
        </p:nvSpPr>
        <p:spPr>
          <a:xfrm>
            <a:off x="4907136" y="2015920"/>
            <a:ext cx="893946" cy="310236"/>
          </a:xfrm>
          <a:prstGeom prst="rect">
            <a:avLst/>
          </a:prstGeom>
          <a:noFill/>
        </p:spPr>
        <p:txBody>
          <a:bodyPr wrap="none" lIns="32917" tIns="16458" rIns="32917" bIns="16458" rtlCol="0">
            <a:spAutoFit/>
          </a:bodyPr>
          <a:lstStyle/>
          <a:p>
            <a:pPr algn="ctr" defTabSz="329175" fontAlgn="auto">
              <a:spcBef>
                <a:spcPts val="0"/>
              </a:spcBef>
              <a:spcAft>
                <a:spcPts val="0"/>
              </a:spcAft>
            </a:pPr>
            <a:r>
              <a:rPr lang="en-US" sz="900" b="0" dirty="0">
                <a:solidFill>
                  <a:prstClr val="black"/>
                </a:solidFill>
                <a:latin typeface="Helvetica" panose="020B0604020202020204" pitchFamily="34" charset="0"/>
                <a:ea typeface="+mn-ea"/>
                <a:cs typeface="Helvetica" panose="020B0604020202020204" pitchFamily="34" charset="0"/>
              </a:rPr>
              <a:t>Extremity based</a:t>
            </a:r>
          </a:p>
          <a:p>
            <a:pPr algn="ctr" defTabSz="329175" fontAlgn="auto">
              <a:spcBef>
                <a:spcPts val="0"/>
              </a:spcBef>
              <a:spcAft>
                <a:spcPts val="0"/>
              </a:spcAft>
            </a:pPr>
            <a:r>
              <a:rPr lang="en-US" sz="900" b="0" dirty="0">
                <a:solidFill>
                  <a:prstClr val="black"/>
                </a:solidFill>
                <a:latin typeface="Helvetica" panose="020B0604020202020204" pitchFamily="34" charset="0"/>
                <a:ea typeface="+mn-ea"/>
                <a:cs typeface="Helvetica" panose="020B0604020202020204" pitchFamily="34" charset="0"/>
              </a:rPr>
              <a:t>joint distribution</a:t>
            </a:r>
          </a:p>
        </p:txBody>
      </p:sp>
      <p:sp>
        <p:nvSpPr>
          <p:cNvPr id="190" name="TextBox 189"/>
          <p:cNvSpPr txBox="1"/>
          <p:nvPr/>
        </p:nvSpPr>
        <p:spPr>
          <a:xfrm>
            <a:off x="6022100" y="2015920"/>
            <a:ext cx="1413544" cy="310236"/>
          </a:xfrm>
          <a:prstGeom prst="rect">
            <a:avLst/>
          </a:prstGeom>
          <a:noFill/>
        </p:spPr>
        <p:txBody>
          <a:bodyPr wrap="none" lIns="32917" tIns="16458" rIns="32917" bIns="16458" rtlCol="0">
            <a:spAutoFit/>
          </a:bodyPr>
          <a:lstStyle/>
          <a:p>
            <a:pPr algn="ctr" defTabSz="329175" fontAlgn="auto">
              <a:spcBef>
                <a:spcPts val="0"/>
              </a:spcBef>
              <a:spcAft>
                <a:spcPts val="0"/>
              </a:spcAft>
            </a:pPr>
            <a:r>
              <a:rPr lang="en-US" sz="900" b="0" dirty="0">
                <a:solidFill>
                  <a:prstClr val="black"/>
                </a:solidFill>
                <a:latin typeface="Helvetica" panose="020B0604020202020204" pitchFamily="34" charset="0"/>
                <a:ea typeface="+mn-ea"/>
                <a:cs typeface="Helvetica" panose="020B0604020202020204" pitchFamily="34" charset="0"/>
              </a:rPr>
              <a:t>Simplified extremity based</a:t>
            </a:r>
          </a:p>
          <a:p>
            <a:pPr algn="ctr" defTabSz="329175" fontAlgn="auto">
              <a:spcBef>
                <a:spcPts val="0"/>
              </a:spcBef>
              <a:spcAft>
                <a:spcPts val="0"/>
              </a:spcAft>
            </a:pPr>
            <a:r>
              <a:rPr lang="en-US" sz="900" b="0" dirty="0">
                <a:solidFill>
                  <a:prstClr val="black"/>
                </a:solidFill>
                <a:latin typeface="Helvetica" panose="020B0604020202020204" pitchFamily="34" charset="0"/>
                <a:ea typeface="+mn-ea"/>
                <a:cs typeface="Helvetica" panose="020B0604020202020204" pitchFamily="34" charset="0"/>
              </a:rPr>
              <a:t>joint distribution</a:t>
            </a:r>
          </a:p>
        </p:txBody>
      </p:sp>
      <p:sp>
        <p:nvSpPr>
          <p:cNvPr id="191" name="TextBox 190"/>
          <p:cNvSpPr txBox="1"/>
          <p:nvPr/>
        </p:nvSpPr>
        <p:spPr>
          <a:xfrm>
            <a:off x="1659055" y="2392466"/>
            <a:ext cx="303847" cy="171737"/>
          </a:xfrm>
          <a:prstGeom prst="rect">
            <a:avLst/>
          </a:prstGeom>
          <a:noFill/>
        </p:spPr>
        <p:txBody>
          <a:bodyPr wrap="none" lIns="32917" tIns="16458" rIns="32917" bIns="16458" rtlCol="0">
            <a:spAutoFit/>
          </a:bodyPr>
          <a:lstStyle/>
          <a:p>
            <a:pPr defTabSz="329175" fontAlgn="auto">
              <a:spcBef>
                <a:spcPts val="0"/>
              </a:spcBef>
              <a:spcAft>
                <a:spcPts val="0"/>
              </a:spcAft>
            </a:pPr>
            <a:r>
              <a:rPr lang="en-US" sz="900" b="0" dirty="0">
                <a:solidFill>
                  <a:prstClr val="black"/>
                </a:solidFill>
                <a:latin typeface="Helvetica" panose="020B0604020202020204" pitchFamily="34" charset="0"/>
                <a:ea typeface="+mn-ea"/>
                <a:cs typeface="Helvetica" panose="020B0604020202020204" pitchFamily="34" charset="0"/>
              </a:rPr>
              <a:t>High</a:t>
            </a:r>
          </a:p>
        </p:txBody>
      </p:sp>
      <p:sp>
        <p:nvSpPr>
          <p:cNvPr id="192" name="TextBox 191"/>
          <p:cNvSpPr txBox="1"/>
          <p:nvPr/>
        </p:nvSpPr>
        <p:spPr>
          <a:xfrm>
            <a:off x="1684714" y="3670760"/>
            <a:ext cx="284485" cy="171737"/>
          </a:xfrm>
          <a:prstGeom prst="rect">
            <a:avLst/>
          </a:prstGeom>
          <a:noFill/>
        </p:spPr>
        <p:txBody>
          <a:bodyPr wrap="none" lIns="32917" tIns="16458" rIns="32917" bIns="16458" rtlCol="0">
            <a:spAutoFit/>
          </a:bodyPr>
          <a:lstStyle/>
          <a:p>
            <a:pPr defTabSz="329175" fontAlgn="auto">
              <a:spcBef>
                <a:spcPts val="0"/>
              </a:spcBef>
              <a:spcAft>
                <a:spcPts val="0"/>
              </a:spcAft>
            </a:pPr>
            <a:r>
              <a:rPr lang="en-US" sz="900" b="0" dirty="0">
                <a:solidFill>
                  <a:prstClr val="black"/>
                </a:solidFill>
                <a:latin typeface="Helvetica" panose="020B0604020202020204" pitchFamily="34" charset="0"/>
                <a:ea typeface="+mn-ea"/>
                <a:cs typeface="Helvetica" panose="020B0604020202020204" pitchFamily="34" charset="0"/>
              </a:rPr>
              <a:t>Low</a:t>
            </a:r>
          </a:p>
        </p:txBody>
      </p:sp>
      <p:sp>
        <p:nvSpPr>
          <p:cNvPr id="2" name="TextBox 1"/>
          <p:cNvSpPr txBox="1"/>
          <p:nvPr/>
        </p:nvSpPr>
        <p:spPr>
          <a:xfrm>
            <a:off x="3142623" y="889281"/>
            <a:ext cx="943019" cy="233292"/>
          </a:xfrm>
          <a:prstGeom prst="rect">
            <a:avLst/>
          </a:prstGeom>
          <a:noFill/>
        </p:spPr>
        <p:txBody>
          <a:bodyPr wrap="none" lIns="32917" tIns="16458" rIns="32917" bIns="16458" rtlCol="0">
            <a:spAutoFit/>
          </a:bodyPr>
          <a:lstStyle/>
          <a:p>
            <a:pPr defTabSz="329175" fontAlgn="auto">
              <a:spcBef>
                <a:spcPts val="0"/>
              </a:spcBef>
              <a:spcAft>
                <a:spcPts val="0"/>
              </a:spcAft>
            </a:pPr>
            <a:r>
              <a:rPr lang="en-US" sz="1300" b="0" dirty="0">
                <a:solidFill>
                  <a:prstClr val="black"/>
                </a:solidFill>
                <a:latin typeface="Calibri"/>
                <a:ea typeface="+mn-ea"/>
                <a:cs typeface="+mn-cs"/>
              </a:rPr>
              <a:t>Extremity (9)</a:t>
            </a:r>
          </a:p>
        </p:txBody>
      </p:sp>
    </p:spTree>
    <p:extLst>
      <p:ext uri="{BB962C8B-B14F-4D97-AF65-F5344CB8AC3E}">
        <p14:creationId xmlns:p14="http://schemas.microsoft.com/office/powerpoint/2010/main" val="2145992926"/>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15409122-needle-in-a-haystack-close-up.jpg"/>
          <p:cNvPicPr>
            <a:picLocks noChangeAspect="1"/>
          </p:cNvPicPr>
          <p:nvPr/>
        </p:nvPicPr>
        <p:blipFill>
          <a:blip r:embed="rId4">
            <a:extLst>
              <a:ext uri="{BEBA8EAE-BF5A-486C-A8C5-ECC9F3942E4B}">
                <a14:imgProps xmlns:a14="http://schemas.microsoft.com/office/drawing/2010/main">
                  <a14:imgLayer r:embed="rId5">
                    <a14:imgEffect>
                      <a14:saturation sat="43000"/>
                    </a14:imgEffect>
                    <a14:imgEffect>
                      <a14:brightnessContrast bright="7000" contrast="30000"/>
                    </a14:imgEffect>
                  </a14:imgLayer>
                </a14:imgProps>
              </a:ext>
              <a:ext uri="{28A0092B-C50C-407E-A947-70E740481C1C}">
                <a14:useLocalDpi xmlns:a14="http://schemas.microsoft.com/office/drawing/2010/main" val="0"/>
              </a:ext>
            </a:extLst>
          </a:blip>
          <a:stretch>
            <a:fillRect/>
          </a:stretch>
        </p:blipFill>
        <p:spPr>
          <a:xfrm>
            <a:off x="4037673" y="153976"/>
            <a:ext cx="4939837" cy="3297341"/>
          </a:xfrm>
          <a:prstGeom prst="rect">
            <a:avLst/>
          </a:prstGeom>
          <a:ln w="19050" cmpd="sng">
            <a:solidFill>
              <a:schemeClr val="tx1"/>
            </a:solidFill>
          </a:ln>
        </p:spPr>
      </p:pic>
      <p:sp>
        <p:nvSpPr>
          <p:cNvPr id="2" name="Title 1"/>
          <p:cNvSpPr>
            <a:spLocks noGrp="1"/>
          </p:cNvSpPr>
          <p:nvPr>
            <p:ph type="title"/>
          </p:nvPr>
        </p:nvSpPr>
        <p:spPr>
          <a:xfrm>
            <a:off x="457200" y="542078"/>
            <a:ext cx="3141357" cy="2111331"/>
          </a:xfrm>
        </p:spPr>
        <p:txBody>
          <a:bodyPr>
            <a:noAutofit/>
          </a:bodyPr>
          <a:lstStyle/>
          <a:p>
            <a:r>
              <a:rPr lang="en-US" sz="3200" dirty="0" smtClean="0"/>
              <a:t>Finding Key Variants in Cancer Genomes: the Needle in the Haystack</a:t>
            </a:r>
            <a:endParaRPr lang="en-US" sz="3200" dirty="0"/>
          </a:p>
        </p:txBody>
      </p:sp>
      <p:sp>
        <p:nvSpPr>
          <p:cNvPr id="3" name="Content Placeholder 2"/>
          <p:cNvSpPr>
            <a:spLocks noGrp="1"/>
          </p:cNvSpPr>
          <p:nvPr>
            <p:ph idx="1"/>
          </p:nvPr>
        </p:nvSpPr>
        <p:spPr>
          <a:xfrm>
            <a:off x="0" y="3566003"/>
            <a:ext cx="8843726" cy="3315556"/>
          </a:xfrm>
        </p:spPr>
        <p:txBody>
          <a:bodyPr>
            <a:normAutofit fontScale="47500" lnSpcReduction="20000"/>
          </a:bodyPr>
          <a:lstStyle/>
          <a:p>
            <a:pPr>
              <a:lnSpc>
                <a:spcPct val="120000"/>
              </a:lnSpc>
            </a:pPr>
            <a:r>
              <a:rPr lang="en-US" dirty="0" smtClean="0"/>
              <a:t>Increasing number of whole genome sequenced for tumor/normal pairs</a:t>
            </a:r>
          </a:p>
          <a:p>
            <a:pPr lvl="1">
              <a:lnSpc>
                <a:spcPct val="120000"/>
              </a:lnSpc>
            </a:pPr>
            <a:r>
              <a:rPr lang="en-US" dirty="0" err="1" smtClean="0"/>
              <a:t>Eg</a:t>
            </a:r>
            <a:r>
              <a:rPr lang="en-US" dirty="0" smtClean="0"/>
              <a:t> &gt;2500 for PCAWG</a:t>
            </a:r>
          </a:p>
          <a:p>
            <a:pPr>
              <a:lnSpc>
                <a:spcPct val="120000"/>
              </a:lnSpc>
            </a:pPr>
            <a:r>
              <a:rPr lang="en-US" dirty="0" smtClean="0"/>
              <a:t>Lots of somatic mutations in an average tumor (</a:t>
            </a:r>
            <a:r>
              <a:rPr lang="en-US" dirty="0">
                <a:latin typeface="Calibri" charset="0"/>
              </a:rPr>
              <a:t>~</a:t>
            </a:r>
            <a:r>
              <a:rPr lang="en-US" dirty="0" smtClean="0">
                <a:latin typeface="Calibri" charset="0"/>
              </a:rPr>
              <a:t>5K/sample), particularly in non-coding regions</a:t>
            </a:r>
            <a:endParaRPr lang="en-US" dirty="0" smtClean="0"/>
          </a:p>
          <a:p>
            <a:pPr>
              <a:lnSpc>
                <a:spcPct val="120000"/>
              </a:lnSpc>
            </a:pPr>
            <a:r>
              <a:rPr lang="en-US" dirty="0"/>
              <a:t>A focus </a:t>
            </a:r>
            <a:r>
              <a:rPr lang="en-US" dirty="0" smtClean="0"/>
              <a:t>is distinguishing </a:t>
            </a:r>
            <a:r>
              <a:rPr lang="en-US" dirty="0"/>
              <a:t>drivers </a:t>
            </a:r>
            <a:r>
              <a:rPr lang="en-US" dirty="0" smtClean="0"/>
              <a:t>&amp; passengers</a:t>
            </a:r>
            <a:endParaRPr lang="en-US" dirty="0"/>
          </a:p>
          <a:p>
            <a:pPr lvl="1">
              <a:lnSpc>
                <a:spcPct val="120000"/>
              </a:lnSpc>
            </a:pPr>
            <a:r>
              <a:rPr lang="en-US" sz="2900" dirty="0"/>
              <a:t>Canonical</a:t>
            </a:r>
            <a:r>
              <a:rPr lang="en-US" b="1" dirty="0" smtClean="0"/>
              <a:t> </a:t>
            </a:r>
            <a:r>
              <a:rPr lang="en-US" b="1" dirty="0" smtClean="0">
                <a:solidFill>
                  <a:srgbClr val="FF0000"/>
                </a:solidFill>
              </a:rPr>
              <a:t>Drivers</a:t>
            </a:r>
            <a:r>
              <a:rPr lang="en-US" b="1" dirty="0" smtClean="0"/>
              <a:t> </a:t>
            </a:r>
            <a:r>
              <a:rPr lang="en-US" dirty="0"/>
              <a:t>are </a:t>
            </a:r>
            <a:r>
              <a:rPr lang="en-US" dirty="0" smtClean="0"/>
              <a:t>mutations driving </a:t>
            </a:r>
            <a:r>
              <a:rPr lang="en-US" dirty="0"/>
              <a:t>cancer </a:t>
            </a:r>
            <a:r>
              <a:rPr lang="en-US" dirty="0" smtClean="0"/>
              <a:t>progression</a:t>
            </a:r>
          </a:p>
          <a:p>
            <a:pPr lvl="2">
              <a:lnSpc>
                <a:spcPct val="120000"/>
              </a:lnSpc>
            </a:pPr>
            <a:r>
              <a:rPr lang="en-US" dirty="0" smtClean="0"/>
              <a:t>Thought to be under positive selection</a:t>
            </a:r>
          </a:p>
          <a:p>
            <a:pPr lvl="2">
              <a:lnSpc>
                <a:spcPct val="120000"/>
              </a:lnSpc>
            </a:pPr>
            <a:r>
              <a:rPr lang="en-US" dirty="0"/>
              <a:t>R</a:t>
            </a:r>
            <a:r>
              <a:rPr lang="en-US" dirty="0" smtClean="0"/>
              <a:t>ecur in the same position, gene or functional element across tumors in different individuals</a:t>
            </a:r>
            <a:endParaRPr lang="en-US" dirty="0"/>
          </a:p>
          <a:p>
            <a:pPr lvl="1">
              <a:lnSpc>
                <a:spcPct val="120000"/>
              </a:lnSpc>
            </a:pPr>
            <a:r>
              <a:rPr lang="en-US" b="1" dirty="0">
                <a:solidFill>
                  <a:srgbClr val="FF0000"/>
                </a:solidFill>
              </a:rPr>
              <a:t>Passengers</a:t>
            </a:r>
            <a:r>
              <a:rPr lang="en-US" dirty="0">
                <a:solidFill>
                  <a:srgbClr val="FF0000"/>
                </a:solidFill>
              </a:rPr>
              <a:t> </a:t>
            </a:r>
            <a:r>
              <a:rPr lang="en-US" dirty="0" smtClean="0"/>
              <a:t>are thought not be significant to driving cancer progression</a:t>
            </a:r>
          </a:p>
          <a:p>
            <a:pPr lvl="2">
              <a:lnSpc>
                <a:spcPct val="120000"/>
              </a:lnSpc>
            </a:pPr>
            <a:r>
              <a:rPr lang="en-US" dirty="0" smtClean="0"/>
              <a:t>Collateral damage</a:t>
            </a:r>
          </a:p>
          <a:p>
            <a:pPr lvl="2">
              <a:lnSpc>
                <a:spcPct val="120000"/>
              </a:lnSpc>
            </a:pPr>
            <a:r>
              <a:rPr lang="en-US" dirty="0" smtClean="0"/>
              <a:t>Could result from impaired DNA </a:t>
            </a:r>
            <a:r>
              <a:rPr lang="en-US" dirty="0"/>
              <a:t>repair </a:t>
            </a:r>
            <a:r>
              <a:rPr lang="en-US" dirty="0" smtClean="0"/>
              <a:t>processes</a:t>
            </a:r>
          </a:p>
          <a:p>
            <a:pPr>
              <a:lnSpc>
                <a:spcPct val="120000"/>
              </a:lnSpc>
            </a:pPr>
            <a:r>
              <a:rPr lang="en-US" dirty="0" smtClean="0"/>
              <a:t>Most driver work has focused on genes </a:t>
            </a:r>
          </a:p>
          <a:p>
            <a:pPr lvl="1">
              <a:lnSpc>
                <a:spcPct val="120000"/>
              </a:lnSpc>
            </a:pPr>
            <a:r>
              <a:rPr lang="en-US" dirty="0" err="1" smtClean="0"/>
              <a:t>eg</a:t>
            </a:r>
            <a:r>
              <a:rPr lang="en-US" dirty="0" smtClean="0"/>
              <a:t> </a:t>
            </a:r>
            <a:r>
              <a:rPr lang="en-US" dirty="0" err="1" smtClean="0"/>
              <a:t>Youn</a:t>
            </a:r>
            <a:r>
              <a:rPr lang="en-US" dirty="0" smtClean="0"/>
              <a:t> &amp; Simon (‘11). </a:t>
            </a:r>
            <a:r>
              <a:rPr lang="en-US" i="1" dirty="0" smtClean="0"/>
              <a:t>Bioinformatics</a:t>
            </a:r>
            <a:r>
              <a:rPr lang="en-US" dirty="0" smtClean="0"/>
              <a:t>; Lawrence et al. (‘13). </a:t>
            </a:r>
            <a:r>
              <a:rPr lang="en-US" i="1" dirty="0" smtClean="0"/>
              <a:t>Nature</a:t>
            </a:r>
          </a:p>
        </p:txBody>
      </p:sp>
      <p:sp>
        <p:nvSpPr>
          <p:cNvPr id="9" name="Text Box 6"/>
          <p:cNvSpPr txBox="1">
            <a:spLocks noChangeArrowheads="1"/>
          </p:cNvSpPr>
          <p:nvPr>
            <p:custDataLst>
              <p:tags r:id="rId1"/>
            </p:custDataLst>
          </p:nvPr>
        </p:nvSpPr>
        <p:spPr bwMode="auto">
          <a:xfrm>
            <a:off x="457200" y="3189778"/>
            <a:ext cx="3141357" cy="261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lIns="91369" tIns="45685" rIns="91369" bIns="45685">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defTabSz="4556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4556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4556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455613" eaLnBrk="0" fontAlgn="base" hangingPunct="0">
              <a:spcBef>
                <a:spcPct val="0"/>
              </a:spcBef>
              <a:spcAft>
                <a:spcPct val="0"/>
              </a:spcAft>
              <a:defRPr sz="2400">
                <a:solidFill>
                  <a:schemeClr val="tx1"/>
                </a:solidFill>
                <a:latin typeface="Calibri" charset="0"/>
                <a:ea typeface="ＭＳ Ｐゴシック" charset="0"/>
              </a:defRPr>
            </a:lvl9pPr>
          </a:lstStyle>
          <a:p>
            <a:pPr defTabSz="457200" eaLnBrk="1" fontAlgn="auto" hangingPunct="1">
              <a:spcBef>
                <a:spcPts val="0"/>
              </a:spcBef>
              <a:spcAft>
                <a:spcPts val="0"/>
              </a:spcAft>
            </a:pPr>
            <a:r>
              <a:rPr lang="en-US" sz="1100" b="0" dirty="0" smtClean="0">
                <a:solidFill>
                  <a:srgbClr val="000000"/>
                </a:solidFill>
                <a:latin typeface="Arial" charset="0"/>
              </a:rPr>
              <a:t>[Image credit: </a:t>
            </a:r>
            <a:r>
              <a:rPr lang="en-US" sz="1100" b="0" dirty="0" err="1" smtClean="0">
                <a:solidFill>
                  <a:srgbClr val="000000"/>
                </a:solidFill>
                <a:latin typeface="Arial" charset="0"/>
              </a:rPr>
              <a:t>www.yourgrantauthority.com</a:t>
            </a:r>
            <a:r>
              <a:rPr lang="en-US" sz="1100" b="0" dirty="0" smtClean="0">
                <a:solidFill>
                  <a:srgbClr val="000000"/>
                </a:solidFill>
                <a:latin typeface="Arial" charset="0"/>
              </a:rPr>
              <a:t> ‘15]</a:t>
            </a:r>
            <a:endParaRPr lang="en-US" sz="1100" b="0" i="1" dirty="0">
              <a:solidFill>
                <a:srgbClr val="000000"/>
              </a:solidFill>
              <a:latin typeface="Arial" charset="0"/>
            </a:endParaRPr>
          </a:p>
        </p:txBody>
      </p:sp>
    </p:spTree>
    <p:extLst>
      <p:ext uri="{BB962C8B-B14F-4D97-AF65-F5344CB8AC3E}">
        <p14:creationId xmlns:p14="http://schemas.microsoft.com/office/powerpoint/2010/main" val="391607563"/>
      </p:ext>
    </p:extLst>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3233057" cy="783771"/>
          </a:xfrm>
        </p:spPr>
        <p:txBody>
          <a:bodyPr>
            <a:normAutofit/>
          </a:bodyPr>
          <a:lstStyle/>
          <a:p>
            <a:r>
              <a:rPr lang="en-US" dirty="0" smtClean="0"/>
              <a:t>Genotype Prediction and Linking Accuracies (10)</a:t>
            </a:r>
            <a:endParaRPr lang="en-US" dirty="0"/>
          </a:p>
        </p:txBody>
      </p:sp>
      <p:sp>
        <p:nvSpPr>
          <p:cNvPr id="13" name="TextBox 12"/>
          <p:cNvSpPr txBox="1"/>
          <p:nvPr/>
        </p:nvSpPr>
        <p:spPr>
          <a:xfrm>
            <a:off x="3127514" y="1758327"/>
            <a:ext cx="1806981" cy="371792"/>
          </a:xfrm>
          <a:prstGeom prst="rect">
            <a:avLst/>
          </a:prstGeom>
          <a:noFill/>
        </p:spPr>
        <p:txBody>
          <a:bodyPr wrap="none" lIns="32917" tIns="16458" rIns="32917" bIns="16458" rtlCol="0">
            <a:spAutoFit/>
          </a:bodyPr>
          <a:lstStyle/>
          <a:p>
            <a:pPr defTabSz="329175" fontAlgn="auto">
              <a:spcBef>
                <a:spcPts val="0"/>
              </a:spcBef>
              <a:spcAft>
                <a:spcPts val="0"/>
              </a:spcAft>
            </a:pPr>
            <a:r>
              <a:rPr lang="en-US" sz="1100" b="0" dirty="0">
                <a:solidFill>
                  <a:prstClr val="black"/>
                </a:solidFill>
                <a:latin typeface="Helvetica" panose="020B0604020202020204" pitchFamily="34" charset="0"/>
                <a:ea typeface="+mn-ea"/>
                <a:cs typeface="Helvetica" panose="020B0604020202020204" pitchFamily="34" charset="0"/>
              </a:rPr>
              <a:t>Extremity based linking with </a:t>
            </a:r>
          </a:p>
          <a:p>
            <a:pPr algn="ctr" defTabSz="329175" fontAlgn="auto">
              <a:spcBef>
                <a:spcPts val="0"/>
              </a:spcBef>
              <a:spcAft>
                <a:spcPts val="0"/>
              </a:spcAft>
            </a:pPr>
            <a:r>
              <a:rPr lang="en-US" sz="1100" b="0" dirty="0">
                <a:solidFill>
                  <a:prstClr val="black"/>
                </a:solidFill>
                <a:latin typeface="Helvetica" panose="020B0604020202020204" pitchFamily="34" charset="0"/>
                <a:ea typeface="+mn-ea"/>
                <a:cs typeface="Helvetica" panose="020B0604020202020204" pitchFamily="34" charset="0"/>
              </a:rPr>
              <a:t>homozygous genotypes</a:t>
            </a:r>
          </a:p>
        </p:txBody>
      </p:sp>
      <p:sp>
        <p:nvSpPr>
          <p:cNvPr id="27" name="Title 1"/>
          <p:cNvSpPr txBox="1">
            <a:spLocks/>
          </p:cNvSpPr>
          <p:nvPr/>
        </p:nvSpPr>
        <p:spPr>
          <a:xfrm>
            <a:off x="5514544" y="1758327"/>
            <a:ext cx="1634723" cy="529439"/>
          </a:xfrm>
          <a:prstGeom prst="rect">
            <a:avLst/>
          </a:prstGeom>
        </p:spPr>
        <p:txBody>
          <a:bodyPr vert="horz" lIns="32917" tIns="16458" rIns="32917" bIns="16458"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sz="1100" b="0" dirty="0">
                <a:solidFill>
                  <a:prstClr val="black"/>
                </a:solidFill>
                <a:latin typeface="Helvetica" panose="020B0604020202020204" pitchFamily="34" charset="0"/>
                <a:cs typeface="Helvetica" panose="020B0604020202020204" pitchFamily="34" charset="0"/>
              </a:rPr>
              <a:t>Attacker can </a:t>
            </a:r>
            <a:r>
              <a:rPr lang="en-US" sz="1100" b="0" dirty="0" err="1">
                <a:solidFill>
                  <a:prstClr val="black"/>
                </a:solidFill>
                <a:latin typeface="Helvetica" panose="020B0604020202020204" pitchFamily="34" charset="0"/>
                <a:cs typeface="Helvetica" panose="020B0604020202020204" pitchFamily="34" charset="0"/>
              </a:rPr>
              <a:t>esimate</a:t>
            </a:r>
            <a:r>
              <a:rPr lang="en-US" sz="1100" b="0" dirty="0">
                <a:solidFill>
                  <a:prstClr val="black"/>
                </a:solidFill>
                <a:latin typeface="Helvetica" panose="020B0604020202020204" pitchFamily="34" charset="0"/>
                <a:cs typeface="Helvetica" panose="020B0604020202020204" pitchFamily="34" charset="0"/>
              </a:rPr>
              <a:t> the </a:t>
            </a:r>
          </a:p>
          <a:p>
            <a:pPr fontAlgn="auto">
              <a:spcAft>
                <a:spcPts val="0"/>
              </a:spcAft>
            </a:pPr>
            <a:r>
              <a:rPr lang="en-US" sz="1100" b="0" dirty="0">
                <a:solidFill>
                  <a:prstClr val="black"/>
                </a:solidFill>
                <a:latin typeface="Helvetica" panose="020B0604020202020204" pitchFamily="34" charset="0"/>
                <a:cs typeface="Helvetica" panose="020B0604020202020204" pitchFamily="34" charset="0"/>
              </a:rPr>
              <a:t>reliability of </a:t>
            </a:r>
            <a:r>
              <a:rPr lang="en-US" sz="1100" b="0" dirty="0" err="1">
                <a:solidFill>
                  <a:prstClr val="black"/>
                </a:solidFill>
                <a:latin typeface="Helvetica" panose="020B0604020202020204" pitchFamily="34" charset="0"/>
                <a:cs typeface="Helvetica" panose="020B0604020202020204" pitchFamily="34" charset="0"/>
              </a:rPr>
              <a:t>linkings</a:t>
            </a:r>
            <a:endParaRPr lang="en-US" sz="1100" b="0" dirty="0">
              <a:solidFill>
                <a:prstClr val="black"/>
              </a:solidFill>
              <a:latin typeface="Helvetica" panose="020B0604020202020204" pitchFamily="34" charset="0"/>
              <a:cs typeface="Helvetica" panose="020B0604020202020204" pitchFamily="34" charset="0"/>
            </a:endParaRPr>
          </a:p>
        </p:txBody>
      </p:sp>
      <p:grpSp>
        <p:nvGrpSpPr>
          <p:cNvPr id="5" name="Group 4"/>
          <p:cNvGrpSpPr/>
          <p:nvPr/>
        </p:nvGrpSpPr>
        <p:grpSpPr>
          <a:xfrm>
            <a:off x="5113134" y="2243406"/>
            <a:ext cx="2560412" cy="2586321"/>
            <a:chOff x="18453020" y="5901877"/>
            <a:chExt cx="5370694" cy="4223660"/>
          </a:xfrm>
        </p:grpSpPr>
        <p:pic>
          <p:nvPicPr>
            <p:cNvPr id="21" name="Picture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453020" y="5901877"/>
              <a:ext cx="5370694" cy="4223660"/>
            </a:xfrm>
            <a:prstGeom prst="rect">
              <a:avLst/>
            </a:prstGeom>
          </p:spPr>
        </p:pic>
        <p:cxnSp>
          <p:nvCxnSpPr>
            <p:cNvPr id="22" name="Straight Connector 21"/>
            <p:cNvCxnSpPr/>
            <p:nvPr/>
          </p:nvCxnSpPr>
          <p:spPr>
            <a:xfrm flipV="1">
              <a:off x="22584728" y="6386061"/>
              <a:ext cx="0" cy="3265598"/>
            </a:xfrm>
            <a:prstGeom prst="line">
              <a:avLst/>
            </a:prstGeom>
            <a:ln w="44450">
              <a:solidFill>
                <a:srgbClr val="FFC000"/>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19050636" y="6398518"/>
              <a:ext cx="3610604" cy="0"/>
            </a:xfrm>
            <a:prstGeom prst="line">
              <a:avLst/>
            </a:prstGeom>
            <a:ln w="44450">
              <a:solidFill>
                <a:srgbClr val="FFC000"/>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19046671" y="7209999"/>
              <a:ext cx="4012602" cy="0"/>
            </a:xfrm>
            <a:prstGeom prst="line">
              <a:avLst/>
            </a:prstGeom>
            <a:ln w="44450">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H="1">
              <a:off x="23043580" y="7230939"/>
              <a:ext cx="11220" cy="2388447"/>
            </a:xfrm>
            <a:prstGeom prst="line">
              <a:avLst/>
            </a:prstGeom>
            <a:ln w="44450">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gr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75967" y="2252941"/>
            <a:ext cx="2435572" cy="2534421"/>
          </a:xfrm>
          <a:prstGeom prst="rect">
            <a:avLst/>
          </a:prstGeom>
        </p:spPr>
      </p:pic>
    </p:spTree>
    <p:extLst>
      <p:ext uri="{BB962C8B-B14F-4D97-AF65-F5344CB8AC3E}">
        <p14:creationId xmlns:p14="http://schemas.microsoft.com/office/powerpoint/2010/main" val="3456255929"/>
      </p:ext>
    </p:extLst>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07553" name="Title 1"/>
          <p:cNvSpPr>
            <a:spLocks noGrp="1"/>
          </p:cNvSpPr>
          <p:nvPr>
            <p:ph type="title"/>
            <p:custDataLst>
              <p:tags r:id="rId3"/>
            </p:custDataLst>
          </p:nvPr>
        </p:nvSpPr>
        <p:spPr>
          <a:xfrm>
            <a:off x="5717801" y="-98777"/>
            <a:ext cx="2973218" cy="1862667"/>
          </a:xfrm>
        </p:spPr>
        <p:txBody>
          <a:bodyPr/>
          <a:lstStyle/>
          <a:p>
            <a:pPr>
              <a:defRPr/>
            </a:pPr>
            <a:r>
              <a:rPr lang="en-US" dirty="0">
                <a:solidFill>
                  <a:schemeClr val="tx1">
                    <a:lumMod val="50000"/>
                    <a:lumOff val="50000"/>
                  </a:schemeClr>
                </a:solidFill>
              </a:rPr>
              <a:t> </a:t>
            </a:r>
            <a:r>
              <a:rPr lang="en-US" dirty="0" smtClean="0">
                <a:solidFill>
                  <a:schemeClr val="tx1">
                    <a:lumMod val="50000"/>
                    <a:lumOff val="50000"/>
                  </a:schemeClr>
                </a:solidFill>
              </a:rPr>
              <a:t>Genomic Privacy: Intertwined Social &amp; Technical Issues</a:t>
            </a:r>
            <a:endParaRPr lang="en-US" sz="1800" dirty="0">
              <a:solidFill>
                <a:schemeClr val="tx1">
                  <a:lumMod val="50000"/>
                  <a:lumOff val="50000"/>
                </a:schemeClr>
              </a:solidFill>
            </a:endParaRPr>
          </a:p>
        </p:txBody>
      </p:sp>
      <p:sp>
        <p:nvSpPr>
          <p:cNvPr id="327683" name="Content Placeholder 2"/>
          <p:cNvSpPr>
            <a:spLocks noGrp="1"/>
          </p:cNvSpPr>
          <p:nvPr>
            <p:ph sz="half" idx="1"/>
            <p:custDataLst>
              <p:tags r:id="rId4"/>
            </p:custDataLst>
          </p:nvPr>
        </p:nvSpPr>
        <p:spPr>
          <a:xfrm>
            <a:off x="14113" y="114300"/>
            <a:ext cx="5418667" cy="3767138"/>
          </a:xfrm>
        </p:spPr>
        <p:txBody>
          <a:bodyPr/>
          <a:lstStyle/>
          <a:p>
            <a:r>
              <a:rPr lang="en-US" sz="2400" dirty="0">
                <a:solidFill>
                  <a:schemeClr val="bg1">
                    <a:lumMod val="50000"/>
                  </a:schemeClr>
                </a:solidFill>
                <a:latin typeface="Arial" charset="0"/>
                <a:ea typeface="ＭＳ Ｐゴシック" charset="0"/>
                <a:cs typeface="ＭＳ Ｐゴシック" charset="0"/>
              </a:rPr>
              <a:t>Setting the Stage: the Advent of Personal Genomics</a:t>
            </a:r>
          </a:p>
          <a:p>
            <a:r>
              <a:rPr lang="en-US" sz="2400" b="1" dirty="0">
                <a:solidFill>
                  <a:schemeClr val="bg1"/>
                </a:solidFill>
                <a:latin typeface="Arial" charset="0"/>
                <a:ea typeface="ＭＳ Ｐゴシック" charset="0"/>
                <a:cs typeface="ＭＳ Ｐゴシック" charset="0"/>
              </a:rPr>
              <a:t>The Dilemma of Genomic Privacy</a:t>
            </a:r>
          </a:p>
          <a:p>
            <a:pPr lvl="1"/>
            <a:r>
              <a:rPr lang="en-US" sz="2200" dirty="0">
                <a:solidFill>
                  <a:schemeClr val="bg1">
                    <a:lumMod val="50000"/>
                  </a:schemeClr>
                </a:solidFill>
                <a:latin typeface="Arial" charset="0"/>
                <a:ea typeface="ＭＳ Ｐゴシック" charset="0"/>
                <a:cs typeface="ＭＳ Ｐゴシック" charset="0"/>
              </a:rPr>
              <a:t>Fundamental, inherited info that’s very private </a:t>
            </a:r>
            <a:r>
              <a:rPr lang="en-US" sz="2200" dirty="0" err="1">
                <a:solidFill>
                  <a:schemeClr val="bg1">
                    <a:lumMod val="50000"/>
                  </a:schemeClr>
                </a:solidFill>
                <a:latin typeface="Arial" charset="0"/>
                <a:ea typeface="ＭＳ Ｐゴシック" charset="0"/>
                <a:cs typeface="ＭＳ Ｐゴシック" charset="0"/>
              </a:rPr>
              <a:t>vs</a:t>
            </a:r>
            <a:r>
              <a:rPr lang="en-US" sz="2200" dirty="0">
                <a:solidFill>
                  <a:schemeClr val="bg1">
                    <a:lumMod val="50000"/>
                  </a:schemeClr>
                </a:solidFill>
                <a:latin typeface="Arial" charset="0"/>
                <a:ea typeface="ＭＳ Ｐゴシック" charset="0"/>
                <a:cs typeface="ＭＳ Ｐゴシック" charset="0"/>
              </a:rPr>
              <a:t> the need for large-scale data-sharing to enable med. research</a:t>
            </a:r>
          </a:p>
          <a:p>
            <a:r>
              <a:rPr lang="en-US" sz="2400" dirty="0">
                <a:solidFill>
                  <a:srgbClr val="FFFFFF"/>
                </a:solidFill>
                <a:latin typeface="Arial" charset="0"/>
                <a:ea typeface="ＭＳ Ｐゴシック" charset="0"/>
                <a:cs typeface="ＭＳ Ｐゴシック" charset="0"/>
              </a:rPr>
              <a:t>Current Social &amp; Tech Approaches</a:t>
            </a:r>
          </a:p>
          <a:p>
            <a:pPr lvl="1"/>
            <a:r>
              <a:rPr lang="en-US" sz="2200" dirty="0">
                <a:solidFill>
                  <a:schemeClr val="bg1">
                    <a:lumMod val="50000"/>
                  </a:schemeClr>
                </a:solidFill>
                <a:latin typeface="Arial" charset="0"/>
                <a:ea typeface="ＭＳ Ｐゴシック" charset="0"/>
                <a:cs typeface="ＭＳ Ｐゴシック" charset="0"/>
              </a:rPr>
              <a:t>GINA, Consents &amp; </a:t>
            </a:r>
            <a:br>
              <a:rPr lang="en-US" sz="2200" dirty="0">
                <a:solidFill>
                  <a:schemeClr val="bg1">
                    <a:lumMod val="50000"/>
                  </a:schemeClr>
                </a:solidFill>
                <a:latin typeface="Arial" charset="0"/>
                <a:ea typeface="ＭＳ Ｐゴシック" charset="0"/>
                <a:cs typeface="ＭＳ Ｐゴシック" charset="0"/>
              </a:rPr>
            </a:br>
            <a:r>
              <a:rPr lang="en-US" sz="2200" b="1" dirty="0">
                <a:solidFill>
                  <a:schemeClr val="bg1">
                    <a:lumMod val="50000"/>
                  </a:schemeClr>
                </a:solidFill>
                <a:latin typeface="Arial" charset="0"/>
                <a:ea typeface="ＭＳ Ｐゴシック" charset="0"/>
                <a:cs typeface="ＭＳ Ｐゴシック" charset="0"/>
              </a:rPr>
              <a:t>"Secure" use of </a:t>
            </a:r>
            <a:r>
              <a:rPr lang="en-US" sz="2200" b="1" dirty="0" err="1">
                <a:solidFill>
                  <a:schemeClr val="bg1">
                    <a:lumMod val="50000"/>
                  </a:schemeClr>
                </a:solidFill>
                <a:latin typeface="Arial" charset="0"/>
                <a:ea typeface="ＭＳ Ｐゴシック" charset="0"/>
                <a:cs typeface="ＭＳ Ｐゴシック" charset="0"/>
              </a:rPr>
              <a:t>dbGAP</a:t>
            </a:r>
            <a:endParaRPr lang="en-US" sz="2200" b="1" dirty="0">
              <a:solidFill>
                <a:schemeClr val="bg1">
                  <a:lumMod val="50000"/>
                </a:schemeClr>
              </a:solidFill>
              <a:latin typeface="Arial" charset="0"/>
              <a:ea typeface="ＭＳ Ｐゴシック" charset="0"/>
              <a:cs typeface="ＭＳ Ｐゴシック" charset="0"/>
            </a:endParaRPr>
          </a:p>
          <a:p>
            <a:pPr lvl="1"/>
            <a:r>
              <a:rPr lang="en-US" sz="2200" dirty="0">
                <a:solidFill>
                  <a:schemeClr val="bg1">
                    <a:lumMod val="50000"/>
                  </a:schemeClr>
                </a:solidFill>
                <a:latin typeface="Arial" charset="0"/>
                <a:ea typeface="ＭＳ Ｐゴシック" charset="0"/>
                <a:cs typeface="ＭＳ Ｐゴシック" charset="0"/>
              </a:rPr>
              <a:t>Issues: burdensome security, inconsistencies + ways the solutions have been partially </a:t>
            </a:r>
            <a:r>
              <a:rPr lang="en-US" sz="2200" b="1" dirty="0">
                <a:solidFill>
                  <a:schemeClr val="bg1">
                    <a:lumMod val="50000"/>
                  </a:schemeClr>
                </a:solidFill>
                <a:latin typeface="Arial" charset="0"/>
                <a:ea typeface="ＭＳ Ｐゴシック" charset="0"/>
                <a:cs typeface="ＭＳ Ｐゴシック" charset="0"/>
              </a:rPr>
              <a:t>"hacked”</a:t>
            </a:r>
          </a:p>
          <a:p>
            <a:pPr lvl="1"/>
            <a:r>
              <a:rPr lang="en-US" sz="2200" dirty="0" err="1">
                <a:solidFill>
                  <a:schemeClr val="bg1">
                    <a:lumMod val="50000"/>
                  </a:schemeClr>
                </a:solidFill>
                <a:latin typeface="Arial" charset="0"/>
                <a:ea typeface="ＭＳ Ｐゴシック" charset="0"/>
                <a:cs typeface="ＭＳ Ｐゴシック" charset="0"/>
              </a:rPr>
              <a:t>Strawman</a:t>
            </a:r>
            <a:r>
              <a:rPr lang="en-US" sz="2200" dirty="0">
                <a:solidFill>
                  <a:schemeClr val="bg1">
                    <a:lumMod val="50000"/>
                  </a:schemeClr>
                </a:solidFill>
                <a:latin typeface="Arial" charset="0"/>
                <a:ea typeface="ＭＳ Ｐゴシック" charset="0"/>
                <a:cs typeface="ＭＳ Ｐゴシック" charset="0"/>
              </a:rPr>
              <a:t> </a:t>
            </a:r>
            <a:r>
              <a:rPr lang="en-US" sz="2200" b="1" dirty="0">
                <a:solidFill>
                  <a:schemeClr val="bg1">
                    <a:lumMod val="50000"/>
                  </a:schemeClr>
                </a:solidFill>
                <a:latin typeface="Arial" charset="0"/>
                <a:ea typeface="ＭＳ Ｐゴシック" charset="0"/>
                <a:cs typeface="ＭＳ Ｐゴシック" charset="0"/>
              </a:rPr>
              <a:t>Hybrid </a:t>
            </a:r>
            <a:r>
              <a:rPr lang="en-US" sz="2200" b="1" dirty="0" err="1">
                <a:solidFill>
                  <a:schemeClr val="bg1">
                    <a:lumMod val="50000"/>
                  </a:schemeClr>
                </a:solidFill>
                <a:latin typeface="Arial" charset="0"/>
                <a:ea typeface="ＭＳ Ｐゴシック" charset="0"/>
                <a:cs typeface="ＭＳ Ｐゴシック" charset="0"/>
              </a:rPr>
              <a:t>Soc</a:t>
            </a:r>
            <a:r>
              <a:rPr lang="en-US" sz="2200" b="1" dirty="0">
                <a:solidFill>
                  <a:schemeClr val="bg1">
                    <a:lumMod val="50000"/>
                  </a:schemeClr>
                </a:solidFill>
                <a:latin typeface="Arial" charset="0"/>
                <a:ea typeface="ＭＳ Ｐゴシック" charset="0"/>
                <a:cs typeface="ＭＳ Ｐゴシック" charset="0"/>
              </a:rPr>
              <a:t>-Tech Proposal </a:t>
            </a:r>
            <a:r>
              <a:rPr lang="en-US" sz="2200" dirty="0">
                <a:solidFill>
                  <a:schemeClr val="bg1">
                    <a:lumMod val="50000"/>
                  </a:schemeClr>
                </a:solidFill>
                <a:latin typeface="Arial" charset="0"/>
                <a:ea typeface="ＭＳ Ｐゴシック" charset="0"/>
                <a:cs typeface="ＭＳ Ｐゴシック" charset="0"/>
              </a:rPr>
              <a:t>(Licensure, Cloud Enclaves. </a:t>
            </a:r>
            <a:r>
              <a:rPr lang="en-US" sz="2200" b="1" dirty="0">
                <a:solidFill>
                  <a:schemeClr val="bg1">
                    <a:lumMod val="50000"/>
                  </a:schemeClr>
                </a:solidFill>
                <a:latin typeface="Arial" charset="0"/>
                <a:ea typeface="ＭＳ Ｐゴシック" charset="0"/>
                <a:cs typeface="ＭＳ Ｐゴシック" charset="0"/>
              </a:rPr>
              <a:t>Quantifying Leaks, &amp; Closely Coupled priv.-public data</a:t>
            </a:r>
            <a:r>
              <a:rPr lang="en-US" sz="2200" dirty="0">
                <a:solidFill>
                  <a:schemeClr val="bg1">
                    <a:lumMod val="50000"/>
                  </a:schemeClr>
                </a:solidFill>
                <a:latin typeface="Arial" charset="0"/>
                <a:ea typeface="ＭＳ Ｐゴシック" charset="0"/>
                <a:cs typeface="ＭＳ Ｐゴシック" charset="0"/>
              </a:rPr>
              <a:t>)</a:t>
            </a:r>
          </a:p>
          <a:p>
            <a:pPr lvl="1"/>
            <a:endParaRPr lang="en-US" sz="2200" dirty="0">
              <a:solidFill>
                <a:schemeClr val="bg1">
                  <a:lumMod val="50000"/>
                </a:schemeClr>
              </a:solidFill>
              <a:latin typeface="Arial" charset="0"/>
              <a:ea typeface="ＭＳ Ｐゴシック" charset="0"/>
              <a:cs typeface="ＭＳ Ｐゴシック" charset="0"/>
            </a:endParaRPr>
          </a:p>
        </p:txBody>
      </p:sp>
      <p:sp>
        <p:nvSpPr>
          <p:cNvPr id="327684" name="Content Placeholder 3"/>
          <p:cNvSpPr>
            <a:spLocks noGrp="1"/>
          </p:cNvSpPr>
          <p:nvPr>
            <p:ph sz="half" idx="2"/>
            <p:custDataLst>
              <p:tags r:id="rId5"/>
            </p:custDataLst>
          </p:nvPr>
        </p:nvSpPr>
        <p:spPr>
          <a:xfrm>
            <a:off x="5393885" y="1689102"/>
            <a:ext cx="3621051" cy="4684713"/>
          </a:xfrm>
        </p:spPr>
        <p:txBody>
          <a:bodyPr/>
          <a:lstStyle/>
          <a:p>
            <a:r>
              <a:rPr lang="en-US" sz="2400" b="1" dirty="0">
                <a:solidFill>
                  <a:srgbClr val="FFFFFF"/>
                </a:solidFill>
                <a:latin typeface="Arial" charset="0"/>
                <a:ea typeface="ＭＳ Ｐゴシック" charset="0"/>
                <a:cs typeface="ＭＳ Ｐゴシック" charset="0"/>
              </a:rPr>
              <a:t>RNA-</a:t>
            </a:r>
            <a:r>
              <a:rPr lang="en-US" sz="2400" b="1" dirty="0" err="1">
                <a:solidFill>
                  <a:srgbClr val="FFFFFF"/>
                </a:solidFill>
                <a:latin typeface="Arial" charset="0"/>
                <a:ea typeface="ＭＳ Ｐゴシック" charset="0"/>
                <a:cs typeface="ＭＳ Ｐゴシック" charset="0"/>
              </a:rPr>
              <a:t>seq</a:t>
            </a:r>
            <a:r>
              <a:rPr lang="en-US" sz="2400" b="1" dirty="0">
                <a:solidFill>
                  <a:schemeClr val="bg1">
                    <a:lumMod val="50000"/>
                  </a:schemeClr>
                </a:solidFill>
                <a:latin typeface="Arial" charset="0"/>
                <a:ea typeface="ＭＳ Ｐゴシック" charset="0"/>
                <a:cs typeface="ＭＳ Ｐゴシック" charset="0"/>
              </a:rPr>
              <a:t> – practical problem of publicly sharing some of the info</a:t>
            </a:r>
          </a:p>
          <a:p>
            <a:pPr lvl="1"/>
            <a:r>
              <a:rPr lang="en-US" sz="2200" dirty="0">
                <a:solidFill>
                  <a:schemeClr val="bg1">
                    <a:lumMod val="50000"/>
                  </a:schemeClr>
                </a:solidFill>
                <a:latin typeface="Arial" charset="0"/>
                <a:ea typeface="ＭＳ Ｐゴシック" charset="0"/>
                <a:cs typeface="ＭＳ Ｐゴシック" charset="0"/>
              </a:rPr>
              <a:t>Removing SNVs in reads using </a:t>
            </a:r>
            <a:r>
              <a:rPr lang="en-US" sz="2200" b="1" dirty="0">
                <a:solidFill>
                  <a:srgbClr val="FFFFFF"/>
                </a:solidFill>
                <a:latin typeface="Arial" charset="0"/>
                <a:ea typeface="ＭＳ Ｐゴシック" charset="0"/>
                <a:cs typeface="ＭＳ Ｐゴシック" charset="0"/>
              </a:rPr>
              <a:t>MRF</a:t>
            </a:r>
          </a:p>
          <a:p>
            <a:pPr lvl="1"/>
            <a:r>
              <a:rPr lang="en-US" sz="2200" dirty="0">
                <a:solidFill>
                  <a:schemeClr val="bg1">
                    <a:lumMod val="50000"/>
                  </a:schemeClr>
                </a:solidFill>
                <a:latin typeface="Arial" charset="0"/>
                <a:ea typeface="ＭＳ Ｐゴシック" charset="0"/>
                <a:cs typeface="ＭＳ Ｐゴシック" charset="0"/>
              </a:rPr>
              <a:t>Quantifying &amp; removing variant info from </a:t>
            </a:r>
            <a:r>
              <a:rPr lang="en-US" sz="2200" dirty="0">
                <a:solidFill>
                  <a:srgbClr val="FFFFFF"/>
                </a:solidFill>
                <a:latin typeface="Arial" charset="0"/>
                <a:ea typeface="ＭＳ Ｐゴシック" charset="0"/>
                <a:cs typeface="ＭＳ Ｐゴシック" charset="0"/>
              </a:rPr>
              <a:t>expression levels + </a:t>
            </a:r>
            <a:r>
              <a:rPr lang="en-US" sz="2200" b="1" dirty="0" err="1">
                <a:solidFill>
                  <a:srgbClr val="FFFFFF"/>
                </a:solidFill>
                <a:latin typeface="Arial" charset="0"/>
                <a:ea typeface="ＭＳ Ｐゴシック" charset="0"/>
                <a:cs typeface="ＭＳ Ｐゴシック" charset="0"/>
              </a:rPr>
              <a:t>eQTLs</a:t>
            </a:r>
            <a:endParaRPr lang="en-US" sz="2200" b="1" dirty="0">
              <a:solidFill>
                <a:srgbClr val="FFFFFF"/>
              </a:solidFill>
              <a:latin typeface="Arial" charset="0"/>
              <a:ea typeface="ＭＳ Ｐゴシック" charset="0"/>
              <a:cs typeface="ＭＳ Ｐゴシック" charset="0"/>
            </a:endParaRPr>
          </a:p>
          <a:p>
            <a:pPr lvl="1"/>
            <a:r>
              <a:rPr lang="en-US" sz="2200" dirty="0">
                <a:solidFill>
                  <a:schemeClr val="bg1">
                    <a:lumMod val="50000"/>
                  </a:schemeClr>
                </a:solidFill>
                <a:latin typeface="Arial" charset="0"/>
                <a:ea typeface="ＭＳ Ｐゴシック" charset="0"/>
                <a:cs typeface="ＭＳ Ｐゴシック" charset="0"/>
              </a:rPr>
              <a:t>Further complications: </a:t>
            </a:r>
            <a:r>
              <a:rPr lang="en-US" sz="2200" dirty="0">
                <a:solidFill>
                  <a:srgbClr val="FFFFFF"/>
                </a:solidFill>
                <a:latin typeface="Arial" charset="0"/>
                <a:ea typeface="ＭＳ Ｐゴシック" charset="0"/>
                <a:cs typeface="ＭＳ Ｐゴシック" charset="0"/>
              </a:rPr>
              <a:t>SVs in pervasive transcription?</a:t>
            </a:r>
          </a:p>
          <a:p>
            <a:pPr lvl="2"/>
            <a:endParaRPr lang="en-US" sz="2200" dirty="0">
              <a:solidFill>
                <a:schemeClr val="bg1">
                  <a:lumMod val="50000"/>
                </a:schemeClr>
              </a:solidFill>
              <a:latin typeface="Arial" charset="0"/>
              <a:ea typeface="ＭＳ Ｐゴシック" charset="0"/>
              <a:cs typeface="ＭＳ Ｐゴシック" charset="0"/>
            </a:endParaRPr>
          </a:p>
          <a:p>
            <a:pPr lvl="1"/>
            <a:endParaRPr lang="en-US" sz="2200" dirty="0">
              <a:solidFill>
                <a:schemeClr val="bg1">
                  <a:lumMod val="50000"/>
                </a:schemeClr>
              </a:solidFill>
              <a:latin typeface="Arial" charset="0"/>
              <a:ea typeface="ＭＳ Ｐゴシック" charset="0"/>
              <a:cs typeface="ＭＳ Ｐゴシック" charset="0"/>
            </a:endParaRPr>
          </a:p>
        </p:txBody>
      </p:sp>
    </p:spTree>
    <p:custDataLst>
      <p:tags r:id="rId2"/>
    </p:custDataLst>
    <p:extLst>
      <p:ext uri="{BB962C8B-B14F-4D97-AF65-F5344CB8AC3E}">
        <p14:creationId xmlns:p14="http://schemas.microsoft.com/office/powerpoint/2010/main" val="4082111522"/>
      </p:ext>
    </p:extLst>
  </p:cSld>
  <p:clrMapOvr>
    <a:overrideClrMapping bg1="lt1" tx1="dk1" bg2="lt2" tx2="dk2" accent1="accent1" accent2="accent2" accent3="accent3" accent4="accent4" accent5="accent5" accent6="accent6" hlink="hlink" folHlink="folHlink"/>
  </p:clrMapOvr>
  <p:transition xmlns:p14="http://schemas.microsoft.com/office/powerpoint/2010/main" advTm="110555"/>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0996" name="Content Placeholder 3"/>
          <p:cNvPicPr>
            <a:picLocks noChangeAspect="1"/>
          </p:cNvPicPr>
          <p:nvPr/>
        </p:nvPicPr>
        <p:blipFill>
          <a:blip r:embed="rId2">
            <a:extLst>
              <a:ext uri="{28A0092B-C50C-407E-A947-70E740481C1C}">
                <a14:useLocalDpi xmlns:a14="http://schemas.microsoft.com/office/drawing/2010/main" val="0"/>
              </a:ext>
            </a:extLst>
          </a:blip>
          <a:srcRect t="14288" b="14288"/>
          <a:stretch>
            <a:fillRect/>
          </a:stretch>
        </p:blipFill>
        <p:spPr bwMode="auto">
          <a:xfrm>
            <a:off x="3115733" y="205318"/>
            <a:ext cx="5820834" cy="320065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pic>
      <p:sp>
        <p:nvSpPr>
          <p:cNvPr id="9" name="TextBox 8"/>
          <p:cNvSpPr txBox="1"/>
          <p:nvPr/>
        </p:nvSpPr>
        <p:spPr>
          <a:xfrm>
            <a:off x="304800" y="2404397"/>
            <a:ext cx="8839200" cy="4770533"/>
          </a:xfrm>
          <a:prstGeom prst="rect">
            <a:avLst/>
          </a:prstGeom>
          <a:noFill/>
        </p:spPr>
        <p:txBody>
          <a:bodyPr wrap="square" lIns="91435" tIns="45718" rIns="91435" bIns="45718">
            <a:spAutoFit/>
          </a:bodyPr>
          <a:lstStyle/>
          <a:p>
            <a:pPr>
              <a:defRPr/>
            </a:pPr>
            <a:r>
              <a:rPr lang="en-US" sz="1800" dirty="0" err="1">
                <a:solidFill>
                  <a:srgbClr val="000000"/>
                </a:solidFill>
              </a:rPr>
              <a:t>CNVnator</a:t>
            </a:r>
            <a:endParaRPr lang="en-US" sz="1800" dirty="0">
              <a:solidFill>
                <a:srgbClr val="000000"/>
              </a:solidFill>
            </a:endParaRPr>
          </a:p>
          <a:p>
            <a:pPr>
              <a:defRPr/>
            </a:pPr>
            <a:endParaRPr lang="en-US" sz="400" b="0" dirty="0">
              <a:solidFill>
                <a:srgbClr val="000000"/>
              </a:solidFill>
            </a:endParaRPr>
          </a:p>
          <a:p>
            <a:pPr>
              <a:defRPr/>
            </a:pPr>
            <a:r>
              <a:rPr lang="en-US" sz="1600" b="0" dirty="0">
                <a:solidFill>
                  <a:srgbClr val="000000"/>
                </a:solidFill>
              </a:rPr>
              <a:t>A </a:t>
            </a:r>
            <a:r>
              <a:rPr lang="en-US" sz="1600" b="0" dirty="0" err="1">
                <a:solidFill>
                  <a:srgbClr val="000000"/>
                </a:solidFill>
              </a:rPr>
              <a:t>Abyzov</a:t>
            </a:r>
            <a:endParaRPr lang="en-US" sz="1600" b="0" dirty="0">
              <a:solidFill>
                <a:srgbClr val="000000"/>
              </a:solidFill>
            </a:endParaRPr>
          </a:p>
          <a:p>
            <a:pPr>
              <a:defRPr/>
            </a:pPr>
            <a:endParaRPr lang="en-US" sz="2000" dirty="0">
              <a:solidFill>
                <a:srgbClr val="000000"/>
              </a:solidFill>
            </a:endParaRPr>
          </a:p>
          <a:p>
            <a:pPr>
              <a:defRPr/>
            </a:pPr>
            <a:r>
              <a:rPr lang="en-US" sz="2000" dirty="0">
                <a:solidFill>
                  <a:srgbClr val="000000"/>
                </a:solidFill>
              </a:rPr>
              <a:t>Cost of sequencing</a:t>
            </a:r>
            <a:endParaRPr lang="en-US" sz="500" b="0" dirty="0">
              <a:solidFill>
                <a:srgbClr val="000000"/>
              </a:solidFill>
            </a:endParaRPr>
          </a:p>
          <a:p>
            <a:pPr>
              <a:defRPr/>
            </a:pPr>
            <a:r>
              <a:rPr lang="en-US" sz="1800" b="0" dirty="0">
                <a:solidFill>
                  <a:srgbClr val="000000"/>
                </a:solidFill>
              </a:rPr>
              <a:t>A </a:t>
            </a:r>
            <a:r>
              <a:rPr lang="en-US" sz="1800" b="0" dirty="0" err="1">
                <a:solidFill>
                  <a:srgbClr val="000000"/>
                </a:solidFill>
              </a:rPr>
              <a:t>Sboner</a:t>
            </a:r>
            <a:r>
              <a:rPr lang="en-US" sz="1800" b="0" dirty="0">
                <a:solidFill>
                  <a:srgbClr val="000000"/>
                </a:solidFill>
              </a:rPr>
              <a:t>, XJ Mu</a:t>
            </a:r>
          </a:p>
          <a:p>
            <a:pPr>
              <a:defRPr/>
            </a:pPr>
            <a:endParaRPr lang="en-US" sz="2000" dirty="0">
              <a:solidFill>
                <a:srgbClr val="000000"/>
              </a:solidFill>
            </a:endParaRPr>
          </a:p>
          <a:p>
            <a:pPr>
              <a:defRPr/>
            </a:pPr>
            <a:r>
              <a:rPr lang="en-US" sz="2400" dirty="0">
                <a:solidFill>
                  <a:srgbClr val="000000"/>
                </a:solidFill>
              </a:rPr>
              <a:t>Data privacy</a:t>
            </a:r>
          </a:p>
          <a:p>
            <a:pPr>
              <a:defRPr/>
            </a:pPr>
            <a:endParaRPr lang="en-US" sz="600" dirty="0">
              <a:solidFill>
                <a:srgbClr val="000000"/>
              </a:solidFill>
            </a:endParaRPr>
          </a:p>
          <a:p>
            <a:pPr>
              <a:defRPr/>
            </a:pPr>
            <a:r>
              <a:rPr lang="en-US" sz="2000" dirty="0">
                <a:solidFill>
                  <a:srgbClr val="FF0000"/>
                </a:solidFill>
              </a:rPr>
              <a:t>A </a:t>
            </a:r>
            <a:r>
              <a:rPr lang="en-US" sz="2000" dirty="0" err="1">
                <a:solidFill>
                  <a:srgbClr val="FF0000"/>
                </a:solidFill>
              </a:rPr>
              <a:t>Harmanci</a:t>
            </a:r>
            <a:r>
              <a:rPr lang="en-US" sz="2000" dirty="0">
                <a:solidFill>
                  <a:srgbClr val="FF0000"/>
                </a:solidFill>
              </a:rPr>
              <a:t>, D </a:t>
            </a:r>
            <a:r>
              <a:rPr lang="en-US" sz="2000" dirty="0" err="1">
                <a:solidFill>
                  <a:srgbClr val="FF0000"/>
                </a:solidFill>
              </a:rPr>
              <a:t>Greenbaum</a:t>
            </a:r>
            <a:endParaRPr lang="en-US" sz="2000" dirty="0">
              <a:solidFill>
                <a:srgbClr val="FF0000"/>
              </a:solidFill>
            </a:endParaRPr>
          </a:p>
          <a:p>
            <a:pPr>
              <a:defRPr/>
            </a:pPr>
            <a:endParaRPr lang="en-US" sz="1600" b="0" dirty="0">
              <a:solidFill>
                <a:srgbClr val="000000"/>
              </a:solidFill>
            </a:endParaRPr>
          </a:p>
          <a:p>
            <a:pPr>
              <a:defRPr/>
            </a:pPr>
            <a:r>
              <a:rPr lang="en-US" sz="1800" dirty="0">
                <a:solidFill>
                  <a:srgbClr val="000000"/>
                </a:solidFill>
              </a:rPr>
              <a:t>ENCODE </a:t>
            </a:r>
            <a:r>
              <a:rPr lang="en-US" sz="1800" dirty="0" err="1">
                <a:solidFill>
                  <a:srgbClr val="000000"/>
                </a:solidFill>
              </a:rPr>
              <a:t>pseudogenes</a:t>
            </a:r>
            <a:r>
              <a:rPr lang="en-US" sz="1800" dirty="0">
                <a:solidFill>
                  <a:srgbClr val="000000"/>
                </a:solidFill>
              </a:rPr>
              <a:t> &amp; </a:t>
            </a:r>
            <a:r>
              <a:rPr lang="en-US" sz="1800" dirty="0" err="1">
                <a:solidFill>
                  <a:srgbClr val="000000"/>
                </a:solidFill>
              </a:rPr>
              <a:t>transcriptome</a:t>
            </a:r>
            <a:endParaRPr lang="en-US" sz="1800" dirty="0">
              <a:solidFill>
                <a:srgbClr val="000000"/>
              </a:solidFill>
            </a:endParaRPr>
          </a:p>
          <a:p>
            <a:pPr>
              <a:defRPr/>
            </a:pPr>
            <a:endParaRPr lang="en-US" sz="400" dirty="0">
              <a:solidFill>
                <a:srgbClr val="000000"/>
              </a:solidFill>
            </a:endParaRPr>
          </a:p>
          <a:p>
            <a:pPr>
              <a:defRPr/>
            </a:pPr>
            <a:r>
              <a:rPr lang="en-US" sz="1600" b="0" dirty="0">
                <a:solidFill>
                  <a:srgbClr val="000000"/>
                </a:solidFill>
              </a:rPr>
              <a:t>B Pei, L </a:t>
            </a:r>
            <a:r>
              <a:rPr lang="en-US" sz="1600" b="0" dirty="0" err="1">
                <a:solidFill>
                  <a:srgbClr val="000000"/>
                </a:solidFill>
              </a:rPr>
              <a:t>Habegger</a:t>
            </a:r>
            <a:r>
              <a:rPr lang="en-US" sz="1600" b="0" dirty="0">
                <a:solidFill>
                  <a:srgbClr val="000000"/>
                </a:solidFill>
              </a:rPr>
              <a:t>, J </a:t>
            </a:r>
            <a:r>
              <a:rPr lang="en-US" sz="1600" b="0" dirty="0" err="1">
                <a:solidFill>
                  <a:srgbClr val="000000"/>
                </a:solidFill>
              </a:rPr>
              <a:t>Rozowsky</a:t>
            </a:r>
            <a:r>
              <a:rPr lang="en-US" sz="1600" b="0" dirty="0">
                <a:solidFill>
                  <a:srgbClr val="000000"/>
                </a:solidFill>
              </a:rPr>
              <a:t>, A </a:t>
            </a:r>
            <a:r>
              <a:rPr lang="en-US" sz="1600" b="0" dirty="0" err="1">
                <a:solidFill>
                  <a:srgbClr val="000000"/>
                </a:solidFill>
              </a:rPr>
              <a:t>Harmanci</a:t>
            </a:r>
            <a:r>
              <a:rPr lang="en-US" sz="1600" b="0" dirty="0">
                <a:solidFill>
                  <a:srgbClr val="000000"/>
                </a:solidFill>
              </a:rPr>
              <a:t>, KK Yan</a:t>
            </a:r>
          </a:p>
          <a:p>
            <a:pPr>
              <a:defRPr/>
            </a:pPr>
            <a:endParaRPr lang="en-US" sz="1600" b="0" dirty="0">
              <a:solidFill>
                <a:srgbClr val="000000"/>
              </a:solidFill>
            </a:endParaRPr>
          </a:p>
          <a:p>
            <a:pPr>
              <a:defRPr/>
            </a:pPr>
            <a:r>
              <a:rPr lang="en-US" sz="1800" dirty="0" err="1">
                <a:solidFill>
                  <a:srgbClr val="000000"/>
                </a:solidFill>
              </a:rPr>
              <a:t>RSEQtools</a:t>
            </a:r>
            <a:endParaRPr lang="en-US" sz="1800" dirty="0">
              <a:solidFill>
                <a:srgbClr val="000000"/>
              </a:solidFill>
            </a:endParaRPr>
          </a:p>
          <a:p>
            <a:pPr>
              <a:defRPr/>
            </a:pPr>
            <a:endParaRPr lang="en-US" sz="400" b="0" dirty="0">
              <a:solidFill>
                <a:srgbClr val="000000"/>
              </a:solidFill>
            </a:endParaRPr>
          </a:p>
          <a:p>
            <a:pPr>
              <a:defRPr/>
            </a:pPr>
            <a:r>
              <a:rPr lang="en-US" sz="1600" b="0" dirty="0">
                <a:solidFill>
                  <a:srgbClr val="000000"/>
                </a:solidFill>
              </a:rPr>
              <a:t>L </a:t>
            </a:r>
            <a:r>
              <a:rPr lang="en-US" sz="1600" b="0" dirty="0" err="1">
                <a:solidFill>
                  <a:srgbClr val="000000"/>
                </a:solidFill>
              </a:rPr>
              <a:t>Habegger</a:t>
            </a:r>
            <a:r>
              <a:rPr lang="en-US" sz="1600" b="0" dirty="0">
                <a:solidFill>
                  <a:srgbClr val="000000"/>
                </a:solidFill>
              </a:rPr>
              <a:t>, A </a:t>
            </a:r>
            <a:r>
              <a:rPr lang="en-US" sz="1600" b="0" dirty="0" err="1">
                <a:solidFill>
                  <a:srgbClr val="000000"/>
                </a:solidFill>
              </a:rPr>
              <a:t>Sboner</a:t>
            </a:r>
            <a:r>
              <a:rPr lang="en-US" sz="1600" b="0" dirty="0">
                <a:solidFill>
                  <a:srgbClr val="000000"/>
                </a:solidFill>
              </a:rPr>
              <a:t>, TA </a:t>
            </a:r>
            <a:r>
              <a:rPr lang="en-US" sz="1600" b="0" dirty="0" err="1">
                <a:solidFill>
                  <a:srgbClr val="000000"/>
                </a:solidFill>
              </a:rPr>
              <a:t>Gianoulis</a:t>
            </a:r>
            <a:r>
              <a:rPr lang="en-US" sz="1600" b="0" dirty="0">
                <a:solidFill>
                  <a:srgbClr val="000000"/>
                </a:solidFill>
              </a:rPr>
              <a:t>, J </a:t>
            </a:r>
            <a:r>
              <a:rPr lang="en-US" sz="1600" b="0" dirty="0" err="1">
                <a:solidFill>
                  <a:srgbClr val="000000"/>
                </a:solidFill>
              </a:rPr>
              <a:t>Rozowsky</a:t>
            </a:r>
            <a:r>
              <a:rPr lang="en-US" sz="1600" b="0" dirty="0">
                <a:solidFill>
                  <a:srgbClr val="000000"/>
                </a:solidFill>
              </a:rPr>
              <a:t>, A </a:t>
            </a:r>
            <a:r>
              <a:rPr lang="en-US" sz="1600" b="0" dirty="0" err="1">
                <a:solidFill>
                  <a:srgbClr val="000000"/>
                </a:solidFill>
              </a:rPr>
              <a:t>Agarwal</a:t>
            </a:r>
            <a:r>
              <a:rPr lang="en-US" sz="1600" b="0" dirty="0">
                <a:solidFill>
                  <a:srgbClr val="000000"/>
                </a:solidFill>
              </a:rPr>
              <a:t>, M Snyder</a:t>
            </a:r>
          </a:p>
          <a:p>
            <a:pPr>
              <a:defRPr/>
            </a:pPr>
            <a:endParaRPr lang="en-US" sz="1600" b="0" dirty="0">
              <a:solidFill>
                <a:srgbClr val="000000"/>
              </a:solidFill>
            </a:endParaRPr>
          </a:p>
          <a:p>
            <a:pPr>
              <a:defRPr/>
            </a:pPr>
            <a:endParaRPr lang="en-US" sz="1400" b="0" dirty="0">
              <a:solidFill>
                <a:srgbClr val="000000"/>
              </a:solidFill>
            </a:endParaRPr>
          </a:p>
        </p:txBody>
      </p:sp>
      <p:sp>
        <p:nvSpPr>
          <p:cNvPr id="2" name="Rectangle 1"/>
          <p:cNvSpPr/>
          <p:nvPr/>
        </p:nvSpPr>
        <p:spPr>
          <a:xfrm>
            <a:off x="389469" y="604335"/>
            <a:ext cx="2556933" cy="1415768"/>
          </a:xfrm>
          <a:prstGeom prst="rect">
            <a:avLst/>
          </a:prstGeom>
        </p:spPr>
        <p:txBody>
          <a:bodyPr wrap="square" lIns="91435" tIns="45718" rIns="91435" bIns="45718">
            <a:spAutoFit/>
          </a:bodyPr>
          <a:lstStyle/>
          <a:p>
            <a:pPr>
              <a:defRPr/>
            </a:pPr>
            <a:r>
              <a:rPr lang="en-US" sz="1800" dirty="0">
                <a:solidFill>
                  <a:srgbClr val="000000"/>
                </a:solidFill>
              </a:rPr>
              <a:t>Acknowledgements</a:t>
            </a:r>
          </a:p>
          <a:p>
            <a:pPr>
              <a:defRPr/>
            </a:pPr>
            <a:endParaRPr lang="en-US" sz="1400" dirty="0">
              <a:solidFill>
                <a:srgbClr val="000000"/>
              </a:solidFill>
            </a:endParaRPr>
          </a:p>
          <a:p>
            <a:pPr>
              <a:defRPr/>
            </a:pPr>
            <a:endParaRPr lang="en-US" sz="1800" dirty="0">
              <a:solidFill>
                <a:srgbClr val="000000"/>
              </a:solidFill>
            </a:endParaRPr>
          </a:p>
          <a:p>
            <a:pPr>
              <a:defRPr/>
            </a:pPr>
            <a:endParaRPr lang="en-US" b="0" dirty="0">
              <a:solidFill>
                <a:srgbClr val="000000"/>
              </a:solidFill>
            </a:endParaRPr>
          </a:p>
          <a:p>
            <a:pPr>
              <a:defRPr/>
            </a:pPr>
            <a:endParaRPr lang="en-US" b="0" dirty="0">
              <a:solidFill>
                <a:srgbClr val="000000"/>
              </a:solidFill>
            </a:endParaRPr>
          </a:p>
          <a:p>
            <a:pPr>
              <a:defRPr/>
            </a:pPr>
            <a:endParaRPr lang="en-US" b="0" dirty="0">
              <a:solidFill>
                <a:srgbClr val="000000"/>
              </a:solidFill>
            </a:endParaRPr>
          </a:p>
        </p:txBody>
      </p:sp>
      <p:sp>
        <p:nvSpPr>
          <p:cNvPr id="3" name="Rectangle 2"/>
          <p:cNvSpPr/>
          <p:nvPr/>
        </p:nvSpPr>
        <p:spPr>
          <a:xfrm>
            <a:off x="3861087" y="4120236"/>
            <a:ext cx="5079715" cy="400105"/>
          </a:xfrm>
          <a:prstGeom prst="rect">
            <a:avLst/>
          </a:prstGeom>
        </p:spPr>
        <p:txBody>
          <a:bodyPr wrap="square" lIns="91435" tIns="45718" rIns="91435" bIns="45718">
            <a:spAutoFit/>
          </a:bodyPr>
          <a:lstStyle/>
          <a:p>
            <a:pPr algn="r">
              <a:defRPr/>
            </a:pPr>
            <a:r>
              <a:rPr lang="en-US" sz="2000" b="0" dirty="0">
                <a:solidFill>
                  <a:srgbClr val="000000"/>
                </a:solidFill>
              </a:rPr>
              <a:t>[</a:t>
            </a:r>
            <a:r>
              <a:rPr lang="en-US" sz="2000" b="0" dirty="0" err="1">
                <a:solidFill>
                  <a:srgbClr val="000000"/>
                </a:solidFill>
              </a:rPr>
              <a:t>papers.gersteinlab.org</a:t>
            </a:r>
            <a:r>
              <a:rPr lang="en-US" sz="2000" b="0" dirty="0">
                <a:solidFill>
                  <a:srgbClr val="000000"/>
                </a:solidFill>
              </a:rPr>
              <a:t>/subject/privacy]</a:t>
            </a:r>
          </a:p>
        </p:txBody>
      </p:sp>
      <p:sp>
        <p:nvSpPr>
          <p:cNvPr id="7" name="TextBox 6"/>
          <p:cNvSpPr txBox="1"/>
          <p:nvPr/>
        </p:nvSpPr>
        <p:spPr>
          <a:xfrm>
            <a:off x="5578681" y="3737754"/>
            <a:ext cx="3331401" cy="276995"/>
          </a:xfrm>
          <a:prstGeom prst="rect">
            <a:avLst/>
          </a:prstGeom>
          <a:solidFill>
            <a:schemeClr val="tx1">
              <a:lumMod val="75000"/>
              <a:lumOff val="25000"/>
            </a:schemeClr>
          </a:solidFill>
          <a:ln>
            <a:solidFill>
              <a:schemeClr val="tx1"/>
            </a:solidFill>
          </a:ln>
        </p:spPr>
        <p:txBody>
          <a:bodyPr wrap="none" lIns="91435" tIns="45718" rIns="91435" bIns="45718" rtlCol="0">
            <a:spAutoFit/>
          </a:bodyPr>
          <a:lstStyle/>
          <a:p>
            <a:r>
              <a:rPr lang="en-US" dirty="0" smtClean="0">
                <a:solidFill>
                  <a:schemeClr val="bg1"/>
                </a:solidFill>
              </a:rPr>
              <a:t>Hiring Postdocs. See </a:t>
            </a:r>
            <a:r>
              <a:rPr lang="en-US" dirty="0" err="1" smtClean="0">
                <a:solidFill>
                  <a:schemeClr val="bg1"/>
                </a:solidFill>
              </a:rPr>
              <a:t>gersteinlab.org</a:t>
            </a:r>
            <a:r>
              <a:rPr lang="en-US" dirty="0" smtClean="0">
                <a:solidFill>
                  <a:schemeClr val="bg1"/>
                </a:solidFill>
              </a:rPr>
              <a:t>/jobs !</a:t>
            </a:r>
            <a:endParaRPr lang="en-US" dirty="0">
              <a:solidFill>
                <a:schemeClr val="bg1"/>
              </a:solidFill>
            </a:endParaRPr>
          </a:p>
        </p:txBody>
      </p:sp>
    </p:spTree>
  </p:cSld>
  <p:clrMapOvr>
    <a:masterClrMapping/>
  </p:clrMapOvr>
  <p:transition xmlns:p14="http://schemas.microsoft.com/office/powerpoint/2010/main" advTm="87660"/>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8081" name="Title 1"/>
          <p:cNvSpPr txBox="1">
            <a:spLocks/>
          </p:cNvSpPr>
          <p:nvPr/>
        </p:nvSpPr>
        <p:spPr bwMode="auto">
          <a:xfrm>
            <a:off x="269961" y="506003"/>
            <a:ext cx="4378325" cy="83343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txBody>
          <a:bodyPr lIns="92066" tIns="46033" rIns="92066" bIns="46033" anchor="ctr"/>
          <a:lstStyle>
            <a:lvl1pPr defTabSz="912813" eaLnBrk="0" hangingPunct="0">
              <a:defRPr sz="1200" b="1">
                <a:solidFill>
                  <a:schemeClr val="tx1"/>
                </a:solidFill>
                <a:latin typeface="Arial" charset="0"/>
                <a:ea typeface="ＭＳ Ｐゴシック" charset="0"/>
                <a:cs typeface="ＭＳ Ｐゴシック" charset="0"/>
              </a:defRPr>
            </a:lvl1pPr>
            <a:lvl2pPr marL="742950" indent="-285750" defTabSz="912813" eaLnBrk="0" hangingPunct="0">
              <a:defRPr sz="1200" b="1">
                <a:solidFill>
                  <a:schemeClr val="tx1"/>
                </a:solidFill>
                <a:latin typeface="Arial" charset="0"/>
                <a:ea typeface="ＭＳ Ｐゴシック" charset="0"/>
              </a:defRPr>
            </a:lvl2pPr>
            <a:lvl3pPr marL="1143000" indent="-228600" defTabSz="912813" eaLnBrk="0" hangingPunct="0">
              <a:defRPr sz="1200" b="1">
                <a:solidFill>
                  <a:schemeClr val="tx1"/>
                </a:solidFill>
                <a:latin typeface="Arial" charset="0"/>
                <a:ea typeface="ＭＳ Ｐゴシック" charset="0"/>
              </a:defRPr>
            </a:lvl3pPr>
            <a:lvl4pPr marL="1600200" indent="-228600" defTabSz="912813" eaLnBrk="0" hangingPunct="0">
              <a:defRPr sz="1200" b="1">
                <a:solidFill>
                  <a:schemeClr val="tx1"/>
                </a:solidFill>
                <a:latin typeface="Arial" charset="0"/>
                <a:ea typeface="ＭＳ Ｐゴシック" charset="0"/>
              </a:defRPr>
            </a:lvl4pPr>
            <a:lvl5pPr marL="2057400" indent="-228600" defTabSz="912813" eaLnBrk="0" hangingPunct="0">
              <a:defRPr sz="1200" b="1">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sz="1200" b="1">
                <a:solidFill>
                  <a:schemeClr val="tx1"/>
                </a:solidFill>
                <a:latin typeface="Arial" charset="0"/>
                <a:ea typeface="ＭＳ Ｐゴシック" charset="0"/>
              </a:defRPr>
            </a:lvl9pPr>
          </a:lstStyle>
          <a:p>
            <a:pPr algn="ctr"/>
            <a:r>
              <a:rPr lang="en-US" sz="2400" dirty="0">
                <a:solidFill>
                  <a:srgbClr val="000000"/>
                </a:solidFill>
              </a:rPr>
              <a:t>Models </a:t>
            </a:r>
            <a:endParaRPr lang="en-US" sz="2400" dirty="0" smtClean="0">
              <a:solidFill>
                <a:srgbClr val="000000"/>
              </a:solidFill>
            </a:endParaRPr>
          </a:p>
          <a:p>
            <a:pPr algn="ctr"/>
            <a:r>
              <a:rPr lang="en-US" sz="2400" dirty="0" smtClean="0">
                <a:solidFill>
                  <a:srgbClr val="000000"/>
                </a:solidFill>
              </a:rPr>
              <a:t>Acknowledgements</a:t>
            </a:r>
            <a:endParaRPr lang="en-US" sz="2400" dirty="0">
              <a:solidFill>
                <a:srgbClr val="000000"/>
              </a:solidFill>
            </a:endParaRPr>
          </a:p>
        </p:txBody>
      </p:sp>
      <p:sp>
        <p:nvSpPr>
          <p:cNvPr id="558082" name="Content Placeholder 2"/>
          <p:cNvSpPr txBox="1">
            <a:spLocks/>
          </p:cNvSpPr>
          <p:nvPr/>
        </p:nvSpPr>
        <p:spPr bwMode="auto">
          <a:xfrm>
            <a:off x="689568" y="1562485"/>
            <a:ext cx="3539110" cy="2857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lIns="92066" tIns="46033" rIns="92066" bIns="46033"/>
          <a:lstStyle>
            <a:lvl1pPr defTabSz="912813" eaLnBrk="0" hangingPunct="0">
              <a:defRPr sz="1200" b="1">
                <a:solidFill>
                  <a:schemeClr val="tx1"/>
                </a:solidFill>
                <a:latin typeface="Arial" charset="0"/>
                <a:ea typeface="ＭＳ Ｐゴシック" charset="0"/>
                <a:cs typeface="ＭＳ Ｐゴシック" charset="0"/>
              </a:defRPr>
            </a:lvl1pPr>
            <a:lvl2pPr marL="742950" indent="-285750" defTabSz="912813" eaLnBrk="0" hangingPunct="0">
              <a:defRPr sz="1200" b="1">
                <a:solidFill>
                  <a:schemeClr val="tx1"/>
                </a:solidFill>
                <a:latin typeface="Arial" charset="0"/>
                <a:ea typeface="ＭＳ Ｐゴシック" charset="0"/>
              </a:defRPr>
            </a:lvl2pPr>
            <a:lvl3pPr marL="1143000" indent="-228600" defTabSz="912813" eaLnBrk="0" hangingPunct="0">
              <a:defRPr sz="1200" b="1">
                <a:solidFill>
                  <a:schemeClr val="tx1"/>
                </a:solidFill>
                <a:latin typeface="Arial" charset="0"/>
                <a:ea typeface="ＭＳ Ｐゴシック" charset="0"/>
              </a:defRPr>
            </a:lvl3pPr>
            <a:lvl4pPr marL="1600200" indent="-228600" defTabSz="912813" eaLnBrk="0" hangingPunct="0">
              <a:defRPr sz="1200" b="1">
                <a:solidFill>
                  <a:schemeClr val="tx1"/>
                </a:solidFill>
                <a:latin typeface="Arial" charset="0"/>
                <a:ea typeface="ＭＳ Ｐゴシック" charset="0"/>
              </a:defRPr>
            </a:lvl4pPr>
            <a:lvl5pPr marL="2057400" indent="-228600" defTabSz="912813" eaLnBrk="0" hangingPunct="0">
              <a:defRPr sz="1200" b="1">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sz="1200" b="1">
                <a:solidFill>
                  <a:schemeClr val="tx1"/>
                </a:solidFill>
                <a:latin typeface="Arial" charset="0"/>
                <a:ea typeface="ＭＳ Ｐゴシック" charset="0"/>
              </a:defRPr>
            </a:lvl9pPr>
          </a:lstStyle>
          <a:p>
            <a:pPr>
              <a:spcBef>
                <a:spcPct val="20000"/>
              </a:spcBef>
            </a:pPr>
            <a:endParaRPr lang="en-US" sz="1600" b="0" dirty="0">
              <a:solidFill>
                <a:srgbClr val="000000"/>
              </a:solidFill>
            </a:endParaRPr>
          </a:p>
          <a:p>
            <a:pPr>
              <a:spcBef>
                <a:spcPct val="20000"/>
              </a:spcBef>
            </a:pPr>
            <a:endParaRPr lang="en-US" sz="1600" b="0" dirty="0">
              <a:solidFill>
                <a:srgbClr val="000000"/>
              </a:solidFill>
            </a:endParaRPr>
          </a:p>
          <a:p>
            <a:pPr>
              <a:spcBef>
                <a:spcPct val="20000"/>
              </a:spcBef>
            </a:pPr>
            <a:r>
              <a:rPr lang="en-US" sz="1600" dirty="0" err="1">
                <a:solidFill>
                  <a:srgbClr val="008000"/>
                </a:solidFill>
              </a:rPr>
              <a:t>ORTHOCLUST</a:t>
            </a:r>
            <a:r>
              <a:rPr lang="en-US" sz="1600" b="0" dirty="0" err="1">
                <a:solidFill>
                  <a:srgbClr val="000000"/>
                </a:solidFill>
              </a:rPr>
              <a:t>.gersteinlab.org</a:t>
            </a:r>
            <a:r>
              <a:rPr lang="en-US" sz="1600" b="0" dirty="0">
                <a:solidFill>
                  <a:srgbClr val="000000"/>
                </a:solidFill>
              </a:rPr>
              <a:t> :</a:t>
            </a:r>
            <a:br>
              <a:rPr lang="en-US" sz="1600" b="0" dirty="0">
                <a:solidFill>
                  <a:srgbClr val="000000"/>
                </a:solidFill>
              </a:rPr>
            </a:br>
            <a:r>
              <a:rPr lang="en-US" sz="2800" dirty="0">
                <a:solidFill>
                  <a:srgbClr val="FF0000"/>
                </a:solidFill>
              </a:rPr>
              <a:t>KK Yan, D Wang,</a:t>
            </a:r>
            <a:r>
              <a:rPr lang="en-US" sz="1600" b="0" dirty="0">
                <a:solidFill>
                  <a:srgbClr val="000000"/>
                </a:solidFill>
              </a:rPr>
              <a:t> </a:t>
            </a:r>
            <a:br>
              <a:rPr lang="en-US" sz="1600" b="0" dirty="0">
                <a:solidFill>
                  <a:srgbClr val="000000"/>
                </a:solidFill>
              </a:rPr>
            </a:br>
            <a:r>
              <a:rPr lang="en-US" sz="1600" b="0" dirty="0">
                <a:solidFill>
                  <a:srgbClr val="000000"/>
                </a:solidFill>
              </a:rPr>
              <a:t>J </a:t>
            </a:r>
            <a:r>
              <a:rPr lang="en-US" sz="1600" b="0" dirty="0" err="1">
                <a:solidFill>
                  <a:srgbClr val="000000"/>
                </a:solidFill>
              </a:rPr>
              <a:t>Rozowsky</a:t>
            </a:r>
            <a:r>
              <a:rPr lang="en-US" sz="1600" b="0" dirty="0">
                <a:solidFill>
                  <a:srgbClr val="000000"/>
                </a:solidFill>
              </a:rPr>
              <a:t>, H </a:t>
            </a:r>
            <a:r>
              <a:rPr lang="en-US" sz="1600" b="0" dirty="0" err="1">
                <a:solidFill>
                  <a:srgbClr val="000000"/>
                </a:solidFill>
              </a:rPr>
              <a:t>Zheng</a:t>
            </a:r>
            <a:r>
              <a:rPr lang="en-US" sz="1600" b="0" dirty="0">
                <a:solidFill>
                  <a:srgbClr val="000000"/>
                </a:solidFill>
              </a:rPr>
              <a:t>, C Cheng</a:t>
            </a:r>
          </a:p>
          <a:p>
            <a:pPr>
              <a:spcBef>
                <a:spcPct val="20000"/>
              </a:spcBef>
            </a:pPr>
            <a:endParaRPr lang="en-US" sz="1600" dirty="0" smtClean="0">
              <a:solidFill>
                <a:srgbClr val="008000"/>
              </a:solidFill>
            </a:endParaRPr>
          </a:p>
          <a:p>
            <a:pPr>
              <a:spcBef>
                <a:spcPct val="20000"/>
              </a:spcBef>
            </a:pPr>
            <a:r>
              <a:rPr lang="en-US" sz="1600" dirty="0" err="1" smtClean="0">
                <a:solidFill>
                  <a:srgbClr val="008000"/>
                </a:solidFill>
              </a:rPr>
              <a:t>DREISS</a:t>
            </a:r>
            <a:r>
              <a:rPr lang="en-US" sz="1600" b="0" dirty="0" err="1" smtClean="0">
                <a:solidFill>
                  <a:srgbClr val="000000"/>
                </a:solidFill>
              </a:rPr>
              <a:t>.gersteinlab.org</a:t>
            </a:r>
            <a:r>
              <a:rPr lang="en-US" sz="1600" b="0" dirty="0">
                <a:solidFill>
                  <a:srgbClr val="000000"/>
                </a:solidFill>
              </a:rPr>
              <a:t/>
            </a:r>
            <a:br>
              <a:rPr lang="en-US" sz="1600" b="0" dirty="0">
                <a:solidFill>
                  <a:srgbClr val="000000"/>
                </a:solidFill>
              </a:rPr>
            </a:br>
            <a:r>
              <a:rPr lang="en-US" sz="2800" dirty="0" smtClean="0">
                <a:solidFill>
                  <a:srgbClr val="FF0000"/>
                </a:solidFill>
              </a:rPr>
              <a:t>D </a:t>
            </a:r>
            <a:r>
              <a:rPr lang="en-US" sz="2800" dirty="0">
                <a:solidFill>
                  <a:srgbClr val="FF0000"/>
                </a:solidFill>
              </a:rPr>
              <a:t>Wang</a:t>
            </a:r>
            <a:r>
              <a:rPr lang="en-US" sz="1600" b="0" dirty="0">
                <a:solidFill>
                  <a:srgbClr val="000000"/>
                </a:solidFill>
              </a:rPr>
              <a:t>, </a:t>
            </a:r>
            <a:r>
              <a:rPr lang="en-US" sz="1600" b="0" dirty="0" smtClean="0">
                <a:solidFill>
                  <a:srgbClr val="000000"/>
                </a:solidFill>
              </a:rPr>
              <a:t>F </a:t>
            </a:r>
            <a:r>
              <a:rPr lang="en-US" sz="1600" b="0" dirty="0">
                <a:solidFill>
                  <a:srgbClr val="000000"/>
                </a:solidFill>
              </a:rPr>
              <a:t>He, </a:t>
            </a:r>
            <a:r>
              <a:rPr lang="en-US" sz="1600" b="0" dirty="0" smtClean="0">
                <a:solidFill>
                  <a:srgbClr val="000000"/>
                </a:solidFill>
              </a:rPr>
              <a:t>S </a:t>
            </a:r>
            <a:r>
              <a:rPr lang="en-US" sz="1600" b="0" dirty="0" err="1">
                <a:solidFill>
                  <a:srgbClr val="000000"/>
                </a:solidFill>
              </a:rPr>
              <a:t>Maslov</a:t>
            </a:r>
            <a:r>
              <a:rPr lang="en-US" sz="1600" b="0" dirty="0">
                <a:solidFill>
                  <a:srgbClr val="000000"/>
                </a:solidFill>
              </a:rPr>
              <a:t> </a:t>
            </a:r>
          </a:p>
        </p:txBody>
      </p:sp>
      <p:sp>
        <p:nvSpPr>
          <p:cNvPr id="8" name="TextBox 7"/>
          <p:cNvSpPr txBox="1"/>
          <p:nvPr/>
        </p:nvSpPr>
        <p:spPr>
          <a:xfrm>
            <a:off x="5087613" y="6226954"/>
            <a:ext cx="3331411" cy="276999"/>
          </a:xfrm>
          <a:prstGeom prst="rect">
            <a:avLst/>
          </a:prstGeom>
          <a:solidFill>
            <a:schemeClr val="tx1">
              <a:lumMod val="75000"/>
              <a:lumOff val="25000"/>
            </a:schemeClr>
          </a:solidFill>
          <a:ln>
            <a:solidFill>
              <a:schemeClr val="tx1"/>
            </a:solidFill>
          </a:ln>
        </p:spPr>
        <p:txBody>
          <a:bodyPr wrap="none" rtlCol="0">
            <a:spAutoFit/>
          </a:bodyPr>
          <a:lstStyle/>
          <a:p>
            <a:r>
              <a:rPr lang="en-US" dirty="0" smtClean="0">
                <a:solidFill>
                  <a:srgbClr val="FFFFFF"/>
                </a:solidFill>
              </a:rPr>
              <a:t>Hiring Postdocs. See </a:t>
            </a:r>
            <a:r>
              <a:rPr lang="en-US" dirty="0" err="1" smtClean="0">
                <a:solidFill>
                  <a:srgbClr val="FFFFFF"/>
                </a:solidFill>
              </a:rPr>
              <a:t>gersteinlab.org</a:t>
            </a:r>
            <a:r>
              <a:rPr lang="en-US" dirty="0" smtClean="0">
                <a:solidFill>
                  <a:srgbClr val="FFFFFF"/>
                </a:solidFill>
              </a:rPr>
              <a:t>/jobs !</a:t>
            </a:r>
            <a:endParaRPr lang="en-US" dirty="0">
              <a:solidFill>
                <a:srgbClr val="FFFFFF"/>
              </a:solidFill>
            </a:endParaRPr>
          </a:p>
        </p:txBody>
      </p:sp>
      <p:pic>
        <p:nvPicPr>
          <p:cNvPr id="6" name="Picture 5"/>
          <p:cNvPicPr>
            <a:picLocks noChangeAspect="1"/>
          </p:cNvPicPr>
          <p:nvPr/>
        </p:nvPicPr>
        <p:blipFill>
          <a:blip r:embed="rId2"/>
          <a:stretch>
            <a:fillRect/>
          </a:stretch>
        </p:blipFill>
        <p:spPr>
          <a:xfrm>
            <a:off x="5198505" y="508314"/>
            <a:ext cx="3022471" cy="5421473"/>
          </a:xfrm>
          <a:prstGeom prst="rect">
            <a:avLst/>
          </a:prstGeom>
          <a:ln w="38100" cmpd="sng">
            <a:solidFill>
              <a:schemeClr val="tx1"/>
            </a:solidFill>
          </a:ln>
        </p:spPr>
      </p:pic>
    </p:spTree>
    <p:extLst>
      <p:ext uri="{BB962C8B-B14F-4D97-AF65-F5344CB8AC3E}">
        <p14:creationId xmlns:p14="http://schemas.microsoft.com/office/powerpoint/2010/main" val="2867641123"/>
      </p:ext>
    </p:extLst>
  </p:cSld>
  <p:clrMapOvr>
    <a:masterClrMapping/>
  </p:clrMapOvr>
  <p:transition xmlns:p14="http://schemas.microsoft.com/office/powerpoint/2010/main" advTm="42737"/>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47700"/>
          </a:xfrm>
        </p:spPr>
        <p:txBody>
          <a:bodyPr rtlCol="0">
            <a:normAutofit fontScale="90000"/>
          </a:bodyPr>
          <a:lstStyle/>
          <a:p>
            <a:pPr eaLnBrk="1" fontAlgn="auto" hangingPunct="1">
              <a:spcAft>
                <a:spcPts val="0"/>
              </a:spcAft>
              <a:defRPr/>
            </a:pPr>
            <a:r>
              <a:rPr lang="en-US" dirty="0" smtClean="0">
                <a:ea typeface="+mj-ea"/>
                <a:cs typeface="+mj-cs"/>
              </a:rPr>
              <a:t>Acknowledgements</a:t>
            </a:r>
            <a:endParaRPr lang="en-US" dirty="0">
              <a:ea typeface="+mj-ea"/>
              <a:cs typeface="+mj-cs"/>
            </a:endParaRPr>
          </a:p>
        </p:txBody>
      </p:sp>
      <p:sp>
        <p:nvSpPr>
          <p:cNvPr id="3" name="Content Placeholder 2"/>
          <p:cNvSpPr>
            <a:spLocks noGrp="1"/>
          </p:cNvSpPr>
          <p:nvPr>
            <p:ph idx="1"/>
          </p:nvPr>
        </p:nvSpPr>
        <p:spPr>
          <a:xfrm>
            <a:off x="204030" y="1337397"/>
            <a:ext cx="6490180" cy="5018087"/>
          </a:xfrm>
        </p:spPr>
        <p:txBody>
          <a:bodyPr rtlCol="0">
            <a:noAutofit/>
          </a:bodyPr>
          <a:lstStyle/>
          <a:p>
            <a:pPr marL="0" indent="0" algn="ctr" eaLnBrk="1" fontAlgn="auto" hangingPunct="1">
              <a:lnSpc>
                <a:spcPct val="120000"/>
              </a:lnSpc>
              <a:spcAft>
                <a:spcPts val="0"/>
              </a:spcAft>
              <a:buNone/>
              <a:defRPr/>
            </a:pPr>
            <a:r>
              <a:rPr lang="en-US" sz="1400" b="1" u="sng" dirty="0" smtClean="0">
                <a:latin typeface="Helvetica"/>
                <a:ea typeface="+mn-ea"/>
                <a:cs typeface="Helvetica"/>
              </a:rPr>
              <a:t>modENCODE/ENCODE </a:t>
            </a:r>
            <a:r>
              <a:rPr lang="en-US" sz="1400" b="1" u="sng" dirty="0" err="1" smtClean="0">
                <a:latin typeface="Helvetica"/>
                <a:ea typeface="+mn-ea"/>
                <a:cs typeface="Helvetica"/>
              </a:rPr>
              <a:t>Transcriptome</a:t>
            </a:r>
            <a:r>
              <a:rPr lang="en-US" sz="1400" b="1" u="sng" dirty="0" smtClean="0">
                <a:latin typeface="Helvetica"/>
                <a:ea typeface="+mn-ea"/>
                <a:cs typeface="Helvetica"/>
              </a:rPr>
              <a:t> group [</a:t>
            </a:r>
            <a:r>
              <a:rPr lang="en-US" sz="1400" b="1" dirty="0" err="1">
                <a:latin typeface="Calibri" charset="0"/>
              </a:rPr>
              <a:t>EncodeProject.org</a:t>
            </a:r>
            <a:r>
              <a:rPr lang="en-US" sz="1400" b="1" dirty="0">
                <a:latin typeface="Calibri" charset="0"/>
              </a:rPr>
              <a:t>/</a:t>
            </a:r>
            <a:r>
              <a:rPr lang="en-US" sz="1400" b="1" dirty="0" smtClean="0">
                <a:latin typeface="Calibri" charset="0"/>
              </a:rPr>
              <a:t>comparative]</a:t>
            </a:r>
            <a:endParaRPr lang="en-US" sz="1400" b="1" u="sng" dirty="0" smtClean="0">
              <a:latin typeface="Helvetica"/>
              <a:ea typeface="+mn-ea"/>
              <a:cs typeface="Helvetica"/>
            </a:endParaRPr>
          </a:p>
          <a:p>
            <a:pPr marL="0" indent="0" eaLnBrk="1" fontAlgn="auto" hangingPunct="1">
              <a:lnSpc>
                <a:spcPct val="120000"/>
              </a:lnSpc>
              <a:spcAft>
                <a:spcPts val="0"/>
              </a:spcAft>
              <a:buFont typeface="Arial"/>
              <a:buNone/>
              <a:defRPr/>
            </a:pPr>
            <a:r>
              <a:rPr lang="en-US" sz="2000" b="1" dirty="0" smtClean="0">
                <a:solidFill>
                  <a:srgbClr val="FF0000"/>
                </a:solidFill>
                <a:latin typeface="Helvetica"/>
                <a:ea typeface="+mn-ea"/>
                <a:cs typeface="Helvetica"/>
              </a:rPr>
              <a:t>Joel Rozowsky, Koon-</a:t>
            </a:r>
            <a:r>
              <a:rPr lang="en-US" sz="2000" b="1" dirty="0" err="1" smtClean="0">
                <a:solidFill>
                  <a:srgbClr val="FF0000"/>
                </a:solidFill>
                <a:latin typeface="Helvetica"/>
                <a:ea typeface="+mn-ea"/>
                <a:cs typeface="Helvetica"/>
              </a:rPr>
              <a:t>Kiu</a:t>
            </a:r>
            <a:r>
              <a:rPr lang="en-US" sz="2000" b="1" dirty="0" smtClean="0">
                <a:solidFill>
                  <a:srgbClr val="FF0000"/>
                </a:solidFill>
                <a:latin typeface="Helvetica"/>
                <a:ea typeface="+mn-ea"/>
                <a:cs typeface="Helvetica"/>
              </a:rPr>
              <a:t> Yan, </a:t>
            </a:r>
            <a:r>
              <a:rPr lang="en-US" sz="2000" b="1" dirty="0" err="1" smtClean="0">
                <a:solidFill>
                  <a:srgbClr val="FF0000"/>
                </a:solidFill>
                <a:latin typeface="Helvetica"/>
                <a:ea typeface="+mn-ea"/>
                <a:cs typeface="Helvetica"/>
              </a:rPr>
              <a:t>Daifeng</a:t>
            </a:r>
            <a:r>
              <a:rPr lang="en-US" sz="2000" b="1" dirty="0" smtClean="0">
                <a:solidFill>
                  <a:srgbClr val="FF0000"/>
                </a:solidFill>
                <a:latin typeface="Helvetica"/>
                <a:ea typeface="+mn-ea"/>
                <a:cs typeface="Helvetica"/>
              </a:rPr>
              <a:t> Wang, </a:t>
            </a:r>
            <a:r>
              <a:rPr lang="en-US" sz="1600" b="1" dirty="0">
                <a:solidFill>
                  <a:srgbClr val="FF0000"/>
                </a:solidFill>
                <a:latin typeface="Helvetica"/>
                <a:ea typeface="+mn-ea"/>
                <a:cs typeface="Helvetica"/>
              </a:rPr>
              <a:t/>
            </a:r>
            <a:br>
              <a:rPr lang="en-US" sz="1600" b="1" dirty="0">
                <a:solidFill>
                  <a:srgbClr val="FF0000"/>
                </a:solidFill>
                <a:latin typeface="Helvetica"/>
                <a:ea typeface="+mn-ea"/>
                <a:cs typeface="Helvetica"/>
              </a:rPr>
            </a:br>
            <a:r>
              <a:rPr lang="en-US" sz="2000" b="1" dirty="0" smtClean="0">
                <a:solidFill>
                  <a:srgbClr val="FF0000"/>
                </a:solidFill>
                <a:latin typeface="Helvetica"/>
                <a:ea typeface="+mn-ea"/>
                <a:cs typeface="Helvetica"/>
              </a:rPr>
              <a:t>Chao Cheng,</a:t>
            </a:r>
            <a:r>
              <a:rPr lang="en-US" sz="1400" b="1" dirty="0" smtClean="0">
                <a:solidFill>
                  <a:srgbClr val="0000FF"/>
                </a:solidFill>
                <a:latin typeface="Helvetica"/>
                <a:ea typeface="+mn-ea"/>
                <a:cs typeface="Helvetica"/>
              </a:rPr>
              <a:t> </a:t>
            </a:r>
            <a:r>
              <a:rPr lang="en-US" sz="1050" b="1" dirty="0" smtClean="0">
                <a:latin typeface="Helvetica"/>
                <a:ea typeface="+mn-ea"/>
                <a:cs typeface="Helvetica"/>
              </a:rPr>
              <a:t>James B. Brown, Carrie A. Davis, </a:t>
            </a:r>
            <a:r>
              <a:rPr lang="en-US" sz="1050" b="1" dirty="0" err="1" smtClean="0">
                <a:latin typeface="Helvetica"/>
                <a:ea typeface="+mn-ea"/>
                <a:cs typeface="Helvetica"/>
              </a:rPr>
              <a:t>LaDeana</a:t>
            </a:r>
            <a:r>
              <a:rPr lang="en-US" sz="1050" b="1" dirty="0" smtClean="0">
                <a:latin typeface="Helvetica"/>
                <a:ea typeface="+mn-ea"/>
                <a:cs typeface="Helvetica"/>
              </a:rPr>
              <a:t> Hillier, Cristina </a:t>
            </a:r>
            <a:r>
              <a:rPr lang="en-US" sz="1050" b="1" dirty="0" err="1" smtClean="0">
                <a:latin typeface="Helvetica"/>
                <a:ea typeface="+mn-ea"/>
                <a:cs typeface="Helvetica"/>
              </a:rPr>
              <a:t>Sisu</a:t>
            </a:r>
            <a:r>
              <a:rPr lang="en-US" sz="1600" b="1" dirty="0">
                <a:solidFill>
                  <a:srgbClr val="FF0000"/>
                </a:solidFill>
                <a:latin typeface="Helvetica"/>
                <a:ea typeface="+mn-ea"/>
                <a:cs typeface="Helvetica"/>
              </a:rPr>
              <a:t>, </a:t>
            </a:r>
            <a:r>
              <a:rPr lang="en-US" sz="1600" b="1" dirty="0" err="1">
                <a:solidFill>
                  <a:srgbClr val="FF0000"/>
                </a:solidFill>
                <a:latin typeface="Helvetica"/>
                <a:ea typeface="+mn-ea"/>
                <a:cs typeface="Helvetica"/>
              </a:rPr>
              <a:t>Jingyi</a:t>
            </a:r>
            <a:r>
              <a:rPr lang="en-US" sz="1600" b="1" dirty="0">
                <a:solidFill>
                  <a:srgbClr val="FF0000"/>
                </a:solidFill>
                <a:latin typeface="Helvetica"/>
                <a:ea typeface="+mn-ea"/>
                <a:cs typeface="Helvetica"/>
              </a:rPr>
              <a:t> Jessica Li,</a:t>
            </a:r>
            <a:r>
              <a:rPr lang="en-US" sz="1050" b="1" dirty="0" smtClean="0">
                <a:latin typeface="Helvetica"/>
                <a:ea typeface="+mn-ea"/>
                <a:cs typeface="Helvetica"/>
              </a:rPr>
              <a:t> </a:t>
            </a:r>
            <a:r>
              <a:rPr lang="en-US" sz="1050" b="1" dirty="0" err="1" smtClean="0">
                <a:latin typeface="Helvetica"/>
                <a:ea typeface="+mn-ea"/>
                <a:cs typeface="Helvetica"/>
              </a:rPr>
              <a:t>Baikang</a:t>
            </a:r>
            <a:r>
              <a:rPr lang="en-US" sz="1050" b="1" dirty="0" smtClean="0">
                <a:latin typeface="Helvetica"/>
                <a:ea typeface="+mn-ea"/>
                <a:cs typeface="Helvetica"/>
              </a:rPr>
              <a:t> Pei, </a:t>
            </a:r>
            <a:r>
              <a:rPr lang="en-US" sz="1050" b="1" dirty="0" err="1" smtClean="0">
                <a:latin typeface="Helvetica"/>
                <a:ea typeface="+mn-ea"/>
                <a:cs typeface="Helvetica"/>
              </a:rPr>
              <a:t>Arif</a:t>
            </a:r>
            <a:r>
              <a:rPr lang="en-US" sz="1050" b="1" dirty="0" smtClean="0">
                <a:latin typeface="Helvetica"/>
                <a:ea typeface="+mn-ea"/>
                <a:cs typeface="Helvetica"/>
              </a:rPr>
              <a:t> O. </a:t>
            </a:r>
            <a:r>
              <a:rPr lang="en-US" sz="1050" b="1" dirty="0" err="1" smtClean="0">
                <a:latin typeface="Helvetica"/>
                <a:ea typeface="+mn-ea"/>
                <a:cs typeface="Helvetica"/>
              </a:rPr>
              <a:t>Harmanci</a:t>
            </a:r>
            <a:r>
              <a:rPr lang="en-US" sz="1050" b="1" dirty="0" smtClean="0">
                <a:latin typeface="Helvetica"/>
                <a:ea typeface="+mn-ea"/>
                <a:cs typeface="Helvetica"/>
              </a:rPr>
              <a:t>, Michael O. Duff, Sarah </a:t>
            </a:r>
            <a:r>
              <a:rPr lang="en-US" sz="1050" b="1" dirty="0" err="1" smtClean="0">
                <a:latin typeface="Helvetica"/>
                <a:ea typeface="+mn-ea"/>
                <a:cs typeface="Helvetica"/>
              </a:rPr>
              <a:t>Djebali</a:t>
            </a:r>
            <a:r>
              <a:rPr lang="en-US" sz="1050" b="1" dirty="0" smtClean="0">
                <a:latin typeface="Helvetica"/>
                <a:ea typeface="+mn-ea"/>
                <a:cs typeface="Helvetica"/>
              </a:rPr>
              <a:t>, Roger P. Alexander, </a:t>
            </a:r>
            <a:r>
              <a:rPr lang="en-US" sz="1050" b="1" dirty="0" err="1" smtClean="0">
                <a:latin typeface="Helvetica"/>
                <a:ea typeface="+mn-ea"/>
                <a:cs typeface="Helvetica"/>
              </a:rPr>
              <a:t>Burak</a:t>
            </a:r>
            <a:r>
              <a:rPr lang="en-US" sz="1050" b="1" dirty="0" smtClean="0">
                <a:latin typeface="Helvetica"/>
                <a:ea typeface="+mn-ea"/>
                <a:cs typeface="Helvetica"/>
              </a:rPr>
              <a:t> H. </a:t>
            </a:r>
            <a:r>
              <a:rPr lang="en-US" sz="1050" b="1" dirty="0" err="1" smtClean="0">
                <a:latin typeface="Helvetica"/>
                <a:ea typeface="+mn-ea"/>
                <a:cs typeface="Helvetica"/>
              </a:rPr>
              <a:t>Alver</a:t>
            </a:r>
            <a:r>
              <a:rPr lang="en-US" sz="1050" b="1" dirty="0" smtClean="0">
                <a:latin typeface="Helvetica"/>
                <a:ea typeface="+mn-ea"/>
                <a:cs typeface="Helvetica"/>
              </a:rPr>
              <a:t>, Raymond K. </a:t>
            </a:r>
            <a:r>
              <a:rPr lang="en-US" sz="1050" b="1" dirty="0" err="1" smtClean="0">
                <a:latin typeface="Helvetica"/>
                <a:ea typeface="+mn-ea"/>
                <a:cs typeface="Helvetica"/>
              </a:rPr>
              <a:t>Auerbach</a:t>
            </a:r>
            <a:r>
              <a:rPr lang="en-US" sz="1050" b="1" dirty="0" smtClean="0">
                <a:latin typeface="Helvetica"/>
                <a:ea typeface="+mn-ea"/>
                <a:cs typeface="Helvetica"/>
              </a:rPr>
              <a:t>, Kimberly Bell, Peter J. Bickel, Max E. </a:t>
            </a:r>
            <a:r>
              <a:rPr lang="en-US" sz="1050" b="1" dirty="0" err="1" smtClean="0">
                <a:latin typeface="Helvetica"/>
                <a:ea typeface="+mn-ea"/>
                <a:cs typeface="Helvetica"/>
              </a:rPr>
              <a:t>Boeck</a:t>
            </a:r>
            <a:r>
              <a:rPr lang="en-US" sz="1050" b="1" dirty="0" smtClean="0">
                <a:latin typeface="Helvetica"/>
                <a:ea typeface="+mn-ea"/>
                <a:cs typeface="Helvetica"/>
              </a:rPr>
              <a:t>, Nathan P. </a:t>
            </a:r>
            <a:r>
              <a:rPr lang="en-US" sz="1050" b="1" dirty="0" err="1" smtClean="0">
                <a:latin typeface="Helvetica"/>
                <a:ea typeface="+mn-ea"/>
                <a:cs typeface="Helvetica"/>
              </a:rPr>
              <a:t>Boley</a:t>
            </a:r>
            <a:r>
              <a:rPr lang="en-US" sz="1050" b="1" dirty="0" smtClean="0">
                <a:latin typeface="Helvetica"/>
                <a:ea typeface="+mn-ea"/>
                <a:cs typeface="Helvetica"/>
              </a:rPr>
              <a:t>, Benjamin W. Booth, Lucy </a:t>
            </a:r>
            <a:r>
              <a:rPr lang="en-US" sz="1050" b="1" dirty="0" err="1" smtClean="0">
                <a:latin typeface="Helvetica"/>
                <a:ea typeface="+mn-ea"/>
                <a:cs typeface="Helvetica"/>
              </a:rPr>
              <a:t>Cherbas</a:t>
            </a:r>
            <a:r>
              <a:rPr lang="en-US" sz="1050" b="1" dirty="0" smtClean="0">
                <a:latin typeface="Helvetica"/>
                <a:ea typeface="+mn-ea"/>
                <a:cs typeface="Helvetica"/>
              </a:rPr>
              <a:t>, Peter </a:t>
            </a:r>
            <a:r>
              <a:rPr lang="en-US" sz="1050" b="1" dirty="0" err="1" smtClean="0">
                <a:latin typeface="Helvetica"/>
                <a:ea typeface="+mn-ea"/>
                <a:cs typeface="Helvetica"/>
              </a:rPr>
              <a:t>Cherbas</a:t>
            </a:r>
            <a:r>
              <a:rPr lang="en-US" sz="1050" b="1" dirty="0" smtClean="0">
                <a:latin typeface="Helvetica"/>
                <a:ea typeface="+mn-ea"/>
                <a:cs typeface="Helvetica"/>
              </a:rPr>
              <a:t>, Chao Di, Alex </a:t>
            </a:r>
            <a:r>
              <a:rPr lang="en-US" sz="1050" b="1" dirty="0" err="1" smtClean="0">
                <a:latin typeface="Helvetica"/>
                <a:ea typeface="+mn-ea"/>
                <a:cs typeface="Helvetica"/>
              </a:rPr>
              <a:t>Dobin</a:t>
            </a:r>
            <a:r>
              <a:rPr lang="en-US" sz="1050" b="1" dirty="0" smtClean="0">
                <a:latin typeface="Helvetica"/>
                <a:ea typeface="+mn-ea"/>
                <a:cs typeface="Helvetica"/>
              </a:rPr>
              <a:t>, </a:t>
            </a:r>
            <a:r>
              <a:rPr lang="en-US" sz="1050" b="1" dirty="0" err="1" smtClean="0">
                <a:latin typeface="Helvetica"/>
                <a:ea typeface="+mn-ea"/>
                <a:cs typeface="Helvetica"/>
              </a:rPr>
              <a:t>Jorg</a:t>
            </a:r>
            <a:r>
              <a:rPr lang="en-US" sz="1050" b="1" dirty="0" smtClean="0">
                <a:latin typeface="Helvetica"/>
                <a:ea typeface="+mn-ea"/>
                <a:cs typeface="Helvetica"/>
              </a:rPr>
              <a:t>  </a:t>
            </a:r>
            <a:r>
              <a:rPr lang="en-US" sz="1050" b="1" dirty="0" err="1" smtClean="0">
                <a:latin typeface="Helvetica"/>
                <a:ea typeface="+mn-ea"/>
                <a:cs typeface="Helvetica"/>
              </a:rPr>
              <a:t>Drenkow</a:t>
            </a:r>
            <a:r>
              <a:rPr lang="en-US" sz="1050" b="1" dirty="0" smtClean="0">
                <a:latin typeface="Helvetica"/>
                <a:ea typeface="+mn-ea"/>
                <a:cs typeface="Helvetica"/>
              </a:rPr>
              <a:t>, Brent Ewing, Gang Fang, Megan </a:t>
            </a:r>
            <a:r>
              <a:rPr lang="en-US" sz="1050" b="1" dirty="0" err="1" smtClean="0">
                <a:latin typeface="Helvetica"/>
                <a:ea typeface="+mn-ea"/>
                <a:cs typeface="Helvetica"/>
              </a:rPr>
              <a:t>Fastuca</a:t>
            </a:r>
            <a:r>
              <a:rPr lang="en-US" sz="1050" b="1" dirty="0" smtClean="0">
                <a:latin typeface="Helvetica"/>
                <a:ea typeface="+mn-ea"/>
                <a:cs typeface="Helvetica"/>
              </a:rPr>
              <a:t>, Elise A. Feingold, Adam Frankish, </a:t>
            </a:r>
            <a:r>
              <a:rPr lang="en-US" sz="1050" b="1" dirty="0" err="1" smtClean="0">
                <a:latin typeface="Helvetica"/>
                <a:ea typeface="+mn-ea"/>
                <a:cs typeface="Helvetica"/>
              </a:rPr>
              <a:t>Guanjun</a:t>
            </a:r>
            <a:r>
              <a:rPr lang="en-US" sz="1050" b="1" dirty="0" smtClean="0">
                <a:latin typeface="Helvetica"/>
                <a:ea typeface="+mn-ea"/>
                <a:cs typeface="Helvetica"/>
              </a:rPr>
              <a:t> </a:t>
            </a:r>
            <a:r>
              <a:rPr lang="en-US" sz="1050" b="1" dirty="0" err="1" smtClean="0">
                <a:latin typeface="Helvetica"/>
                <a:ea typeface="+mn-ea"/>
                <a:cs typeface="Helvetica"/>
              </a:rPr>
              <a:t>Gao</a:t>
            </a:r>
            <a:r>
              <a:rPr lang="en-US" sz="1050" b="1" dirty="0" smtClean="0">
                <a:latin typeface="Helvetica"/>
                <a:ea typeface="+mn-ea"/>
                <a:cs typeface="Helvetica"/>
              </a:rPr>
              <a:t>, Peter J. Good, Phil Green, </a:t>
            </a:r>
            <a:r>
              <a:rPr lang="en-US" sz="1050" b="1" dirty="0" err="1" smtClean="0">
                <a:latin typeface="Helvetica"/>
                <a:ea typeface="+mn-ea"/>
                <a:cs typeface="Helvetica"/>
              </a:rPr>
              <a:t>Roderic</a:t>
            </a:r>
            <a:r>
              <a:rPr lang="en-US" sz="1050" b="1" dirty="0" smtClean="0">
                <a:latin typeface="Helvetica"/>
                <a:ea typeface="+mn-ea"/>
                <a:cs typeface="Helvetica"/>
              </a:rPr>
              <a:t> </a:t>
            </a:r>
            <a:r>
              <a:rPr lang="en-US" sz="1050" b="1" dirty="0" err="1" smtClean="0">
                <a:latin typeface="Helvetica"/>
                <a:ea typeface="+mn-ea"/>
                <a:cs typeface="Helvetica"/>
              </a:rPr>
              <a:t>Guigó</a:t>
            </a:r>
            <a:r>
              <a:rPr lang="en-US" sz="1050" b="1" dirty="0" smtClean="0">
                <a:latin typeface="Helvetica"/>
                <a:ea typeface="+mn-ea"/>
                <a:cs typeface="Helvetica"/>
              </a:rPr>
              <a:t>, Ann Hammonds, Jen Harrow, Roger A. Hoskins, </a:t>
            </a:r>
            <a:r>
              <a:rPr lang="en-US" sz="1050" b="1" dirty="0" err="1" smtClean="0">
                <a:latin typeface="Helvetica"/>
                <a:ea typeface="+mn-ea"/>
                <a:cs typeface="Helvetica"/>
              </a:rPr>
              <a:t>Cédric</a:t>
            </a:r>
            <a:r>
              <a:rPr lang="en-US" sz="1050" b="1" dirty="0" smtClean="0">
                <a:latin typeface="Helvetica"/>
                <a:ea typeface="+mn-ea"/>
                <a:cs typeface="Helvetica"/>
              </a:rPr>
              <a:t> </a:t>
            </a:r>
            <a:r>
              <a:rPr lang="en-US" sz="1050" b="1" dirty="0" err="1" smtClean="0">
                <a:latin typeface="Helvetica"/>
                <a:ea typeface="+mn-ea"/>
                <a:cs typeface="Helvetica"/>
              </a:rPr>
              <a:t>Howald</a:t>
            </a:r>
            <a:r>
              <a:rPr lang="en-US" sz="1050" b="1" dirty="0" smtClean="0">
                <a:latin typeface="Helvetica"/>
                <a:ea typeface="+mn-ea"/>
                <a:cs typeface="Helvetica"/>
              </a:rPr>
              <a:t>, Long Hu, </a:t>
            </a:r>
            <a:r>
              <a:rPr lang="en-US" sz="1050" b="1" dirty="0" err="1" smtClean="0">
                <a:latin typeface="Helvetica"/>
                <a:ea typeface="+mn-ea"/>
                <a:cs typeface="Helvetica"/>
              </a:rPr>
              <a:t>Haiyan</a:t>
            </a:r>
            <a:r>
              <a:rPr lang="en-US" sz="1050" b="1" dirty="0" smtClean="0">
                <a:latin typeface="Helvetica"/>
                <a:ea typeface="+mn-ea"/>
                <a:cs typeface="Helvetica"/>
              </a:rPr>
              <a:t> Huang, Tim J. P. Hubbard, </a:t>
            </a:r>
            <a:r>
              <a:rPr lang="en-US" sz="1050" b="1" dirty="0" err="1" smtClean="0">
                <a:latin typeface="Helvetica"/>
                <a:ea typeface="+mn-ea"/>
                <a:cs typeface="Helvetica"/>
              </a:rPr>
              <a:t>Chau</a:t>
            </a:r>
            <a:r>
              <a:rPr lang="en-US" sz="1050" b="1" dirty="0" smtClean="0">
                <a:latin typeface="Helvetica"/>
                <a:ea typeface="+mn-ea"/>
                <a:cs typeface="Helvetica"/>
              </a:rPr>
              <a:t> Huynh, </a:t>
            </a:r>
            <a:r>
              <a:rPr lang="en-US" sz="1050" b="1" dirty="0" err="1" smtClean="0">
                <a:latin typeface="Helvetica"/>
                <a:ea typeface="+mn-ea"/>
                <a:cs typeface="Helvetica"/>
              </a:rPr>
              <a:t>Sonali</a:t>
            </a:r>
            <a:r>
              <a:rPr lang="en-US" sz="1050" b="1" dirty="0" smtClean="0">
                <a:latin typeface="Helvetica"/>
                <a:ea typeface="+mn-ea"/>
                <a:cs typeface="Helvetica"/>
              </a:rPr>
              <a:t> </a:t>
            </a:r>
            <a:r>
              <a:rPr lang="en-US" sz="1050" b="1" dirty="0" err="1" smtClean="0">
                <a:latin typeface="Helvetica"/>
                <a:ea typeface="+mn-ea"/>
                <a:cs typeface="Helvetica"/>
              </a:rPr>
              <a:t>Jha</a:t>
            </a:r>
            <a:r>
              <a:rPr lang="en-US" sz="1050" b="1" dirty="0" smtClean="0">
                <a:latin typeface="Helvetica"/>
                <a:ea typeface="+mn-ea"/>
                <a:cs typeface="Helvetica"/>
              </a:rPr>
              <a:t>, </a:t>
            </a:r>
            <a:r>
              <a:rPr lang="en-US" sz="1050" b="1" dirty="0" err="1" smtClean="0">
                <a:latin typeface="Helvetica"/>
                <a:ea typeface="+mn-ea"/>
                <a:cs typeface="Helvetica"/>
              </a:rPr>
              <a:t>Dionna</a:t>
            </a:r>
            <a:r>
              <a:rPr lang="en-US" sz="1050" b="1" dirty="0" smtClean="0">
                <a:latin typeface="Helvetica"/>
                <a:ea typeface="+mn-ea"/>
                <a:cs typeface="Helvetica"/>
              </a:rPr>
              <a:t> Kasper, </a:t>
            </a:r>
            <a:r>
              <a:rPr lang="en-US" sz="1050" b="1" dirty="0" err="1" smtClean="0">
                <a:latin typeface="Helvetica"/>
                <a:ea typeface="+mn-ea"/>
                <a:cs typeface="Helvetica"/>
              </a:rPr>
              <a:t>Masaomi</a:t>
            </a:r>
            <a:r>
              <a:rPr lang="en-US" sz="1050" b="1" dirty="0" smtClean="0">
                <a:latin typeface="Helvetica"/>
                <a:ea typeface="+mn-ea"/>
                <a:cs typeface="Helvetica"/>
              </a:rPr>
              <a:t> Kato, Thomas C. Kaufman, Rob Kitchen, Erik </a:t>
            </a:r>
            <a:r>
              <a:rPr lang="en-US" sz="1050" b="1" dirty="0" err="1" smtClean="0">
                <a:latin typeface="Helvetica"/>
                <a:ea typeface="+mn-ea"/>
                <a:cs typeface="Helvetica"/>
              </a:rPr>
              <a:t>Ladewig</a:t>
            </a:r>
            <a:r>
              <a:rPr lang="en-US" sz="1050" b="1" dirty="0" smtClean="0">
                <a:latin typeface="Helvetica"/>
                <a:ea typeface="+mn-ea"/>
                <a:cs typeface="Helvetica"/>
              </a:rPr>
              <a:t>, </a:t>
            </a:r>
            <a:r>
              <a:rPr lang="en-US" sz="1050" b="1" dirty="0" err="1" smtClean="0">
                <a:latin typeface="Helvetica"/>
                <a:ea typeface="+mn-ea"/>
                <a:cs typeface="Helvetica"/>
              </a:rPr>
              <a:t>Julien</a:t>
            </a:r>
            <a:r>
              <a:rPr lang="en-US" sz="1050" b="1" dirty="0" smtClean="0">
                <a:latin typeface="Helvetica"/>
                <a:ea typeface="+mn-ea"/>
                <a:cs typeface="Helvetica"/>
              </a:rPr>
              <a:t> </a:t>
            </a:r>
            <a:r>
              <a:rPr lang="en-US" sz="1050" b="1" dirty="0" err="1" smtClean="0">
                <a:latin typeface="Helvetica"/>
                <a:ea typeface="+mn-ea"/>
                <a:cs typeface="Helvetica"/>
              </a:rPr>
              <a:t>Lagarde</a:t>
            </a:r>
            <a:r>
              <a:rPr lang="en-US" sz="1050" b="1" dirty="0" smtClean="0">
                <a:latin typeface="Helvetica"/>
                <a:ea typeface="+mn-ea"/>
                <a:cs typeface="Helvetica"/>
              </a:rPr>
              <a:t>, Eric Lai, Jing </a:t>
            </a:r>
            <a:r>
              <a:rPr lang="en-US" sz="1050" b="1" dirty="0" err="1" smtClean="0">
                <a:latin typeface="Helvetica"/>
                <a:ea typeface="+mn-ea"/>
                <a:cs typeface="Helvetica"/>
              </a:rPr>
              <a:t>Leng</a:t>
            </a:r>
            <a:r>
              <a:rPr lang="en-US" sz="1050" b="1" dirty="0" smtClean="0">
                <a:latin typeface="Helvetica"/>
                <a:ea typeface="+mn-ea"/>
                <a:cs typeface="Helvetica"/>
              </a:rPr>
              <a:t>, </a:t>
            </a:r>
            <a:r>
              <a:rPr lang="en-US" sz="1600" b="1" dirty="0" err="1">
                <a:solidFill>
                  <a:srgbClr val="FF0000"/>
                </a:solidFill>
                <a:latin typeface="Helvetica"/>
                <a:ea typeface="+mn-ea"/>
                <a:cs typeface="Helvetica"/>
              </a:rPr>
              <a:t>Zhi</a:t>
            </a:r>
            <a:r>
              <a:rPr lang="en-US" sz="1600" b="1" dirty="0">
                <a:solidFill>
                  <a:srgbClr val="FF0000"/>
                </a:solidFill>
                <a:latin typeface="Helvetica"/>
                <a:ea typeface="+mn-ea"/>
                <a:cs typeface="Helvetica"/>
              </a:rPr>
              <a:t> Lu, </a:t>
            </a:r>
            <a:r>
              <a:rPr lang="en-US" sz="1050" b="1" dirty="0" smtClean="0">
                <a:latin typeface="Helvetica"/>
                <a:ea typeface="+mn-ea"/>
                <a:cs typeface="Helvetica"/>
              </a:rPr>
              <a:t>Michael </a:t>
            </a:r>
            <a:r>
              <a:rPr lang="en-US" sz="1050" b="1" dirty="0" err="1" smtClean="0">
                <a:latin typeface="Helvetica"/>
                <a:ea typeface="+mn-ea"/>
                <a:cs typeface="Helvetica"/>
              </a:rPr>
              <a:t>MacCoss</a:t>
            </a:r>
            <a:r>
              <a:rPr lang="en-US" sz="1050" b="1" dirty="0" smtClean="0">
                <a:latin typeface="Helvetica"/>
                <a:ea typeface="+mn-ea"/>
                <a:cs typeface="Helvetica"/>
              </a:rPr>
              <a:t>, Gemma May, Rebecca </a:t>
            </a:r>
            <a:r>
              <a:rPr lang="en-US" sz="1050" b="1" dirty="0" err="1" smtClean="0">
                <a:latin typeface="Helvetica"/>
                <a:ea typeface="+mn-ea"/>
                <a:cs typeface="Helvetica"/>
              </a:rPr>
              <a:t>McWhirter</a:t>
            </a:r>
            <a:r>
              <a:rPr lang="en-US" sz="1050" b="1" dirty="0" smtClean="0">
                <a:latin typeface="Helvetica"/>
                <a:ea typeface="+mn-ea"/>
                <a:cs typeface="Helvetica"/>
              </a:rPr>
              <a:t>, </a:t>
            </a:r>
            <a:r>
              <a:rPr lang="en-US" sz="1050" b="1" dirty="0" err="1" smtClean="0">
                <a:latin typeface="Helvetica"/>
                <a:ea typeface="+mn-ea"/>
                <a:cs typeface="Helvetica"/>
              </a:rPr>
              <a:t>Gennifer</a:t>
            </a:r>
            <a:r>
              <a:rPr lang="en-US" sz="1050" b="1" dirty="0" smtClean="0">
                <a:latin typeface="Helvetica"/>
                <a:ea typeface="+mn-ea"/>
                <a:cs typeface="Helvetica"/>
              </a:rPr>
              <a:t> </a:t>
            </a:r>
            <a:r>
              <a:rPr lang="en-US" sz="1050" b="1" dirty="0" err="1" smtClean="0">
                <a:latin typeface="Helvetica"/>
                <a:ea typeface="+mn-ea"/>
                <a:cs typeface="Helvetica"/>
              </a:rPr>
              <a:t>Merrihew</a:t>
            </a:r>
            <a:r>
              <a:rPr lang="en-US" sz="1050" b="1" dirty="0" smtClean="0">
                <a:latin typeface="Helvetica"/>
                <a:ea typeface="+mn-ea"/>
                <a:cs typeface="Helvetica"/>
              </a:rPr>
              <a:t>, David M. Miller, Ali </a:t>
            </a:r>
            <a:r>
              <a:rPr lang="en-US" sz="1050" b="1" dirty="0" err="1" smtClean="0">
                <a:latin typeface="Helvetica"/>
                <a:ea typeface="+mn-ea"/>
                <a:cs typeface="Helvetica"/>
              </a:rPr>
              <a:t>Mortazavi</a:t>
            </a:r>
            <a:r>
              <a:rPr lang="en-US" sz="1050" b="1" dirty="0" smtClean="0">
                <a:latin typeface="Helvetica"/>
                <a:ea typeface="+mn-ea"/>
                <a:cs typeface="Helvetica"/>
              </a:rPr>
              <a:t>, Rabi </a:t>
            </a:r>
            <a:r>
              <a:rPr lang="en-US" sz="1050" b="1" dirty="0" err="1" smtClean="0">
                <a:latin typeface="Helvetica"/>
                <a:ea typeface="+mn-ea"/>
                <a:cs typeface="Helvetica"/>
              </a:rPr>
              <a:t>Murad</a:t>
            </a:r>
            <a:r>
              <a:rPr lang="en-US" sz="1050" b="1" dirty="0" smtClean="0">
                <a:latin typeface="Helvetica"/>
                <a:ea typeface="+mn-ea"/>
                <a:cs typeface="Helvetica"/>
              </a:rPr>
              <a:t>, Brian Oliver, Sara Olson, Peter Park, Michael J. </a:t>
            </a:r>
            <a:r>
              <a:rPr lang="en-US" sz="1050" b="1" dirty="0" err="1" smtClean="0">
                <a:latin typeface="Helvetica"/>
                <a:ea typeface="+mn-ea"/>
                <a:cs typeface="Helvetica"/>
              </a:rPr>
              <a:t>Pazin</a:t>
            </a:r>
            <a:r>
              <a:rPr lang="en-US" sz="1050" b="1" dirty="0" smtClean="0">
                <a:latin typeface="Helvetica"/>
                <a:ea typeface="+mn-ea"/>
                <a:cs typeface="Helvetica"/>
              </a:rPr>
              <a:t>, Norbert </a:t>
            </a:r>
            <a:r>
              <a:rPr lang="en-US" sz="1050" b="1" dirty="0" err="1" smtClean="0">
                <a:latin typeface="Helvetica"/>
                <a:ea typeface="+mn-ea"/>
                <a:cs typeface="Helvetica"/>
              </a:rPr>
              <a:t>Perrimon</a:t>
            </a:r>
            <a:r>
              <a:rPr lang="en-US" sz="1050" b="1" dirty="0" smtClean="0">
                <a:latin typeface="Helvetica"/>
                <a:ea typeface="+mn-ea"/>
                <a:cs typeface="Helvetica"/>
              </a:rPr>
              <a:t>, Dmitri  </a:t>
            </a:r>
            <a:r>
              <a:rPr lang="en-US" sz="1050" b="1" dirty="0" err="1" smtClean="0">
                <a:latin typeface="Helvetica"/>
                <a:ea typeface="+mn-ea"/>
                <a:cs typeface="Helvetica"/>
              </a:rPr>
              <a:t>Pervouchine</a:t>
            </a:r>
            <a:r>
              <a:rPr lang="en-US" sz="1050" b="1" dirty="0" smtClean="0">
                <a:latin typeface="Helvetica"/>
                <a:ea typeface="+mn-ea"/>
                <a:cs typeface="Helvetica"/>
              </a:rPr>
              <a:t>, </a:t>
            </a:r>
            <a:r>
              <a:rPr lang="en-US" sz="1400" b="1" dirty="0">
                <a:solidFill>
                  <a:srgbClr val="008000"/>
                </a:solidFill>
                <a:latin typeface="Helvetica"/>
                <a:ea typeface="+mn-ea"/>
                <a:cs typeface="Helvetica"/>
              </a:rPr>
              <a:t>Valerie </a:t>
            </a:r>
            <a:r>
              <a:rPr lang="en-US" sz="1400" b="1" dirty="0" err="1">
                <a:solidFill>
                  <a:srgbClr val="008000"/>
                </a:solidFill>
                <a:latin typeface="Helvetica"/>
                <a:ea typeface="+mn-ea"/>
                <a:cs typeface="Helvetica"/>
              </a:rPr>
              <a:t>Reinke</a:t>
            </a:r>
            <a:r>
              <a:rPr lang="en-US" sz="1050" b="1" dirty="0" smtClean="0">
                <a:latin typeface="Helvetica"/>
                <a:ea typeface="+mn-ea"/>
                <a:cs typeface="Helvetica"/>
              </a:rPr>
              <a:t>, </a:t>
            </a:r>
            <a:r>
              <a:rPr lang="en-US" sz="1050" b="1" dirty="0" err="1" smtClean="0">
                <a:latin typeface="Helvetica"/>
                <a:ea typeface="+mn-ea"/>
                <a:cs typeface="Helvetica"/>
              </a:rPr>
              <a:t>Alexandre</a:t>
            </a:r>
            <a:r>
              <a:rPr lang="en-US" sz="1050" b="1" dirty="0" smtClean="0">
                <a:latin typeface="Helvetica"/>
                <a:ea typeface="+mn-ea"/>
                <a:cs typeface="Helvetica"/>
              </a:rPr>
              <a:t> </a:t>
            </a:r>
            <a:r>
              <a:rPr lang="en-US" sz="1050" b="1" dirty="0" err="1" smtClean="0">
                <a:latin typeface="Helvetica"/>
                <a:ea typeface="+mn-ea"/>
                <a:cs typeface="Helvetica"/>
              </a:rPr>
              <a:t>Reymond</a:t>
            </a:r>
            <a:r>
              <a:rPr lang="en-US" sz="1050" b="1" dirty="0" smtClean="0">
                <a:latin typeface="Helvetica"/>
                <a:ea typeface="+mn-ea"/>
                <a:cs typeface="Helvetica"/>
              </a:rPr>
              <a:t>, Garrett Robinson, Anastasia </a:t>
            </a:r>
            <a:r>
              <a:rPr lang="en-US" sz="1050" b="1" dirty="0" err="1" smtClean="0">
                <a:latin typeface="Helvetica"/>
                <a:ea typeface="+mn-ea"/>
                <a:cs typeface="Helvetica"/>
              </a:rPr>
              <a:t>Samsonova</a:t>
            </a:r>
            <a:r>
              <a:rPr lang="en-US" sz="1050" b="1" dirty="0" smtClean="0">
                <a:latin typeface="Helvetica"/>
                <a:ea typeface="+mn-ea"/>
                <a:cs typeface="Helvetica"/>
              </a:rPr>
              <a:t>, Gary I. Saunders, Felix Schlesinger, </a:t>
            </a:r>
            <a:r>
              <a:rPr lang="en-US" sz="1050" b="1" dirty="0" err="1" smtClean="0">
                <a:latin typeface="Helvetica"/>
                <a:ea typeface="+mn-ea"/>
                <a:cs typeface="Helvetica"/>
              </a:rPr>
              <a:t>Anurag</a:t>
            </a:r>
            <a:r>
              <a:rPr lang="en-US" sz="1050" b="1" dirty="0" smtClean="0">
                <a:latin typeface="Helvetica"/>
                <a:ea typeface="+mn-ea"/>
                <a:cs typeface="Helvetica"/>
              </a:rPr>
              <a:t> </a:t>
            </a:r>
            <a:r>
              <a:rPr lang="en-US" sz="1050" b="1" dirty="0" err="1" smtClean="0">
                <a:latin typeface="Helvetica"/>
                <a:ea typeface="+mn-ea"/>
                <a:cs typeface="Helvetica"/>
              </a:rPr>
              <a:t>Sethi</a:t>
            </a:r>
            <a:r>
              <a:rPr lang="en-US" sz="1050" b="1" dirty="0" smtClean="0">
                <a:latin typeface="Helvetica"/>
                <a:ea typeface="+mn-ea"/>
                <a:cs typeface="Helvetica"/>
              </a:rPr>
              <a:t>, Frank J. Slack, William C. Spencer, Marcus H. </a:t>
            </a:r>
            <a:r>
              <a:rPr lang="en-US" sz="1050" b="1" dirty="0" err="1" smtClean="0">
                <a:latin typeface="Helvetica"/>
                <a:ea typeface="+mn-ea"/>
                <a:cs typeface="Helvetica"/>
              </a:rPr>
              <a:t>Stoiber</a:t>
            </a:r>
            <a:r>
              <a:rPr lang="en-US" sz="1050" b="1" dirty="0" smtClean="0">
                <a:latin typeface="Helvetica"/>
                <a:ea typeface="+mn-ea"/>
                <a:cs typeface="Helvetica"/>
              </a:rPr>
              <a:t>, </a:t>
            </a:r>
            <a:r>
              <a:rPr lang="en-US" sz="1050" b="1" dirty="0" err="1" smtClean="0">
                <a:latin typeface="Helvetica"/>
                <a:ea typeface="+mn-ea"/>
                <a:cs typeface="Helvetica"/>
              </a:rPr>
              <a:t>Pnina</a:t>
            </a:r>
            <a:r>
              <a:rPr lang="en-US" sz="1050" b="1" dirty="0" smtClean="0">
                <a:latin typeface="Helvetica"/>
                <a:ea typeface="+mn-ea"/>
                <a:cs typeface="Helvetica"/>
              </a:rPr>
              <a:t> </a:t>
            </a:r>
            <a:r>
              <a:rPr lang="en-US" sz="1050" b="1" dirty="0" err="1" smtClean="0">
                <a:latin typeface="Helvetica"/>
                <a:ea typeface="+mn-ea"/>
                <a:cs typeface="Helvetica"/>
              </a:rPr>
              <a:t>Strasbourger</a:t>
            </a:r>
            <a:r>
              <a:rPr lang="en-US" sz="1050" b="1" dirty="0" smtClean="0">
                <a:latin typeface="Helvetica"/>
                <a:ea typeface="+mn-ea"/>
                <a:cs typeface="Helvetica"/>
              </a:rPr>
              <a:t>, Andrea </a:t>
            </a:r>
            <a:r>
              <a:rPr lang="en-US" sz="1050" b="1" dirty="0" err="1" smtClean="0">
                <a:latin typeface="Helvetica"/>
                <a:ea typeface="+mn-ea"/>
                <a:cs typeface="Helvetica"/>
              </a:rPr>
              <a:t>Tanzer</a:t>
            </a:r>
            <a:r>
              <a:rPr lang="en-US" sz="1050" b="1" dirty="0" smtClean="0">
                <a:latin typeface="Helvetica"/>
                <a:ea typeface="+mn-ea"/>
                <a:cs typeface="Helvetica"/>
              </a:rPr>
              <a:t>, Owen A. Thompson, Kenneth H. Wan, Guilin Wang, </a:t>
            </a:r>
            <a:r>
              <a:rPr lang="en-US" sz="1050" b="1" dirty="0" err="1" smtClean="0">
                <a:latin typeface="Helvetica"/>
                <a:ea typeface="+mn-ea"/>
                <a:cs typeface="Helvetica"/>
              </a:rPr>
              <a:t>Huaien</a:t>
            </a:r>
            <a:r>
              <a:rPr lang="en-US" sz="1050" b="1" dirty="0" smtClean="0">
                <a:latin typeface="Helvetica"/>
                <a:ea typeface="+mn-ea"/>
                <a:cs typeface="Helvetica"/>
              </a:rPr>
              <a:t> Wang, Kathie L. Watkins, </a:t>
            </a:r>
            <a:r>
              <a:rPr lang="en-US" sz="1050" b="1" dirty="0" err="1" smtClean="0">
                <a:latin typeface="Helvetica"/>
                <a:ea typeface="+mn-ea"/>
                <a:cs typeface="Helvetica"/>
              </a:rPr>
              <a:t>Jiayu</a:t>
            </a:r>
            <a:r>
              <a:rPr lang="en-US" sz="1050" b="1" dirty="0" smtClean="0">
                <a:latin typeface="Helvetica"/>
                <a:ea typeface="+mn-ea"/>
                <a:cs typeface="Helvetica"/>
              </a:rPr>
              <a:t> Wen, </a:t>
            </a:r>
            <a:r>
              <a:rPr lang="en-US" sz="1050" b="1" dirty="0" err="1" smtClean="0">
                <a:latin typeface="Helvetica"/>
                <a:ea typeface="+mn-ea"/>
                <a:cs typeface="Helvetica"/>
              </a:rPr>
              <a:t>Kejia</a:t>
            </a:r>
            <a:r>
              <a:rPr lang="en-US" sz="1050" b="1" dirty="0" smtClean="0">
                <a:latin typeface="Helvetica"/>
                <a:ea typeface="+mn-ea"/>
                <a:cs typeface="Helvetica"/>
              </a:rPr>
              <a:t> Wen, </a:t>
            </a:r>
            <a:r>
              <a:rPr lang="en-US" sz="1050" b="1" dirty="0" err="1" smtClean="0">
                <a:latin typeface="Helvetica"/>
                <a:ea typeface="+mn-ea"/>
                <a:cs typeface="Helvetica"/>
              </a:rPr>
              <a:t>Chenghai</a:t>
            </a:r>
            <a:r>
              <a:rPr lang="en-US" sz="1050" b="1" dirty="0" smtClean="0">
                <a:latin typeface="Helvetica"/>
                <a:ea typeface="+mn-ea"/>
                <a:cs typeface="Helvetica"/>
              </a:rPr>
              <a:t> </a:t>
            </a:r>
            <a:r>
              <a:rPr lang="en-US" sz="1050" b="1" dirty="0" err="1" smtClean="0">
                <a:latin typeface="Helvetica"/>
                <a:ea typeface="+mn-ea"/>
                <a:cs typeface="Helvetica"/>
              </a:rPr>
              <a:t>Xue</a:t>
            </a:r>
            <a:r>
              <a:rPr lang="en-US" sz="1050" b="1" dirty="0" smtClean="0">
                <a:latin typeface="Helvetica"/>
                <a:ea typeface="+mn-ea"/>
                <a:cs typeface="Helvetica"/>
              </a:rPr>
              <a:t>, Li Yang, Kevin Yip, Chris </a:t>
            </a:r>
            <a:r>
              <a:rPr lang="en-US" sz="1050" b="1" dirty="0" err="1" smtClean="0">
                <a:latin typeface="Helvetica"/>
                <a:ea typeface="+mn-ea"/>
                <a:cs typeface="Helvetica"/>
              </a:rPr>
              <a:t>Zaleski</a:t>
            </a:r>
            <a:r>
              <a:rPr lang="en-US" sz="1050" b="1" dirty="0" smtClean="0">
                <a:latin typeface="Helvetica"/>
                <a:ea typeface="+mn-ea"/>
                <a:cs typeface="Helvetica"/>
              </a:rPr>
              <a:t>, Yan Zhang, Henry </a:t>
            </a:r>
            <a:r>
              <a:rPr lang="en-US" sz="1050" b="1" dirty="0" err="1" smtClean="0">
                <a:latin typeface="Helvetica"/>
                <a:ea typeface="+mn-ea"/>
                <a:cs typeface="Helvetica"/>
              </a:rPr>
              <a:t>Zheng</a:t>
            </a:r>
            <a:r>
              <a:rPr lang="en-US" sz="1050" b="1" dirty="0" smtClean="0">
                <a:latin typeface="Helvetica"/>
                <a:ea typeface="+mn-ea"/>
                <a:cs typeface="Helvetica"/>
              </a:rPr>
              <a:t>, </a:t>
            </a:r>
            <a:r>
              <a:rPr lang="en-US" sz="1400" b="1" dirty="0">
                <a:solidFill>
                  <a:srgbClr val="008000"/>
                </a:solidFill>
                <a:latin typeface="Helvetica"/>
                <a:ea typeface="+mn-ea"/>
                <a:cs typeface="Helvetica"/>
              </a:rPr>
              <a:t>Steven E. Brenner, </a:t>
            </a:r>
            <a:r>
              <a:rPr lang="en-US" sz="1400" b="1" dirty="0" err="1">
                <a:solidFill>
                  <a:srgbClr val="008000"/>
                </a:solidFill>
                <a:latin typeface="Helvetica"/>
                <a:ea typeface="+mn-ea"/>
                <a:cs typeface="Helvetica"/>
              </a:rPr>
              <a:t>Brenton</a:t>
            </a:r>
            <a:r>
              <a:rPr lang="en-US" sz="1400" b="1" dirty="0">
                <a:solidFill>
                  <a:srgbClr val="008000"/>
                </a:solidFill>
                <a:latin typeface="Helvetica"/>
                <a:ea typeface="+mn-ea"/>
                <a:cs typeface="Helvetica"/>
              </a:rPr>
              <a:t> R. </a:t>
            </a:r>
            <a:r>
              <a:rPr lang="en-US" sz="1400" b="1" dirty="0" err="1">
                <a:solidFill>
                  <a:srgbClr val="008000"/>
                </a:solidFill>
                <a:latin typeface="Helvetica"/>
                <a:ea typeface="+mn-ea"/>
                <a:cs typeface="Helvetica"/>
              </a:rPr>
              <a:t>Graveley</a:t>
            </a:r>
            <a:r>
              <a:rPr lang="en-US" sz="1400" b="1" dirty="0">
                <a:solidFill>
                  <a:srgbClr val="008000"/>
                </a:solidFill>
                <a:latin typeface="Helvetica"/>
                <a:ea typeface="+mn-ea"/>
                <a:cs typeface="Helvetica"/>
              </a:rPr>
              <a:t>, </a:t>
            </a:r>
            <a:r>
              <a:rPr lang="en-US" sz="2000" b="1" dirty="0" smtClean="0">
                <a:solidFill>
                  <a:srgbClr val="0000FF"/>
                </a:solidFill>
                <a:latin typeface="Helvetica"/>
                <a:ea typeface="+mn-ea"/>
                <a:cs typeface="Helvetica"/>
              </a:rPr>
              <a:t>Susan E. </a:t>
            </a:r>
            <a:r>
              <a:rPr lang="en-US" sz="2000" b="1" dirty="0" err="1" smtClean="0">
                <a:solidFill>
                  <a:srgbClr val="0000FF"/>
                </a:solidFill>
                <a:latin typeface="Helvetica"/>
                <a:ea typeface="+mn-ea"/>
                <a:cs typeface="Helvetica"/>
              </a:rPr>
              <a:t>Celniker</a:t>
            </a:r>
            <a:r>
              <a:rPr lang="en-US" sz="2000" b="1" dirty="0" smtClean="0">
                <a:solidFill>
                  <a:srgbClr val="0000FF"/>
                </a:solidFill>
                <a:latin typeface="Helvetica"/>
                <a:ea typeface="+mn-ea"/>
                <a:cs typeface="Helvetica"/>
              </a:rPr>
              <a:t>, </a:t>
            </a:r>
            <a:r>
              <a:rPr lang="en-US" sz="2000" b="1" dirty="0">
                <a:solidFill>
                  <a:srgbClr val="0000FF"/>
                </a:solidFill>
                <a:latin typeface="Helvetica"/>
                <a:ea typeface="+mn-ea"/>
                <a:cs typeface="Helvetica"/>
              </a:rPr>
              <a:t/>
            </a:r>
            <a:br>
              <a:rPr lang="en-US" sz="2000" b="1" dirty="0">
                <a:solidFill>
                  <a:srgbClr val="0000FF"/>
                </a:solidFill>
                <a:latin typeface="Helvetica"/>
                <a:ea typeface="+mn-ea"/>
                <a:cs typeface="Helvetica"/>
              </a:rPr>
            </a:br>
            <a:r>
              <a:rPr lang="en-US" sz="2000" b="1" dirty="0" smtClean="0">
                <a:solidFill>
                  <a:srgbClr val="0000FF"/>
                </a:solidFill>
                <a:latin typeface="Helvetica"/>
                <a:ea typeface="+mn-ea"/>
                <a:cs typeface="Helvetica"/>
              </a:rPr>
              <a:t>Thomas R </a:t>
            </a:r>
            <a:r>
              <a:rPr lang="en-US" sz="2000" b="1" dirty="0" err="1" smtClean="0">
                <a:solidFill>
                  <a:srgbClr val="0000FF"/>
                </a:solidFill>
                <a:latin typeface="Helvetica"/>
                <a:ea typeface="+mn-ea"/>
                <a:cs typeface="Helvetica"/>
              </a:rPr>
              <a:t>Gingeras</a:t>
            </a:r>
            <a:r>
              <a:rPr lang="en-US" sz="2000" b="1" dirty="0" smtClean="0">
                <a:solidFill>
                  <a:srgbClr val="0000FF"/>
                </a:solidFill>
                <a:latin typeface="Helvetica"/>
                <a:ea typeface="+mn-ea"/>
                <a:cs typeface="Helvetica"/>
              </a:rPr>
              <a:t>, Robert Waterston</a:t>
            </a:r>
            <a:endParaRPr lang="en-US" sz="1400" b="1" dirty="0" smtClean="0">
              <a:solidFill>
                <a:srgbClr val="0000FF"/>
              </a:solidFill>
              <a:latin typeface="Helvetica"/>
              <a:ea typeface="+mn-ea"/>
              <a:cs typeface="Helvetica"/>
            </a:endParaRPr>
          </a:p>
        </p:txBody>
      </p:sp>
      <p:pic>
        <p:nvPicPr>
          <p:cNvPr id="395267"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7200" y="325438"/>
            <a:ext cx="1203325"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5268" name="Picture 4" descr="modENCODE_med_logo.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93025" y="325438"/>
            <a:ext cx="99377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4"/>
          <a:stretch>
            <a:fillRect/>
          </a:stretch>
        </p:blipFill>
        <p:spPr>
          <a:xfrm>
            <a:off x="6924020" y="2219126"/>
            <a:ext cx="2094385" cy="3419404"/>
          </a:xfrm>
          <a:prstGeom prst="rect">
            <a:avLst/>
          </a:prstGeom>
          <a:ln>
            <a:solidFill>
              <a:schemeClr val="tx1"/>
            </a:solidFill>
          </a:ln>
        </p:spPr>
      </p:pic>
      <p:sp>
        <p:nvSpPr>
          <p:cNvPr id="7" name="TextBox 6"/>
          <p:cNvSpPr txBox="1"/>
          <p:nvPr/>
        </p:nvSpPr>
        <p:spPr>
          <a:xfrm>
            <a:off x="5662334" y="6490719"/>
            <a:ext cx="3331411" cy="276999"/>
          </a:xfrm>
          <a:prstGeom prst="rect">
            <a:avLst/>
          </a:prstGeom>
          <a:solidFill>
            <a:schemeClr val="tx1">
              <a:lumMod val="75000"/>
              <a:lumOff val="25000"/>
            </a:schemeClr>
          </a:solidFill>
          <a:ln>
            <a:solidFill>
              <a:schemeClr val="tx1"/>
            </a:solidFill>
          </a:ln>
        </p:spPr>
        <p:txBody>
          <a:bodyPr wrap="none" rtlCol="0">
            <a:spAutoFit/>
          </a:bodyPr>
          <a:lstStyle/>
          <a:p>
            <a:r>
              <a:rPr lang="en-US" dirty="0" smtClean="0">
                <a:solidFill>
                  <a:prstClr val="white"/>
                </a:solidFill>
              </a:rPr>
              <a:t>Hiring Postdocs. See </a:t>
            </a:r>
            <a:r>
              <a:rPr lang="en-US" dirty="0" err="1" smtClean="0">
                <a:solidFill>
                  <a:prstClr val="white"/>
                </a:solidFill>
              </a:rPr>
              <a:t>gersteinlab.org</a:t>
            </a:r>
            <a:r>
              <a:rPr lang="en-US" dirty="0" smtClean="0">
                <a:solidFill>
                  <a:prstClr val="white"/>
                </a:solidFill>
              </a:rPr>
              <a:t>/jobs !</a:t>
            </a:r>
            <a:endParaRPr lang="en-US" dirty="0">
              <a:solidFill>
                <a:prstClr val="white"/>
              </a:solidFill>
            </a:endParaRPr>
          </a:p>
        </p:txBody>
      </p:sp>
    </p:spTree>
    <p:extLst>
      <p:ext uri="{BB962C8B-B14F-4D97-AF65-F5344CB8AC3E}">
        <p14:creationId xmlns:p14="http://schemas.microsoft.com/office/powerpoint/2010/main" val="1310226413"/>
      </p:ext>
    </p:extLst>
  </p:cSld>
  <p:clrMapOvr>
    <a:masterClrMapping/>
  </p:clrMapOvr>
  <mc:AlternateContent xmlns:mc="http://schemas.openxmlformats.org/markup-compatibility/2006" xmlns:p14="http://schemas.microsoft.com/office/powerpoint/2010/main">
    <mc:Choice Requires="p14">
      <p:transition spd="slow" p14:dur="2000" advTm="54936"/>
    </mc:Choice>
    <mc:Fallback xmlns="">
      <p:transition xmlns:p14="http://schemas.microsoft.com/office/powerpoint/2010/main" spd="slow" advTm="54936"/>
    </mc:Fallback>
  </mc:AlternateContent>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08516" y="214971"/>
            <a:ext cx="3526971" cy="1143000"/>
          </a:xfrm>
        </p:spPr>
        <p:txBody>
          <a:bodyPr/>
          <a:lstStyle/>
          <a:p>
            <a:r>
              <a:rPr lang="en-US" dirty="0" smtClean="0"/>
              <a:t>Comparison to Detection of a genome attacks</a:t>
            </a:r>
            <a:endParaRPr lang="en-US" dirty="0"/>
          </a:p>
        </p:txBody>
      </p:sp>
      <p:sp>
        <p:nvSpPr>
          <p:cNvPr id="4" name="Rectangle 3"/>
          <p:cNvSpPr/>
          <p:nvPr/>
        </p:nvSpPr>
        <p:spPr>
          <a:xfrm>
            <a:off x="3976118" y="2974514"/>
            <a:ext cx="496930" cy="414938"/>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lIns="32917" tIns="16458" rIns="32917" bIns="16458" rtlCol="0" anchor="ctr"/>
          <a:lstStyle/>
          <a:p>
            <a:pPr algn="ctr" defTabSz="329175" fontAlgn="auto">
              <a:spcBef>
                <a:spcPts val="0"/>
              </a:spcBef>
              <a:spcAft>
                <a:spcPts val="0"/>
              </a:spcAft>
            </a:pPr>
            <a:r>
              <a:rPr lang="en-US" sz="500" b="0" dirty="0">
                <a:solidFill>
                  <a:prstClr val="white"/>
                </a:solidFill>
                <a:latin typeface="Calibri"/>
              </a:rPr>
              <a:t>Genotypes</a:t>
            </a:r>
          </a:p>
        </p:txBody>
      </p:sp>
      <p:sp>
        <p:nvSpPr>
          <p:cNvPr id="5" name="Rectangle 4"/>
          <p:cNvSpPr/>
          <p:nvPr/>
        </p:nvSpPr>
        <p:spPr>
          <a:xfrm>
            <a:off x="2812209" y="2078975"/>
            <a:ext cx="456720" cy="414938"/>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32917" tIns="16458" rIns="32917" bIns="16458" rtlCol="0" anchor="ctr"/>
          <a:lstStyle/>
          <a:p>
            <a:pPr algn="ctr" defTabSz="329175" fontAlgn="auto">
              <a:spcBef>
                <a:spcPts val="0"/>
              </a:spcBef>
              <a:spcAft>
                <a:spcPts val="0"/>
              </a:spcAft>
            </a:pPr>
            <a:r>
              <a:rPr lang="en-US" sz="500" b="0" dirty="0">
                <a:solidFill>
                  <a:prstClr val="white"/>
                </a:solidFill>
                <a:latin typeface="Calibri"/>
              </a:rPr>
              <a:t>“Predicting”</a:t>
            </a:r>
          </a:p>
          <a:p>
            <a:pPr algn="ctr" defTabSz="329175" fontAlgn="auto">
              <a:spcBef>
                <a:spcPts val="0"/>
              </a:spcBef>
              <a:spcAft>
                <a:spcPts val="0"/>
              </a:spcAft>
            </a:pPr>
            <a:r>
              <a:rPr lang="en-US" sz="500" b="0" dirty="0">
                <a:solidFill>
                  <a:prstClr val="white"/>
                </a:solidFill>
                <a:latin typeface="Calibri"/>
              </a:rPr>
              <a:t>Phenotypes</a:t>
            </a:r>
          </a:p>
        </p:txBody>
      </p:sp>
      <p:sp>
        <p:nvSpPr>
          <p:cNvPr id="6" name="Rectangle 5"/>
          <p:cNvSpPr/>
          <p:nvPr/>
        </p:nvSpPr>
        <p:spPr>
          <a:xfrm>
            <a:off x="2815090" y="2972243"/>
            <a:ext cx="453839" cy="414938"/>
          </a:xfrm>
          <a:prstGeom prst="rect">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lIns="32917" tIns="16458" rIns="32917" bIns="16458" rtlCol="0" anchor="ctr"/>
          <a:lstStyle/>
          <a:p>
            <a:pPr algn="ctr" defTabSz="329175" fontAlgn="auto">
              <a:spcBef>
                <a:spcPts val="0"/>
              </a:spcBef>
              <a:spcAft>
                <a:spcPts val="0"/>
              </a:spcAft>
            </a:pPr>
            <a:r>
              <a:rPr lang="en-US" sz="500" b="0" dirty="0">
                <a:solidFill>
                  <a:prstClr val="white"/>
                </a:solidFill>
                <a:latin typeface="Calibri"/>
              </a:rPr>
              <a:t>Predicted </a:t>
            </a:r>
          </a:p>
          <a:p>
            <a:pPr algn="ctr" defTabSz="329175" fontAlgn="auto">
              <a:spcBef>
                <a:spcPts val="0"/>
              </a:spcBef>
              <a:spcAft>
                <a:spcPts val="0"/>
              </a:spcAft>
            </a:pPr>
            <a:r>
              <a:rPr lang="en-US" sz="500" b="0" dirty="0">
                <a:solidFill>
                  <a:prstClr val="white"/>
                </a:solidFill>
                <a:latin typeface="Calibri"/>
              </a:rPr>
              <a:t>Genotypes </a:t>
            </a:r>
          </a:p>
        </p:txBody>
      </p:sp>
      <p:sp>
        <p:nvSpPr>
          <p:cNvPr id="9" name="Rectangle 8"/>
          <p:cNvSpPr/>
          <p:nvPr/>
        </p:nvSpPr>
        <p:spPr>
          <a:xfrm>
            <a:off x="3267489" y="2077599"/>
            <a:ext cx="425022" cy="41685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32917" tIns="16458" rIns="32917" bIns="16458" rtlCol="0" anchor="ctr"/>
          <a:lstStyle/>
          <a:p>
            <a:pPr algn="ctr" defTabSz="329175" fontAlgn="auto">
              <a:spcBef>
                <a:spcPts val="0"/>
              </a:spcBef>
              <a:spcAft>
                <a:spcPts val="0"/>
              </a:spcAft>
            </a:pPr>
            <a:r>
              <a:rPr lang="en-US" sz="500" b="0" dirty="0">
                <a:solidFill>
                  <a:prstClr val="white"/>
                </a:solidFill>
                <a:latin typeface="Calibri"/>
              </a:rPr>
              <a:t>Sensitive Phenotypes</a:t>
            </a:r>
          </a:p>
        </p:txBody>
      </p:sp>
      <p:sp>
        <p:nvSpPr>
          <p:cNvPr id="10" name="Rectangle 9"/>
          <p:cNvSpPr/>
          <p:nvPr/>
        </p:nvSpPr>
        <p:spPr>
          <a:xfrm>
            <a:off x="3268798" y="2972639"/>
            <a:ext cx="423581" cy="415941"/>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32917" tIns="16458" rIns="32917" bIns="16458" rtlCol="0" anchor="ctr"/>
          <a:lstStyle/>
          <a:p>
            <a:pPr algn="ctr" defTabSz="329175" fontAlgn="auto">
              <a:spcBef>
                <a:spcPts val="0"/>
              </a:spcBef>
              <a:spcAft>
                <a:spcPts val="0"/>
              </a:spcAft>
            </a:pPr>
            <a:r>
              <a:rPr lang="en-US" sz="500" b="0" dirty="0">
                <a:solidFill>
                  <a:prstClr val="white"/>
                </a:solidFill>
                <a:latin typeface="Calibri"/>
              </a:rPr>
              <a:t>Sensitive Phenotypes</a:t>
            </a:r>
          </a:p>
        </p:txBody>
      </p:sp>
      <p:cxnSp>
        <p:nvCxnSpPr>
          <p:cNvPr id="16" name="Straight Arrow Connector 15"/>
          <p:cNvCxnSpPr>
            <a:stCxn id="9" idx="2"/>
            <a:endCxn id="10" idx="0"/>
          </p:cNvCxnSpPr>
          <p:nvPr/>
        </p:nvCxnSpPr>
        <p:spPr>
          <a:xfrm>
            <a:off x="3480000" y="2494458"/>
            <a:ext cx="589" cy="478181"/>
          </a:xfrm>
          <a:prstGeom prst="straightConnector1">
            <a:avLst/>
          </a:prstGeom>
          <a:ln w="34925">
            <a:tailEnd type="triangle"/>
          </a:ln>
        </p:spPr>
        <p:style>
          <a:lnRef idx="1">
            <a:schemeClr val="accent1"/>
          </a:lnRef>
          <a:fillRef idx="0">
            <a:schemeClr val="accent1"/>
          </a:fillRef>
          <a:effectRef idx="0">
            <a:schemeClr val="accent1"/>
          </a:effectRef>
          <a:fontRef idx="minor">
            <a:schemeClr val="tx1"/>
          </a:fontRef>
        </p:style>
      </p:cxnSp>
      <p:sp>
        <p:nvSpPr>
          <p:cNvPr id="26" name="Rounded Rectangle 25"/>
          <p:cNvSpPr/>
          <p:nvPr/>
        </p:nvSpPr>
        <p:spPr>
          <a:xfrm>
            <a:off x="2834907" y="2630016"/>
            <a:ext cx="412220" cy="204569"/>
          </a:xfrm>
          <a:prstGeom prst="round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32917" tIns="16458" rIns="32917" bIns="16458" rtlCol="0" anchor="ctr"/>
          <a:lstStyle/>
          <a:p>
            <a:pPr algn="ctr" defTabSz="329175" fontAlgn="auto">
              <a:spcBef>
                <a:spcPts val="0"/>
              </a:spcBef>
              <a:spcAft>
                <a:spcPts val="0"/>
              </a:spcAft>
            </a:pPr>
            <a:r>
              <a:rPr lang="en-US" sz="500" b="0" dirty="0">
                <a:solidFill>
                  <a:prstClr val="white"/>
                </a:solidFill>
                <a:latin typeface="Calibri"/>
              </a:rPr>
              <a:t>Genotype</a:t>
            </a:r>
          </a:p>
          <a:p>
            <a:pPr algn="ctr" defTabSz="329175" fontAlgn="auto">
              <a:spcBef>
                <a:spcPts val="0"/>
              </a:spcBef>
              <a:spcAft>
                <a:spcPts val="0"/>
              </a:spcAft>
            </a:pPr>
            <a:r>
              <a:rPr lang="en-US" sz="500" b="0" dirty="0">
                <a:solidFill>
                  <a:prstClr val="white"/>
                </a:solidFill>
                <a:latin typeface="Calibri"/>
              </a:rPr>
              <a:t>Prediction</a:t>
            </a:r>
          </a:p>
        </p:txBody>
      </p:sp>
      <p:cxnSp>
        <p:nvCxnSpPr>
          <p:cNvPr id="28" name="Straight Arrow Connector 27"/>
          <p:cNvCxnSpPr>
            <a:stCxn id="5" idx="2"/>
            <a:endCxn id="26" idx="0"/>
          </p:cNvCxnSpPr>
          <p:nvPr/>
        </p:nvCxnSpPr>
        <p:spPr>
          <a:xfrm>
            <a:off x="3040569" y="2493913"/>
            <a:ext cx="448" cy="136103"/>
          </a:xfrm>
          <a:prstGeom prst="straightConnector1">
            <a:avLst/>
          </a:prstGeom>
          <a:ln w="34925">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a:stCxn id="26" idx="2"/>
            <a:endCxn id="6" idx="0"/>
          </p:cNvCxnSpPr>
          <p:nvPr/>
        </p:nvCxnSpPr>
        <p:spPr>
          <a:xfrm>
            <a:off x="3041018" y="2834585"/>
            <a:ext cx="992" cy="137659"/>
          </a:xfrm>
          <a:prstGeom prst="straightConnector1">
            <a:avLst/>
          </a:prstGeom>
          <a:ln w="34925">
            <a:tailEnd type="triangle"/>
          </a:ln>
        </p:spPr>
        <p:style>
          <a:lnRef idx="1">
            <a:schemeClr val="accent1"/>
          </a:lnRef>
          <a:fillRef idx="0">
            <a:schemeClr val="accent1"/>
          </a:fillRef>
          <a:effectRef idx="0">
            <a:schemeClr val="accent1"/>
          </a:effectRef>
          <a:fontRef idx="minor">
            <a:schemeClr val="tx1"/>
          </a:fontRef>
        </p:style>
      </p:cxnSp>
      <p:sp>
        <p:nvSpPr>
          <p:cNvPr id="35" name="Rectangle 34"/>
          <p:cNvSpPr/>
          <p:nvPr/>
        </p:nvSpPr>
        <p:spPr>
          <a:xfrm>
            <a:off x="3838984" y="2972943"/>
            <a:ext cx="137133" cy="418254"/>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32917" tIns="16458" rIns="32917" bIns="16458" rtlCol="0" anchor="ctr"/>
          <a:lstStyle/>
          <a:p>
            <a:pPr algn="ctr" defTabSz="329175" fontAlgn="auto">
              <a:spcBef>
                <a:spcPts val="0"/>
              </a:spcBef>
              <a:spcAft>
                <a:spcPts val="0"/>
              </a:spcAft>
            </a:pPr>
            <a:r>
              <a:rPr lang="en-US" sz="500" b="0" dirty="0">
                <a:solidFill>
                  <a:prstClr val="white"/>
                </a:solidFill>
                <a:latin typeface="Calibri"/>
              </a:rPr>
              <a:t>IDs</a:t>
            </a:r>
          </a:p>
        </p:txBody>
      </p:sp>
      <p:sp>
        <p:nvSpPr>
          <p:cNvPr id="36" name="Rounded Rectangle 35"/>
          <p:cNvSpPr/>
          <p:nvPr/>
        </p:nvSpPr>
        <p:spPr>
          <a:xfrm>
            <a:off x="3556972" y="3916793"/>
            <a:ext cx="412220" cy="24932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32917" tIns="16458" rIns="32917" bIns="16458" rtlCol="0" anchor="ctr"/>
          <a:lstStyle/>
          <a:p>
            <a:pPr algn="ctr" defTabSz="329175" fontAlgn="auto">
              <a:spcBef>
                <a:spcPts val="0"/>
              </a:spcBef>
              <a:spcAft>
                <a:spcPts val="0"/>
              </a:spcAft>
            </a:pPr>
            <a:r>
              <a:rPr lang="en-US" sz="500" b="0" dirty="0">
                <a:solidFill>
                  <a:prstClr val="white"/>
                </a:solidFill>
                <a:latin typeface="Calibri"/>
              </a:rPr>
              <a:t>Genotype</a:t>
            </a:r>
          </a:p>
          <a:p>
            <a:pPr algn="ctr" defTabSz="329175" fontAlgn="auto">
              <a:spcBef>
                <a:spcPts val="0"/>
              </a:spcBef>
              <a:spcAft>
                <a:spcPts val="0"/>
              </a:spcAft>
            </a:pPr>
            <a:r>
              <a:rPr lang="en-US" sz="500" b="0" dirty="0">
                <a:solidFill>
                  <a:prstClr val="white"/>
                </a:solidFill>
                <a:latin typeface="Calibri"/>
              </a:rPr>
              <a:t>Linking</a:t>
            </a:r>
          </a:p>
        </p:txBody>
      </p:sp>
      <p:cxnSp>
        <p:nvCxnSpPr>
          <p:cNvPr id="38" name="Straight Arrow Connector 37"/>
          <p:cNvCxnSpPr>
            <a:stCxn id="6" idx="2"/>
            <a:endCxn id="36" idx="0"/>
          </p:cNvCxnSpPr>
          <p:nvPr/>
        </p:nvCxnSpPr>
        <p:spPr>
          <a:xfrm>
            <a:off x="3042009" y="3387182"/>
            <a:ext cx="721072" cy="529610"/>
          </a:xfrm>
          <a:prstGeom prst="straightConnector1">
            <a:avLst/>
          </a:prstGeom>
          <a:ln w="34925">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a:stCxn id="4" idx="2"/>
            <a:endCxn id="36" idx="0"/>
          </p:cNvCxnSpPr>
          <p:nvPr/>
        </p:nvCxnSpPr>
        <p:spPr>
          <a:xfrm flipH="1">
            <a:off x="3763083" y="3389452"/>
            <a:ext cx="461501" cy="527340"/>
          </a:xfrm>
          <a:prstGeom prst="straightConnector1">
            <a:avLst/>
          </a:prstGeom>
          <a:ln w="34925">
            <a:tailEnd type="triangle"/>
          </a:ln>
        </p:spPr>
        <p:style>
          <a:lnRef idx="1">
            <a:schemeClr val="accent1"/>
          </a:lnRef>
          <a:fillRef idx="0">
            <a:schemeClr val="accent1"/>
          </a:fillRef>
          <a:effectRef idx="0">
            <a:schemeClr val="accent1"/>
          </a:effectRef>
          <a:fontRef idx="minor">
            <a:schemeClr val="tx1"/>
          </a:fontRef>
        </p:style>
      </p:cxnSp>
      <p:sp>
        <p:nvSpPr>
          <p:cNvPr id="45" name="Rectangle 44"/>
          <p:cNvSpPr/>
          <p:nvPr/>
        </p:nvSpPr>
        <p:spPr>
          <a:xfrm>
            <a:off x="3531008" y="4596715"/>
            <a:ext cx="496930" cy="417927"/>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lIns="32917" tIns="16458" rIns="32917" bIns="16458" rtlCol="0" anchor="ctr"/>
          <a:lstStyle/>
          <a:p>
            <a:pPr algn="ctr" defTabSz="329175" fontAlgn="auto">
              <a:spcBef>
                <a:spcPts val="0"/>
              </a:spcBef>
              <a:spcAft>
                <a:spcPts val="0"/>
              </a:spcAft>
            </a:pPr>
            <a:r>
              <a:rPr lang="en-US" sz="500" b="0" dirty="0">
                <a:solidFill>
                  <a:prstClr val="white"/>
                </a:solidFill>
                <a:latin typeface="Calibri"/>
              </a:rPr>
              <a:t>Genotypes</a:t>
            </a:r>
          </a:p>
        </p:txBody>
      </p:sp>
      <p:sp>
        <p:nvSpPr>
          <p:cNvPr id="46" name="Rectangle 45"/>
          <p:cNvSpPr/>
          <p:nvPr/>
        </p:nvSpPr>
        <p:spPr>
          <a:xfrm>
            <a:off x="3080273" y="4596021"/>
            <a:ext cx="453839" cy="419050"/>
          </a:xfrm>
          <a:prstGeom prst="rect">
            <a:avLst/>
          </a:prstGeom>
          <a:solidFill>
            <a:schemeClr val="bg1">
              <a:lumMod val="6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32917" tIns="16458" rIns="32917" bIns="16458" rtlCol="0" anchor="ctr"/>
          <a:lstStyle/>
          <a:p>
            <a:pPr algn="ctr" defTabSz="329175" fontAlgn="auto">
              <a:spcBef>
                <a:spcPts val="0"/>
              </a:spcBef>
              <a:spcAft>
                <a:spcPts val="0"/>
              </a:spcAft>
            </a:pPr>
            <a:r>
              <a:rPr lang="en-US" sz="500" b="0" dirty="0">
                <a:solidFill>
                  <a:prstClr val="white"/>
                </a:solidFill>
                <a:latin typeface="Calibri"/>
              </a:rPr>
              <a:t>Predicted </a:t>
            </a:r>
          </a:p>
          <a:p>
            <a:pPr algn="ctr" defTabSz="329175" fontAlgn="auto">
              <a:spcBef>
                <a:spcPts val="0"/>
              </a:spcBef>
              <a:spcAft>
                <a:spcPts val="0"/>
              </a:spcAft>
            </a:pPr>
            <a:r>
              <a:rPr lang="en-US" sz="500" b="0" dirty="0">
                <a:solidFill>
                  <a:prstClr val="white"/>
                </a:solidFill>
                <a:latin typeface="Calibri"/>
              </a:rPr>
              <a:t>Genotypes </a:t>
            </a:r>
          </a:p>
        </p:txBody>
      </p:sp>
      <p:sp>
        <p:nvSpPr>
          <p:cNvPr id="49" name="Rectangle 48"/>
          <p:cNvSpPr/>
          <p:nvPr/>
        </p:nvSpPr>
        <p:spPr>
          <a:xfrm>
            <a:off x="2933994" y="4596418"/>
            <a:ext cx="137133" cy="418254"/>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32917" tIns="16458" rIns="32917" bIns="16458" rtlCol="0" anchor="ctr"/>
          <a:lstStyle/>
          <a:p>
            <a:pPr algn="ctr" defTabSz="329175" fontAlgn="auto">
              <a:spcBef>
                <a:spcPts val="0"/>
              </a:spcBef>
              <a:spcAft>
                <a:spcPts val="0"/>
              </a:spcAft>
            </a:pPr>
            <a:r>
              <a:rPr lang="en-US" sz="500" b="0" dirty="0">
                <a:solidFill>
                  <a:prstClr val="white"/>
                </a:solidFill>
                <a:latin typeface="Calibri"/>
              </a:rPr>
              <a:t>IDs</a:t>
            </a:r>
          </a:p>
        </p:txBody>
      </p:sp>
      <p:cxnSp>
        <p:nvCxnSpPr>
          <p:cNvPr id="51" name="Straight Arrow Connector 50"/>
          <p:cNvCxnSpPr>
            <a:stCxn id="36" idx="2"/>
          </p:cNvCxnSpPr>
          <p:nvPr/>
        </p:nvCxnSpPr>
        <p:spPr>
          <a:xfrm flipH="1">
            <a:off x="3761443" y="4166119"/>
            <a:ext cx="1639" cy="422226"/>
          </a:xfrm>
          <a:prstGeom prst="straightConnector1">
            <a:avLst/>
          </a:prstGeom>
          <a:ln w="34925">
            <a:tailEnd type="triangle"/>
          </a:ln>
        </p:spPr>
        <p:style>
          <a:lnRef idx="1">
            <a:schemeClr val="accent1"/>
          </a:lnRef>
          <a:fillRef idx="0">
            <a:schemeClr val="accent1"/>
          </a:fillRef>
          <a:effectRef idx="0">
            <a:schemeClr val="accent1"/>
          </a:effectRef>
          <a:fontRef idx="minor">
            <a:schemeClr val="tx1"/>
          </a:fontRef>
        </p:style>
      </p:cxnSp>
      <p:sp>
        <p:nvSpPr>
          <p:cNvPr id="52" name="Rectangle 51"/>
          <p:cNvSpPr/>
          <p:nvPr/>
        </p:nvSpPr>
        <p:spPr>
          <a:xfrm>
            <a:off x="5048113" y="2190362"/>
            <a:ext cx="456720" cy="348123"/>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32917" tIns="16458" rIns="32917" bIns="16458" rtlCol="0" anchor="ctr"/>
          <a:lstStyle/>
          <a:p>
            <a:pPr algn="ctr" defTabSz="329175" fontAlgn="auto">
              <a:spcBef>
                <a:spcPts val="0"/>
              </a:spcBef>
              <a:spcAft>
                <a:spcPts val="0"/>
              </a:spcAft>
            </a:pPr>
            <a:r>
              <a:rPr lang="en-US" sz="500" b="0" dirty="0">
                <a:solidFill>
                  <a:prstClr val="white"/>
                </a:solidFill>
                <a:latin typeface="Calibri"/>
              </a:rPr>
              <a:t>Genotype</a:t>
            </a:r>
          </a:p>
          <a:p>
            <a:pPr algn="ctr" defTabSz="329175" fontAlgn="auto">
              <a:spcBef>
                <a:spcPts val="0"/>
              </a:spcBef>
              <a:spcAft>
                <a:spcPts val="0"/>
              </a:spcAft>
            </a:pPr>
            <a:r>
              <a:rPr lang="en-US" sz="500" b="0" dirty="0">
                <a:solidFill>
                  <a:prstClr val="white"/>
                </a:solidFill>
                <a:latin typeface="Calibri"/>
              </a:rPr>
              <a:t>Dataset</a:t>
            </a:r>
          </a:p>
        </p:txBody>
      </p:sp>
      <p:sp>
        <p:nvSpPr>
          <p:cNvPr id="54" name="Rectangle 53"/>
          <p:cNvSpPr/>
          <p:nvPr/>
        </p:nvSpPr>
        <p:spPr>
          <a:xfrm>
            <a:off x="5807417" y="3125183"/>
            <a:ext cx="427756" cy="452176"/>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lIns="32917" tIns="16458" rIns="32917" bIns="16458" rtlCol="0" anchor="ctr"/>
          <a:lstStyle/>
          <a:p>
            <a:pPr algn="ctr" defTabSz="329175" fontAlgn="auto">
              <a:spcBef>
                <a:spcPts val="0"/>
              </a:spcBef>
              <a:spcAft>
                <a:spcPts val="0"/>
              </a:spcAft>
            </a:pPr>
            <a:r>
              <a:rPr lang="en-US" sz="500" b="0" dirty="0">
                <a:solidFill>
                  <a:prstClr val="white"/>
                </a:solidFill>
                <a:latin typeface="Calibri"/>
              </a:rPr>
              <a:t>Reference </a:t>
            </a:r>
          </a:p>
          <a:p>
            <a:pPr algn="ctr" defTabSz="329175" fontAlgn="auto">
              <a:spcBef>
                <a:spcPts val="0"/>
              </a:spcBef>
              <a:spcAft>
                <a:spcPts val="0"/>
              </a:spcAft>
            </a:pPr>
            <a:r>
              <a:rPr lang="en-US" sz="500" b="0" dirty="0">
                <a:solidFill>
                  <a:prstClr val="white"/>
                </a:solidFill>
                <a:latin typeface="Calibri"/>
              </a:rPr>
              <a:t>Population</a:t>
            </a:r>
          </a:p>
          <a:p>
            <a:pPr algn="ctr" defTabSz="329175" fontAlgn="auto">
              <a:spcBef>
                <a:spcPts val="0"/>
              </a:spcBef>
              <a:spcAft>
                <a:spcPts val="0"/>
              </a:spcAft>
            </a:pPr>
            <a:r>
              <a:rPr lang="en-US" sz="500" b="0" dirty="0">
                <a:solidFill>
                  <a:prstClr val="white"/>
                </a:solidFill>
                <a:latin typeface="Calibri"/>
              </a:rPr>
              <a:t>Allele</a:t>
            </a:r>
          </a:p>
          <a:p>
            <a:pPr algn="ctr" defTabSz="329175" fontAlgn="auto">
              <a:spcBef>
                <a:spcPts val="0"/>
              </a:spcBef>
              <a:spcAft>
                <a:spcPts val="0"/>
              </a:spcAft>
            </a:pPr>
            <a:r>
              <a:rPr lang="en-US" sz="500" b="0" dirty="0">
                <a:solidFill>
                  <a:prstClr val="white"/>
                </a:solidFill>
                <a:latin typeface="Calibri"/>
              </a:rPr>
              <a:t>Frequencies</a:t>
            </a:r>
          </a:p>
        </p:txBody>
      </p:sp>
      <p:sp>
        <p:nvSpPr>
          <p:cNvPr id="56" name="Rounded Rectangle 55"/>
          <p:cNvSpPr/>
          <p:nvPr/>
        </p:nvSpPr>
        <p:spPr>
          <a:xfrm>
            <a:off x="5073448" y="3076210"/>
            <a:ext cx="412220" cy="20456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32917" tIns="16458" rIns="32917" bIns="16458" rtlCol="0" anchor="ctr"/>
          <a:lstStyle/>
          <a:p>
            <a:pPr algn="ctr" defTabSz="329175" fontAlgn="auto">
              <a:spcBef>
                <a:spcPts val="0"/>
              </a:spcBef>
              <a:spcAft>
                <a:spcPts val="0"/>
              </a:spcAft>
            </a:pPr>
            <a:r>
              <a:rPr lang="en-US" sz="500" b="0" dirty="0">
                <a:solidFill>
                  <a:prstClr val="white"/>
                </a:solidFill>
                <a:latin typeface="Calibri"/>
              </a:rPr>
              <a:t>Statistical </a:t>
            </a:r>
          </a:p>
          <a:p>
            <a:pPr algn="ctr" defTabSz="329175" fontAlgn="auto">
              <a:spcBef>
                <a:spcPts val="0"/>
              </a:spcBef>
              <a:spcAft>
                <a:spcPts val="0"/>
              </a:spcAft>
            </a:pPr>
            <a:r>
              <a:rPr lang="en-US" sz="500" b="0" dirty="0">
                <a:solidFill>
                  <a:prstClr val="white"/>
                </a:solidFill>
                <a:latin typeface="Calibri"/>
              </a:rPr>
              <a:t>Testing</a:t>
            </a:r>
          </a:p>
        </p:txBody>
      </p:sp>
      <p:cxnSp>
        <p:nvCxnSpPr>
          <p:cNvPr id="58" name="Straight Arrow Connector 57"/>
          <p:cNvCxnSpPr>
            <a:stCxn id="52" idx="2"/>
            <a:endCxn id="56" idx="0"/>
          </p:cNvCxnSpPr>
          <p:nvPr/>
        </p:nvCxnSpPr>
        <p:spPr>
          <a:xfrm>
            <a:off x="5276473" y="2538484"/>
            <a:ext cx="3085" cy="537726"/>
          </a:xfrm>
          <a:prstGeom prst="straightConnector1">
            <a:avLst/>
          </a:prstGeom>
          <a:ln w="34925">
            <a:tailEnd type="triangle"/>
          </a:ln>
        </p:spPr>
        <p:style>
          <a:lnRef idx="1">
            <a:schemeClr val="accent1"/>
          </a:lnRef>
          <a:fillRef idx="0">
            <a:schemeClr val="accent1"/>
          </a:fillRef>
          <a:effectRef idx="0">
            <a:schemeClr val="accent1"/>
          </a:effectRef>
          <a:fontRef idx="minor">
            <a:schemeClr val="tx1"/>
          </a:fontRef>
        </p:style>
      </p:cxnSp>
      <p:cxnSp>
        <p:nvCxnSpPr>
          <p:cNvPr id="62" name="Straight Arrow Connector 61"/>
          <p:cNvCxnSpPr>
            <a:stCxn id="54" idx="1"/>
            <a:endCxn id="56" idx="3"/>
          </p:cNvCxnSpPr>
          <p:nvPr/>
        </p:nvCxnSpPr>
        <p:spPr>
          <a:xfrm flipH="1" flipV="1">
            <a:off x="5485668" y="3178495"/>
            <a:ext cx="321750" cy="172776"/>
          </a:xfrm>
          <a:prstGeom prst="straightConnector1">
            <a:avLst/>
          </a:prstGeom>
          <a:ln w="34925">
            <a:tailEnd type="triangle"/>
          </a:ln>
        </p:spPr>
        <p:style>
          <a:lnRef idx="1">
            <a:schemeClr val="accent1"/>
          </a:lnRef>
          <a:fillRef idx="0">
            <a:schemeClr val="accent1"/>
          </a:fillRef>
          <a:effectRef idx="0">
            <a:schemeClr val="accent1"/>
          </a:effectRef>
          <a:fontRef idx="minor">
            <a:schemeClr val="tx1"/>
          </a:fontRef>
        </p:style>
      </p:cxnSp>
      <p:sp>
        <p:nvSpPr>
          <p:cNvPr id="63" name="Rectangle 62"/>
          <p:cNvSpPr/>
          <p:nvPr/>
        </p:nvSpPr>
        <p:spPr>
          <a:xfrm>
            <a:off x="5471069" y="3977251"/>
            <a:ext cx="423581" cy="417668"/>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32917" tIns="16458" rIns="32917" bIns="16458" rtlCol="0" anchor="ctr"/>
          <a:lstStyle/>
          <a:p>
            <a:pPr algn="ctr" defTabSz="329175" fontAlgn="auto">
              <a:spcBef>
                <a:spcPts val="0"/>
              </a:spcBef>
              <a:spcAft>
                <a:spcPts val="0"/>
              </a:spcAft>
            </a:pPr>
            <a:r>
              <a:rPr lang="en-US" sz="500" b="0" dirty="0">
                <a:solidFill>
                  <a:prstClr val="white"/>
                </a:solidFill>
                <a:latin typeface="Calibri"/>
              </a:rPr>
              <a:t>Genotype </a:t>
            </a:r>
          </a:p>
          <a:p>
            <a:pPr algn="ctr" defTabSz="329175" fontAlgn="auto">
              <a:spcBef>
                <a:spcPts val="0"/>
              </a:spcBef>
              <a:spcAft>
                <a:spcPts val="0"/>
              </a:spcAft>
            </a:pPr>
            <a:r>
              <a:rPr lang="en-US" sz="500" b="0" dirty="0">
                <a:solidFill>
                  <a:prstClr val="white"/>
                </a:solidFill>
                <a:latin typeface="Calibri"/>
              </a:rPr>
              <a:t>Dataset</a:t>
            </a:r>
          </a:p>
        </p:txBody>
      </p:sp>
      <p:sp>
        <p:nvSpPr>
          <p:cNvPr id="69" name="Rectangle 68"/>
          <p:cNvSpPr/>
          <p:nvPr/>
        </p:nvSpPr>
        <p:spPr>
          <a:xfrm>
            <a:off x="5089939" y="3977225"/>
            <a:ext cx="382578" cy="418254"/>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32917" tIns="16458" rIns="32917" bIns="16458" rtlCol="0" anchor="ctr"/>
          <a:lstStyle/>
          <a:p>
            <a:pPr algn="ctr" defTabSz="329175" fontAlgn="auto">
              <a:spcBef>
                <a:spcPts val="0"/>
              </a:spcBef>
              <a:spcAft>
                <a:spcPts val="0"/>
              </a:spcAft>
            </a:pPr>
            <a:r>
              <a:rPr lang="en-US" sz="500" b="0" dirty="0">
                <a:solidFill>
                  <a:prstClr val="white"/>
                </a:solidFill>
                <a:latin typeface="Calibri"/>
              </a:rPr>
              <a:t>Study</a:t>
            </a:r>
          </a:p>
          <a:p>
            <a:pPr algn="ctr" defTabSz="329175" fontAlgn="auto">
              <a:spcBef>
                <a:spcPts val="0"/>
              </a:spcBef>
              <a:spcAft>
                <a:spcPts val="0"/>
              </a:spcAft>
            </a:pPr>
            <a:r>
              <a:rPr lang="en-US" sz="500" b="0" dirty="0">
                <a:solidFill>
                  <a:prstClr val="white"/>
                </a:solidFill>
                <a:latin typeface="Calibri"/>
              </a:rPr>
              <a:t>Membership</a:t>
            </a:r>
          </a:p>
          <a:p>
            <a:pPr algn="ctr" defTabSz="329175" fontAlgn="auto">
              <a:spcBef>
                <a:spcPts val="0"/>
              </a:spcBef>
              <a:spcAft>
                <a:spcPts val="0"/>
              </a:spcAft>
            </a:pPr>
            <a:r>
              <a:rPr lang="en-US" sz="500" b="0" dirty="0">
                <a:solidFill>
                  <a:prstClr val="white"/>
                </a:solidFill>
                <a:latin typeface="Calibri"/>
              </a:rPr>
              <a:t>Status (0/1)</a:t>
            </a:r>
          </a:p>
        </p:txBody>
      </p:sp>
      <p:sp>
        <p:nvSpPr>
          <p:cNvPr id="70" name="Rectangle 69"/>
          <p:cNvSpPr/>
          <p:nvPr/>
        </p:nvSpPr>
        <p:spPr>
          <a:xfrm>
            <a:off x="5796644" y="2263465"/>
            <a:ext cx="432474" cy="674922"/>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lIns="32917" tIns="16458" rIns="32917" bIns="16458" rtlCol="0" anchor="ctr"/>
          <a:lstStyle/>
          <a:p>
            <a:pPr algn="ctr" defTabSz="329175" fontAlgn="auto">
              <a:spcBef>
                <a:spcPts val="0"/>
              </a:spcBef>
              <a:spcAft>
                <a:spcPts val="0"/>
              </a:spcAft>
            </a:pPr>
            <a:r>
              <a:rPr lang="en-US" sz="500" b="0" dirty="0">
                <a:solidFill>
                  <a:prstClr val="white"/>
                </a:solidFill>
                <a:latin typeface="Calibri"/>
              </a:rPr>
              <a:t>QTL Study</a:t>
            </a:r>
          </a:p>
          <a:p>
            <a:pPr algn="ctr" defTabSz="329175" fontAlgn="auto">
              <a:spcBef>
                <a:spcPts val="0"/>
              </a:spcBef>
              <a:spcAft>
                <a:spcPts val="0"/>
              </a:spcAft>
            </a:pPr>
            <a:r>
              <a:rPr lang="en-US" sz="500" b="0" dirty="0">
                <a:solidFill>
                  <a:prstClr val="white"/>
                </a:solidFill>
                <a:latin typeface="Calibri"/>
              </a:rPr>
              <a:t>Statistics </a:t>
            </a:r>
          </a:p>
          <a:p>
            <a:pPr algn="ctr" defTabSz="329175" fontAlgn="auto">
              <a:spcBef>
                <a:spcPts val="0"/>
              </a:spcBef>
              <a:spcAft>
                <a:spcPts val="0"/>
              </a:spcAft>
            </a:pPr>
            <a:r>
              <a:rPr lang="en-US" sz="500" b="0" dirty="0">
                <a:solidFill>
                  <a:prstClr val="white"/>
                </a:solidFill>
                <a:latin typeface="Calibri"/>
              </a:rPr>
              <a:t>---------------------</a:t>
            </a:r>
          </a:p>
          <a:p>
            <a:pPr algn="ctr" defTabSz="329175" fontAlgn="auto">
              <a:spcBef>
                <a:spcPts val="0"/>
              </a:spcBef>
              <a:spcAft>
                <a:spcPts val="0"/>
              </a:spcAft>
            </a:pPr>
            <a:r>
              <a:rPr lang="en-US" sz="500" b="0" dirty="0">
                <a:solidFill>
                  <a:prstClr val="white"/>
                </a:solidFill>
                <a:latin typeface="Calibri"/>
              </a:rPr>
              <a:t>Population Genotyping</a:t>
            </a:r>
          </a:p>
          <a:p>
            <a:pPr algn="ctr" defTabSz="329175" fontAlgn="auto">
              <a:spcBef>
                <a:spcPts val="0"/>
              </a:spcBef>
              <a:spcAft>
                <a:spcPts val="0"/>
              </a:spcAft>
            </a:pPr>
            <a:r>
              <a:rPr lang="en-US" sz="500" b="0" dirty="0">
                <a:solidFill>
                  <a:prstClr val="white"/>
                </a:solidFill>
                <a:latin typeface="Calibri"/>
              </a:rPr>
              <a:t>Study</a:t>
            </a:r>
          </a:p>
          <a:p>
            <a:pPr algn="ctr" defTabSz="329175" fontAlgn="auto">
              <a:spcBef>
                <a:spcPts val="0"/>
              </a:spcBef>
              <a:spcAft>
                <a:spcPts val="0"/>
              </a:spcAft>
            </a:pPr>
            <a:r>
              <a:rPr lang="en-US" sz="500" b="0" dirty="0">
                <a:solidFill>
                  <a:prstClr val="white"/>
                </a:solidFill>
                <a:latin typeface="Calibri"/>
              </a:rPr>
              <a:t>Statistics</a:t>
            </a:r>
          </a:p>
        </p:txBody>
      </p:sp>
      <p:cxnSp>
        <p:nvCxnSpPr>
          <p:cNvPr id="73" name="Straight Arrow Connector 72"/>
          <p:cNvCxnSpPr>
            <a:stCxn id="70" idx="1"/>
          </p:cNvCxnSpPr>
          <p:nvPr/>
        </p:nvCxnSpPr>
        <p:spPr>
          <a:xfrm flipH="1">
            <a:off x="5390630" y="2600925"/>
            <a:ext cx="406013" cy="470958"/>
          </a:xfrm>
          <a:prstGeom prst="straightConnector1">
            <a:avLst/>
          </a:prstGeom>
          <a:ln w="34925">
            <a:tailEnd type="triangle"/>
          </a:ln>
        </p:spPr>
        <p:style>
          <a:lnRef idx="1">
            <a:schemeClr val="accent1"/>
          </a:lnRef>
          <a:fillRef idx="0">
            <a:schemeClr val="accent1"/>
          </a:fillRef>
          <a:effectRef idx="0">
            <a:schemeClr val="accent1"/>
          </a:effectRef>
          <a:fontRef idx="minor">
            <a:schemeClr val="tx1"/>
          </a:fontRef>
        </p:style>
      </p:cxnSp>
      <p:sp>
        <p:nvSpPr>
          <p:cNvPr id="75" name="TextBox 74"/>
          <p:cNvSpPr txBox="1"/>
          <p:nvPr/>
        </p:nvSpPr>
        <p:spPr>
          <a:xfrm>
            <a:off x="2996743" y="1428912"/>
            <a:ext cx="1501853" cy="310236"/>
          </a:xfrm>
          <a:prstGeom prst="rect">
            <a:avLst/>
          </a:prstGeom>
          <a:noFill/>
        </p:spPr>
        <p:txBody>
          <a:bodyPr wrap="none" lIns="32917" tIns="16458" rIns="32917" bIns="16458" rtlCol="0">
            <a:spAutoFit/>
          </a:bodyPr>
          <a:lstStyle/>
          <a:p>
            <a:pPr defTabSz="329175" fontAlgn="auto">
              <a:spcBef>
                <a:spcPts val="0"/>
              </a:spcBef>
              <a:spcAft>
                <a:spcPts val="0"/>
              </a:spcAft>
            </a:pPr>
            <a:r>
              <a:rPr lang="en-US" sz="900" b="0" dirty="0">
                <a:solidFill>
                  <a:prstClr val="black"/>
                </a:solidFill>
                <a:latin typeface="Calibri"/>
                <a:ea typeface="+mn-ea"/>
                <a:cs typeface="+mn-cs"/>
              </a:rPr>
              <a:t>Linking attacks</a:t>
            </a:r>
          </a:p>
          <a:p>
            <a:pPr defTabSz="329175" fontAlgn="auto">
              <a:spcBef>
                <a:spcPts val="0"/>
              </a:spcBef>
              <a:spcAft>
                <a:spcPts val="0"/>
              </a:spcAft>
            </a:pPr>
            <a:r>
              <a:rPr lang="en-US" sz="900" b="0" dirty="0">
                <a:solidFill>
                  <a:prstClr val="black"/>
                </a:solidFill>
                <a:latin typeface="Calibri"/>
                <a:ea typeface="+mn-ea"/>
                <a:cs typeface="+mn-cs"/>
              </a:rPr>
              <a:t>(</a:t>
            </a:r>
            <a:r>
              <a:rPr lang="en-US" sz="900" b="0" dirty="0" err="1">
                <a:solidFill>
                  <a:prstClr val="black"/>
                </a:solidFill>
                <a:latin typeface="Calibri"/>
                <a:ea typeface="+mn-ea"/>
                <a:cs typeface="+mn-cs"/>
              </a:rPr>
              <a:t>Schadt</a:t>
            </a:r>
            <a:r>
              <a:rPr lang="en-US" sz="900" b="0" dirty="0">
                <a:solidFill>
                  <a:prstClr val="black"/>
                </a:solidFill>
                <a:latin typeface="Calibri"/>
                <a:ea typeface="+mn-ea"/>
                <a:cs typeface="+mn-cs"/>
              </a:rPr>
              <a:t> et al, Extremity attack)</a:t>
            </a:r>
          </a:p>
        </p:txBody>
      </p:sp>
      <p:sp>
        <p:nvSpPr>
          <p:cNvPr id="76" name="TextBox 75"/>
          <p:cNvSpPr txBox="1"/>
          <p:nvPr/>
        </p:nvSpPr>
        <p:spPr>
          <a:xfrm>
            <a:off x="4878921" y="1426638"/>
            <a:ext cx="1823368" cy="310236"/>
          </a:xfrm>
          <a:prstGeom prst="rect">
            <a:avLst/>
          </a:prstGeom>
          <a:noFill/>
        </p:spPr>
        <p:txBody>
          <a:bodyPr wrap="none" lIns="32917" tIns="16458" rIns="32917" bIns="16458" rtlCol="0">
            <a:spAutoFit/>
          </a:bodyPr>
          <a:lstStyle/>
          <a:p>
            <a:pPr defTabSz="329175" fontAlgn="auto">
              <a:spcBef>
                <a:spcPts val="0"/>
              </a:spcBef>
              <a:spcAft>
                <a:spcPts val="0"/>
              </a:spcAft>
            </a:pPr>
            <a:r>
              <a:rPr lang="en-US" sz="900" b="0" dirty="0">
                <a:solidFill>
                  <a:prstClr val="black"/>
                </a:solidFill>
                <a:latin typeface="Calibri"/>
                <a:ea typeface="+mn-ea"/>
                <a:cs typeface="+mn-cs"/>
              </a:rPr>
              <a:t>“Detection of a genome in a mixture” </a:t>
            </a:r>
          </a:p>
          <a:p>
            <a:pPr defTabSz="329175" fontAlgn="auto">
              <a:spcBef>
                <a:spcPts val="0"/>
              </a:spcBef>
              <a:spcAft>
                <a:spcPts val="0"/>
              </a:spcAft>
            </a:pPr>
            <a:r>
              <a:rPr lang="en-US" sz="900" b="0" dirty="0">
                <a:solidFill>
                  <a:prstClr val="black"/>
                </a:solidFill>
                <a:latin typeface="Calibri"/>
                <a:ea typeface="+mn-ea"/>
                <a:cs typeface="+mn-cs"/>
              </a:rPr>
              <a:t>Attacks (Homer et al, </a:t>
            </a:r>
            <a:r>
              <a:rPr lang="en-US" sz="900" b="0" dirty="0" err="1">
                <a:solidFill>
                  <a:prstClr val="black"/>
                </a:solidFill>
                <a:latin typeface="Calibri"/>
                <a:ea typeface="+mn-ea"/>
                <a:cs typeface="+mn-cs"/>
              </a:rPr>
              <a:t>Im</a:t>
            </a:r>
            <a:r>
              <a:rPr lang="en-US" sz="900" b="0" dirty="0">
                <a:solidFill>
                  <a:prstClr val="black"/>
                </a:solidFill>
                <a:latin typeface="Calibri"/>
                <a:ea typeface="+mn-ea"/>
                <a:cs typeface="+mn-cs"/>
              </a:rPr>
              <a:t> et al)</a:t>
            </a:r>
          </a:p>
        </p:txBody>
      </p:sp>
      <p:cxnSp>
        <p:nvCxnSpPr>
          <p:cNvPr id="80" name="Straight Arrow Connector 79"/>
          <p:cNvCxnSpPr>
            <a:stCxn id="56" idx="2"/>
            <a:endCxn id="69" idx="0"/>
          </p:cNvCxnSpPr>
          <p:nvPr/>
        </p:nvCxnSpPr>
        <p:spPr>
          <a:xfrm>
            <a:off x="5279558" y="3280779"/>
            <a:ext cx="1670" cy="696445"/>
          </a:xfrm>
          <a:prstGeom prst="straightConnector1">
            <a:avLst/>
          </a:prstGeom>
          <a:ln w="34925">
            <a:tailEnd type="triangle"/>
          </a:ln>
        </p:spPr>
        <p:style>
          <a:lnRef idx="1">
            <a:schemeClr val="accent1"/>
          </a:lnRef>
          <a:fillRef idx="0">
            <a:schemeClr val="accent1"/>
          </a:fillRef>
          <a:effectRef idx="0">
            <a:schemeClr val="accent1"/>
          </a:effectRef>
          <a:fontRef idx="minor">
            <a:schemeClr val="tx1"/>
          </a:fontRef>
        </p:style>
      </p:cxnSp>
      <p:sp>
        <p:nvSpPr>
          <p:cNvPr id="39" name="Rectangle 38"/>
          <p:cNvSpPr/>
          <p:nvPr/>
        </p:nvSpPr>
        <p:spPr>
          <a:xfrm>
            <a:off x="4033729" y="4595448"/>
            <a:ext cx="423581" cy="415941"/>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32917" tIns="16458" rIns="32917" bIns="16458" rtlCol="0" anchor="ctr"/>
          <a:lstStyle/>
          <a:p>
            <a:pPr algn="ctr" defTabSz="329175" fontAlgn="auto">
              <a:spcBef>
                <a:spcPts val="0"/>
              </a:spcBef>
              <a:spcAft>
                <a:spcPts val="0"/>
              </a:spcAft>
            </a:pPr>
            <a:r>
              <a:rPr lang="en-US" sz="500" b="0" dirty="0">
                <a:solidFill>
                  <a:prstClr val="white"/>
                </a:solidFill>
                <a:latin typeface="Calibri"/>
              </a:rPr>
              <a:t>Sensitive Phenotypes</a:t>
            </a:r>
          </a:p>
        </p:txBody>
      </p:sp>
      <p:sp>
        <p:nvSpPr>
          <p:cNvPr id="18" name="TextBox 17"/>
          <p:cNvSpPr txBox="1"/>
          <p:nvPr/>
        </p:nvSpPr>
        <p:spPr>
          <a:xfrm>
            <a:off x="2838255" y="1429710"/>
            <a:ext cx="195362" cy="171737"/>
          </a:xfrm>
          <a:prstGeom prst="rect">
            <a:avLst/>
          </a:prstGeom>
          <a:noFill/>
        </p:spPr>
        <p:txBody>
          <a:bodyPr wrap="none" lIns="32917" tIns="16458" rIns="32917" bIns="16458" rtlCol="0">
            <a:spAutoFit/>
          </a:bodyPr>
          <a:lstStyle/>
          <a:p>
            <a:pPr defTabSz="329175" fontAlgn="auto">
              <a:spcBef>
                <a:spcPts val="0"/>
              </a:spcBef>
              <a:spcAft>
                <a:spcPts val="0"/>
              </a:spcAft>
            </a:pPr>
            <a:r>
              <a:rPr lang="en-US" sz="900" dirty="0">
                <a:solidFill>
                  <a:prstClr val="black"/>
                </a:solidFill>
                <a:latin typeface="Calibri"/>
                <a:ea typeface="+mn-ea"/>
                <a:cs typeface="+mn-cs"/>
              </a:rPr>
              <a:t>(a)</a:t>
            </a:r>
          </a:p>
        </p:txBody>
      </p:sp>
      <p:sp>
        <p:nvSpPr>
          <p:cNvPr id="50" name="TextBox 49"/>
          <p:cNvSpPr txBox="1"/>
          <p:nvPr/>
        </p:nvSpPr>
        <p:spPr>
          <a:xfrm>
            <a:off x="4738204" y="1429919"/>
            <a:ext cx="200321" cy="171737"/>
          </a:xfrm>
          <a:prstGeom prst="rect">
            <a:avLst/>
          </a:prstGeom>
          <a:noFill/>
        </p:spPr>
        <p:txBody>
          <a:bodyPr wrap="none" lIns="32917" tIns="16458" rIns="32917" bIns="16458" rtlCol="0">
            <a:spAutoFit/>
          </a:bodyPr>
          <a:lstStyle/>
          <a:p>
            <a:pPr defTabSz="329175" fontAlgn="auto">
              <a:spcBef>
                <a:spcPts val="0"/>
              </a:spcBef>
              <a:spcAft>
                <a:spcPts val="0"/>
              </a:spcAft>
            </a:pPr>
            <a:r>
              <a:rPr lang="en-US" sz="900" dirty="0">
                <a:solidFill>
                  <a:prstClr val="black"/>
                </a:solidFill>
                <a:latin typeface="Calibri"/>
                <a:ea typeface="+mn-ea"/>
                <a:cs typeface="+mn-cs"/>
              </a:rPr>
              <a:t>(b)</a:t>
            </a:r>
          </a:p>
        </p:txBody>
      </p:sp>
      <p:sp>
        <p:nvSpPr>
          <p:cNvPr id="42" name="Rounded Rectangle 41"/>
          <p:cNvSpPr/>
          <p:nvPr/>
        </p:nvSpPr>
        <p:spPr>
          <a:xfrm>
            <a:off x="2661558" y="1231642"/>
            <a:ext cx="1919190" cy="418944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lIns="32917" tIns="16458" rIns="32917" bIns="16458" rtlCol="0" anchor="ctr"/>
          <a:lstStyle/>
          <a:p>
            <a:pPr algn="ctr" defTabSz="329175" fontAlgn="auto">
              <a:spcBef>
                <a:spcPts val="0"/>
              </a:spcBef>
              <a:spcAft>
                <a:spcPts val="0"/>
              </a:spcAft>
            </a:pPr>
            <a:endParaRPr lang="en-US" sz="600" b="0">
              <a:solidFill>
                <a:prstClr val="white"/>
              </a:solidFill>
              <a:latin typeface="Calibri"/>
            </a:endParaRPr>
          </a:p>
        </p:txBody>
      </p:sp>
      <p:sp>
        <p:nvSpPr>
          <p:cNvPr id="64" name="Rounded Rectangle 63"/>
          <p:cNvSpPr/>
          <p:nvPr/>
        </p:nvSpPr>
        <p:spPr>
          <a:xfrm>
            <a:off x="4669969" y="1222311"/>
            <a:ext cx="1805476" cy="419877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lIns="32917" tIns="16458" rIns="32917" bIns="16458" rtlCol="0" anchor="ctr"/>
          <a:lstStyle/>
          <a:p>
            <a:pPr algn="ctr" defTabSz="329175" fontAlgn="auto">
              <a:spcBef>
                <a:spcPts val="0"/>
              </a:spcBef>
              <a:spcAft>
                <a:spcPts val="0"/>
              </a:spcAft>
            </a:pPr>
            <a:endParaRPr lang="en-US" sz="600" b="0">
              <a:solidFill>
                <a:prstClr val="white"/>
              </a:solidFill>
              <a:latin typeface="Calibri"/>
            </a:endParaRPr>
          </a:p>
        </p:txBody>
      </p:sp>
    </p:spTree>
    <p:extLst>
      <p:ext uri="{BB962C8B-B14F-4D97-AF65-F5344CB8AC3E}">
        <p14:creationId xmlns:p14="http://schemas.microsoft.com/office/powerpoint/2010/main" val="3589525978"/>
      </p:ext>
    </p:extLst>
  </p:cSld>
  <p:clrMapOvr>
    <a:masterClrMapping/>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8" name="Rectangle 2"/>
          <p:cNvSpPr>
            <a:spLocks noGrp="1" noChangeArrowheads="1"/>
          </p:cNvSpPr>
          <p:nvPr>
            <p:ph type="title"/>
          </p:nvPr>
        </p:nvSpPr>
        <p:spPr>
          <a:xfrm>
            <a:off x="695325" y="-33338"/>
            <a:ext cx="7772400" cy="623888"/>
          </a:xfrm>
        </p:spPr>
        <p:txBody>
          <a:bodyPr/>
          <a:lstStyle/>
          <a:p>
            <a:pPr defTabSz="910608" eaLnBrk="1" hangingPunct="1">
              <a:defRPr/>
            </a:pPr>
            <a:r>
              <a:rPr lang="en-US">
                <a:latin typeface="+mn-lt"/>
                <a:ea typeface="ＭＳ Ｐゴシック" pitchFamily="-107" charset="-128"/>
                <a:cs typeface="ＭＳ Ｐゴシック" pitchFamily="-107" charset="-128"/>
              </a:rPr>
              <a:t>More Information on this Talk</a:t>
            </a:r>
          </a:p>
        </p:txBody>
      </p:sp>
      <p:sp>
        <p:nvSpPr>
          <p:cNvPr id="344066" name="Rectangle 3"/>
          <p:cNvSpPr>
            <a:spLocks noGrp="1" noChangeArrowheads="1"/>
          </p:cNvSpPr>
          <p:nvPr>
            <p:ph idx="1"/>
          </p:nvPr>
        </p:nvSpPr>
        <p:spPr>
          <a:xfrm>
            <a:off x="317503" y="568325"/>
            <a:ext cx="8475663" cy="6065838"/>
          </a:xfrm>
        </p:spPr>
        <p:txBody>
          <a:bodyPr/>
          <a:lstStyle/>
          <a:p>
            <a:pPr marL="0" indent="0" eaLnBrk="1" hangingPunct="1">
              <a:buNone/>
            </a:pPr>
            <a:endParaRPr lang="en-US" sz="1400">
              <a:latin typeface="Arial" charset="0"/>
              <a:ea typeface="ＭＳ Ｐゴシック" charset="0"/>
              <a:cs typeface="ＭＳ Ｐゴシック" charset="0"/>
            </a:endParaRPr>
          </a:p>
          <a:p>
            <a:pPr marL="0" indent="0" eaLnBrk="1" hangingPunct="1">
              <a:buNone/>
            </a:pPr>
            <a:r>
              <a:rPr lang="en-US" sz="1400">
                <a:latin typeface="Arial" charset="0"/>
                <a:ea typeface="ＭＳ Ｐゴシック" charset="0"/>
                <a:cs typeface="ＭＳ Ｐゴシック" charset="0"/>
              </a:rPr>
              <a:t>SUBJECT: Networks</a:t>
            </a:r>
          </a:p>
          <a:p>
            <a:pPr marL="0" indent="0" eaLnBrk="1" hangingPunct="1">
              <a:buNone/>
            </a:pPr>
            <a:endParaRPr lang="en-US" sz="1400">
              <a:latin typeface="Arial" charset="0"/>
              <a:ea typeface="ＭＳ Ｐゴシック" charset="0"/>
              <a:cs typeface="ＭＳ Ｐゴシック" charset="0"/>
            </a:endParaRPr>
          </a:p>
          <a:p>
            <a:pPr marL="0" indent="0" eaLnBrk="1" hangingPunct="1">
              <a:buNone/>
            </a:pPr>
            <a:r>
              <a:rPr lang="en-US" sz="1400">
                <a:latin typeface="Arial" charset="0"/>
                <a:ea typeface="ＭＳ Ｐゴシック" charset="0"/>
                <a:cs typeface="ＭＳ Ｐゴシック" charset="0"/>
              </a:rPr>
              <a:t>DESCRIPTION: </a:t>
            </a:r>
          </a:p>
          <a:p>
            <a:pPr marL="0" indent="0" eaLnBrk="1" hangingPunct="1">
              <a:buNone/>
            </a:pPr>
            <a:endParaRPr lang="en-US" sz="1400">
              <a:latin typeface="Arial" charset="0"/>
              <a:ea typeface="ＭＳ Ｐゴシック" charset="0"/>
              <a:cs typeface="ＭＳ Ｐゴシック" charset="0"/>
            </a:endParaRPr>
          </a:p>
          <a:p>
            <a:pPr marL="0" indent="0" eaLnBrk="1" hangingPunct="1">
              <a:buNone/>
            </a:pPr>
            <a:endParaRPr lang="en-US" sz="1400">
              <a:latin typeface="Arial" charset="0"/>
              <a:ea typeface="ＭＳ Ｐゴシック" charset="0"/>
              <a:cs typeface="ＭＳ Ｐゴシック" charset="0"/>
            </a:endParaRPr>
          </a:p>
          <a:p>
            <a:pPr marL="0" indent="0" eaLnBrk="1" hangingPunct="1">
              <a:buNone/>
            </a:pPr>
            <a:r>
              <a:rPr lang="en-US" sz="1400">
                <a:latin typeface="Arial" charset="0"/>
                <a:ea typeface="ＭＳ Ｐゴシック" charset="0"/>
                <a:cs typeface="ＭＳ Ｐゴシック" charset="0"/>
              </a:rPr>
              <a:t>NOTES:</a:t>
            </a:r>
            <a:br>
              <a:rPr lang="en-US" sz="1400">
                <a:latin typeface="Arial" charset="0"/>
                <a:ea typeface="ＭＳ Ｐゴシック" charset="0"/>
                <a:cs typeface="ＭＳ Ｐゴシック" charset="0"/>
              </a:rPr>
            </a:br>
            <a:r>
              <a:rPr lang="en-US" sz="1400">
                <a:latin typeface="Arial" charset="0"/>
                <a:ea typeface="ＭＳ Ｐゴシック" charset="0"/>
                <a:cs typeface="ＭＳ Ｐゴシック" charset="0"/>
              </a:rPr>
              <a:t>This PPT should work on mac &amp; PC. Paper references in the talk were mostly from Papers.GersteinLab.org.</a:t>
            </a:r>
          </a:p>
          <a:p>
            <a:pPr marL="0" indent="0" eaLnBrk="1" hangingPunct="1">
              <a:buNone/>
            </a:pPr>
            <a:endParaRPr lang="en-US" sz="1400">
              <a:latin typeface="Arial" charset="0"/>
              <a:ea typeface="ＭＳ Ｐゴシック" charset="0"/>
              <a:cs typeface="ＭＳ Ｐゴシック" charset="0"/>
            </a:endParaRPr>
          </a:p>
          <a:p>
            <a:pPr marL="0" indent="0" eaLnBrk="1" hangingPunct="1">
              <a:buNone/>
            </a:pPr>
            <a:r>
              <a:rPr lang="en-US" sz="1400">
                <a:solidFill>
                  <a:srgbClr val="000000"/>
                </a:solidFill>
                <a:latin typeface="Arial" charset="0"/>
                <a:ea typeface="ＭＳ Ｐゴシック" charset="0"/>
                <a:cs typeface="ＭＳ Ｐゴシック" charset="0"/>
              </a:rPr>
              <a:t>PERMISSIONS: This Presentation is copyright Mark Gerstein, Yale University, 2010. Please read permissions statement at http://www.gersteinlab.org/misc/permissions.html . Feel free to use images in the talk with PROPER acknowledgement (via citation to relevant papers or link to gersteinlab.org).  </a:t>
            </a:r>
            <a:r>
              <a:rPr lang="en-US" sz="1400">
                <a:latin typeface="Arial" charset="0"/>
                <a:ea typeface="ＭＳ Ｐゴシック" charset="0"/>
                <a:cs typeface="ＭＳ Ｐゴシック" charset="0"/>
              </a:rPr>
              <a:t/>
            </a:r>
            <a:br>
              <a:rPr lang="en-US" sz="1400">
                <a:latin typeface="Arial" charset="0"/>
                <a:ea typeface="ＭＳ Ｐゴシック" charset="0"/>
                <a:cs typeface="ＭＳ Ｐゴシック" charset="0"/>
              </a:rPr>
            </a:br>
            <a:r>
              <a:rPr lang="en-US" sz="1400">
                <a:latin typeface="Arial" charset="0"/>
                <a:ea typeface="ＭＳ Ｐゴシック" charset="0"/>
                <a:cs typeface="ＭＳ Ｐゴシック" charset="0"/>
              </a:rPr>
              <a:t/>
            </a:r>
            <a:br>
              <a:rPr lang="en-US" sz="1400">
                <a:latin typeface="Arial" charset="0"/>
                <a:ea typeface="ＭＳ Ｐゴシック" charset="0"/>
                <a:cs typeface="ＭＳ Ｐゴシック" charset="0"/>
              </a:rPr>
            </a:br>
            <a:r>
              <a:rPr lang="en-US" sz="1400">
                <a:solidFill>
                  <a:srgbClr val="000000"/>
                </a:solidFill>
                <a:latin typeface="Arial" charset="0"/>
                <a:ea typeface="ＭＳ Ｐゴシック" charset="0"/>
                <a:cs typeface="ＭＳ Ｐゴシック" charset="0"/>
              </a:rPr>
              <a:t>PHOTOS &amp; IMAGES. For thoughts on the source and permissions of many of the photos and clipped images in this presentation see http://streams.gerstein.info . In particular, many of the images have particular EXIF tags, such as  </a:t>
            </a:r>
            <a:r>
              <a:rPr lang="en-US" sz="1400">
                <a:solidFill>
                  <a:srgbClr val="800000"/>
                </a:solidFill>
                <a:latin typeface="Arial" charset="0"/>
                <a:ea typeface="ＭＳ Ｐゴシック" charset="0"/>
                <a:cs typeface="ＭＳ Ｐゴシック" charset="0"/>
              </a:rPr>
              <a:t>kwpotppt </a:t>
            </a:r>
            <a:r>
              <a:rPr lang="en-US" sz="1400">
                <a:solidFill>
                  <a:srgbClr val="000000"/>
                </a:solidFill>
                <a:latin typeface="Arial" charset="0"/>
                <a:ea typeface="ＭＳ Ｐゴシック" charset="0"/>
                <a:cs typeface="ＭＳ Ｐゴシック" charset="0"/>
              </a:rPr>
              <a:t>, that can be easily queried from flickr, viz: http://www.flickr.com/photos/mbgmbg/tags/kwpotppt .</a:t>
            </a:r>
          </a:p>
        </p:txBody>
      </p:sp>
    </p:spTree>
  </p:cSld>
  <p:clrMapOvr>
    <a:masterClrMapping/>
  </p:clrMapOvr>
  <p:transition xmlns:p14="http://schemas.microsoft.com/office/powerpoint/2010/main" advTm="1406"/>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7" name="Rectangle 2"/>
          <p:cNvSpPr>
            <a:spLocks noGrp="1" noChangeArrowheads="1"/>
          </p:cNvSpPr>
          <p:nvPr>
            <p:ph type="title"/>
          </p:nvPr>
        </p:nvSpPr>
        <p:spPr/>
        <p:txBody>
          <a:bodyPr/>
          <a:lstStyle/>
          <a:p>
            <a:pPr eaLnBrk="1" hangingPunct="1"/>
            <a:r>
              <a:rPr lang="en-US">
                <a:latin typeface="Arial" charset="0"/>
                <a:ea typeface="ＭＳ Ｐゴシック" charset="0"/>
                <a:cs typeface="ＭＳ Ｐゴシック" charset="0"/>
              </a:rPr>
              <a:t>Default Theme</a:t>
            </a:r>
          </a:p>
        </p:txBody>
      </p:sp>
      <p:sp>
        <p:nvSpPr>
          <p:cNvPr id="342018" name="Rectangle 6"/>
          <p:cNvSpPr>
            <a:spLocks noGrp="1" noChangeArrowheads="1"/>
          </p:cNvSpPr>
          <p:nvPr>
            <p:ph idx="1"/>
          </p:nvPr>
        </p:nvSpPr>
        <p:spPr/>
        <p:txBody>
          <a:bodyPr/>
          <a:lstStyle/>
          <a:p>
            <a:pPr eaLnBrk="1" hangingPunct="1"/>
            <a:r>
              <a:rPr lang="en-US" sz="2000">
                <a:latin typeface="Arial" charset="0"/>
                <a:ea typeface="ＭＳ Ｐゴシック" charset="0"/>
                <a:cs typeface="ＭＳ Ｐゴシック" charset="0"/>
              </a:rPr>
              <a:t>Default Outline Level 1</a:t>
            </a:r>
          </a:p>
          <a:p>
            <a:pPr lvl="1" eaLnBrk="1" hangingPunct="1"/>
            <a:r>
              <a:rPr lang="en-US" sz="1600">
                <a:latin typeface="Arial" charset="0"/>
                <a:ea typeface="ＭＳ Ｐゴシック" charset="0"/>
              </a:rPr>
              <a:t>Level 2</a:t>
            </a:r>
          </a:p>
        </p:txBody>
      </p:sp>
      <p:sp>
        <p:nvSpPr>
          <p:cNvPr id="342019" name="Text Box 5"/>
          <p:cNvSpPr txBox="1">
            <a:spLocks noChangeArrowheads="1"/>
          </p:cNvSpPr>
          <p:nvPr/>
        </p:nvSpPr>
        <p:spPr bwMode="auto">
          <a:xfrm>
            <a:off x="1524000" y="1905000"/>
            <a:ext cx="6553200" cy="461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91374" tIns="45690" rIns="91374" bIns="45690">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pPr>
            <a:endParaRPr lang="en-US" sz="2400" b="0">
              <a:solidFill>
                <a:srgbClr val="000000"/>
              </a:solidFill>
            </a:endParaRPr>
          </a:p>
        </p:txBody>
      </p:sp>
      <p:sp>
        <p:nvSpPr>
          <p:cNvPr id="342020" name="Isosceles Triangle 4"/>
          <p:cNvSpPr>
            <a:spLocks noChangeArrowheads="1"/>
          </p:cNvSpPr>
          <p:nvPr/>
        </p:nvSpPr>
        <p:spPr bwMode="auto">
          <a:xfrm>
            <a:off x="3111502" y="3225800"/>
            <a:ext cx="3302000" cy="2806700"/>
          </a:xfrm>
          <a:prstGeom prst="triangle">
            <a:avLst>
              <a:gd name="adj" fmla="val 50000"/>
            </a:avLst>
          </a:prstGeom>
          <a:solidFill>
            <a:srgbClr val="FFFF00"/>
          </a:solidFill>
          <a:ln w="12700">
            <a:solidFill>
              <a:schemeClr val="tx1"/>
            </a:solidFill>
            <a:round/>
            <a:headEnd type="none" w="sm" len="sm"/>
            <a:tailEnd type="none" w="sm" len="sm"/>
          </a:ln>
        </p:spPr>
        <p:txBody>
          <a:bodyPr wrap="none" lIns="91374" tIns="45690" rIns="91374" bIns="45690" anchor="ctr"/>
          <a:lstStyle/>
          <a:p>
            <a:pPr algn="ctr" defTabSz="909586"/>
            <a:endParaRPr lang="en-US">
              <a:solidFill>
                <a:srgbClr val="000000"/>
              </a:solidFill>
            </a:endParaRPr>
          </a:p>
        </p:txBody>
      </p:sp>
    </p:spTree>
  </p:cSld>
  <p:clrMapOvr>
    <a:masterClrMapping/>
  </p:clrMapOvr>
  <p:transition xmlns:p14="http://schemas.microsoft.com/office/powerpoint/2010/main" advTm="54576"/>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07553" name="Title 1"/>
          <p:cNvSpPr>
            <a:spLocks noGrp="1"/>
          </p:cNvSpPr>
          <p:nvPr>
            <p:ph type="title"/>
            <p:custDataLst>
              <p:tags r:id="rId3"/>
            </p:custDataLst>
          </p:nvPr>
        </p:nvSpPr>
        <p:spPr>
          <a:xfrm>
            <a:off x="5717801" y="-98777"/>
            <a:ext cx="2973218" cy="1862667"/>
          </a:xfrm>
        </p:spPr>
        <p:txBody>
          <a:bodyPr/>
          <a:lstStyle/>
          <a:p>
            <a:pPr>
              <a:defRPr/>
            </a:pPr>
            <a:r>
              <a:rPr lang="en-US" dirty="0">
                <a:solidFill>
                  <a:schemeClr val="tx1">
                    <a:lumMod val="50000"/>
                    <a:lumOff val="50000"/>
                  </a:schemeClr>
                </a:solidFill>
              </a:rPr>
              <a:t> </a:t>
            </a:r>
            <a:r>
              <a:rPr lang="en-US" dirty="0" smtClean="0">
                <a:solidFill>
                  <a:schemeClr val="tx1">
                    <a:lumMod val="50000"/>
                    <a:lumOff val="50000"/>
                  </a:schemeClr>
                </a:solidFill>
              </a:rPr>
              <a:t>Genomic Privacy: Intertwined Social &amp; Technical Issues</a:t>
            </a:r>
            <a:endParaRPr lang="en-US" sz="1800" dirty="0">
              <a:solidFill>
                <a:schemeClr val="tx1">
                  <a:lumMod val="50000"/>
                  <a:lumOff val="50000"/>
                </a:schemeClr>
              </a:solidFill>
            </a:endParaRPr>
          </a:p>
        </p:txBody>
      </p:sp>
      <p:sp>
        <p:nvSpPr>
          <p:cNvPr id="327683" name="Content Placeholder 2"/>
          <p:cNvSpPr>
            <a:spLocks noGrp="1"/>
          </p:cNvSpPr>
          <p:nvPr>
            <p:ph sz="half" idx="1"/>
            <p:custDataLst>
              <p:tags r:id="rId4"/>
            </p:custDataLst>
          </p:nvPr>
        </p:nvSpPr>
        <p:spPr>
          <a:xfrm>
            <a:off x="14113" y="114300"/>
            <a:ext cx="5418667" cy="3767138"/>
          </a:xfrm>
        </p:spPr>
        <p:txBody>
          <a:bodyPr/>
          <a:lstStyle/>
          <a:p>
            <a:r>
              <a:rPr lang="en-US" sz="2400" dirty="0">
                <a:solidFill>
                  <a:schemeClr val="bg1">
                    <a:lumMod val="50000"/>
                  </a:schemeClr>
                </a:solidFill>
                <a:latin typeface="Arial" charset="0"/>
                <a:ea typeface="ＭＳ Ｐゴシック" charset="0"/>
                <a:cs typeface="ＭＳ Ｐゴシック" charset="0"/>
              </a:rPr>
              <a:t>Setting the Stage: the Advent of Personal Genomics</a:t>
            </a:r>
          </a:p>
          <a:p>
            <a:r>
              <a:rPr lang="en-US" sz="2400" b="1" dirty="0">
                <a:solidFill>
                  <a:schemeClr val="bg1"/>
                </a:solidFill>
                <a:latin typeface="Arial" charset="0"/>
                <a:ea typeface="ＭＳ Ｐゴシック" charset="0"/>
                <a:cs typeface="ＭＳ Ｐゴシック" charset="0"/>
              </a:rPr>
              <a:t>The Dilemma of Genomic Privacy</a:t>
            </a:r>
          </a:p>
          <a:p>
            <a:pPr lvl="1"/>
            <a:r>
              <a:rPr lang="en-US" sz="2200" dirty="0">
                <a:solidFill>
                  <a:schemeClr val="bg1">
                    <a:lumMod val="50000"/>
                  </a:schemeClr>
                </a:solidFill>
                <a:latin typeface="Arial" charset="0"/>
                <a:ea typeface="ＭＳ Ｐゴシック" charset="0"/>
                <a:cs typeface="ＭＳ Ｐゴシック" charset="0"/>
              </a:rPr>
              <a:t>Fundamental, inherited info that’s very private </a:t>
            </a:r>
            <a:r>
              <a:rPr lang="en-US" sz="2200" dirty="0" err="1">
                <a:solidFill>
                  <a:schemeClr val="bg1">
                    <a:lumMod val="50000"/>
                  </a:schemeClr>
                </a:solidFill>
                <a:latin typeface="Arial" charset="0"/>
                <a:ea typeface="ＭＳ Ｐゴシック" charset="0"/>
                <a:cs typeface="ＭＳ Ｐゴシック" charset="0"/>
              </a:rPr>
              <a:t>vs</a:t>
            </a:r>
            <a:r>
              <a:rPr lang="en-US" sz="2200" dirty="0">
                <a:solidFill>
                  <a:schemeClr val="bg1">
                    <a:lumMod val="50000"/>
                  </a:schemeClr>
                </a:solidFill>
                <a:latin typeface="Arial" charset="0"/>
                <a:ea typeface="ＭＳ Ｐゴシック" charset="0"/>
                <a:cs typeface="ＭＳ Ｐゴシック" charset="0"/>
              </a:rPr>
              <a:t> the need for large-scale data-sharing to enable med. research</a:t>
            </a:r>
          </a:p>
          <a:p>
            <a:r>
              <a:rPr lang="en-US" sz="2400" dirty="0">
                <a:solidFill>
                  <a:srgbClr val="FFFFFF"/>
                </a:solidFill>
                <a:latin typeface="Arial" charset="0"/>
                <a:ea typeface="ＭＳ Ｐゴシック" charset="0"/>
                <a:cs typeface="ＭＳ Ｐゴシック" charset="0"/>
              </a:rPr>
              <a:t>Current Social &amp; Tech Approaches</a:t>
            </a:r>
          </a:p>
          <a:p>
            <a:pPr lvl="1"/>
            <a:r>
              <a:rPr lang="en-US" sz="2200" dirty="0">
                <a:solidFill>
                  <a:schemeClr val="bg1">
                    <a:lumMod val="50000"/>
                  </a:schemeClr>
                </a:solidFill>
                <a:latin typeface="Arial" charset="0"/>
                <a:ea typeface="ＭＳ Ｐゴシック" charset="0"/>
                <a:cs typeface="ＭＳ Ｐゴシック" charset="0"/>
              </a:rPr>
              <a:t>GINA, Consents &amp; </a:t>
            </a:r>
            <a:br>
              <a:rPr lang="en-US" sz="2200" dirty="0">
                <a:solidFill>
                  <a:schemeClr val="bg1">
                    <a:lumMod val="50000"/>
                  </a:schemeClr>
                </a:solidFill>
                <a:latin typeface="Arial" charset="0"/>
                <a:ea typeface="ＭＳ Ｐゴシック" charset="0"/>
                <a:cs typeface="ＭＳ Ｐゴシック" charset="0"/>
              </a:rPr>
            </a:br>
            <a:r>
              <a:rPr lang="en-US" sz="2200" b="1" dirty="0">
                <a:solidFill>
                  <a:schemeClr val="bg1">
                    <a:lumMod val="50000"/>
                  </a:schemeClr>
                </a:solidFill>
                <a:latin typeface="Arial" charset="0"/>
                <a:ea typeface="ＭＳ Ｐゴシック" charset="0"/>
                <a:cs typeface="ＭＳ Ｐゴシック" charset="0"/>
              </a:rPr>
              <a:t>"Secure" use of </a:t>
            </a:r>
            <a:r>
              <a:rPr lang="en-US" sz="2200" b="1" dirty="0" err="1">
                <a:solidFill>
                  <a:schemeClr val="bg1">
                    <a:lumMod val="50000"/>
                  </a:schemeClr>
                </a:solidFill>
                <a:latin typeface="Arial" charset="0"/>
                <a:ea typeface="ＭＳ Ｐゴシック" charset="0"/>
                <a:cs typeface="ＭＳ Ｐゴシック" charset="0"/>
              </a:rPr>
              <a:t>dbGAP</a:t>
            </a:r>
            <a:endParaRPr lang="en-US" sz="2200" b="1" dirty="0">
              <a:solidFill>
                <a:schemeClr val="bg1">
                  <a:lumMod val="50000"/>
                </a:schemeClr>
              </a:solidFill>
              <a:latin typeface="Arial" charset="0"/>
              <a:ea typeface="ＭＳ Ｐゴシック" charset="0"/>
              <a:cs typeface="ＭＳ Ｐゴシック" charset="0"/>
            </a:endParaRPr>
          </a:p>
          <a:p>
            <a:pPr lvl="1"/>
            <a:r>
              <a:rPr lang="en-US" sz="2200" dirty="0">
                <a:solidFill>
                  <a:schemeClr val="bg1">
                    <a:lumMod val="50000"/>
                  </a:schemeClr>
                </a:solidFill>
                <a:latin typeface="Arial" charset="0"/>
                <a:ea typeface="ＭＳ Ｐゴシック" charset="0"/>
                <a:cs typeface="ＭＳ Ｐゴシック" charset="0"/>
              </a:rPr>
              <a:t>Issues: burdensome security, inconsistencies + ways the solutions have been partially </a:t>
            </a:r>
            <a:r>
              <a:rPr lang="en-US" sz="2200" b="1" dirty="0">
                <a:solidFill>
                  <a:schemeClr val="bg1">
                    <a:lumMod val="50000"/>
                  </a:schemeClr>
                </a:solidFill>
                <a:latin typeface="Arial" charset="0"/>
                <a:ea typeface="ＭＳ Ｐゴシック" charset="0"/>
                <a:cs typeface="ＭＳ Ｐゴシック" charset="0"/>
              </a:rPr>
              <a:t>"hacked”</a:t>
            </a:r>
          </a:p>
          <a:p>
            <a:pPr lvl="1"/>
            <a:r>
              <a:rPr lang="en-US" sz="2200" dirty="0" err="1">
                <a:solidFill>
                  <a:schemeClr val="bg1">
                    <a:lumMod val="50000"/>
                  </a:schemeClr>
                </a:solidFill>
                <a:latin typeface="Arial" charset="0"/>
                <a:ea typeface="ＭＳ Ｐゴシック" charset="0"/>
                <a:cs typeface="ＭＳ Ｐゴシック" charset="0"/>
              </a:rPr>
              <a:t>Strawman</a:t>
            </a:r>
            <a:r>
              <a:rPr lang="en-US" sz="2200" dirty="0">
                <a:solidFill>
                  <a:schemeClr val="bg1">
                    <a:lumMod val="50000"/>
                  </a:schemeClr>
                </a:solidFill>
                <a:latin typeface="Arial" charset="0"/>
                <a:ea typeface="ＭＳ Ｐゴシック" charset="0"/>
                <a:cs typeface="ＭＳ Ｐゴシック" charset="0"/>
              </a:rPr>
              <a:t> </a:t>
            </a:r>
            <a:r>
              <a:rPr lang="en-US" sz="2200" b="1" dirty="0">
                <a:solidFill>
                  <a:schemeClr val="bg1">
                    <a:lumMod val="50000"/>
                  </a:schemeClr>
                </a:solidFill>
                <a:latin typeface="Arial" charset="0"/>
                <a:ea typeface="ＭＳ Ｐゴシック" charset="0"/>
                <a:cs typeface="ＭＳ Ｐゴシック" charset="0"/>
              </a:rPr>
              <a:t>Hybrid </a:t>
            </a:r>
            <a:r>
              <a:rPr lang="en-US" sz="2200" b="1" dirty="0" err="1">
                <a:solidFill>
                  <a:schemeClr val="bg1">
                    <a:lumMod val="50000"/>
                  </a:schemeClr>
                </a:solidFill>
                <a:latin typeface="Arial" charset="0"/>
                <a:ea typeface="ＭＳ Ｐゴシック" charset="0"/>
                <a:cs typeface="ＭＳ Ｐゴシック" charset="0"/>
              </a:rPr>
              <a:t>Soc</a:t>
            </a:r>
            <a:r>
              <a:rPr lang="en-US" sz="2200" b="1" dirty="0">
                <a:solidFill>
                  <a:schemeClr val="bg1">
                    <a:lumMod val="50000"/>
                  </a:schemeClr>
                </a:solidFill>
                <a:latin typeface="Arial" charset="0"/>
                <a:ea typeface="ＭＳ Ｐゴシック" charset="0"/>
                <a:cs typeface="ＭＳ Ｐゴシック" charset="0"/>
              </a:rPr>
              <a:t>-Tech Proposal </a:t>
            </a:r>
            <a:r>
              <a:rPr lang="en-US" sz="2200" dirty="0">
                <a:solidFill>
                  <a:schemeClr val="bg1">
                    <a:lumMod val="50000"/>
                  </a:schemeClr>
                </a:solidFill>
                <a:latin typeface="Arial" charset="0"/>
                <a:ea typeface="ＭＳ Ｐゴシック" charset="0"/>
                <a:cs typeface="ＭＳ Ｐゴシック" charset="0"/>
              </a:rPr>
              <a:t>(Licensure, Cloud Enclaves. </a:t>
            </a:r>
            <a:r>
              <a:rPr lang="en-US" sz="2200" b="1" dirty="0">
                <a:solidFill>
                  <a:schemeClr val="bg1">
                    <a:lumMod val="50000"/>
                  </a:schemeClr>
                </a:solidFill>
                <a:latin typeface="Arial" charset="0"/>
                <a:ea typeface="ＭＳ Ｐゴシック" charset="0"/>
                <a:cs typeface="ＭＳ Ｐゴシック" charset="0"/>
              </a:rPr>
              <a:t>Quantifying Leaks, &amp; Closely Coupled priv.-public data</a:t>
            </a:r>
            <a:r>
              <a:rPr lang="en-US" sz="2200" dirty="0">
                <a:solidFill>
                  <a:schemeClr val="bg1">
                    <a:lumMod val="50000"/>
                  </a:schemeClr>
                </a:solidFill>
                <a:latin typeface="Arial" charset="0"/>
                <a:ea typeface="ＭＳ Ｐゴシック" charset="0"/>
                <a:cs typeface="ＭＳ Ｐゴシック" charset="0"/>
              </a:rPr>
              <a:t>)</a:t>
            </a:r>
          </a:p>
          <a:p>
            <a:pPr lvl="1"/>
            <a:endParaRPr lang="en-US" sz="2200" dirty="0">
              <a:solidFill>
                <a:schemeClr val="bg1">
                  <a:lumMod val="50000"/>
                </a:schemeClr>
              </a:solidFill>
              <a:latin typeface="Arial" charset="0"/>
              <a:ea typeface="ＭＳ Ｐゴシック" charset="0"/>
              <a:cs typeface="ＭＳ Ｐゴシック" charset="0"/>
            </a:endParaRPr>
          </a:p>
        </p:txBody>
      </p:sp>
      <p:sp>
        <p:nvSpPr>
          <p:cNvPr id="327684" name="Content Placeholder 3"/>
          <p:cNvSpPr>
            <a:spLocks noGrp="1"/>
          </p:cNvSpPr>
          <p:nvPr>
            <p:ph sz="half" idx="2"/>
            <p:custDataLst>
              <p:tags r:id="rId5"/>
            </p:custDataLst>
          </p:nvPr>
        </p:nvSpPr>
        <p:spPr>
          <a:xfrm>
            <a:off x="5393885" y="1689102"/>
            <a:ext cx="3621051" cy="4684713"/>
          </a:xfrm>
        </p:spPr>
        <p:txBody>
          <a:bodyPr/>
          <a:lstStyle/>
          <a:p>
            <a:r>
              <a:rPr lang="en-US" sz="2400" b="1" dirty="0">
                <a:solidFill>
                  <a:srgbClr val="FFFFFF"/>
                </a:solidFill>
                <a:latin typeface="Arial" charset="0"/>
                <a:ea typeface="ＭＳ Ｐゴシック" charset="0"/>
                <a:cs typeface="ＭＳ Ｐゴシック" charset="0"/>
              </a:rPr>
              <a:t>RNA-</a:t>
            </a:r>
            <a:r>
              <a:rPr lang="en-US" sz="2400" b="1" dirty="0" err="1">
                <a:solidFill>
                  <a:srgbClr val="FFFFFF"/>
                </a:solidFill>
                <a:latin typeface="Arial" charset="0"/>
                <a:ea typeface="ＭＳ Ｐゴシック" charset="0"/>
                <a:cs typeface="ＭＳ Ｐゴシック" charset="0"/>
              </a:rPr>
              <a:t>seq</a:t>
            </a:r>
            <a:r>
              <a:rPr lang="en-US" sz="2400" b="1" dirty="0">
                <a:solidFill>
                  <a:schemeClr val="bg1">
                    <a:lumMod val="50000"/>
                  </a:schemeClr>
                </a:solidFill>
                <a:latin typeface="Arial" charset="0"/>
                <a:ea typeface="ＭＳ Ｐゴシック" charset="0"/>
                <a:cs typeface="ＭＳ Ｐゴシック" charset="0"/>
              </a:rPr>
              <a:t> – practical problem of publicly sharing some of the info</a:t>
            </a:r>
          </a:p>
          <a:p>
            <a:pPr lvl="1"/>
            <a:r>
              <a:rPr lang="en-US" sz="2200" dirty="0">
                <a:solidFill>
                  <a:schemeClr val="bg1">
                    <a:lumMod val="50000"/>
                  </a:schemeClr>
                </a:solidFill>
                <a:latin typeface="Arial" charset="0"/>
                <a:ea typeface="ＭＳ Ｐゴシック" charset="0"/>
                <a:cs typeface="ＭＳ Ｐゴシック" charset="0"/>
              </a:rPr>
              <a:t>Removing SNVs in reads using </a:t>
            </a:r>
            <a:r>
              <a:rPr lang="en-US" sz="2200" b="1" dirty="0">
                <a:solidFill>
                  <a:srgbClr val="FFFFFF"/>
                </a:solidFill>
                <a:latin typeface="Arial" charset="0"/>
                <a:ea typeface="ＭＳ Ｐゴシック" charset="0"/>
                <a:cs typeface="ＭＳ Ｐゴシック" charset="0"/>
              </a:rPr>
              <a:t>MRF</a:t>
            </a:r>
          </a:p>
          <a:p>
            <a:pPr lvl="1"/>
            <a:r>
              <a:rPr lang="en-US" sz="2200" dirty="0">
                <a:solidFill>
                  <a:schemeClr val="bg1">
                    <a:lumMod val="50000"/>
                  </a:schemeClr>
                </a:solidFill>
                <a:latin typeface="Arial" charset="0"/>
                <a:ea typeface="ＭＳ Ｐゴシック" charset="0"/>
                <a:cs typeface="ＭＳ Ｐゴシック" charset="0"/>
              </a:rPr>
              <a:t>Quantifying &amp; removing variant info from </a:t>
            </a:r>
            <a:r>
              <a:rPr lang="en-US" sz="2200" dirty="0">
                <a:solidFill>
                  <a:srgbClr val="FFFFFF"/>
                </a:solidFill>
                <a:latin typeface="Arial" charset="0"/>
                <a:ea typeface="ＭＳ Ｐゴシック" charset="0"/>
                <a:cs typeface="ＭＳ Ｐゴシック" charset="0"/>
              </a:rPr>
              <a:t>expression levels + </a:t>
            </a:r>
            <a:r>
              <a:rPr lang="en-US" sz="2200" b="1" dirty="0" err="1">
                <a:solidFill>
                  <a:srgbClr val="FFFFFF"/>
                </a:solidFill>
                <a:latin typeface="Arial" charset="0"/>
                <a:ea typeface="ＭＳ Ｐゴシック" charset="0"/>
                <a:cs typeface="ＭＳ Ｐゴシック" charset="0"/>
              </a:rPr>
              <a:t>eQTLs</a:t>
            </a:r>
            <a:endParaRPr lang="en-US" sz="2200" b="1" dirty="0">
              <a:solidFill>
                <a:srgbClr val="FFFFFF"/>
              </a:solidFill>
              <a:latin typeface="Arial" charset="0"/>
              <a:ea typeface="ＭＳ Ｐゴシック" charset="0"/>
              <a:cs typeface="ＭＳ Ｐゴシック" charset="0"/>
            </a:endParaRPr>
          </a:p>
          <a:p>
            <a:pPr lvl="1"/>
            <a:r>
              <a:rPr lang="en-US" sz="2200" dirty="0">
                <a:solidFill>
                  <a:schemeClr val="bg1">
                    <a:lumMod val="50000"/>
                  </a:schemeClr>
                </a:solidFill>
                <a:latin typeface="Arial" charset="0"/>
                <a:ea typeface="ＭＳ Ｐゴシック" charset="0"/>
                <a:cs typeface="ＭＳ Ｐゴシック" charset="0"/>
              </a:rPr>
              <a:t>Further complications: </a:t>
            </a:r>
            <a:r>
              <a:rPr lang="en-US" sz="2200" dirty="0">
                <a:solidFill>
                  <a:srgbClr val="FFFFFF"/>
                </a:solidFill>
                <a:latin typeface="Arial" charset="0"/>
                <a:ea typeface="ＭＳ Ｐゴシック" charset="0"/>
                <a:cs typeface="ＭＳ Ｐゴシック" charset="0"/>
              </a:rPr>
              <a:t>SVs in pervasive transcription?</a:t>
            </a:r>
          </a:p>
          <a:p>
            <a:pPr lvl="2"/>
            <a:endParaRPr lang="en-US" sz="2200" dirty="0">
              <a:solidFill>
                <a:schemeClr val="bg1">
                  <a:lumMod val="50000"/>
                </a:schemeClr>
              </a:solidFill>
              <a:latin typeface="Arial" charset="0"/>
              <a:ea typeface="ＭＳ Ｐゴシック" charset="0"/>
              <a:cs typeface="ＭＳ Ｐゴシック" charset="0"/>
            </a:endParaRPr>
          </a:p>
          <a:p>
            <a:pPr lvl="1"/>
            <a:endParaRPr lang="en-US" sz="2200" dirty="0">
              <a:solidFill>
                <a:schemeClr val="bg1">
                  <a:lumMod val="50000"/>
                </a:schemeClr>
              </a:solidFill>
              <a:latin typeface="Arial" charset="0"/>
              <a:ea typeface="ＭＳ Ｐゴシック" charset="0"/>
              <a:cs typeface="ＭＳ Ｐゴシック" charset="0"/>
            </a:endParaRPr>
          </a:p>
        </p:txBody>
      </p:sp>
    </p:spTree>
    <p:custDataLst>
      <p:tags r:id="rId2"/>
    </p:custDataLst>
    <p:extLst>
      <p:ext uri="{BB962C8B-B14F-4D97-AF65-F5344CB8AC3E}">
        <p14:creationId xmlns:p14="http://schemas.microsoft.com/office/powerpoint/2010/main" val="667787073"/>
      </p:ext>
    </p:extLst>
  </p:cSld>
  <p:clrMapOvr>
    <a:overrideClrMapping bg1="lt1" tx1="dk1" bg2="lt2" tx2="dk2" accent1="accent1" accent2="accent2" accent3="accent3" accent4="accent4" accent5="accent5" accent6="accent6" hlink="hlink" folHlink="folHlink"/>
  </p:clrMapOvr>
  <p:transition xmlns:p14="http://schemas.microsoft.com/office/powerpoint/2010/main" advTm="110555"/>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457200" y="274638"/>
            <a:ext cx="8229600" cy="1143000"/>
          </a:xfrm>
        </p:spPr>
        <p:txBody>
          <a:bodyPr>
            <a:normAutofit/>
          </a:bodyPr>
          <a:lstStyle/>
          <a:p>
            <a:pPr eaLnBrk="1" hangingPunct="1">
              <a:defRPr/>
            </a:pPr>
            <a:r>
              <a:rPr lang="en-US" dirty="0" smtClean="0"/>
              <a:t>Discovering Transcriptionally Active Regions </a:t>
            </a:r>
            <a:br>
              <a:rPr lang="en-US" dirty="0" smtClean="0"/>
            </a:br>
            <a:r>
              <a:rPr lang="en-US" dirty="0" smtClean="0"/>
              <a:t>(novel RNA </a:t>
            </a:r>
            <a:r>
              <a:rPr lang="en-US" dirty="0" err="1" smtClean="0"/>
              <a:t>contigs</a:t>
            </a:r>
            <a:r>
              <a:rPr lang="en-US" dirty="0" smtClean="0"/>
              <a:t>)</a:t>
            </a:r>
            <a:endParaRPr lang="en-US" dirty="0"/>
          </a:p>
        </p:txBody>
      </p:sp>
      <p:sp>
        <p:nvSpPr>
          <p:cNvPr id="38" name="Rounded Rectangle 37"/>
          <p:cNvSpPr/>
          <p:nvPr/>
        </p:nvSpPr>
        <p:spPr>
          <a:xfrm>
            <a:off x="3843340" y="5464183"/>
            <a:ext cx="2082800" cy="271463"/>
          </a:xfrm>
          <a:prstGeom prst="roundRect">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p:spPr>
        <p:txBody>
          <a:bodyPr lIns="91435" tIns="45718" rIns="91435" bIns="45718" anchor="ctr"/>
          <a:lstStyle/>
          <a:p>
            <a:pPr algn="ctr" defTabSz="457174" fontAlgn="auto">
              <a:spcBef>
                <a:spcPts val="0"/>
              </a:spcBef>
              <a:spcAft>
                <a:spcPts val="0"/>
              </a:spcAft>
              <a:defRPr/>
            </a:pPr>
            <a:endParaRPr lang="en-US" sz="1800" b="0" kern="0">
              <a:solidFill>
                <a:prstClr val="white"/>
              </a:solidFill>
              <a:latin typeface="Calibri"/>
              <a:ea typeface="+mn-ea"/>
              <a:cs typeface="+mn-cs"/>
            </a:endParaRPr>
          </a:p>
        </p:txBody>
      </p:sp>
      <p:sp>
        <p:nvSpPr>
          <p:cNvPr id="39" name="Rounded Rectangle 38"/>
          <p:cNvSpPr/>
          <p:nvPr/>
        </p:nvSpPr>
        <p:spPr>
          <a:xfrm>
            <a:off x="7532692" y="5464183"/>
            <a:ext cx="1419225" cy="271463"/>
          </a:xfrm>
          <a:prstGeom prst="roundRect">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p:spPr>
        <p:txBody>
          <a:bodyPr lIns="91435" tIns="45718" rIns="91435" bIns="45718" anchor="ctr"/>
          <a:lstStyle/>
          <a:p>
            <a:pPr algn="ctr" defTabSz="457174" fontAlgn="auto">
              <a:spcBef>
                <a:spcPts val="0"/>
              </a:spcBef>
              <a:spcAft>
                <a:spcPts val="0"/>
              </a:spcAft>
              <a:defRPr/>
            </a:pPr>
            <a:endParaRPr lang="en-US" sz="1800" b="0" kern="0">
              <a:solidFill>
                <a:prstClr val="white"/>
              </a:solidFill>
              <a:latin typeface="Calibri"/>
              <a:ea typeface="+mn-ea"/>
              <a:cs typeface="+mn-cs"/>
            </a:endParaRPr>
          </a:p>
        </p:txBody>
      </p:sp>
      <p:sp>
        <p:nvSpPr>
          <p:cNvPr id="40" name="TextBox 39"/>
          <p:cNvSpPr txBox="1"/>
          <p:nvPr/>
        </p:nvSpPr>
        <p:spPr>
          <a:xfrm>
            <a:off x="4221164" y="5383214"/>
            <a:ext cx="1343890" cy="369328"/>
          </a:xfrm>
          <a:prstGeom prst="rect">
            <a:avLst/>
          </a:prstGeom>
          <a:noFill/>
        </p:spPr>
        <p:txBody>
          <a:bodyPr wrap="none" lIns="91435" tIns="45718" rIns="91435" bIns="45718">
            <a:spAutoFit/>
          </a:bodyPr>
          <a:lstStyle/>
          <a:p>
            <a:pPr defTabSz="457174" fontAlgn="auto">
              <a:spcBef>
                <a:spcPts val="0"/>
              </a:spcBef>
              <a:spcAft>
                <a:spcPts val="0"/>
              </a:spcAft>
              <a:defRPr/>
            </a:pPr>
            <a:r>
              <a:rPr lang="en-US" sz="1800" b="0" dirty="0">
                <a:solidFill>
                  <a:prstClr val="black"/>
                </a:solidFill>
                <a:latin typeface="Calibri"/>
                <a:ea typeface="+mn-ea"/>
                <a:cs typeface="+mn-cs"/>
              </a:rPr>
              <a:t>Known exon</a:t>
            </a:r>
          </a:p>
        </p:txBody>
      </p:sp>
      <p:sp>
        <p:nvSpPr>
          <p:cNvPr id="41" name="TextBox 40"/>
          <p:cNvSpPr txBox="1"/>
          <p:nvPr/>
        </p:nvSpPr>
        <p:spPr>
          <a:xfrm>
            <a:off x="7589838" y="5395914"/>
            <a:ext cx="1343890" cy="369328"/>
          </a:xfrm>
          <a:prstGeom prst="rect">
            <a:avLst/>
          </a:prstGeom>
          <a:noFill/>
        </p:spPr>
        <p:txBody>
          <a:bodyPr wrap="none" lIns="91435" tIns="45718" rIns="91435" bIns="45718">
            <a:spAutoFit/>
          </a:bodyPr>
          <a:lstStyle/>
          <a:p>
            <a:pPr defTabSz="457174" fontAlgn="auto">
              <a:spcBef>
                <a:spcPts val="0"/>
              </a:spcBef>
              <a:spcAft>
                <a:spcPts val="0"/>
              </a:spcAft>
              <a:defRPr/>
            </a:pPr>
            <a:r>
              <a:rPr lang="en-US" sz="1800" b="0" dirty="0">
                <a:solidFill>
                  <a:prstClr val="black"/>
                </a:solidFill>
                <a:latin typeface="Calibri"/>
                <a:ea typeface="+mn-ea"/>
                <a:cs typeface="+mn-cs"/>
              </a:rPr>
              <a:t>Known exon</a:t>
            </a:r>
          </a:p>
        </p:txBody>
      </p:sp>
      <p:pic>
        <p:nvPicPr>
          <p:cNvPr id="42" name="Picture 1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7000" y="3905250"/>
            <a:ext cx="88773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 name="Rounded Rectangle 42"/>
          <p:cNvSpPr/>
          <p:nvPr/>
        </p:nvSpPr>
        <p:spPr>
          <a:xfrm>
            <a:off x="1781175" y="5803909"/>
            <a:ext cx="1341438" cy="301625"/>
          </a:xfrm>
          <a:prstGeom prst="roundRect">
            <a:avLst/>
          </a:prstGeom>
          <a:gradFill rotWithShape="1">
            <a:gsLst>
              <a:gs pos="0">
                <a:srgbClr val="F79646">
                  <a:tint val="100000"/>
                  <a:shade val="100000"/>
                  <a:satMod val="130000"/>
                </a:srgbClr>
              </a:gs>
              <a:gs pos="100000">
                <a:srgbClr val="F79646">
                  <a:tint val="50000"/>
                  <a:shade val="100000"/>
                  <a:satMod val="350000"/>
                </a:srgbClr>
              </a:gs>
            </a:gsLst>
            <a:lin ang="16200000" scaled="0"/>
          </a:gradFill>
          <a:ln w="9525" cap="flat" cmpd="sng" algn="ctr">
            <a:solidFill>
              <a:srgbClr val="F79646">
                <a:shade val="95000"/>
                <a:satMod val="105000"/>
              </a:srgbClr>
            </a:solidFill>
            <a:prstDash val="solid"/>
          </a:ln>
          <a:effectLst>
            <a:outerShdw blurRad="40000" dist="23000" dir="5400000" rotWithShape="0">
              <a:srgbClr val="000000">
                <a:alpha val="35000"/>
              </a:srgbClr>
            </a:outerShdw>
          </a:effectLst>
        </p:spPr>
        <p:txBody>
          <a:bodyPr lIns="91435" tIns="45718" rIns="91435" bIns="45718" anchor="ctr"/>
          <a:lstStyle/>
          <a:p>
            <a:pPr algn="ctr" defTabSz="457174" fontAlgn="auto">
              <a:spcBef>
                <a:spcPts val="0"/>
              </a:spcBef>
              <a:spcAft>
                <a:spcPts val="0"/>
              </a:spcAft>
              <a:defRPr/>
            </a:pPr>
            <a:endParaRPr lang="en-US" sz="1800" b="0" kern="0">
              <a:solidFill>
                <a:prstClr val="white"/>
              </a:solidFill>
              <a:latin typeface="Calibri"/>
              <a:ea typeface="+mn-ea"/>
              <a:cs typeface="+mn-cs"/>
            </a:endParaRPr>
          </a:p>
        </p:txBody>
      </p:sp>
      <p:sp>
        <p:nvSpPr>
          <p:cNvPr id="44" name="TextBox 43"/>
          <p:cNvSpPr txBox="1"/>
          <p:nvPr/>
        </p:nvSpPr>
        <p:spPr>
          <a:xfrm>
            <a:off x="2170119" y="5751513"/>
            <a:ext cx="556553" cy="369328"/>
          </a:xfrm>
          <a:prstGeom prst="rect">
            <a:avLst/>
          </a:prstGeom>
          <a:noFill/>
        </p:spPr>
        <p:txBody>
          <a:bodyPr wrap="none" lIns="91435" tIns="45718" rIns="91435" bIns="45718">
            <a:spAutoFit/>
          </a:bodyPr>
          <a:lstStyle/>
          <a:p>
            <a:pPr defTabSz="457174" fontAlgn="auto">
              <a:spcBef>
                <a:spcPts val="0"/>
              </a:spcBef>
              <a:spcAft>
                <a:spcPts val="0"/>
              </a:spcAft>
              <a:defRPr/>
            </a:pPr>
            <a:r>
              <a:rPr lang="en-US" sz="1800" b="0" dirty="0">
                <a:solidFill>
                  <a:prstClr val="black"/>
                </a:solidFill>
                <a:latin typeface="Calibri"/>
                <a:ea typeface="+mn-ea"/>
                <a:cs typeface="+mn-cs"/>
              </a:rPr>
              <a:t>TAR</a:t>
            </a:r>
          </a:p>
        </p:txBody>
      </p:sp>
      <p:sp>
        <p:nvSpPr>
          <p:cNvPr id="45" name="TextBox 44"/>
          <p:cNvSpPr txBox="1"/>
          <p:nvPr/>
        </p:nvSpPr>
        <p:spPr>
          <a:xfrm>
            <a:off x="1" y="6497638"/>
            <a:ext cx="2342623" cy="369328"/>
          </a:xfrm>
          <a:prstGeom prst="rect">
            <a:avLst/>
          </a:prstGeom>
          <a:noFill/>
        </p:spPr>
        <p:txBody>
          <a:bodyPr wrap="none" lIns="91435" tIns="45718" rIns="91435" bIns="45718">
            <a:spAutoFit/>
          </a:bodyPr>
          <a:lstStyle/>
          <a:p>
            <a:pPr defTabSz="457174" fontAlgn="auto">
              <a:spcBef>
                <a:spcPts val="0"/>
              </a:spcBef>
              <a:spcAft>
                <a:spcPts val="0"/>
              </a:spcAft>
              <a:defRPr/>
            </a:pPr>
            <a:r>
              <a:rPr lang="en-US" sz="1800" b="0" dirty="0">
                <a:solidFill>
                  <a:prstClr val="black"/>
                </a:solidFill>
                <a:latin typeface="Calibri"/>
                <a:ea typeface="+mn-ea"/>
                <a:cs typeface="+mn-cs"/>
              </a:rPr>
              <a:t>ENCODE RNA-</a:t>
            </a:r>
            <a:r>
              <a:rPr lang="en-US" sz="1800" b="0" dirty="0" err="1">
                <a:solidFill>
                  <a:prstClr val="black"/>
                </a:solidFill>
                <a:latin typeface="Calibri"/>
                <a:ea typeface="+mn-ea"/>
                <a:cs typeface="+mn-cs"/>
              </a:rPr>
              <a:t>Seq</a:t>
            </a:r>
            <a:r>
              <a:rPr lang="en-US" sz="1800" b="0" dirty="0">
                <a:solidFill>
                  <a:prstClr val="black"/>
                </a:solidFill>
                <a:latin typeface="Calibri"/>
                <a:ea typeface="+mn-ea"/>
                <a:cs typeface="+mn-cs"/>
              </a:rPr>
              <a:t> Data</a:t>
            </a:r>
          </a:p>
        </p:txBody>
      </p:sp>
      <p:sp>
        <p:nvSpPr>
          <p:cNvPr id="46" name="Rounded Rectangle 45"/>
          <p:cNvSpPr/>
          <p:nvPr/>
        </p:nvSpPr>
        <p:spPr>
          <a:xfrm>
            <a:off x="3843340" y="5821363"/>
            <a:ext cx="2082800" cy="279400"/>
          </a:xfrm>
          <a:prstGeom prst="roundRect">
            <a:avLst/>
          </a:prstGeom>
          <a:gradFill rotWithShape="1">
            <a:gsLst>
              <a:gs pos="0">
                <a:srgbClr val="F79646">
                  <a:tint val="100000"/>
                  <a:shade val="100000"/>
                  <a:satMod val="130000"/>
                </a:srgbClr>
              </a:gs>
              <a:gs pos="100000">
                <a:srgbClr val="F79646">
                  <a:tint val="50000"/>
                  <a:shade val="100000"/>
                  <a:satMod val="350000"/>
                </a:srgbClr>
              </a:gs>
            </a:gsLst>
            <a:lin ang="16200000" scaled="0"/>
          </a:gradFill>
          <a:ln w="9525" cap="flat" cmpd="sng" algn="ctr">
            <a:solidFill>
              <a:srgbClr val="F79646">
                <a:shade val="95000"/>
                <a:satMod val="105000"/>
              </a:srgbClr>
            </a:solidFill>
            <a:prstDash val="solid"/>
          </a:ln>
          <a:effectLst>
            <a:outerShdw blurRad="40000" dist="23000" dir="5400000" rotWithShape="0">
              <a:srgbClr val="000000">
                <a:alpha val="35000"/>
              </a:srgbClr>
            </a:outerShdw>
          </a:effectLst>
        </p:spPr>
        <p:txBody>
          <a:bodyPr lIns="91435" tIns="45718" rIns="91435" bIns="45718" anchor="ctr"/>
          <a:lstStyle/>
          <a:p>
            <a:pPr algn="ctr" defTabSz="457174" fontAlgn="auto">
              <a:spcBef>
                <a:spcPts val="0"/>
              </a:spcBef>
              <a:spcAft>
                <a:spcPts val="0"/>
              </a:spcAft>
              <a:defRPr/>
            </a:pPr>
            <a:endParaRPr lang="en-US" sz="1800" b="0" kern="0">
              <a:solidFill>
                <a:prstClr val="white"/>
              </a:solidFill>
              <a:latin typeface="Calibri"/>
              <a:ea typeface="+mn-ea"/>
              <a:cs typeface="+mn-cs"/>
            </a:endParaRPr>
          </a:p>
        </p:txBody>
      </p:sp>
      <p:sp>
        <p:nvSpPr>
          <p:cNvPr id="47" name="TextBox 46"/>
          <p:cNvSpPr txBox="1"/>
          <p:nvPr/>
        </p:nvSpPr>
        <p:spPr>
          <a:xfrm>
            <a:off x="4549775" y="5768975"/>
            <a:ext cx="865188" cy="369328"/>
          </a:xfrm>
          <a:prstGeom prst="rect">
            <a:avLst/>
          </a:prstGeom>
          <a:noFill/>
        </p:spPr>
        <p:txBody>
          <a:bodyPr lIns="91435" tIns="45718" rIns="91435" bIns="45718">
            <a:spAutoFit/>
          </a:bodyPr>
          <a:lstStyle/>
          <a:p>
            <a:pPr defTabSz="457174" fontAlgn="auto">
              <a:spcBef>
                <a:spcPts val="0"/>
              </a:spcBef>
              <a:spcAft>
                <a:spcPts val="0"/>
              </a:spcAft>
              <a:defRPr/>
            </a:pPr>
            <a:r>
              <a:rPr lang="en-US" sz="1800" b="0" dirty="0">
                <a:solidFill>
                  <a:prstClr val="black"/>
                </a:solidFill>
                <a:latin typeface="Calibri"/>
                <a:ea typeface="+mn-ea"/>
                <a:cs typeface="+mn-cs"/>
              </a:rPr>
              <a:t>TAR</a:t>
            </a:r>
          </a:p>
        </p:txBody>
      </p:sp>
      <p:sp>
        <p:nvSpPr>
          <p:cNvPr id="48" name="Rounded Rectangle 47"/>
          <p:cNvSpPr/>
          <p:nvPr/>
        </p:nvSpPr>
        <p:spPr>
          <a:xfrm>
            <a:off x="6985000" y="5829300"/>
            <a:ext cx="1987550" cy="279400"/>
          </a:xfrm>
          <a:prstGeom prst="roundRect">
            <a:avLst/>
          </a:prstGeom>
          <a:gradFill rotWithShape="1">
            <a:gsLst>
              <a:gs pos="0">
                <a:srgbClr val="F79646">
                  <a:tint val="100000"/>
                  <a:shade val="100000"/>
                  <a:satMod val="130000"/>
                </a:srgbClr>
              </a:gs>
              <a:gs pos="100000">
                <a:srgbClr val="F79646">
                  <a:tint val="50000"/>
                  <a:shade val="100000"/>
                  <a:satMod val="350000"/>
                </a:srgbClr>
              </a:gs>
            </a:gsLst>
            <a:lin ang="16200000" scaled="0"/>
          </a:gradFill>
          <a:ln w="9525" cap="flat" cmpd="sng" algn="ctr">
            <a:solidFill>
              <a:srgbClr val="F79646">
                <a:shade val="95000"/>
                <a:satMod val="105000"/>
              </a:srgbClr>
            </a:solidFill>
            <a:prstDash val="solid"/>
          </a:ln>
          <a:effectLst>
            <a:outerShdw blurRad="40000" dist="23000" dir="5400000" rotWithShape="0">
              <a:srgbClr val="000000">
                <a:alpha val="35000"/>
              </a:srgbClr>
            </a:outerShdw>
          </a:effectLst>
        </p:spPr>
        <p:txBody>
          <a:bodyPr lIns="91435" tIns="45718" rIns="91435" bIns="45718" anchor="ctr"/>
          <a:lstStyle/>
          <a:p>
            <a:pPr algn="ctr" defTabSz="457174" fontAlgn="auto">
              <a:spcBef>
                <a:spcPts val="0"/>
              </a:spcBef>
              <a:spcAft>
                <a:spcPts val="0"/>
              </a:spcAft>
              <a:defRPr/>
            </a:pPr>
            <a:endParaRPr lang="en-US" sz="1800" b="0" kern="0">
              <a:solidFill>
                <a:prstClr val="white"/>
              </a:solidFill>
              <a:latin typeface="Calibri"/>
              <a:ea typeface="+mn-ea"/>
              <a:cs typeface="+mn-cs"/>
            </a:endParaRPr>
          </a:p>
        </p:txBody>
      </p:sp>
      <p:sp>
        <p:nvSpPr>
          <p:cNvPr id="49" name="TextBox 48"/>
          <p:cNvSpPr txBox="1"/>
          <p:nvPr/>
        </p:nvSpPr>
        <p:spPr>
          <a:xfrm>
            <a:off x="7666039" y="5776922"/>
            <a:ext cx="863600" cy="369328"/>
          </a:xfrm>
          <a:prstGeom prst="rect">
            <a:avLst/>
          </a:prstGeom>
          <a:noFill/>
        </p:spPr>
        <p:txBody>
          <a:bodyPr lIns="91435" tIns="45718" rIns="91435" bIns="45718">
            <a:spAutoFit/>
          </a:bodyPr>
          <a:lstStyle/>
          <a:p>
            <a:pPr defTabSz="457174" fontAlgn="auto">
              <a:spcBef>
                <a:spcPts val="0"/>
              </a:spcBef>
              <a:spcAft>
                <a:spcPts val="0"/>
              </a:spcAft>
              <a:defRPr/>
            </a:pPr>
            <a:r>
              <a:rPr lang="en-US" sz="1800" b="0" dirty="0">
                <a:solidFill>
                  <a:prstClr val="black"/>
                </a:solidFill>
                <a:latin typeface="Calibri"/>
                <a:ea typeface="+mn-ea"/>
                <a:cs typeface="+mn-cs"/>
              </a:rPr>
              <a:t>TAR</a:t>
            </a:r>
          </a:p>
        </p:txBody>
      </p:sp>
      <p:sp>
        <p:nvSpPr>
          <p:cNvPr id="50" name="TextBox 49"/>
          <p:cNvSpPr txBox="1"/>
          <p:nvPr/>
        </p:nvSpPr>
        <p:spPr>
          <a:xfrm>
            <a:off x="3895730" y="6096000"/>
            <a:ext cx="2147859" cy="369328"/>
          </a:xfrm>
          <a:prstGeom prst="rect">
            <a:avLst/>
          </a:prstGeom>
          <a:noFill/>
        </p:spPr>
        <p:txBody>
          <a:bodyPr wrap="none" lIns="91435" tIns="45718" rIns="91435" bIns="45718">
            <a:spAutoFit/>
          </a:bodyPr>
          <a:lstStyle/>
          <a:p>
            <a:pPr defTabSz="457174" fontAlgn="auto">
              <a:spcBef>
                <a:spcPts val="0"/>
              </a:spcBef>
              <a:spcAft>
                <a:spcPts val="0"/>
              </a:spcAft>
              <a:defRPr/>
            </a:pPr>
            <a:r>
              <a:rPr lang="en-US" sz="1800" b="0" dirty="0">
                <a:solidFill>
                  <a:prstClr val="black"/>
                </a:solidFill>
                <a:latin typeface="Calibri"/>
                <a:ea typeface="+mn-ea"/>
                <a:cs typeface="+mn-cs"/>
              </a:rPr>
              <a:t>correct identification</a:t>
            </a:r>
          </a:p>
        </p:txBody>
      </p:sp>
      <p:sp>
        <p:nvSpPr>
          <p:cNvPr id="51" name="TextBox 50"/>
          <p:cNvSpPr txBox="1"/>
          <p:nvPr/>
        </p:nvSpPr>
        <p:spPr>
          <a:xfrm>
            <a:off x="1892301" y="6113464"/>
            <a:ext cx="1123314" cy="369328"/>
          </a:xfrm>
          <a:prstGeom prst="rect">
            <a:avLst/>
          </a:prstGeom>
          <a:noFill/>
        </p:spPr>
        <p:txBody>
          <a:bodyPr wrap="none" lIns="91435" tIns="45718" rIns="91435" bIns="45718">
            <a:spAutoFit/>
          </a:bodyPr>
          <a:lstStyle/>
          <a:p>
            <a:pPr defTabSz="457174" fontAlgn="auto">
              <a:spcBef>
                <a:spcPts val="0"/>
              </a:spcBef>
              <a:spcAft>
                <a:spcPts val="0"/>
              </a:spcAft>
              <a:defRPr/>
            </a:pPr>
            <a:r>
              <a:rPr lang="en-US" sz="1800" b="0" dirty="0">
                <a:solidFill>
                  <a:prstClr val="black"/>
                </a:solidFill>
                <a:latin typeface="Calibri"/>
                <a:ea typeface="+mn-ea"/>
                <a:cs typeface="+mn-cs"/>
              </a:rPr>
              <a:t>novel TAR</a:t>
            </a:r>
          </a:p>
        </p:txBody>
      </p:sp>
      <p:sp>
        <p:nvSpPr>
          <p:cNvPr id="52" name="Content Placeholder 2"/>
          <p:cNvSpPr txBox="1">
            <a:spLocks/>
          </p:cNvSpPr>
          <p:nvPr/>
        </p:nvSpPr>
        <p:spPr>
          <a:xfrm>
            <a:off x="457200" y="1600206"/>
            <a:ext cx="8229600" cy="4525963"/>
          </a:xfrm>
          <a:prstGeom prst="rect">
            <a:avLst/>
          </a:prstGeom>
        </p:spPr>
        <p:txBody>
          <a:bodyPr lIns="91435" tIns="45718" rIns="91435" bIns="45718"/>
          <a:lst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4775"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5625"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575"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770"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966"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161"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9pPr>
          </a:lstStyle>
          <a:p>
            <a:pPr eaLnBrk="1" hangingPunct="1"/>
            <a:r>
              <a:rPr lang="en-US" b="0" dirty="0" smtClean="0"/>
              <a:t>Cluster reads setting minimum-run and maximum gap parameters for newly identified transcribed regions (TARs)</a:t>
            </a:r>
          </a:p>
          <a:p>
            <a:pPr eaLnBrk="1" hangingPunct="1"/>
            <a:r>
              <a:rPr lang="en-US" b="0" dirty="0" smtClean="0"/>
              <a:t>Assess exon discovery rates for known genes and noncoding RNAs</a:t>
            </a:r>
            <a:endParaRPr lang="en-US" b="0" dirty="0"/>
          </a:p>
        </p:txBody>
      </p:sp>
      <p:sp>
        <p:nvSpPr>
          <p:cNvPr id="2" name="Rectangle 1"/>
          <p:cNvSpPr/>
          <p:nvPr/>
        </p:nvSpPr>
        <p:spPr>
          <a:xfrm>
            <a:off x="2286000" y="6581002"/>
            <a:ext cx="4572000" cy="276995"/>
          </a:xfrm>
          <a:prstGeom prst="rect">
            <a:avLst/>
          </a:prstGeom>
        </p:spPr>
        <p:txBody>
          <a:bodyPr lIns="91435" tIns="45718" rIns="91435" bIns="45718">
            <a:spAutoFit/>
          </a:bodyPr>
          <a:lstStyle/>
          <a:p>
            <a:r>
              <a:rPr lang="fr-FR" b="0" dirty="0"/>
              <a:t>[</a:t>
            </a:r>
            <a:r>
              <a:rPr lang="fr-FR" b="0" i="1" dirty="0" smtClean="0"/>
              <a:t>Nature</a:t>
            </a:r>
            <a:r>
              <a:rPr lang="fr-FR" b="0" dirty="0" smtClean="0"/>
              <a:t> 512</a:t>
            </a:r>
            <a:r>
              <a:rPr lang="fr-FR" b="0" dirty="0"/>
              <a:t>:</a:t>
            </a:r>
            <a:r>
              <a:rPr lang="fr-FR" b="0" dirty="0" smtClean="0"/>
              <a:t>445 (</a:t>
            </a:r>
            <a:r>
              <a:rPr lang="fr-FR" b="0" dirty="0"/>
              <a:t>'14</a:t>
            </a:r>
            <a:r>
              <a:rPr lang="fr-FR" b="0" dirty="0" smtClean="0"/>
              <a:t>)]</a:t>
            </a:r>
            <a:r>
              <a:rPr lang="fr-FR" b="0" dirty="0"/>
              <a:t>	</a:t>
            </a:r>
            <a:endParaRPr lang="en-US" b="0" dirty="0"/>
          </a:p>
        </p:txBody>
      </p:sp>
    </p:spTree>
    <p:extLst>
      <p:ext uri="{BB962C8B-B14F-4D97-AF65-F5344CB8AC3E}">
        <p14:creationId xmlns:p14="http://schemas.microsoft.com/office/powerpoint/2010/main" val="3337344437"/>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2638749" y="950222"/>
            <a:ext cx="6505251" cy="2864593"/>
          </a:xfrm>
          <a:prstGeom prst="rect">
            <a:avLst/>
          </a:prstGeom>
        </p:spPr>
      </p:pic>
      <p:sp>
        <p:nvSpPr>
          <p:cNvPr id="4" name="Title 3"/>
          <p:cNvSpPr>
            <a:spLocks noGrp="1"/>
          </p:cNvSpPr>
          <p:nvPr>
            <p:ph type="title"/>
          </p:nvPr>
        </p:nvSpPr>
        <p:spPr>
          <a:xfrm>
            <a:off x="457200" y="0"/>
            <a:ext cx="8229600" cy="782558"/>
          </a:xfrm>
        </p:spPr>
        <p:txBody>
          <a:bodyPr/>
          <a:lstStyle/>
          <a:p>
            <a:r>
              <a:rPr lang="en-US" dirty="0" smtClean="0"/>
              <a:t>Noncoding Annotations</a:t>
            </a:r>
            <a:endParaRPr lang="en-US" dirty="0"/>
          </a:p>
        </p:txBody>
      </p:sp>
      <p:pic>
        <p:nvPicPr>
          <p:cNvPr id="7" name="Picture 1"/>
          <p:cNvPicPr>
            <a:picLocks noChangeAspect="1"/>
          </p:cNvPicPr>
          <p:nvPr/>
        </p:nvPicPr>
        <p:blipFill rotWithShape="1">
          <a:blip r:embed="rId4">
            <a:extLst>
              <a:ext uri="{28A0092B-C50C-407E-A947-70E740481C1C}">
                <a14:useLocalDpi xmlns:a14="http://schemas.microsoft.com/office/drawing/2010/main" val="0"/>
              </a:ext>
            </a:extLst>
          </a:blip>
          <a:srcRect t="3" b="50952"/>
          <a:stretch/>
        </p:blipFill>
        <p:spPr bwMode="auto">
          <a:xfrm>
            <a:off x="183294" y="4162165"/>
            <a:ext cx="5773233" cy="2199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 Box 6"/>
          <p:cNvSpPr txBox="1">
            <a:spLocks noChangeArrowheads="1"/>
          </p:cNvSpPr>
          <p:nvPr>
            <p:custDataLst>
              <p:tags r:id="rId1"/>
            </p:custDataLst>
          </p:nvPr>
        </p:nvSpPr>
        <p:spPr bwMode="auto">
          <a:xfrm>
            <a:off x="2792518" y="3472901"/>
            <a:ext cx="1999480" cy="261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lIns="91369" tIns="45685" rIns="91369" bIns="45685">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defTabSz="4556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4556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4556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455613" eaLnBrk="0" fontAlgn="base" hangingPunct="0">
              <a:spcBef>
                <a:spcPct val="0"/>
              </a:spcBef>
              <a:spcAft>
                <a:spcPct val="0"/>
              </a:spcAft>
              <a:defRPr sz="2400">
                <a:solidFill>
                  <a:schemeClr val="tx1"/>
                </a:solidFill>
                <a:latin typeface="Calibri" charset="0"/>
                <a:ea typeface="ＭＳ Ｐゴシック" charset="0"/>
              </a:defRPr>
            </a:lvl9pPr>
          </a:lstStyle>
          <a:p>
            <a:pPr defTabSz="457200" eaLnBrk="1" fontAlgn="auto" hangingPunct="1">
              <a:spcBef>
                <a:spcPts val="0"/>
              </a:spcBef>
              <a:spcAft>
                <a:spcPts val="0"/>
              </a:spcAft>
            </a:pPr>
            <a:r>
              <a:rPr lang="en-US" sz="1100" b="0" dirty="0" smtClean="0">
                <a:solidFill>
                  <a:srgbClr val="000000"/>
                </a:solidFill>
                <a:latin typeface="Arial" charset="0"/>
              </a:rPr>
              <a:t>[</a:t>
            </a:r>
            <a:r>
              <a:rPr lang="en-US" sz="1100" b="0" dirty="0" err="1" smtClean="0">
                <a:solidFill>
                  <a:srgbClr val="000000"/>
                </a:solidFill>
                <a:latin typeface="Arial" charset="0"/>
              </a:rPr>
              <a:t>Jakubowski</a:t>
            </a:r>
            <a:r>
              <a:rPr lang="en-US" sz="1100" b="0" dirty="0" smtClean="0">
                <a:solidFill>
                  <a:srgbClr val="000000"/>
                </a:solidFill>
                <a:latin typeface="Arial" charset="0"/>
              </a:rPr>
              <a:t>, </a:t>
            </a:r>
            <a:r>
              <a:rPr lang="en-US" sz="1100" b="0" dirty="0" err="1" smtClean="0">
                <a:solidFill>
                  <a:srgbClr val="000000"/>
                </a:solidFill>
                <a:latin typeface="Arial" charset="0"/>
              </a:rPr>
              <a:t>csbsju.edu</a:t>
            </a:r>
            <a:r>
              <a:rPr lang="en-US" sz="1100" b="0" dirty="0" smtClean="0">
                <a:solidFill>
                  <a:srgbClr val="000000"/>
                </a:solidFill>
                <a:latin typeface="Arial" charset="0"/>
              </a:rPr>
              <a:t> ‘14]</a:t>
            </a:r>
            <a:endParaRPr lang="en-US" sz="1100" b="0" i="1" dirty="0">
              <a:solidFill>
                <a:srgbClr val="000000"/>
              </a:solidFill>
              <a:latin typeface="Arial" charset="0"/>
            </a:endParaRPr>
          </a:p>
        </p:txBody>
      </p:sp>
      <p:sp>
        <p:nvSpPr>
          <p:cNvPr id="5" name="TextBox 4"/>
          <p:cNvSpPr txBox="1"/>
          <p:nvPr/>
        </p:nvSpPr>
        <p:spPr>
          <a:xfrm>
            <a:off x="183294" y="1509972"/>
            <a:ext cx="3113181" cy="1745093"/>
          </a:xfrm>
          <a:prstGeom prst="rect">
            <a:avLst/>
          </a:prstGeom>
          <a:noFill/>
        </p:spPr>
        <p:txBody>
          <a:bodyPr wrap="square" rtlCol="0">
            <a:spAutoFit/>
          </a:bodyPr>
          <a:lstStyle/>
          <a:p>
            <a:pPr marL="285750" indent="-285750" defTabSz="457200" fontAlgn="auto">
              <a:lnSpc>
                <a:spcPct val="120000"/>
              </a:lnSpc>
              <a:spcBef>
                <a:spcPts val="0"/>
              </a:spcBef>
              <a:spcAft>
                <a:spcPts val="0"/>
              </a:spcAft>
              <a:buFont typeface="Wingdings" charset="2"/>
              <a:buChar char="Ø"/>
            </a:pPr>
            <a:r>
              <a:rPr lang="en-US" sz="1800" b="0" dirty="0" smtClean="0">
                <a:solidFill>
                  <a:srgbClr val="0000FF"/>
                </a:solidFill>
                <a:latin typeface="Arial"/>
                <a:ea typeface="+mn-ea"/>
                <a:cs typeface="Arial"/>
              </a:rPr>
              <a:t>Promoters</a:t>
            </a:r>
          </a:p>
          <a:p>
            <a:pPr marL="285750" indent="-285750" defTabSz="457200" fontAlgn="auto">
              <a:lnSpc>
                <a:spcPct val="120000"/>
              </a:lnSpc>
              <a:spcBef>
                <a:spcPts val="0"/>
              </a:spcBef>
              <a:spcAft>
                <a:spcPts val="0"/>
              </a:spcAft>
              <a:buFont typeface="Wingdings" charset="2"/>
              <a:buChar char="Ø"/>
            </a:pPr>
            <a:r>
              <a:rPr lang="en-US" sz="1800" b="0" dirty="0" smtClean="0">
                <a:solidFill>
                  <a:srgbClr val="0000FF"/>
                </a:solidFill>
                <a:latin typeface="Arial"/>
                <a:ea typeface="+mn-ea"/>
                <a:cs typeface="Arial"/>
              </a:rPr>
              <a:t>TF binding sites</a:t>
            </a:r>
          </a:p>
          <a:p>
            <a:pPr marL="285750" indent="-285750" defTabSz="457200" fontAlgn="auto">
              <a:lnSpc>
                <a:spcPct val="120000"/>
              </a:lnSpc>
              <a:spcBef>
                <a:spcPts val="0"/>
              </a:spcBef>
              <a:spcAft>
                <a:spcPts val="0"/>
              </a:spcAft>
              <a:buFont typeface="Wingdings" charset="2"/>
              <a:buChar char="Ø"/>
            </a:pPr>
            <a:r>
              <a:rPr lang="en-US" sz="1800" b="0" dirty="0" smtClean="0">
                <a:solidFill>
                  <a:srgbClr val="0000FF"/>
                </a:solidFill>
                <a:latin typeface="Arial"/>
                <a:ea typeface="+mn-ea"/>
                <a:cs typeface="Arial"/>
              </a:rPr>
              <a:t>Transcription start sites</a:t>
            </a:r>
          </a:p>
          <a:p>
            <a:pPr marL="285750" indent="-285750" defTabSz="457200" fontAlgn="auto">
              <a:lnSpc>
                <a:spcPct val="120000"/>
              </a:lnSpc>
              <a:spcBef>
                <a:spcPts val="0"/>
              </a:spcBef>
              <a:spcAft>
                <a:spcPts val="0"/>
              </a:spcAft>
              <a:buFont typeface="Wingdings" charset="2"/>
              <a:buChar char="Ø"/>
            </a:pPr>
            <a:r>
              <a:rPr lang="en-US" sz="1800" b="0" dirty="0" smtClean="0">
                <a:solidFill>
                  <a:srgbClr val="0000FF"/>
                </a:solidFill>
                <a:latin typeface="Arial"/>
                <a:ea typeface="+mn-ea"/>
                <a:cs typeface="Arial"/>
              </a:rPr>
              <a:t>DHS sites</a:t>
            </a:r>
          </a:p>
          <a:p>
            <a:pPr marL="285750" indent="-285750" defTabSz="457200" fontAlgn="auto">
              <a:lnSpc>
                <a:spcPct val="120000"/>
              </a:lnSpc>
              <a:spcBef>
                <a:spcPts val="0"/>
              </a:spcBef>
              <a:spcAft>
                <a:spcPts val="0"/>
              </a:spcAft>
              <a:buFont typeface="Wingdings" charset="2"/>
              <a:buChar char="Ø"/>
            </a:pPr>
            <a:r>
              <a:rPr lang="en-US" altLang="zh-CN" sz="1800" b="0" dirty="0" smtClean="0">
                <a:solidFill>
                  <a:srgbClr val="0000FF"/>
                </a:solidFill>
                <a:latin typeface="Arial"/>
                <a:ea typeface="宋体"/>
                <a:cs typeface="Arial"/>
              </a:rPr>
              <a:t>Enhancers</a:t>
            </a:r>
            <a:endParaRPr lang="en-US" sz="1800" b="0" dirty="0" smtClean="0">
              <a:solidFill>
                <a:srgbClr val="0000FF"/>
              </a:solidFill>
              <a:latin typeface="Arial"/>
              <a:ea typeface="+mn-ea"/>
              <a:cs typeface="Arial"/>
            </a:endParaRPr>
          </a:p>
        </p:txBody>
      </p:sp>
      <p:sp>
        <p:nvSpPr>
          <p:cNvPr id="2" name="Slide Number Placeholder 1"/>
          <p:cNvSpPr>
            <a:spLocks noGrp="1"/>
          </p:cNvSpPr>
          <p:nvPr>
            <p:ph type="sldNum" sz="quarter" idx="12"/>
          </p:nvPr>
        </p:nvSpPr>
        <p:spPr/>
        <p:txBody>
          <a:bodyPr/>
          <a:lstStyle/>
          <a:p>
            <a:fld id="{9D56B22E-84ED-E847-AF2C-7D5F426A701F}" type="slidenum">
              <a:rPr lang="en-US" smtClean="0">
                <a:solidFill>
                  <a:prstClr val="black">
                    <a:tint val="75000"/>
                  </a:prstClr>
                </a:solidFill>
                <a:latin typeface="Calibri"/>
              </a:rPr>
              <a:pPr/>
              <a:t>8</a:t>
            </a:fld>
            <a:endParaRPr lang="en-US" dirty="0">
              <a:solidFill>
                <a:prstClr val="black">
                  <a:tint val="75000"/>
                </a:prstClr>
              </a:solidFill>
              <a:latin typeface="Calibri"/>
            </a:endParaRPr>
          </a:p>
        </p:txBody>
      </p:sp>
      <p:sp>
        <p:nvSpPr>
          <p:cNvPr id="3" name="TextBox 2"/>
          <p:cNvSpPr txBox="1"/>
          <p:nvPr/>
        </p:nvSpPr>
        <p:spPr>
          <a:xfrm>
            <a:off x="5956527" y="4005366"/>
            <a:ext cx="2901356" cy="2862323"/>
          </a:xfrm>
          <a:prstGeom prst="rect">
            <a:avLst/>
          </a:prstGeom>
          <a:noFill/>
        </p:spPr>
        <p:txBody>
          <a:bodyPr wrap="square" rtlCol="0">
            <a:spAutoFit/>
          </a:bodyPr>
          <a:lstStyle/>
          <a:p>
            <a:pPr defTabSz="457200" fontAlgn="auto">
              <a:spcBef>
                <a:spcPts val="0"/>
              </a:spcBef>
              <a:spcAft>
                <a:spcPts val="0"/>
              </a:spcAft>
            </a:pPr>
            <a:r>
              <a:rPr lang="en-US" sz="1800" b="0" dirty="0">
                <a:solidFill>
                  <a:prstClr val="black"/>
                </a:solidFill>
                <a:latin typeface="Calibri"/>
                <a:ea typeface="+mn-ea"/>
                <a:cs typeface="+mn-cs"/>
              </a:rPr>
              <a:t>Ultra-sensitive &amp; Ultra-conserved elements Non-coding regions more conserved than expectation across the human population &amp; between species [</a:t>
            </a:r>
            <a:r>
              <a:rPr lang="en-US" sz="1800" b="0" dirty="0" err="1">
                <a:solidFill>
                  <a:prstClr val="black"/>
                </a:solidFill>
                <a:latin typeface="Calibri"/>
                <a:ea typeface="+mn-ea"/>
                <a:cs typeface="+mn-cs"/>
              </a:rPr>
              <a:t>Bejerano</a:t>
            </a:r>
            <a:r>
              <a:rPr lang="en-US" sz="1800" b="0" dirty="0">
                <a:solidFill>
                  <a:prstClr val="black"/>
                </a:solidFill>
                <a:latin typeface="Calibri"/>
                <a:ea typeface="+mn-ea"/>
                <a:cs typeface="+mn-cs"/>
              </a:rPr>
              <a:t> et al. (‘04). Science; </a:t>
            </a:r>
            <a:r>
              <a:rPr lang="en-US" sz="1800" b="0" dirty="0" err="1" smtClean="0">
                <a:solidFill>
                  <a:prstClr val="black"/>
                </a:solidFill>
                <a:latin typeface="Calibri"/>
                <a:ea typeface="+mn-ea"/>
                <a:cs typeface="+mn-cs"/>
              </a:rPr>
              <a:t>Khurana</a:t>
            </a:r>
            <a:r>
              <a:rPr lang="en-US" sz="1800" b="0" dirty="0" smtClean="0">
                <a:solidFill>
                  <a:prstClr val="black"/>
                </a:solidFill>
                <a:latin typeface="Calibri"/>
                <a:ea typeface="+mn-ea"/>
                <a:cs typeface="+mn-cs"/>
              </a:rPr>
              <a:t> </a:t>
            </a:r>
            <a:r>
              <a:rPr lang="en-US" sz="1800" b="0" dirty="0">
                <a:solidFill>
                  <a:prstClr val="black"/>
                </a:solidFill>
                <a:latin typeface="Calibri"/>
                <a:ea typeface="+mn-ea"/>
                <a:cs typeface="+mn-cs"/>
              </a:rPr>
              <a:t>et al., Science (‘13)]</a:t>
            </a:r>
          </a:p>
          <a:p>
            <a:pPr defTabSz="457200" fontAlgn="auto">
              <a:spcBef>
                <a:spcPts val="0"/>
              </a:spcBef>
              <a:spcAft>
                <a:spcPts val="0"/>
              </a:spcAft>
            </a:pPr>
            <a:endParaRPr lang="en-US" sz="1800" b="0" dirty="0">
              <a:solidFill>
                <a:prstClr val="black"/>
              </a:solidFill>
              <a:latin typeface="Calibri"/>
              <a:ea typeface="+mn-ea"/>
              <a:cs typeface="+mn-cs"/>
            </a:endParaRPr>
          </a:p>
          <a:p>
            <a:pPr defTabSz="457200" fontAlgn="auto">
              <a:spcBef>
                <a:spcPts val="0"/>
              </a:spcBef>
              <a:spcAft>
                <a:spcPts val="0"/>
              </a:spcAft>
            </a:pPr>
            <a:endParaRPr lang="en-US" sz="1800" b="0" dirty="0">
              <a:solidFill>
                <a:prstClr val="black"/>
              </a:solidFill>
              <a:latin typeface="Calibri"/>
              <a:ea typeface="+mn-ea"/>
              <a:cs typeface="+mn-cs"/>
            </a:endParaRPr>
          </a:p>
        </p:txBody>
      </p:sp>
    </p:spTree>
    <p:extLst>
      <p:ext uri="{BB962C8B-B14F-4D97-AF65-F5344CB8AC3E}">
        <p14:creationId xmlns:p14="http://schemas.microsoft.com/office/powerpoint/2010/main" val="2263803169"/>
      </p:ext>
    </p:extLst>
  </p:cSld>
  <p:clrMapOvr>
    <a:masterClrMapping/>
  </p:clrMapOvr>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p:cNvGraphicFramePr>
            <a:graphicFrameLocks noGrp="1"/>
          </p:cNvGraphicFramePr>
          <p:nvPr>
            <p:extLst>
              <p:ext uri="{D42A27DB-BD31-4B8C-83A1-F6EECF244321}">
                <p14:modId xmlns:p14="http://schemas.microsoft.com/office/powerpoint/2010/main" val="2890934554"/>
              </p:ext>
            </p:extLst>
          </p:nvPr>
        </p:nvGraphicFramePr>
        <p:xfrm>
          <a:off x="276094" y="1120935"/>
          <a:ext cx="4058636" cy="3175375"/>
        </p:xfrm>
        <a:graphic>
          <a:graphicData uri="http://schemas.openxmlformats.org/drawingml/2006/table">
            <a:tbl>
              <a:tblPr firstRow="1" bandRow="1">
                <a:tableStyleId>{5C22544A-7EE6-4342-B048-85BDC9FD1C3A}</a:tableStyleId>
              </a:tblPr>
              <a:tblGrid>
                <a:gridCol w="408277"/>
                <a:gridCol w="1317336"/>
                <a:gridCol w="786878"/>
                <a:gridCol w="885325"/>
                <a:gridCol w="660820"/>
              </a:tblGrid>
              <a:tr h="229701">
                <a:tc rowSpan="3" gridSpan="2">
                  <a:txBody>
                    <a:bodyPr/>
                    <a:lstStyle/>
                    <a:p>
                      <a:pPr algn="ctr"/>
                      <a:endParaRPr lang="en-US" sz="900" dirty="0">
                        <a:latin typeface="+mn-lt"/>
                      </a:endParaRPr>
                    </a:p>
                  </a:txBody>
                  <a:tcPr anchor="ctr">
                    <a:noFill/>
                  </a:tcPr>
                </a:tc>
                <a:tc rowSpan="3" hMerge="1">
                  <a:txBody>
                    <a:bodyPr/>
                    <a:lstStyle/>
                    <a:p>
                      <a:endParaRPr lang="en-US"/>
                    </a:p>
                  </a:txBody>
                  <a:tcPr/>
                </a:tc>
                <a:tc gridSpan="3">
                  <a:txBody>
                    <a:bodyPr/>
                    <a:lstStyle/>
                    <a:p>
                      <a:pPr algn="ctr"/>
                      <a:r>
                        <a:rPr lang="en-US" sz="1200" b="1" dirty="0" smtClean="0">
                          <a:solidFill>
                            <a:schemeClr val="bg1"/>
                          </a:solidFill>
                          <a:latin typeface="+mn-lt"/>
                        </a:rPr>
                        <a:t>Human</a:t>
                      </a:r>
                    </a:p>
                  </a:txBody>
                  <a:tcPr marL="9525" marR="9525" marT="9525" marB="0" anchor="ctr">
                    <a:lnB w="12700" cap="flat" cmpd="sng" algn="ctr">
                      <a:noFill/>
                      <a:prstDash val="solid"/>
                      <a:round/>
                      <a:headEnd type="none" w="med" len="med"/>
                      <a:tailEnd type="none" w="med" len="med"/>
                    </a:lnB>
                    <a:solidFill>
                      <a:srgbClr val="FF0000"/>
                    </a:solidFill>
                  </a:tcPr>
                </a:tc>
                <a:tc hMerge="1">
                  <a:txBody>
                    <a:bodyPr/>
                    <a:lstStyle/>
                    <a:p>
                      <a:endParaRPr lang="en-US"/>
                    </a:p>
                  </a:txBody>
                  <a:tcPr/>
                </a:tc>
                <a:tc hMerge="1">
                  <a:txBody>
                    <a:bodyPr/>
                    <a:lstStyle/>
                    <a:p>
                      <a:endParaRPr lang="en-US"/>
                    </a:p>
                  </a:txBody>
                  <a:tcPr/>
                </a:tc>
              </a:tr>
              <a:tr h="289890">
                <a:tc gridSpan="2" vMerge="1">
                  <a:txBody>
                    <a:bodyPr/>
                    <a:lstStyle/>
                    <a:p>
                      <a:pPr algn="ctr"/>
                      <a:endParaRPr lang="en-US" dirty="0"/>
                    </a:p>
                  </a:txBody>
                  <a:tcPr vert="vert270" anchor="ctr"/>
                </a:tc>
                <a:tc hMerge="1" vMerge="1">
                  <a:txBody>
                    <a:bodyPr/>
                    <a:lstStyle/>
                    <a:p>
                      <a:endParaRPr lang="en-US"/>
                    </a:p>
                  </a:txBody>
                  <a:tcPr/>
                </a:tc>
                <a:tc rowSpan="2">
                  <a:txBody>
                    <a:bodyPr/>
                    <a:lstStyle/>
                    <a:p>
                      <a:pPr algn="ctr"/>
                      <a:r>
                        <a:rPr lang="en-US" sz="900" b="1" dirty="0" smtClean="0">
                          <a:solidFill>
                            <a:schemeClr val="bg1"/>
                          </a:solidFill>
                          <a:latin typeface="+mn-lt"/>
                        </a:rPr>
                        <a:t>Elements</a:t>
                      </a:r>
                      <a:endParaRPr lang="en-US" sz="900" b="1" dirty="0">
                        <a:solidFill>
                          <a:schemeClr val="bg1"/>
                        </a:solidFill>
                        <a:latin typeface="+mn-lt"/>
                      </a:endParaRPr>
                    </a:p>
                  </a:txBody>
                  <a:tcPr marL="9525" marR="9525" marT="9525" marB="0" anchor="ctr">
                    <a:lnL w="12700" cap="flat" cmpd="sng" algn="ctr">
                      <a:solidFill>
                        <a:prstClr val="white"/>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solidFill>
                      <a:srgbClr val="FF0000"/>
                    </a:solidFill>
                  </a:tcPr>
                </a:tc>
                <a:tc gridSpan="2">
                  <a:txBody>
                    <a:bodyPr/>
                    <a:lstStyle/>
                    <a:p>
                      <a:pPr algn="ctr"/>
                      <a:r>
                        <a:rPr lang="en-US" sz="900" b="1" dirty="0" smtClean="0">
                          <a:solidFill>
                            <a:schemeClr val="bg1"/>
                          </a:solidFill>
                          <a:latin typeface="+mn-lt"/>
                        </a:rPr>
                        <a:t>Genome Coverage</a:t>
                      </a:r>
                    </a:p>
                  </a:txBody>
                  <a:tcPr marL="9525" marR="9525" marT="9525" marB="0"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solidFill>
                        <a:prstClr val="white"/>
                      </a:solidFill>
                      <a:prstDash val="solid"/>
                      <a:round/>
                      <a:headEnd type="none" w="med" len="med"/>
                      <a:tailEnd type="none" w="med" len="med"/>
                    </a:lnB>
                    <a:solidFill>
                      <a:srgbClr val="FF0000"/>
                    </a:solidFill>
                  </a:tcPr>
                </a:tc>
                <a:tc hMerge="1">
                  <a:txBody>
                    <a:bodyPr/>
                    <a:lstStyle/>
                    <a:p>
                      <a:pPr algn="ctr"/>
                      <a:endParaRPr lang="en-US" sz="900" b="1" dirty="0">
                        <a:solidFill>
                          <a:schemeClr val="bg1"/>
                        </a:solidFill>
                        <a:latin typeface="+mn-lt"/>
                      </a:endParaRPr>
                    </a:p>
                  </a:txBody>
                  <a:tcPr marL="9525" marR="9525" marT="9525" marB="0"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solidFill>
                        <a:prstClr val="white"/>
                      </a:solidFill>
                      <a:prstDash val="solid"/>
                      <a:round/>
                      <a:headEnd type="none" w="med" len="med"/>
                      <a:tailEnd type="none" w="med" len="med"/>
                    </a:lnB>
                    <a:solidFill>
                      <a:srgbClr val="FF0000"/>
                    </a:solidFill>
                  </a:tcPr>
                </a:tc>
              </a:tr>
              <a:tr h="156424">
                <a:tc gridSpan="2" vMerge="1">
                  <a:txBody>
                    <a:bodyPr/>
                    <a:lstStyle/>
                    <a:p>
                      <a:endParaRPr lang="en-US"/>
                    </a:p>
                  </a:txBody>
                  <a:tcPr/>
                </a:tc>
                <a:tc hMerge="1" vMerge="1">
                  <a:txBody>
                    <a:bodyPr/>
                    <a:lstStyle/>
                    <a:p>
                      <a:endParaRPr lang="en-US"/>
                    </a:p>
                  </a:txBody>
                  <a:tcPr/>
                </a:tc>
                <a:tc vMerge="1">
                  <a:txBody>
                    <a:bodyPr/>
                    <a:lstStyle/>
                    <a:p>
                      <a:endParaRPr lang="en-US"/>
                    </a:p>
                  </a:txBody>
                  <a:tcPr/>
                </a:tc>
                <a:tc>
                  <a:txBody>
                    <a:bodyPr/>
                    <a:lstStyle/>
                    <a:p>
                      <a:pPr algn="ctr"/>
                      <a:r>
                        <a:rPr lang="en-US" sz="900" b="1" dirty="0" smtClean="0">
                          <a:solidFill>
                            <a:schemeClr val="bg1"/>
                          </a:solidFill>
                          <a:latin typeface="+mn-lt"/>
                        </a:rPr>
                        <a:t>Kb </a:t>
                      </a:r>
                      <a:endParaRPr lang="en-US" sz="900" b="1" dirty="0">
                        <a:solidFill>
                          <a:schemeClr val="bg1"/>
                        </a:solidFill>
                        <a:latin typeface="+mn-lt"/>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prstClr val="white"/>
                      </a:solidFill>
                      <a:prstDash val="solid"/>
                      <a:round/>
                      <a:headEnd type="none" w="med" len="med"/>
                      <a:tailEnd type="none" w="med" len="med"/>
                    </a:lnT>
                    <a:solidFill>
                      <a:srgbClr val="FF0000"/>
                    </a:solidFill>
                  </a:tcPr>
                </a:tc>
                <a:tc>
                  <a:txBody>
                    <a:bodyPr/>
                    <a:lstStyle/>
                    <a:p>
                      <a:pPr algn="ctr"/>
                      <a:r>
                        <a:rPr lang="en-US" sz="900" b="1" dirty="0" smtClean="0">
                          <a:solidFill>
                            <a:schemeClr val="bg1"/>
                          </a:solidFill>
                          <a:latin typeface="+mn-lt"/>
                        </a:rPr>
                        <a:t>%</a:t>
                      </a:r>
                      <a:endParaRPr lang="en-US" sz="900" b="1" dirty="0">
                        <a:solidFill>
                          <a:schemeClr val="bg1"/>
                        </a:solidFill>
                        <a:latin typeface="+mn-lt"/>
                      </a:endParaRPr>
                    </a:p>
                  </a:txBody>
                  <a:tcPr marL="9525" marR="9525" marT="9525" marB="0" anchor="ctr">
                    <a:lnL w="12700" cap="flat" cmpd="sng" algn="ctr">
                      <a:noFill/>
                      <a:prstDash val="solid"/>
                      <a:round/>
                      <a:headEnd type="none" w="med" len="med"/>
                      <a:tailEnd type="none" w="med" len="med"/>
                    </a:lnL>
                    <a:lnT w="12700" cap="flat" cmpd="sng" algn="ctr">
                      <a:solidFill>
                        <a:prstClr val="white"/>
                      </a:solidFill>
                      <a:prstDash val="solid"/>
                      <a:round/>
                      <a:headEnd type="none" w="med" len="med"/>
                      <a:tailEnd type="none" w="med" len="med"/>
                    </a:lnT>
                    <a:solidFill>
                      <a:srgbClr val="FF0000"/>
                    </a:solidFill>
                  </a:tcPr>
                </a:tc>
              </a:tr>
              <a:tr h="274320">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1" i="0" dirty="0" smtClean="0">
                          <a:solidFill>
                            <a:schemeClr val="tx1"/>
                          </a:solidFill>
                          <a:latin typeface="+mn-lt"/>
                        </a:rPr>
                        <a:t>mRNAs (exons)</a:t>
                      </a:r>
                    </a:p>
                  </a:txBody>
                  <a:tcPr anchor="ctr">
                    <a:solidFill>
                      <a:schemeClr val="bg1">
                        <a:lumMod val="75000"/>
                      </a:schemeClr>
                    </a:solidFill>
                  </a:tcPr>
                </a:tc>
                <a:tc hMerge="1">
                  <a:txBody>
                    <a:bodyPr/>
                    <a:lstStyle/>
                    <a:p>
                      <a:endParaRPr lang="en-US"/>
                    </a:p>
                  </a:txBody>
                  <a:tcPr/>
                </a:tc>
                <a:tc>
                  <a:txBody>
                    <a:bodyPr/>
                    <a:lstStyle/>
                    <a:p>
                      <a:pPr algn="ctr" fontAlgn="b"/>
                      <a:r>
                        <a:rPr lang="en-US" sz="900" b="0" i="0" u="none" strike="noStrike" dirty="0" smtClean="0">
                          <a:effectLst/>
                          <a:latin typeface="+mn-lt"/>
                        </a:rPr>
                        <a:t>20,007</a:t>
                      </a:r>
                      <a:endParaRPr lang="en-US" sz="900" b="0" i="0" u="none" strike="noStrike" dirty="0">
                        <a:effectLst/>
                        <a:latin typeface="+mn-lt"/>
                      </a:endParaRPr>
                    </a:p>
                  </a:txBody>
                  <a:tcPr marL="12700" marR="12700" marT="12700" marB="0" anchor="ctr">
                    <a:solidFill>
                      <a:schemeClr val="bg1">
                        <a:lumMod val="75000"/>
                      </a:schemeClr>
                    </a:solidFill>
                  </a:tcPr>
                </a:tc>
                <a:tc>
                  <a:txBody>
                    <a:bodyPr/>
                    <a:lstStyle/>
                    <a:p>
                      <a:pPr algn="ctr" fontAlgn="b"/>
                      <a:r>
                        <a:rPr lang="en-US" sz="900" b="0" i="0" u="none" strike="noStrike" baseline="0" dirty="0" smtClean="0">
                          <a:solidFill>
                            <a:srgbClr val="000000"/>
                          </a:solidFill>
                          <a:effectLst/>
                          <a:latin typeface="+mn-lt"/>
                        </a:rPr>
                        <a:t>86,560</a:t>
                      </a:r>
                      <a:endParaRPr lang="en-US" sz="900" b="0" i="0" u="none" strike="noStrike" baseline="0" dirty="0">
                        <a:solidFill>
                          <a:srgbClr val="000000"/>
                        </a:solidFill>
                        <a:effectLst/>
                        <a:latin typeface="+mn-lt"/>
                      </a:endParaRPr>
                    </a:p>
                  </a:txBody>
                  <a:tcPr marL="9525" marR="9525" marT="9525" marB="0" anchor="ctr">
                    <a:solidFill>
                      <a:schemeClr val="bg1">
                        <a:lumMod val="75000"/>
                      </a:schemeClr>
                    </a:solidFill>
                  </a:tcPr>
                </a:tc>
                <a:tc>
                  <a:txBody>
                    <a:bodyPr/>
                    <a:lstStyle/>
                    <a:p>
                      <a:pPr algn="ctr" fontAlgn="b"/>
                      <a:r>
                        <a:rPr lang="en-US" sz="900" b="0" i="0" u="none" strike="noStrike" baseline="0" dirty="0" smtClean="0">
                          <a:solidFill>
                            <a:srgbClr val="000000"/>
                          </a:solidFill>
                          <a:effectLst/>
                          <a:latin typeface="+mn-lt"/>
                        </a:rPr>
                        <a:t>3.0</a:t>
                      </a:r>
                      <a:endParaRPr lang="en-US" sz="900" b="0" i="0" u="none" strike="noStrike" baseline="0" dirty="0">
                        <a:solidFill>
                          <a:srgbClr val="000000"/>
                        </a:solidFill>
                        <a:effectLst/>
                        <a:latin typeface="+mn-lt"/>
                      </a:endParaRPr>
                    </a:p>
                  </a:txBody>
                  <a:tcPr marL="9525" marR="9525" marT="9525" marB="0" anchor="ctr">
                    <a:solidFill>
                      <a:schemeClr val="bg1">
                        <a:lumMod val="75000"/>
                      </a:schemeClr>
                    </a:solidFill>
                  </a:tcPr>
                </a:tc>
              </a:tr>
              <a:tr h="274320">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1" i="0" dirty="0" err="1" smtClean="0">
                          <a:solidFill>
                            <a:schemeClr val="tx1"/>
                          </a:solidFill>
                          <a:latin typeface="+mn-lt"/>
                        </a:rPr>
                        <a:t>Pseudogenes</a:t>
                      </a:r>
                      <a:endParaRPr lang="en-US" sz="1200" b="1" i="0" dirty="0" smtClean="0">
                        <a:solidFill>
                          <a:schemeClr val="tx1"/>
                        </a:solidFill>
                        <a:latin typeface="+mn-lt"/>
                      </a:endParaRPr>
                    </a:p>
                  </a:txBody>
                  <a:tcPr anchor="ctr">
                    <a:solidFill>
                      <a:schemeClr val="bg1">
                        <a:lumMod val="75000"/>
                      </a:schemeClr>
                    </a:solidFill>
                  </a:tcPr>
                </a:tc>
                <a:tc hMerge="1">
                  <a:txBody>
                    <a:bodyPr/>
                    <a:lstStyle/>
                    <a:p>
                      <a:endParaRPr lang="en-US"/>
                    </a:p>
                  </a:txBody>
                  <a:tcPr/>
                </a:tc>
                <a:tc>
                  <a:txBody>
                    <a:bodyPr/>
                    <a:lstStyle/>
                    <a:p>
                      <a:pPr algn="ctr" fontAlgn="b"/>
                      <a:r>
                        <a:rPr lang="en-US" sz="900" b="0" i="0" u="none" strike="noStrike" dirty="0" smtClean="0">
                          <a:effectLst/>
                          <a:latin typeface="+mn-lt"/>
                        </a:rPr>
                        <a:t>11,216</a:t>
                      </a:r>
                      <a:endParaRPr lang="en-US" sz="900" b="0" i="0" u="none" strike="noStrike" dirty="0">
                        <a:effectLst/>
                        <a:latin typeface="+mn-lt"/>
                      </a:endParaRPr>
                    </a:p>
                  </a:txBody>
                  <a:tcPr marL="12700" marR="12700" marT="12700" marB="0" anchor="ctr">
                    <a:solidFill>
                      <a:schemeClr val="bg1">
                        <a:lumMod val="75000"/>
                      </a:schemeClr>
                    </a:solidFill>
                  </a:tcPr>
                </a:tc>
                <a:tc>
                  <a:txBody>
                    <a:bodyPr/>
                    <a:lstStyle/>
                    <a:p>
                      <a:pPr algn="ctr" fontAlgn="b"/>
                      <a:r>
                        <a:rPr lang="en-US" sz="900" b="0" i="0" u="none" strike="noStrike" baseline="0" dirty="0" smtClean="0">
                          <a:solidFill>
                            <a:srgbClr val="000000"/>
                          </a:solidFill>
                          <a:effectLst/>
                          <a:latin typeface="+mn-lt"/>
                        </a:rPr>
                        <a:t>27,089</a:t>
                      </a:r>
                      <a:endParaRPr lang="en-US" sz="900" b="0" i="0" u="none" strike="noStrike" baseline="0" dirty="0">
                        <a:solidFill>
                          <a:srgbClr val="000000"/>
                        </a:solidFill>
                        <a:effectLst/>
                        <a:latin typeface="+mn-lt"/>
                      </a:endParaRPr>
                    </a:p>
                  </a:txBody>
                  <a:tcPr marL="9525" marR="9525" marT="9525" marB="0" anchor="ctr">
                    <a:solidFill>
                      <a:schemeClr val="bg1">
                        <a:lumMod val="75000"/>
                      </a:schemeClr>
                    </a:solidFill>
                  </a:tcPr>
                </a:tc>
                <a:tc>
                  <a:txBody>
                    <a:bodyPr/>
                    <a:lstStyle/>
                    <a:p>
                      <a:pPr algn="ctr" fontAlgn="b"/>
                      <a:r>
                        <a:rPr lang="en-US" sz="900" b="0" i="0" u="none" strike="noStrike" baseline="0" dirty="0" smtClean="0">
                          <a:solidFill>
                            <a:srgbClr val="000000"/>
                          </a:solidFill>
                          <a:effectLst/>
                          <a:latin typeface="+mn-lt"/>
                        </a:rPr>
                        <a:t>0.95</a:t>
                      </a:r>
                      <a:endParaRPr lang="en-US" sz="900" b="0" i="0" u="none" strike="noStrike" baseline="0" dirty="0">
                        <a:solidFill>
                          <a:srgbClr val="000000"/>
                        </a:solidFill>
                        <a:effectLst/>
                        <a:latin typeface="+mn-lt"/>
                      </a:endParaRPr>
                    </a:p>
                  </a:txBody>
                  <a:tcPr marL="9525" marR="9525" marT="9525" marB="0" anchor="ctr">
                    <a:solidFill>
                      <a:schemeClr val="bg1">
                        <a:lumMod val="75000"/>
                      </a:schemeClr>
                    </a:solidFill>
                  </a:tcPr>
                </a:tc>
              </a:tr>
              <a:tr h="274320">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1" i="0" dirty="0" smtClean="0">
                          <a:solidFill>
                            <a:schemeClr val="tx1"/>
                          </a:solidFill>
                          <a:latin typeface="+mn-lt"/>
                        </a:rPr>
                        <a:t>Total</a:t>
                      </a:r>
                      <a:r>
                        <a:rPr lang="en-US" sz="1200" b="1" i="0" baseline="0" dirty="0" smtClean="0">
                          <a:solidFill>
                            <a:schemeClr val="tx1"/>
                          </a:solidFill>
                          <a:latin typeface="+mn-lt"/>
                        </a:rPr>
                        <a:t> </a:t>
                      </a:r>
                      <a:r>
                        <a:rPr lang="en-US" sz="1200" b="1" i="0" baseline="0" dirty="0" err="1" smtClean="0">
                          <a:solidFill>
                            <a:schemeClr val="tx1"/>
                          </a:solidFill>
                          <a:latin typeface="+mn-lt"/>
                        </a:rPr>
                        <a:t>ncRNAs</a:t>
                      </a:r>
                      <a:endParaRPr lang="en-US" sz="1200" b="1" i="0" dirty="0" smtClean="0">
                        <a:solidFill>
                          <a:schemeClr val="tx1"/>
                        </a:solidFill>
                        <a:latin typeface="+mn-lt"/>
                      </a:endParaRPr>
                    </a:p>
                  </a:txBody>
                  <a:tcPr anchor="ctr">
                    <a:lnB w="76200" cap="flat" cmpd="sng" algn="ctr">
                      <a:solidFill>
                        <a:prstClr val="white"/>
                      </a:solidFill>
                      <a:prstDash val="solid"/>
                      <a:round/>
                      <a:headEnd type="none" w="med" len="med"/>
                      <a:tailEnd type="none" w="med" len="med"/>
                    </a:lnB>
                    <a:solidFill>
                      <a:schemeClr val="bg1">
                        <a:lumMod val="75000"/>
                      </a:schemeClr>
                    </a:solidFill>
                  </a:tcPr>
                </a:tc>
                <a:tc hMerge="1">
                  <a:txBody>
                    <a:bodyPr/>
                    <a:lstStyle/>
                    <a:p>
                      <a:endParaRPr lang="en-US"/>
                    </a:p>
                  </a:txBody>
                  <a:tcPr/>
                </a:tc>
                <a:tc>
                  <a:txBody>
                    <a:bodyPr/>
                    <a:lstStyle/>
                    <a:p>
                      <a:pPr algn="ctr" fontAlgn="b"/>
                      <a:r>
                        <a:rPr lang="en-US" sz="900" b="0" i="0" u="none" strike="noStrike" dirty="0" smtClean="0">
                          <a:effectLst/>
                          <a:latin typeface="+mn-lt"/>
                        </a:rPr>
                        <a:t>22,154</a:t>
                      </a:r>
                      <a:endParaRPr lang="en-US" sz="900" b="0" i="0" u="none" strike="noStrike" dirty="0">
                        <a:effectLst/>
                        <a:latin typeface="+mn-lt"/>
                      </a:endParaRPr>
                    </a:p>
                  </a:txBody>
                  <a:tcPr marL="12700" marR="12700" marT="12700" marB="0" anchor="ctr">
                    <a:lnB w="76200" cap="flat" cmpd="sng" algn="ctr">
                      <a:solidFill>
                        <a:prstClr val="white"/>
                      </a:solidFill>
                      <a:prstDash val="solid"/>
                      <a:round/>
                      <a:headEnd type="none" w="med" len="med"/>
                      <a:tailEnd type="none" w="med" len="med"/>
                    </a:lnB>
                    <a:solidFill>
                      <a:schemeClr val="bg1">
                        <a:lumMod val="75000"/>
                      </a:schemeClr>
                    </a:solidFill>
                  </a:tcPr>
                </a:tc>
                <a:tc>
                  <a:txBody>
                    <a:bodyPr/>
                    <a:lstStyle/>
                    <a:p>
                      <a:pPr algn="ctr" fontAlgn="b"/>
                      <a:r>
                        <a:rPr lang="en-US" sz="900" b="0" i="0" u="none" strike="noStrike" baseline="0" dirty="0" smtClean="0">
                          <a:solidFill>
                            <a:srgbClr val="000000"/>
                          </a:solidFill>
                          <a:effectLst/>
                          <a:latin typeface="+mn-lt"/>
                        </a:rPr>
                        <a:t>17,770</a:t>
                      </a:r>
                      <a:endParaRPr lang="en-US" sz="900" b="0" i="0" u="none" strike="noStrike" baseline="0" dirty="0">
                        <a:solidFill>
                          <a:srgbClr val="000000"/>
                        </a:solidFill>
                        <a:effectLst/>
                        <a:latin typeface="+mn-lt"/>
                      </a:endParaRPr>
                    </a:p>
                  </a:txBody>
                  <a:tcPr marL="9525" marR="9525" marT="9525" marB="0" anchor="ctr">
                    <a:lnB w="76200" cap="flat" cmpd="sng" algn="ctr">
                      <a:solidFill>
                        <a:prstClr val="white"/>
                      </a:solidFill>
                      <a:prstDash val="solid"/>
                      <a:round/>
                      <a:headEnd type="none" w="med" len="med"/>
                      <a:tailEnd type="none" w="med" len="med"/>
                    </a:lnB>
                    <a:solidFill>
                      <a:schemeClr val="bg1">
                        <a:lumMod val="75000"/>
                      </a:schemeClr>
                    </a:solidFill>
                  </a:tcPr>
                </a:tc>
                <a:tc>
                  <a:txBody>
                    <a:bodyPr/>
                    <a:lstStyle/>
                    <a:p>
                      <a:pPr algn="ctr" fontAlgn="b"/>
                      <a:r>
                        <a:rPr lang="en-US" sz="900" b="0" i="0" u="none" strike="noStrike" baseline="0" dirty="0" smtClean="0">
                          <a:solidFill>
                            <a:srgbClr val="000000"/>
                          </a:solidFill>
                          <a:effectLst/>
                          <a:latin typeface="+mn-lt"/>
                        </a:rPr>
                        <a:t>0.62</a:t>
                      </a:r>
                      <a:endParaRPr lang="en-US" sz="900" b="0" i="0" u="none" strike="noStrike" baseline="0" dirty="0">
                        <a:solidFill>
                          <a:srgbClr val="000000"/>
                        </a:solidFill>
                        <a:effectLst/>
                        <a:latin typeface="+mn-lt"/>
                      </a:endParaRPr>
                    </a:p>
                  </a:txBody>
                  <a:tcPr marL="9525" marR="9525" marT="9525" marB="0" anchor="ctr">
                    <a:lnB w="76200" cap="flat" cmpd="sng" algn="ctr">
                      <a:solidFill>
                        <a:prstClr val="white"/>
                      </a:solidFill>
                      <a:prstDash val="solid"/>
                      <a:round/>
                      <a:headEnd type="none" w="med" len="med"/>
                      <a:tailEnd type="none" w="med" len="med"/>
                    </a:lnB>
                    <a:solidFill>
                      <a:schemeClr val="bg1">
                        <a:lumMod val="75000"/>
                      </a:schemeClr>
                    </a:solidFill>
                  </a:tcPr>
                </a:tc>
              </a:tr>
              <a:tr h="944880">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1" dirty="0" smtClean="0">
                          <a:latin typeface="+mn-lt"/>
                        </a:rPr>
                        <a:t>Regions</a:t>
                      </a:r>
                      <a:r>
                        <a:rPr lang="en-US" sz="1200" b="1" baseline="0" dirty="0" smtClean="0">
                          <a:latin typeface="+mn-lt"/>
                        </a:rPr>
                        <a:t> Excluding mRNAs, </a:t>
                      </a:r>
                      <a:r>
                        <a:rPr lang="en-US" sz="1200" b="1" baseline="0" dirty="0" err="1" smtClean="0">
                          <a:latin typeface="+mn-lt"/>
                        </a:rPr>
                        <a:t>Pseudogenes</a:t>
                      </a:r>
                      <a:r>
                        <a:rPr lang="en-US" sz="1200" b="1" baseline="0" dirty="0" smtClean="0">
                          <a:latin typeface="+mn-lt"/>
                        </a:rPr>
                        <a:t> or Annotated </a:t>
                      </a:r>
                      <a:r>
                        <a:rPr lang="en-US" sz="1200" b="1" baseline="0" dirty="0" err="1" smtClean="0">
                          <a:latin typeface="+mn-lt"/>
                        </a:rPr>
                        <a:t>ncRNAs</a:t>
                      </a:r>
                      <a:endParaRPr lang="en-US" sz="1200" b="1" dirty="0" smtClean="0">
                        <a:latin typeface="+mn-lt"/>
                      </a:endParaRPr>
                    </a:p>
                  </a:txBody>
                  <a:tcPr anchor="ctr">
                    <a:lnL w="6350" cap="flat" cmpd="sng" algn="ctr">
                      <a:solidFill>
                        <a:srgbClr val="FFFFFF"/>
                      </a:solidFill>
                      <a:prstDash val="solid"/>
                      <a:round/>
                      <a:headEnd type="none" w="med" len="med"/>
                      <a:tailEnd type="none" w="med" len="med"/>
                    </a:lnL>
                    <a:lnT w="76200" cap="flat" cmpd="sng" algn="ctr">
                      <a:solidFill>
                        <a:prstClr val="white"/>
                      </a:solidFill>
                      <a:prstDash val="solid"/>
                      <a:round/>
                      <a:headEnd type="none" w="med" len="med"/>
                      <a:tailEnd type="none" w="med" len="med"/>
                    </a:lnT>
                    <a:lnB w="6350" cap="flat" cmpd="sng" algn="ctr">
                      <a:solidFill>
                        <a:prstClr val="white">
                          <a:lumMod val="85000"/>
                        </a:prstClr>
                      </a:solidFill>
                      <a:prstDash val="solid"/>
                      <a:round/>
                      <a:headEnd type="none" w="med" len="med"/>
                      <a:tailEnd type="none" w="med" len="med"/>
                    </a:lnB>
                    <a:solidFill>
                      <a:schemeClr val="bg1">
                        <a:lumMod val="85000"/>
                      </a:schemeClr>
                    </a:solidFill>
                  </a:tcPr>
                </a:tc>
                <a:tc hMerge="1">
                  <a:txBody>
                    <a:bodyPr/>
                    <a:lstStyle/>
                    <a:p>
                      <a:endParaRPr lang="en-US"/>
                    </a:p>
                  </a:txBody>
                  <a:tcPr/>
                </a:tc>
                <a:tc>
                  <a:txBody>
                    <a:bodyPr/>
                    <a:lstStyle/>
                    <a:p>
                      <a:pPr algn="ctr" fontAlgn="b"/>
                      <a:r>
                        <a:rPr lang="en-US" sz="900" b="0" i="0" u="none" strike="noStrike" dirty="0" smtClean="0">
                          <a:solidFill>
                            <a:srgbClr val="000000"/>
                          </a:solidFill>
                          <a:effectLst/>
                          <a:latin typeface="+mn-lt"/>
                        </a:rPr>
                        <a:t>283,816</a:t>
                      </a:r>
                      <a:endParaRPr lang="en-US" sz="900" b="0" i="0" u="none" strike="noStrike" dirty="0">
                        <a:solidFill>
                          <a:srgbClr val="000000"/>
                        </a:solidFill>
                        <a:effectLst/>
                        <a:latin typeface="+mn-lt"/>
                      </a:endParaRPr>
                    </a:p>
                  </a:txBody>
                  <a:tcPr marL="9525" marR="9525" marT="9525" marB="0" anchor="ctr">
                    <a:lnT w="76200" cap="flat" cmpd="sng" algn="ctr">
                      <a:solidFill>
                        <a:prstClr val="white"/>
                      </a:solidFill>
                      <a:prstDash val="solid"/>
                      <a:round/>
                      <a:headEnd type="none" w="med" len="med"/>
                      <a:tailEnd type="none" w="med" len="med"/>
                    </a:lnT>
                    <a:solidFill>
                      <a:schemeClr val="bg1">
                        <a:lumMod val="85000"/>
                      </a:schemeClr>
                    </a:solidFill>
                  </a:tcPr>
                </a:tc>
                <a:tc>
                  <a:txBody>
                    <a:bodyPr/>
                    <a:lstStyle/>
                    <a:p>
                      <a:pPr algn="ctr" fontAlgn="b"/>
                      <a:r>
                        <a:rPr lang="en-US" sz="900" b="0" i="0" u="none" strike="noStrike" dirty="0" smtClean="0">
                          <a:solidFill>
                            <a:srgbClr val="000000"/>
                          </a:solidFill>
                          <a:effectLst/>
                          <a:latin typeface="+mn-lt"/>
                        </a:rPr>
                        <a:t>2,731,811</a:t>
                      </a:r>
                      <a:endParaRPr lang="en-US" sz="900" b="0" i="0" u="none" strike="noStrike" dirty="0">
                        <a:solidFill>
                          <a:srgbClr val="000000"/>
                        </a:solidFill>
                        <a:effectLst/>
                        <a:latin typeface="+mn-lt"/>
                      </a:endParaRPr>
                    </a:p>
                  </a:txBody>
                  <a:tcPr marL="9525" marR="9525" marT="9525" marB="0" anchor="ctr">
                    <a:lnT w="76200" cap="flat" cmpd="sng" algn="ctr">
                      <a:solidFill>
                        <a:prstClr val="white"/>
                      </a:solidFill>
                      <a:prstDash val="solid"/>
                      <a:round/>
                      <a:headEnd type="none" w="med" len="med"/>
                      <a:tailEnd type="none" w="med" len="med"/>
                    </a:lnT>
                    <a:solidFill>
                      <a:schemeClr val="bg1">
                        <a:lumMod val="85000"/>
                      </a:schemeClr>
                    </a:solidFill>
                  </a:tcPr>
                </a:tc>
                <a:tc>
                  <a:txBody>
                    <a:bodyPr/>
                    <a:lstStyle/>
                    <a:p>
                      <a:pPr algn="ctr" fontAlgn="b"/>
                      <a:r>
                        <a:rPr lang="en-US" sz="900" b="0" i="0" u="none" strike="noStrike" dirty="0" smtClean="0">
                          <a:solidFill>
                            <a:srgbClr val="000000"/>
                          </a:solidFill>
                          <a:effectLst/>
                          <a:latin typeface="+mn-lt"/>
                        </a:rPr>
                        <a:t>95.5</a:t>
                      </a:r>
                      <a:endParaRPr lang="en-US" sz="900" b="0" i="0" u="none" strike="noStrike" dirty="0">
                        <a:solidFill>
                          <a:srgbClr val="000000"/>
                        </a:solidFill>
                        <a:effectLst/>
                        <a:latin typeface="+mn-lt"/>
                      </a:endParaRPr>
                    </a:p>
                  </a:txBody>
                  <a:tcPr marL="9525" marR="9525" marT="9525" marB="0" anchor="ctr">
                    <a:lnT w="76200" cap="flat" cmpd="sng" algn="ctr">
                      <a:solidFill>
                        <a:prstClr val="white"/>
                      </a:solidFill>
                      <a:prstDash val="solid"/>
                      <a:round/>
                      <a:headEnd type="none" w="med" len="med"/>
                      <a:tailEnd type="none" w="med" len="med"/>
                    </a:lnT>
                    <a:lnB w="28575" cap="flat" cmpd="sng" algn="ctr">
                      <a:solidFill>
                        <a:srgbClr val="FF0000"/>
                      </a:solidFill>
                      <a:prstDash val="solid"/>
                      <a:round/>
                      <a:headEnd type="none" w="med" len="med"/>
                      <a:tailEnd type="none" w="med" len="med"/>
                    </a:lnB>
                    <a:solidFill>
                      <a:schemeClr val="bg1">
                        <a:lumMod val="85000"/>
                      </a:schemeClr>
                    </a:solidFill>
                  </a:tcPr>
                </a:tc>
              </a:tr>
              <a:tr h="731520">
                <a:tc>
                  <a:txBody>
                    <a:bodyPr/>
                    <a:lstStyle/>
                    <a:p>
                      <a:pPr algn="ctr"/>
                      <a:endParaRPr lang="en-US" sz="800" b="1" dirty="0" smtClean="0">
                        <a:latin typeface="+mn-lt"/>
                      </a:endParaRPr>
                    </a:p>
                  </a:txBody>
                  <a:tcPr vert="vert270" anchor="ctr">
                    <a:lnR w="6350" cap="flat" cmpd="sng" algn="ctr">
                      <a:solidFill>
                        <a:srgbClr val="FFFFFF"/>
                      </a:solidFill>
                      <a:prstDash val="solid"/>
                      <a:round/>
                      <a:headEnd type="none" w="med" len="med"/>
                      <a:tailEnd type="none" w="med" len="med"/>
                    </a:lnR>
                    <a:lnT w="6350" cap="flat" cmpd="sng" algn="ctr">
                      <a:solidFill>
                        <a:prstClr val="white">
                          <a:lumMod val="85000"/>
                        </a:prstClr>
                      </a:solidFill>
                      <a:prstDash val="solid"/>
                      <a:round/>
                      <a:headEnd type="none" w="med" len="med"/>
                      <a:tailEnd type="none" w="med" len="med"/>
                    </a:lnT>
                    <a:solidFill>
                      <a:schemeClr val="bg1">
                        <a:lumMod val="85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400" b="1" baseline="0" dirty="0" smtClean="0">
                          <a:latin typeface="+mn-lt"/>
                          <a:cs typeface="Arial"/>
                        </a:rPr>
                        <a:t>Transcription</a:t>
                      </a:r>
                    </a:p>
                    <a:p>
                      <a:pPr marL="0" marR="0" indent="0" algn="ctr" defTabSz="457200" rtl="0" eaLnBrk="1" fontAlgn="auto" latinLnBrk="0" hangingPunct="1">
                        <a:lnSpc>
                          <a:spcPct val="100000"/>
                        </a:lnSpc>
                        <a:spcBef>
                          <a:spcPts val="0"/>
                        </a:spcBef>
                        <a:spcAft>
                          <a:spcPts val="0"/>
                        </a:spcAft>
                        <a:buClrTx/>
                        <a:buSzTx/>
                        <a:buFontTx/>
                        <a:buNone/>
                        <a:tabLst/>
                        <a:defRPr/>
                      </a:pPr>
                      <a:r>
                        <a:rPr lang="en-US" sz="1400" b="1" baseline="0" dirty="0" smtClean="0">
                          <a:latin typeface="+mn-lt"/>
                          <a:cs typeface="Arial"/>
                        </a:rPr>
                        <a:t>Detected (TARs)</a:t>
                      </a:r>
                      <a:endParaRPr lang="en-US" sz="1400" b="1" dirty="0" smtClean="0">
                        <a:latin typeface="+mn-lt"/>
                      </a:endParaRPr>
                    </a:p>
                  </a:txBody>
                  <a:tcPr anchor="ctr">
                    <a:lnL w="6350" cap="flat" cmpd="sng" algn="ctr">
                      <a:solidFill>
                        <a:srgbClr val="FFFFFF"/>
                      </a:solidFill>
                      <a:prstDash val="solid"/>
                      <a:round/>
                      <a:headEnd type="none" w="med" len="med"/>
                      <a:tailEnd type="none" w="med" len="med"/>
                    </a:lnL>
                    <a:lnT w="6350" cap="flat" cmpd="sng" algn="ctr">
                      <a:solidFill>
                        <a:prstClr val="white">
                          <a:lumMod val="85000"/>
                        </a:prstClr>
                      </a:solidFill>
                      <a:prstDash val="solid"/>
                      <a:round/>
                      <a:headEnd type="none" w="med" len="med"/>
                      <a:tailEnd type="none" w="med" len="med"/>
                    </a:lnT>
                    <a:lnB w="6350" cap="flat" cmpd="sng" algn="ctr">
                      <a:solidFill>
                        <a:prstClr val="white">
                          <a:lumMod val="85000"/>
                        </a:prstClr>
                      </a:solidFill>
                      <a:prstDash val="solid"/>
                      <a:round/>
                      <a:headEnd type="none" w="med" len="med"/>
                      <a:tailEnd type="none" w="med" len="med"/>
                    </a:lnB>
                    <a:solidFill>
                      <a:schemeClr val="bg1">
                        <a:lumMod val="75000"/>
                      </a:schemeClr>
                    </a:solidFill>
                  </a:tcPr>
                </a:tc>
                <a:tc>
                  <a:txBody>
                    <a:bodyPr/>
                    <a:lstStyle/>
                    <a:p>
                      <a:pPr algn="ctr"/>
                      <a:r>
                        <a:rPr lang="en-US" sz="1400" dirty="0" smtClean="0">
                          <a:latin typeface="+mn-lt"/>
                        </a:rPr>
                        <a:t>708,253</a:t>
                      </a:r>
                      <a:endParaRPr lang="en-US" sz="1400" dirty="0">
                        <a:latin typeface="+mn-lt"/>
                      </a:endParaRPr>
                    </a:p>
                  </a:txBody>
                  <a:tcPr anchor="ctr">
                    <a:solidFill>
                      <a:schemeClr val="bg1">
                        <a:lumMod val="75000"/>
                      </a:schemeClr>
                    </a:solidFill>
                  </a:tcPr>
                </a:tc>
                <a:tc>
                  <a:txBody>
                    <a:bodyPr/>
                    <a:lstStyle/>
                    <a:p>
                      <a:pPr algn="ctr"/>
                      <a:r>
                        <a:rPr lang="en-US" sz="1400" dirty="0" smtClean="0">
                          <a:latin typeface="+mn-lt"/>
                        </a:rPr>
                        <a:t>916,401</a:t>
                      </a:r>
                      <a:endParaRPr lang="en-US" sz="1400" dirty="0">
                        <a:latin typeface="+mn-lt"/>
                      </a:endParaRPr>
                    </a:p>
                  </a:txBody>
                  <a:tcPr anchor="ctr">
                    <a:lnR w="28575" cap="flat" cmpd="sng" algn="ctr">
                      <a:solidFill>
                        <a:srgbClr val="FF0000"/>
                      </a:solidFill>
                      <a:prstDash val="solid"/>
                      <a:round/>
                      <a:headEnd type="none" w="med" len="med"/>
                      <a:tailEnd type="none" w="med" len="med"/>
                    </a:lnR>
                    <a:solidFill>
                      <a:schemeClr val="bg1">
                        <a:lumMod val="75000"/>
                      </a:schemeClr>
                    </a:solidFill>
                  </a:tcPr>
                </a:tc>
                <a:tc>
                  <a:txBody>
                    <a:bodyPr/>
                    <a:lstStyle/>
                    <a:p>
                      <a:pPr algn="ctr"/>
                      <a:r>
                        <a:rPr lang="en-US" sz="1800" dirty="0" smtClean="0">
                          <a:latin typeface="+mn-lt"/>
                        </a:rPr>
                        <a:t>32.0</a:t>
                      </a:r>
                      <a:endParaRPr lang="en-US" sz="1800" dirty="0">
                        <a:latin typeface="+mn-lt"/>
                      </a:endParaRPr>
                    </a:p>
                  </a:txBody>
                  <a:tcPr anchor="ctr">
                    <a:lnL w="28575" cap="flat" cmpd="sng" algn="ctr">
                      <a:solidFill>
                        <a:srgbClr val="FF0000"/>
                      </a:solidFill>
                      <a:prstDash val="solid"/>
                      <a:round/>
                      <a:headEnd type="none" w="med" len="med"/>
                      <a:tailEnd type="none" w="med" len="med"/>
                    </a:lnL>
                    <a:lnR w="28575" cap="flat" cmpd="sng" algn="ctr">
                      <a:solidFill>
                        <a:srgbClr val="FF0000"/>
                      </a:solidFill>
                      <a:prstDash val="solid"/>
                      <a:round/>
                      <a:headEnd type="none" w="med" len="med"/>
                      <a:tailEnd type="none" w="med" len="med"/>
                    </a:lnR>
                    <a:lnT w="28575" cap="flat" cmpd="sng" algn="ctr">
                      <a:solidFill>
                        <a:srgbClr val="FF0000"/>
                      </a:solidFill>
                      <a:prstDash val="solid"/>
                      <a:round/>
                      <a:headEnd type="none" w="med" len="med"/>
                      <a:tailEnd type="none" w="med" len="med"/>
                    </a:lnT>
                    <a:lnB w="28575" cap="flat" cmpd="sng" algn="ctr">
                      <a:solidFill>
                        <a:srgbClr val="FF0000"/>
                      </a:solidFill>
                      <a:prstDash val="solid"/>
                      <a:round/>
                      <a:headEnd type="none" w="med" len="med"/>
                      <a:tailEnd type="none" w="med" len="med"/>
                    </a:lnB>
                    <a:solidFill>
                      <a:schemeClr val="bg1">
                        <a:lumMod val="75000"/>
                      </a:schemeClr>
                    </a:solidFill>
                  </a:tcPr>
                </a:tc>
              </a:tr>
            </a:tbl>
          </a:graphicData>
        </a:graphic>
      </p:graphicFrame>
      <p:pic>
        <p:nvPicPr>
          <p:cNvPr id="8" name="Picture 2" descr="C:\Users\Ozgun\Desktop\Working_Directories\Nov.23.2012_TAR_processing\hwf_tar_exon_rpkms.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57739" y="989023"/>
            <a:ext cx="4432300" cy="332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Straight Arrow Connector 8"/>
          <p:cNvCxnSpPr/>
          <p:nvPr/>
        </p:nvCxnSpPr>
        <p:spPr>
          <a:xfrm>
            <a:off x="4152902" y="1931988"/>
            <a:ext cx="2143125" cy="92075"/>
          </a:xfrm>
          <a:prstGeom prst="straightConnector1">
            <a:avLst/>
          </a:prstGeom>
          <a:ln w="12700" cmpd="sng">
            <a:solidFill>
              <a:srgbClr val="000000"/>
            </a:solidFill>
            <a:prstDash val="dash"/>
            <a:tailEnd type="arrow"/>
          </a:ln>
          <a:effectLst/>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flipV="1">
            <a:off x="4256092" y="3055938"/>
            <a:ext cx="2039937" cy="919162"/>
          </a:xfrm>
          <a:prstGeom prst="straightConnector1">
            <a:avLst/>
          </a:prstGeom>
          <a:ln w="12700" cmpd="sng">
            <a:solidFill>
              <a:srgbClr val="000000"/>
            </a:solidFill>
            <a:prstDash val="dash"/>
            <a:tailEnd type="arrow"/>
          </a:ln>
          <a:effectLst/>
        </p:spPr>
        <p:style>
          <a:lnRef idx="2">
            <a:schemeClr val="accent1"/>
          </a:lnRef>
          <a:fillRef idx="0">
            <a:schemeClr val="accent1"/>
          </a:fillRef>
          <a:effectRef idx="1">
            <a:schemeClr val="accent1"/>
          </a:effectRef>
          <a:fontRef idx="minor">
            <a:schemeClr val="tx1"/>
          </a:fontRef>
        </p:style>
      </p:cxnSp>
      <p:sp>
        <p:nvSpPr>
          <p:cNvPr id="11" name="Title 1"/>
          <p:cNvSpPr>
            <a:spLocks noGrp="1"/>
          </p:cNvSpPr>
          <p:nvPr>
            <p:ph type="title"/>
          </p:nvPr>
        </p:nvSpPr>
        <p:spPr>
          <a:xfrm>
            <a:off x="457200" y="274647"/>
            <a:ext cx="8229600" cy="719137"/>
          </a:xfrm>
        </p:spPr>
        <p:txBody>
          <a:bodyPr rtlCol="0">
            <a:normAutofit/>
          </a:bodyPr>
          <a:lstStyle/>
          <a:p>
            <a:pPr eaLnBrk="1" fontAlgn="auto" hangingPunct="1">
              <a:spcAft>
                <a:spcPts val="0"/>
              </a:spcAft>
              <a:defRPr/>
            </a:pPr>
            <a:r>
              <a:rPr lang="en-US" dirty="0" smtClean="0">
                <a:ea typeface="+mj-ea"/>
                <a:cs typeface="+mj-cs"/>
              </a:rPr>
              <a:t>Non-Canonical Transcription</a:t>
            </a:r>
            <a:endParaRPr lang="en-US" dirty="0">
              <a:ea typeface="+mj-ea"/>
              <a:cs typeface="+mj-cs"/>
            </a:endParaRPr>
          </a:p>
        </p:txBody>
      </p:sp>
      <p:sp>
        <p:nvSpPr>
          <p:cNvPr id="13" name="Text Placeholder 10"/>
          <p:cNvSpPr txBox="1">
            <a:spLocks/>
          </p:cNvSpPr>
          <p:nvPr/>
        </p:nvSpPr>
        <p:spPr>
          <a:xfrm>
            <a:off x="276225" y="4418013"/>
            <a:ext cx="8534400" cy="1924050"/>
          </a:xfrm>
          <a:prstGeom prst="rect">
            <a:avLst/>
          </a:prstGeom>
        </p:spPr>
        <p:txBody>
          <a:bodyPr lIns="91435" tIns="45718" rIns="91435" bIns="45718"/>
          <a:lst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4775"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5625"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575"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770"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966"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161"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9pPr>
          </a:lstStyle>
          <a:p>
            <a:pPr eaLnBrk="1" hangingPunct="1"/>
            <a:r>
              <a:rPr lang="en-US" sz="1800" b="0" dirty="0">
                <a:latin typeface="Arial" charset="0"/>
              </a:rPr>
              <a:t>4.5% of human genome are transcribed and associated with standard annotations;</a:t>
            </a:r>
          </a:p>
          <a:p>
            <a:pPr eaLnBrk="1" hangingPunct="1"/>
            <a:r>
              <a:rPr lang="en-US" sz="1800" b="0" dirty="0">
                <a:latin typeface="Arial" charset="0"/>
              </a:rPr>
              <a:t>32% of human genome give rise to TARs or non-canonical transcription, i.e., transcription from genomic regions not associated with standard annotations;</a:t>
            </a:r>
          </a:p>
          <a:p>
            <a:pPr eaLnBrk="1" hangingPunct="1"/>
            <a:r>
              <a:rPr lang="en-US" sz="1800" b="0" dirty="0">
                <a:latin typeface="Arial" charset="0"/>
              </a:rPr>
              <a:t>Non-canonical transcripts show lower transcription level compared to protein coding transcripts</a:t>
            </a:r>
          </a:p>
        </p:txBody>
      </p:sp>
      <p:sp>
        <p:nvSpPr>
          <p:cNvPr id="14" name="TextBox 10"/>
          <p:cNvSpPr txBox="1">
            <a:spLocks noChangeArrowheads="1"/>
          </p:cNvSpPr>
          <p:nvPr/>
        </p:nvSpPr>
        <p:spPr bwMode="auto">
          <a:xfrm>
            <a:off x="6024444" y="6489709"/>
            <a:ext cx="1667123" cy="246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74" tIns="45690" rIns="91374" bIns="45690">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algn="ctr" eaLnBrk="1" hangingPunct="1"/>
            <a:r>
              <a:rPr lang="en-US" sz="1000" dirty="0">
                <a:solidFill>
                  <a:srgbClr val="7F7F7F"/>
                </a:solidFill>
              </a:rPr>
              <a:t>[</a:t>
            </a:r>
            <a:r>
              <a:rPr lang="en-US" sz="1000" i="1" dirty="0">
                <a:solidFill>
                  <a:srgbClr val="7F7F7F"/>
                </a:solidFill>
              </a:rPr>
              <a:t>Nature 512(7515):445-8</a:t>
            </a:r>
            <a:r>
              <a:rPr lang="en-US" sz="1000" dirty="0">
                <a:solidFill>
                  <a:srgbClr val="7F7F7F"/>
                </a:solidFill>
              </a:rPr>
              <a:t>]</a:t>
            </a:r>
          </a:p>
        </p:txBody>
      </p:sp>
    </p:spTree>
    <p:extLst>
      <p:ext uri="{BB962C8B-B14F-4D97-AF65-F5344CB8AC3E}">
        <p14:creationId xmlns:p14="http://schemas.microsoft.com/office/powerpoint/2010/main" val="3126574216"/>
      </p:ext>
    </p:extLst>
  </p:cSld>
  <p:clrMapOvr>
    <a:masterClrMapping/>
  </p:clrMapOvr>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5" name="Title 1"/>
          <p:cNvSpPr>
            <a:spLocks noGrp="1"/>
          </p:cNvSpPr>
          <p:nvPr>
            <p:ph type="title"/>
          </p:nvPr>
        </p:nvSpPr>
        <p:spPr>
          <a:xfrm>
            <a:off x="693738" y="244475"/>
            <a:ext cx="7772400" cy="1143000"/>
          </a:xfrm>
        </p:spPr>
        <p:txBody>
          <a:bodyPr/>
          <a:lstStyle/>
          <a:p>
            <a:pPr eaLnBrk="1" hangingPunct="1"/>
            <a:r>
              <a:rPr lang="en-US" dirty="0">
                <a:latin typeface="Arial" charset="0"/>
                <a:ea typeface="ＭＳ Ｐゴシック" charset="0"/>
                <a:cs typeface="ＭＳ Ｐゴシック" charset="0"/>
              </a:rPr>
              <a:t>Example of Application </a:t>
            </a:r>
            <a:br>
              <a:rPr lang="en-US" dirty="0">
                <a:latin typeface="Arial" charset="0"/>
                <a:ea typeface="ＭＳ Ｐゴシック" charset="0"/>
                <a:cs typeface="ＭＳ Ｐゴシック" charset="0"/>
              </a:rPr>
            </a:br>
            <a:r>
              <a:rPr lang="en-US" dirty="0">
                <a:latin typeface="Arial" charset="0"/>
                <a:ea typeface="ＭＳ Ｐゴシック" charset="0"/>
                <a:cs typeface="ＭＳ Ｐゴシック" charset="0"/>
              </a:rPr>
              <a:t>of </a:t>
            </a:r>
            <a:r>
              <a:rPr lang="en-US" dirty="0" err="1">
                <a:latin typeface="Arial" charset="0"/>
                <a:ea typeface="ＭＳ Ｐゴシック" charset="0"/>
                <a:cs typeface="ＭＳ Ｐゴシック" charset="0"/>
              </a:rPr>
              <a:t>CNVnator</a:t>
            </a:r>
            <a:r>
              <a:rPr lang="en-US" dirty="0">
                <a:latin typeface="Arial" charset="0"/>
                <a:ea typeface="ＭＳ Ｐゴシック" charset="0"/>
                <a:cs typeface="ＭＳ Ｐゴシック" charset="0"/>
              </a:rPr>
              <a:t> to RD data</a:t>
            </a:r>
          </a:p>
        </p:txBody>
      </p:sp>
      <p:pic>
        <p:nvPicPr>
          <p:cNvPr id="338946" name="Picture 2"/>
          <p:cNvPicPr>
            <a:picLocks noChangeAspect="1"/>
          </p:cNvPicPr>
          <p:nvPr/>
        </p:nvPicPr>
        <p:blipFill>
          <a:blip r:embed="rId2">
            <a:extLst>
              <a:ext uri="{28A0092B-C50C-407E-A947-70E740481C1C}">
                <a14:useLocalDpi xmlns:a14="http://schemas.microsoft.com/office/drawing/2010/main" val="0"/>
              </a:ext>
            </a:extLst>
          </a:blip>
          <a:srcRect l="1962" t="6488" r="1471" b="3165"/>
          <a:stretch>
            <a:fillRect/>
          </a:stretch>
        </p:blipFill>
        <p:spPr bwMode="auto">
          <a:xfrm>
            <a:off x="171450" y="1463681"/>
            <a:ext cx="8686800" cy="503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8947" name="TextBox 3"/>
          <p:cNvSpPr txBox="1">
            <a:spLocks noChangeArrowheads="1"/>
          </p:cNvSpPr>
          <p:nvPr/>
        </p:nvSpPr>
        <p:spPr bwMode="auto">
          <a:xfrm>
            <a:off x="457204" y="6269048"/>
            <a:ext cx="4024261" cy="307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5" tIns="45718" rIns="91435" bIns="45718">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400">
                <a:solidFill>
                  <a:srgbClr val="000000"/>
                </a:solidFill>
                <a:latin typeface="Calibri" charset="0"/>
              </a:rPr>
              <a:t>NA12878, Solexa 36 bp paired reads, ~30x coverage</a:t>
            </a:r>
          </a:p>
        </p:txBody>
      </p:sp>
      <p:sp>
        <p:nvSpPr>
          <p:cNvPr id="338948" name="Text Box 22"/>
          <p:cNvSpPr txBox="1">
            <a:spLocks noChangeArrowheads="1"/>
          </p:cNvSpPr>
          <p:nvPr/>
        </p:nvSpPr>
        <p:spPr bwMode="auto">
          <a:xfrm rot="-5400000">
            <a:off x="-843300" y="5197096"/>
            <a:ext cx="2331127" cy="276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44450">
                <a:solidFill>
                  <a:srgbClr val="000000"/>
                </a:solidFill>
                <a:miter lim="800000"/>
                <a:headEnd/>
                <a:tailEnd/>
              </a14:hiddenLine>
            </a:ext>
          </a:extLst>
        </p:spPr>
        <p:txBody>
          <a:bodyPr wrap="none" lIns="91435" tIns="45718" rIns="91435" bIns="45718">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algn="ctr" eaLnBrk="1" hangingPunct="1"/>
            <a:r>
              <a:rPr lang="en-US">
                <a:solidFill>
                  <a:srgbClr val="000000"/>
                </a:solidFill>
              </a:rPr>
              <a:t>[Abyzov et al. Gen. Res. (’11)]</a:t>
            </a:r>
          </a:p>
        </p:txBody>
      </p:sp>
    </p:spTree>
  </p:cSld>
  <p:clrMapOvr>
    <a:masterClrMapping/>
  </p:clrMapOvr>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58014" y="651549"/>
            <a:ext cx="8923957" cy="2407729"/>
            <a:chOff x="-112196" y="419009"/>
            <a:chExt cx="9591711" cy="2587893"/>
          </a:xfrm>
        </p:grpSpPr>
        <p:pic>
          <p:nvPicPr>
            <p:cNvPr id="8" name="Picture 7" descr="Figure6b_up.pdf"/>
            <p:cNvPicPr>
              <a:picLocks noChangeAspect="1"/>
            </p:cNvPicPr>
            <p:nvPr/>
          </p:nvPicPr>
          <p:blipFill rotWithShape="1">
            <a:blip r:embed="rId2">
              <a:extLst>
                <a:ext uri="{28A0092B-C50C-407E-A947-70E740481C1C}">
                  <a14:useLocalDpi xmlns:a14="http://schemas.microsoft.com/office/drawing/2010/main" val="0"/>
                </a:ext>
              </a:extLst>
            </a:blip>
            <a:srcRect b="82186"/>
            <a:stretch/>
          </p:blipFill>
          <p:spPr>
            <a:xfrm>
              <a:off x="-107476" y="419009"/>
              <a:ext cx="9586991" cy="1086805"/>
            </a:xfrm>
            <a:prstGeom prst="rect">
              <a:avLst/>
            </a:prstGeom>
          </p:spPr>
        </p:pic>
        <p:pic>
          <p:nvPicPr>
            <p:cNvPr id="9" name="Picture 8" descr="Figure6b_up.pdf"/>
            <p:cNvPicPr>
              <a:picLocks noChangeAspect="1"/>
            </p:cNvPicPr>
            <p:nvPr/>
          </p:nvPicPr>
          <p:blipFill rotWithShape="1">
            <a:blip r:embed="rId2">
              <a:extLst>
                <a:ext uri="{28A0092B-C50C-407E-A947-70E740481C1C}">
                  <a14:useLocalDpi xmlns:a14="http://schemas.microsoft.com/office/drawing/2010/main" val="0"/>
                </a:ext>
              </a:extLst>
            </a:blip>
            <a:srcRect l="-273" t="67255" r="273" b="8569"/>
            <a:stretch/>
          </p:blipFill>
          <p:spPr>
            <a:xfrm>
              <a:off x="-112196" y="1532002"/>
              <a:ext cx="9586991" cy="1474900"/>
            </a:xfrm>
            <a:prstGeom prst="rect">
              <a:avLst/>
            </a:prstGeom>
          </p:spPr>
        </p:pic>
      </p:grpSp>
      <p:grpSp>
        <p:nvGrpSpPr>
          <p:cNvPr id="10" name="Group 9"/>
          <p:cNvGrpSpPr/>
          <p:nvPr/>
        </p:nvGrpSpPr>
        <p:grpSpPr>
          <a:xfrm>
            <a:off x="52368" y="3200157"/>
            <a:ext cx="9114086" cy="2390995"/>
            <a:chOff x="-91656" y="3414068"/>
            <a:chExt cx="9796067" cy="2569906"/>
          </a:xfrm>
        </p:grpSpPr>
        <p:pic>
          <p:nvPicPr>
            <p:cNvPr id="11" name="Picture 10" descr="Figure6b_low.pdf"/>
            <p:cNvPicPr>
              <a:picLocks noChangeAspect="1"/>
            </p:cNvPicPr>
            <p:nvPr/>
          </p:nvPicPr>
          <p:blipFill rotWithShape="1">
            <a:blip r:embed="rId3">
              <a:extLst>
                <a:ext uri="{28A0092B-C50C-407E-A947-70E740481C1C}">
                  <a14:useLocalDpi xmlns:a14="http://schemas.microsoft.com/office/drawing/2010/main" val="0"/>
                </a:ext>
              </a:extLst>
            </a:blip>
            <a:srcRect b="81695"/>
            <a:stretch/>
          </p:blipFill>
          <p:spPr>
            <a:xfrm>
              <a:off x="-91656" y="3414068"/>
              <a:ext cx="9584262" cy="1116467"/>
            </a:xfrm>
            <a:prstGeom prst="rect">
              <a:avLst/>
            </a:prstGeom>
          </p:spPr>
        </p:pic>
        <p:pic>
          <p:nvPicPr>
            <p:cNvPr id="12" name="Picture 11" descr="Figure6b_low.pdf"/>
            <p:cNvPicPr>
              <a:picLocks noChangeAspect="1"/>
            </p:cNvPicPr>
            <p:nvPr/>
          </p:nvPicPr>
          <p:blipFill rotWithShape="1">
            <a:blip r:embed="rId3">
              <a:extLst>
                <a:ext uri="{28A0092B-C50C-407E-A947-70E740481C1C}">
                  <a14:useLocalDpi xmlns:a14="http://schemas.microsoft.com/office/drawing/2010/main" val="0"/>
                </a:ext>
              </a:extLst>
            </a:blip>
            <a:srcRect l="-1" t="67127" r="-2209" b="8629"/>
            <a:stretch/>
          </p:blipFill>
          <p:spPr>
            <a:xfrm>
              <a:off x="-91656" y="4505280"/>
              <a:ext cx="9796067" cy="1478694"/>
            </a:xfrm>
            <a:prstGeom prst="rect">
              <a:avLst/>
            </a:prstGeom>
          </p:spPr>
        </p:pic>
      </p:grpSp>
      <p:sp>
        <p:nvSpPr>
          <p:cNvPr id="14" name="Text Placeholder 10"/>
          <p:cNvSpPr txBox="1">
            <a:spLocks/>
          </p:cNvSpPr>
          <p:nvPr/>
        </p:nvSpPr>
        <p:spPr>
          <a:xfrm>
            <a:off x="405235" y="5823483"/>
            <a:ext cx="8406524" cy="982141"/>
          </a:xfrm>
          <a:prstGeom prst="rect">
            <a:avLst/>
          </a:prstGeom>
        </p:spPr>
        <p:txBody>
          <a:bodyPr lIns="91435" tIns="45718" rIns="91435" bIns="45718"/>
          <a:lst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4775"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5625"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575"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770"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966"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161"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9pPr>
          </a:lstStyle>
          <a:p>
            <a:pPr eaLnBrk="1" hangingPunct="1"/>
            <a:r>
              <a:rPr lang="en-US" sz="1800" b="0" dirty="0">
                <a:latin typeface="Arial" charset="0"/>
              </a:rPr>
              <a:t>Non-coding transcription may correlate with coding transcription</a:t>
            </a:r>
          </a:p>
          <a:p>
            <a:pPr eaLnBrk="1" hangingPunct="1"/>
            <a:r>
              <a:rPr lang="en-US" sz="1800" b="0" dirty="0">
                <a:latin typeface="Arial" charset="0"/>
              </a:rPr>
              <a:t>Potential mapping artifacts: reads from coding regions mapped to non-coding elements or vice versa due to sequence similarity</a:t>
            </a:r>
          </a:p>
        </p:txBody>
      </p:sp>
      <p:sp>
        <p:nvSpPr>
          <p:cNvPr id="15" name="Text Placeholder 10"/>
          <p:cNvSpPr txBox="1">
            <a:spLocks/>
          </p:cNvSpPr>
          <p:nvPr/>
        </p:nvSpPr>
        <p:spPr bwMode="auto">
          <a:xfrm>
            <a:off x="2177707" y="2964258"/>
            <a:ext cx="2247806" cy="348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35" tIns="45718" rIns="91435" bIns="45718"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eaLnBrk="1" hangingPunct="1">
              <a:buNone/>
            </a:pPr>
            <a:r>
              <a:rPr lang="en-US" sz="1000" dirty="0" err="1">
                <a:solidFill>
                  <a:prstClr val="black"/>
                </a:solidFill>
                <a:latin typeface="Arial" charset="0"/>
              </a:rPr>
              <a:t>Pseudogene</a:t>
            </a:r>
            <a:r>
              <a:rPr lang="en-US" sz="1000" dirty="0">
                <a:solidFill>
                  <a:prstClr val="black"/>
                </a:solidFill>
                <a:latin typeface="Arial" charset="0"/>
              </a:rPr>
              <a:t>: ENSG00000225648.1</a:t>
            </a:r>
          </a:p>
        </p:txBody>
      </p:sp>
      <p:sp>
        <p:nvSpPr>
          <p:cNvPr id="16" name="Text Placeholder 10"/>
          <p:cNvSpPr txBox="1">
            <a:spLocks/>
          </p:cNvSpPr>
          <p:nvPr/>
        </p:nvSpPr>
        <p:spPr bwMode="auto">
          <a:xfrm>
            <a:off x="2172988" y="5512860"/>
            <a:ext cx="2247806" cy="348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35" tIns="45718" rIns="91435" bIns="45718"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eaLnBrk="1" hangingPunct="1">
              <a:buNone/>
            </a:pPr>
            <a:r>
              <a:rPr lang="en-US" sz="1000" dirty="0" err="1">
                <a:solidFill>
                  <a:prstClr val="black"/>
                </a:solidFill>
                <a:latin typeface="Arial" charset="0"/>
              </a:rPr>
              <a:t>Pseudogene</a:t>
            </a:r>
            <a:r>
              <a:rPr lang="en-US" sz="1000" dirty="0">
                <a:solidFill>
                  <a:prstClr val="black"/>
                </a:solidFill>
                <a:latin typeface="Arial" charset="0"/>
              </a:rPr>
              <a:t>: ENSG00000232553.2</a:t>
            </a:r>
          </a:p>
        </p:txBody>
      </p:sp>
      <p:sp>
        <p:nvSpPr>
          <p:cNvPr id="17" name="Text Placeholder 10"/>
          <p:cNvSpPr txBox="1">
            <a:spLocks/>
          </p:cNvSpPr>
          <p:nvPr/>
        </p:nvSpPr>
        <p:spPr bwMode="auto">
          <a:xfrm>
            <a:off x="6205672" y="2959528"/>
            <a:ext cx="1938329" cy="353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35" tIns="45718" rIns="91435" bIns="45718"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eaLnBrk="1" hangingPunct="1">
              <a:buNone/>
            </a:pPr>
            <a:r>
              <a:rPr lang="en-US" sz="1000" dirty="0">
                <a:solidFill>
                  <a:prstClr val="black"/>
                </a:solidFill>
                <a:latin typeface="Arial" charset="0"/>
              </a:rPr>
              <a:t>Parent: ENSG00000126524.4</a:t>
            </a:r>
          </a:p>
        </p:txBody>
      </p:sp>
      <p:sp>
        <p:nvSpPr>
          <p:cNvPr id="18" name="Text Placeholder 10"/>
          <p:cNvSpPr txBox="1">
            <a:spLocks/>
          </p:cNvSpPr>
          <p:nvPr/>
        </p:nvSpPr>
        <p:spPr bwMode="auto">
          <a:xfrm>
            <a:off x="6200954" y="5521224"/>
            <a:ext cx="1938329" cy="353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35" tIns="45718" rIns="91435" bIns="45718"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eaLnBrk="1" hangingPunct="1">
              <a:buNone/>
            </a:pPr>
            <a:r>
              <a:rPr lang="en-US" sz="1000" dirty="0">
                <a:solidFill>
                  <a:prstClr val="black"/>
                </a:solidFill>
                <a:latin typeface="Arial" charset="0"/>
              </a:rPr>
              <a:t>Parent: ENSG00000176444.13</a:t>
            </a:r>
          </a:p>
        </p:txBody>
      </p:sp>
      <p:sp>
        <p:nvSpPr>
          <p:cNvPr id="19" name="TextBox 10"/>
          <p:cNvSpPr txBox="1">
            <a:spLocks noChangeArrowheads="1"/>
          </p:cNvSpPr>
          <p:nvPr/>
        </p:nvSpPr>
        <p:spPr bwMode="auto">
          <a:xfrm>
            <a:off x="7036101" y="6559563"/>
            <a:ext cx="1588350" cy="246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74" tIns="45690" rIns="91374" bIns="45690">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algn="ctr" eaLnBrk="1" hangingPunct="1"/>
            <a:r>
              <a:rPr lang="en-US" sz="1000" dirty="0">
                <a:solidFill>
                  <a:srgbClr val="7F7F7F"/>
                </a:solidFill>
              </a:rPr>
              <a:t>[</a:t>
            </a:r>
            <a:r>
              <a:rPr lang="en-US" sz="1000" i="1" dirty="0">
                <a:solidFill>
                  <a:srgbClr val="7F7F7F"/>
                </a:solidFill>
              </a:rPr>
              <a:t>Genome Biol. 13: R51</a:t>
            </a:r>
            <a:r>
              <a:rPr lang="en-US" sz="1000" dirty="0">
                <a:solidFill>
                  <a:srgbClr val="7F7F7F"/>
                </a:solidFill>
              </a:rPr>
              <a:t>]</a:t>
            </a:r>
          </a:p>
        </p:txBody>
      </p:sp>
      <p:sp>
        <p:nvSpPr>
          <p:cNvPr id="21" name="Rectangle 2"/>
          <p:cNvSpPr>
            <a:spLocks/>
          </p:cNvSpPr>
          <p:nvPr/>
        </p:nvSpPr>
        <p:spPr bwMode="auto">
          <a:xfrm>
            <a:off x="106364" y="80091"/>
            <a:ext cx="9037636" cy="741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p>
            <a:pPr algn="ctr"/>
            <a:r>
              <a:rPr lang="en-US" sz="2400" kern="0" dirty="0">
                <a:solidFill>
                  <a:srgbClr val="22228B"/>
                </a:solidFill>
                <a:latin typeface="Arial"/>
                <a:ea typeface="ＭＳ Ｐゴシック" pitchFamily="-65" charset="-128"/>
                <a:cs typeface="ＭＳ Ｐゴシック" pitchFamily="-65" charset="-128"/>
              </a:rPr>
              <a:t>Many non-canonical transcripts are real but some</a:t>
            </a:r>
            <a:br>
              <a:rPr lang="en-US" sz="2400" kern="0" dirty="0">
                <a:solidFill>
                  <a:srgbClr val="22228B"/>
                </a:solidFill>
                <a:latin typeface="Arial"/>
                <a:ea typeface="ＭＳ Ｐゴシック" pitchFamily="-65" charset="-128"/>
                <a:cs typeface="ＭＳ Ｐゴシック" pitchFamily="-65" charset="-128"/>
              </a:rPr>
            </a:br>
            <a:r>
              <a:rPr lang="en-US" sz="2400" kern="0" dirty="0">
                <a:solidFill>
                  <a:srgbClr val="22228B"/>
                </a:solidFill>
                <a:latin typeface="Arial"/>
                <a:ea typeface="ＭＳ Ｐゴシック" pitchFamily="-65" charset="-128"/>
                <a:cs typeface="ＭＳ Ｐゴシック" pitchFamily="-65" charset="-128"/>
              </a:rPr>
              <a:t>potentially reflecting </a:t>
            </a:r>
            <a:r>
              <a:rPr lang="en-US" sz="2400" kern="0" dirty="0" err="1">
                <a:solidFill>
                  <a:srgbClr val="22228B"/>
                </a:solidFill>
                <a:latin typeface="Arial"/>
                <a:ea typeface="ＭＳ Ｐゴシック" pitchFamily="-65" charset="-128"/>
                <a:cs typeface="ＭＳ Ｐゴシック" pitchFamily="-65" charset="-128"/>
              </a:rPr>
              <a:t>mis</a:t>
            </a:r>
            <a:r>
              <a:rPr lang="en-US" sz="2400" kern="0" dirty="0">
                <a:solidFill>
                  <a:srgbClr val="22228B"/>
                </a:solidFill>
                <a:latin typeface="Arial"/>
                <a:ea typeface="ＭＳ Ｐゴシック" pitchFamily="-65" charset="-128"/>
                <a:cs typeface="ＭＳ Ｐゴシック" pitchFamily="-65" charset="-128"/>
              </a:rPr>
              <a:t>-mapping from genes</a:t>
            </a:r>
            <a:endParaRPr lang="en-US" sz="2400" dirty="0">
              <a:solidFill>
                <a:srgbClr val="000000"/>
              </a:solidFill>
              <a:cs typeface="Arial" charset="0"/>
              <a:sym typeface="Helvetica" charset="0"/>
            </a:endParaRPr>
          </a:p>
        </p:txBody>
      </p:sp>
    </p:spTree>
    <p:extLst>
      <p:ext uri="{BB962C8B-B14F-4D97-AF65-F5344CB8AC3E}">
        <p14:creationId xmlns:p14="http://schemas.microsoft.com/office/powerpoint/2010/main" val="4221322136"/>
      </p:ext>
    </p:extLst>
  </p:cSld>
  <p:clrMapOvr>
    <a:masterClrMapping/>
  </p:clrMapOvr>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42490" y="492695"/>
            <a:ext cx="3526971" cy="587511"/>
          </a:xfrm>
        </p:spPr>
        <p:txBody>
          <a:bodyPr>
            <a:normAutofit/>
          </a:bodyPr>
          <a:lstStyle/>
          <a:p>
            <a:r>
              <a:rPr lang="en-US" dirty="0" smtClean="0"/>
              <a:t>Basic approach for </a:t>
            </a:r>
            <a:r>
              <a:rPr lang="en-US" dirty="0"/>
              <a:t>r</a:t>
            </a:r>
            <a:r>
              <a:rPr lang="en-US" dirty="0" smtClean="0"/>
              <a:t>isk management (11)</a:t>
            </a:r>
            <a:endParaRPr lang="en-US" dirty="0"/>
          </a:p>
        </p:txBody>
      </p:sp>
      <p:sp>
        <p:nvSpPr>
          <p:cNvPr id="6" name="Oval 5"/>
          <p:cNvSpPr/>
          <p:nvPr/>
        </p:nvSpPr>
        <p:spPr>
          <a:xfrm>
            <a:off x="3221219" y="1697559"/>
            <a:ext cx="715617" cy="4000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32917" tIns="16458" rIns="32917" bIns="16458" rtlCol="0" anchor="ctr"/>
          <a:lstStyle/>
          <a:p>
            <a:pPr algn="ctr" defTabSz="329175" fontAlgn="auto">
              <a:spcBef>
                <a:spcPts val="0"/>
              </a:spcBef>
              <a:spcAft>
                <a:spcPts val="0"/>
              </a:spcAft>
            </a:pPr>
            <a:r>
              <a:rPr lang="en-US" sz="700" b="0" dirty="0">
                <a:solidFill>
                  <a:prstClr val="white"/>
                </a:solidFill>
                <a:latin typeface="Calibri"/>
              </a:rPr>
              <a:t>QTL identification</a:t>
            </a:r>
          </a:p>
        </p:txBody>
      </p:sp>
      <p:sp>
        <p:nvSpPr>
          <p:cNvPr id="12" name="Rectangle 11"/>
          <p:cNvSpPr/>
          <p:nvPr/>
        </p:nvSpPr>
        <p:spPr>
          <a:xfrm>
            <a:off x="4084812" y="1690978"/>
            <a:ext cx="510134" cy="4149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32917" tIns="16458" rIns="32917" bIns="16458" rtlCol="0" anchor="ctr"/>
          <a:lstStyle/>
          <a:p>
            <a:pPr algn="ctr" defTabSz="329175" fontAlgn="auto">
              <a:spcBef>
                <a:spcPts val="0"/>
              </a:spcBef>
              <a:spcAft>
                <a:spcPts val="0"/>
              </a:spcAft>
            </a:pPr>
            <a:r>
              <a:rPr lang="en-US" sz="700" b="0" dirty="0">
                <a:solidFill>
                  <a:prstClr val="white"/>
                </a:solidFill>
                <a:latin typeface="Calibri"/>
              </a:rPr>
              <a:t>Significant </a:t>
            </a:r>
          </a:p>
          <a:p>
            <a:pPr algn="ctr" defTabSz="329175" fontAlgn="auto">
              <a:spcBef>
                <a:spcPts val="0"/>
              </a:spcBef>
              <a:spcAft>
                <a:spcPts val="0"/>
              </a:spcAft>
            </a:pPr>
            <a:r>
              <a:rPr lang="en-US" sz="700" b="0" dirty="0">
                <a:solidFill>
                  <a:prstClr val="white"/>
                </a:solidFill>
                <a:latin typeface="Calibri"/>
              </a:rPr>
              <a:t>quantitative</a:t>
            </a:r>
          </a:p>
          <a:p>
            <a:pPr algn="ctr" defTabSz="329175" fontAlgn="auto">
              <a:spcBef>
                <a:spcPts val="0"/>
              </a:spcBef>
              <a:spcAft>
                <a:spcPts val="0"/>
              </a:spcAft>
            </a:pPr>
            <a:r>
              <a:rPr lang="en-US" sz="700" b="0" dirty="0">
                <a:solidFill>
                  <a:prstClr val="white"/>
                </a:solidFill>
                <a:latin typeface="Calibri"/>
              </a:rPr>
              <a:t>trait loci</a:t>
            </a:r>
          </a:p>
        </p:txBody>
      </p:sp>
      <p:sp>
        <p:nvSpPr>
          <p:cNvPr id="13" name="Oval 12"/>
          <p:cNvSpPr/>
          <p:nvPr/>
        </p:nvSpPr>
        <p:spPr>
          <a:xfrm>
            <a:off x="4741904" y="1677569"/>
            <a:ext cx="770939" cy="440871"/>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32917" tIns="16458" rIns="32917" bIns="16458" rtlCol="0" anchor="ctr"/>
          <a:lstStyle/>
          <a:p>
            <a:pPr algn="ctr" defTabSz="329175" fontAlgn="auto">
              <a:spcBef>
                <a:spcPts val="0"/>
              </a:spcBef>
              <a:spcAft>
                <a:spcPts val="0"/>
              </a:spcAft>
            </a:pPr>
            <a:r>
              <a:rPr lang="en-US" sz="700" b="0" dirty="0">
                <a:solidFill>
                  <a:prstClr val="white"/>
                </a:solidFill>
                <a:latin typeface="Calibri"/>
              </a:rPr>
              <a:t>Leakage vs predictability quantification</a:t>
            </a:r>
          </a:p>
        </p:txBody>
      </p:sp>
      <p:cxnSp>
        <p:nvCxnSpPr>
          <p:cNvPr id="15" name="Straight Arrow Connector 14"/>
          <p:cNvCxnSpPr>
            <a:stCxn id="6" idx="6"/>
            <a:endCxn id="12" idx="1"/>
          </p:cNvCxnSpPr>
          <p:nvPr/>
        </p:nvCxnSpPr>
        <p:spPr>
          <a:xfrm>
            <a:off x="3936836" y="1897585"/>
            <a:ext cx="147977" cy="863"/>
          </a:xfrm>
          <a:prstGeom prst="straightConnector1">
            <a:avLst/>
          </a:prstGeom>
          <a:ln w="34925">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a:stCxn id="12" idx="3"/>
            <a:endCxn id="13" idx="2"/>
          </p:cNvCxnSpPr>
          <p:nvPr/>
        </p:nvCxnSpPr>
        <p:spPr>
          <a:xfrm flipV="1">
            <a:off x="4594947" y="1898004"/>
            <a:ext cx="146957" cy="444"/>
          </a:xfrm>
          <a:prstGeom prst="straightConnector1">
            <a:avLst/>
          </a:prstGeom>
          <a:ln w="34925">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a:stCxn id="13" idx="6"/>
            <a:endCxn id="32" idx="2"/>
          </p:cNvCxnSpPr>
          <p:nvPr/>
        </p:nvCxnSpPr>
        <p:spPr>
          <a:xfrm>
            <a:off x="5512842" y="1898003"/>
            <a:ext cx="178781" cy="1700"/>
          </a:xfrm>
          <a:prstGeom prst="straightConnector1">
            <a:avLst/>
          </a:prstGeom>
          <a:ln w="34925">
            <a:tailEnd type="triangle"/>
          </a:ln>
        </p:spPr>
        <p:style>
          <a:lnRef idx="1">
            <a:schemeClr val="accent1"/>
          </a:lnRef>
          <a:fillRef idx="0">
            <a:schemeClr val="accent1"/>
          </a:fillRef>
          <a:effectRef idx="0">
            <a:schemeClr val="accent1"/>
          </a:effectRef>
          <a:fontRef idx="minor">
            <a:schemeClr val="tx1"/>
          </a:fontRef>
        </p:style>
      </p:cxnSp>
      <p:sp>
        <p:nvSpPr>
          <p:cNvPr id="36" name="Rectangle 35"/>
          <p:cNvSpPr/>
          <p:nvPr/>
        </p:nvSpPr>
        <p:spPr>
          <a:xfrm>
            <a:off x="4470393" y="2477137"/>
            <a:ext cx="427284" cy="4149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32917" tIns="16458" rIns="32917" bIns="16458" rtlCol="0" anchor="ctr"/>
          <a:lstStyle/>
          <a:p>
            <a:pPr algn="ctr" defTabSz="329175" fontAlgn="auto">
              <a:spcBef>
                <a:spcPts val="0"/>
              </a:spcBef>
              <a:spcAft>
                <a:spcPts val="0"/>
              </a:spcAft>
            </a:pPr>
            <a:r>
              <a:rPr lang="en-US" sz="700" b="0" dirty="0">
                <a:solidFill>
                  <a:prstClr val="white"/>
                </a:solidFill>
                <a:latin typeface="Calibri"/>
              </a:rPr>
              <a:t>External</a:t>
            </a:r>
          </a:p>
          <a:p>
            <a:pPr algn="ctr" defTabSz="329175" fontAlgn="auto">
              <a:spcBef>
                <a:spcPts val="0"/>
              </a:spcBef>
              <a:spcAft>
                <a:spcPts val="0"/>
              </a:spcAft>
            </a:pPr>
            <a:r>
              <a:rPr lang="en-US" sz="700" b="0" dirty="0">
                <a:solidFill>
                  <a:prstClr val="white"/>
                </a:solidFill>
                <a:latin typeface="Calibri"/>
              </a:rPr>
              <a:t>QTL databases</a:t>
            </a:r>
          </a:p>
        </p:txBody>
      </p:sp>
      <p:sp>
        <p:nvSpPr>
          <p:cNvPr id="39" name="TextBox 38"/>
          <p:cNvSpPr txBox="1"/>
          <p:nvPr/>
        </p:nvSpPr>
        <p:spPr>
          <a:xfrm>
            <a:off x="3348533" y="1526384"/>
            <a:ext cx="515318" cy="125570"/>
          </a:xfrm>
          <a:prstGeom prst="rect">
            <a:avLst/>
          </a:prstGeom>
          <a:noFill/>
        </p:spPr>
        <p:txBody>
          <a:bodyPr wrap="none" lIns="32917" tIns="16458" rIns="32917" bIns="16458" rtlCol="0">
            <a:spAutoFit/>
          </a:bodyPr>
          <a:lstStyle/>
          <a:p>
            <a:pPr defTabSz="329175" fontAlgn="auto">
              <a:spcBef>
                <a:spcPts val="0"/>
              </a:spcBef>
              <a:spcAft>
                <a:spcPts val="0"/>
              </a:spcAft>
            </a:pPr>
            <a:r>
              <a:rPr lang="en-US" sz="600" b="0" dirty="0">
                <a:solidFill>
                  <a:prstClr val="black"/>
                </a:solidFill>
                <a:latin typeface="Calibri"/>
                <a:ea typeface="+mn-ea"/>
                <a:cs typeface="+mn-cs"/>
              </a:rPr>
              <a:t>QTL Discovery</a:t>
            </a:r>
          </a:p>
        </p:txBody>
      </p:sp>
      <p:sp>
        <p:nvSpPr>
          <p:cNvPr id="41" name="Oval 40"/>
          <p:cNvSpPr/>
          <p:nvPr/>
        </p:nvSpPr>
        <p:spPr>
          <a:xfrm>
            <a:off x="3792776" y="3231546"/>
            <a:ext cx="898013" cy="498732"/>
          </a:xfrm>
          <a:prstGeom prst="ellipse">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2917" tIns="16458" rIns="32917" bIns="16458" rtlCol="0" anchor="ctr"/>
          <a:lstStyle/>
          <a:p>
            <a:pPr algn="ctr" defTabSz="329175" fontAlgn="auto">
              <a:spcBef>
                <a:spcPts val="0"/>
              </a:spcBef>
              <a:spcAft>
                <a:spcPts val="0"/>
              </a:spcAft>
            </a:pPr>
            <a:r>
              <a:rPr lang="en-US" sz="700" b="0" dirty="0">
                <a:solidFill>
                  <a:prstClr val="white"/>
                </a:solidFill>
                <a:latin typeface="Calibri"/>
              </a:rPr>
              <a:t>Application of </a:t>
            </a:r>
          </a:p>
          <a:p>
            <a:pPr algn="ctr" defTabSz="329175" fontAlgn="auto">
              <a:spcBef>
                <a:spcPts val="0"/>
              </a:spcBef>
              <a:spcAft>
                <a:spcPts val="0"/>
              </a:spcAft>
            </a:pPr>
            <a:r>
              <a:rPr lang="en-US" sz="700" b="0" dirty="0">
                <a:solidFill>
                  <a:prstClr val="white"/>
                </a:solidFill>
                <a:latin typeface="Calibri"/>
              </a:rPr>
              <a:t>3-step</a:t>
            </a:r>
          </a:p>
          <a:p>
            <a:pPr algn="ctr" defTabSz="329175" fontAlgn="auto">
              <a:spcBef>
                <a:spcPts val="0"/>
              </a:spcBef>
              <a:spcAft>
                <a:spcPts val="0"/>
              </a:spcAft>
            </a:pPr>
            <a:r>
              <a:rPr lang="en-US" sz="700" b="0" dirty="0">
                <a:solidFill>
                  <a:prstClr val="white"/>
                </a:solidFill>
                <a:latin typeface="Calibri"/>
              </a:rPr>
              <a:t>linking attacks</a:t>
            </a:r>
          </a:p>
        </p:txBody>
      </p:sp>
      <p:cxnSp>
        <p:nvCxnSpPr>
          <p:cNvPr id="43" name="Straight Arrow Connector 42"/>
          <p:cNvCxnSpPr>
            <a:stCxn id="36" idx="2"/>
            <a:endCxn id="41" idx="7"/>
          </p:cNvCxnSpPr>
          <p:nvPr/>
        </p:nvCxnSpPr>
        <p:spPr>
          <a:xfrm flipH="1">
            <a:off x="4559279" y="2892074"/>
            <a:ext cx="124756" cy="412508"/>
          </a:xfrm>
          <a:prstGeom prst="straightConnector1">
            <a:avLst/>
          </a:prstGeom>
          <a:ln w="34925">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a:stCxn id="56" idx="3"/>
            <a:endCxn id="41" idx="1"/>
          </p:cNvCxnSpPr>
          <p:nvPr/>
        </p:nvCxnSpPr>
        <p:spPr>
          <a:xfrm>
            <a:off x="3100321" y="2794539"/>
            <a:ext cx="823967" cy="510044"/>
          </a:xfrm>
          <a:prstGeom prst="straightConnector1">
            <a:avLst/>
          </a:prstGeom>
          <a:ln w="34925">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p:cNvCxnSpPr>
            <a:stCxn id="41" idx="6"/>
            <a:endCxn id="29" idx="2"/>
          </p:cNvCxnSpPr>
          <p:nvPr/>
        </p:nvCxnSpPr>
        <p:spPr>
          <a:xfrm>
            <a:off x="4690789" y="3480913"/>
            <a:ext cx="1000834" cy="849"/>
          </a:xfrm>
          <a:prstGeom prst="straightConnector1">
            <a:avLst/>
          </a:prstGeom>
          <a:ln w="34925">
            <a:tailEnd type="triangle"/>
          </a:ln>
        </p:spPr>
        <p:style>
          <a:lnRef idx="1">
            <a:schemeClr val="accent1"/>
          </a:lnRef>
          <a:fillRef idx="0">
            <a:schemeClr val="accent1"/>
          </a:fillRef>
          <a:effectRef idx="0">
            <a:schemeClr val="accent1"/>
          </a:effectRef>
          <a:fontRef idx="minor">
            <a:schemeClr val="tx1"/>
          </a:fontRef>
        </p:style>
      </p:cxnSp>
      <p:grpSp>
        <p:nvGrpSpPr>
          <p:cNvPr id="69" name="Group 68"/>
          <p:cNvGrpSpPr/>
          <p:nvPr/>
        </p:nvGrpSpPr>
        <p:grpSpPr>
          <a:xfrm>
            <a:off x="2595886" y="2195723"/>
            <a:ext cx="504434" cy="1197632"/>
            <a:chOff x="396182" y="3415276"/>
            <a:chExt cx="1569350" cy="2794475"/>
          </a:xfrm>
        </p:grpSpPr>
        <p:sp>
          <p:nvSpPr>
            <p:cNvPr id="4" name="Rectangle 3"/>
            <p:cNvSpPr/>
            <p:nvPr/>
          </p:nvSpPr>
          <p:spPr>
            <a:xfrm>
              <a:off x="518521" y="5054244"/>
              <a:ext cx="1329329" cy="9681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29175" fontAlgn="auto">
                <a:spcBef>
                  <a:spcPts val="0"/>
                </a:spcBef>
                <a:spcAft>
                  <a:spcPts val="0"/>
                </a:spcAft>
              </a:pPr>
              <a:r>
                <a:rPr lang="en-US" sz="700" b="0" dirty="0">
                  <a:solidFill>
                    <a:prstClr val="white"/>
                  </a:solidFill>
                  <a:latin typeface="Calibri"/>
                </a:rPr>
                <a:t>Genotype</a:t>
              </a:r>
            </a:p>
            <a:p>
              <a:pPr algn="ctr" defTabSz="329175" fontAlgn="auto">
                <a:spcBef>
                  <a:spcPts val="0"/>
                </a:spcBef>
                <a:spcAft>
                  <a:spcPts val="0"/>
                </a:spcAft>
              </a:pPr>
              <a:r>
                <a:rPr lang="en-US" sz="700" b="0" dirty="0">
                  <a:solidFill>
                    <a:prstClr val="white"/>
                  </a:solidFill>
                  <a:latin typeface="Calibri"/>
                </a:rPr>
                <a:t>dataset</a:t>
              </a:r>
            </a:p>
          </p:txBody>
        </p:sp>
        <p:sp>
          <p:nvSpPr>
            <p:cNvPr id="5" name="Rectangle 4"/>
            <p:cNvSpPr/>
            <p:nvPr/>
          </p:nvSpPr>
          <p:spPr>
            <a:xfrm>
              <a:off x="525246" y="3615341"/>
              <a:ext cx="1322292" cy="9726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29175" fontAlgn="auto">
                <a:spcBef>
                  <a:spcPts val="0"/>
                </a:spcBef>
                <a:spcAft>
                  <a:spcPts val="0"/>
                </a:spcAft>
              </a:pPr>
              <a:r>
                <a:rPr lang="en-US" sz="700" b="0" dirty="0">
                  <a:solidFill>
                    <a:prstClr val="white"/>
                  </a:solidFill>
                  <a:latin typeface="Calibri"/>
                </a:rPr>
                <a:t>Phenotype</a:t>
              </a:r>
            </a:p>
            <a:p>
              <a:pPr algn="ctr" defTabSz="329175" fontAlgn="auto">
                <a:spcBef>
                  <a:spcPts val="0"/>
                </a:spcBef>
                <a:spcAft>
                  <a:spcPts val="0"/>
                </a:spcAft>
              </a:pPr>
              <a:r>
                <a:rPr lang="en-US" sz="700" b="0" dirty="0">
                  <a:solidFill>
                    <a:prstClr val="white"/>
                  </a:solidFill>
                  <a:latin typeface="Calibri"/>
                </a:rPr>
                <a:t>dataset</a:t>
              </a:r>
            </a:p>
          </p:txBody>
        </p:sp>
        <p:sp>
          <p:nvSpPr>
            <p:cNvPr id="56" name="Rounded Rectangle 55"/>
            <p:cNvSpPr/>
            <p:nvPr/>
          </p:nvSpPr>
          <p:spPr>
            <a:xfrm>
              <a:off x="396182" y="3415276"/>
              <a:ext cx="1569350" cy="2794475"/>
            </a:xfrm>
            <a:prstGeom prst="roundRect">
              <a:avLst/>
            </a:prstGeom>
            <a:noFill/>
            <a:ln w="3492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29175" fontAlgn="auto">
                <a:spcBef>
                  <a:spcPts val="0"/>
                </a:spcBef>
                <a:spcAft>
                  <a:spcPts val="0"/>
                </a:spcAft>
              </a:pPr>
              <a:endParaRPr lang="en-US" sz="600" b="0">
                <a:solidFill>
                  <a:prstClr val="white"/>
                </a:solidFill>
                <a:latin typeface="Calibri"/>
              </a:endParaRPr>
            </a:p>
          </p:txBody>
        </p:sp>
      </p:grpSp>
      <p:cxnSp>
        <p:nvCxnSpPr>
          <p:cNvPr id="58" name="Straight Arrow Connector 57"/>
          <p:cNvCxnSpPr>
            <a:stCxn id="56" idx="3"/>
            <a:endCxn id="6" idx="2"/>
          </p:cNvCxnSpPr>
          <p:nvPr/>
        </p:nvCxnSpPr>
        <p:spPr>
          <a:xfrm flipV="1">
            <a:off x="3100320" y="1897584"/>
            <a:ext cx="120898" cy="896955"/>
          </a:xfrm>
          <a:prstGeom prst="straightConnector1">
            <a:avLst/>
          </a:prstGeom>
          <a:ln w="34925">
            <a:tailEnd type="triangle"/>
          </a:ln>
        </p:spPr>
        <p:style>
          <a:lnRef idx="1">
            <a:schemeClr val="accent1"/>
          </a:lnRef>
          <a:fillRef idx="0">
            <a:schemeClr val="accent1"/>
          </a:fillRef>
          <a:effectRef idx="0">
            <a:schemeClr val="accent1"/>
          </a:effectRef>
          <a:fontRef idx="minor">
            <a:schemeClr val="tx1"/>
          </a:fontRef>
        </p:style>
      </p:cxnSp>
      <p:cxnSp>
        <p:nvCxnSpPr>
          <p:cNvPr id="68" name="Straight Arrow Connector 67"/>
          <p:cNvCxnSpPr>
            <a:stCxn id="12" idx="2"/>
            <a:endCxn id="41" idx="0"/>
          </p:cNvCxnSpPr>
          <p:nvPr/>
        </p:nvCxnSpPr>
        <p:spPr>
          <a:xfrm flipH="1">
            <a:off x="4241783" y="2105917"/>
            <a:ext cx="98096" cy="1125629"/>
          </a:xfrm>
          <a:prstGeom prst="straightConnector1">
            <a:avLst/>
          </a:prstGeom>
          <a:ln w="34925">
            <a:tailEnd type="triangle"/>
          </a:ln>
        </p:spPr>
        <p:style>
          <a:lnRef idx="1">
            <a:schemeClr val="accent1"/>
          </a:lnRef>
          <a:fillRef idx="0">
            <a:schemeClr val="accent1"/>
          </a:fillRef>
          <a:effectRef idx="0">
            <a:schemeClr val="accent1"/>
          </a:effectRef>
          <a:fontRef idx="minor">
            <a:schemeClr val="tx1"/>
          </a:fontRef>
        </p:style>
      </p:cxnSp>
      <p:cxnSp>
        <p:nvCxnSpPr>
          <p:cNvPr id="79" name="Straight Arrow Connector 78"/>
          <p:cNvCxnSpPr>
            <a:stCxn id="36" idx="0"/>
            <a:endCxn id="13" idx="3"/>
          </p:cNvCxnSpPr>
          <p:nvPr/>
        </p:nvCxnSpPr>
        <p:spPr>
          <a:xfrm flipV="1">
            <a:off x="4684035" y="2053875"/>
            <a:ext cx="170770" cy="423262"/>
          </a:xfrm>
          <a:prstGeom prst="straightConnector1">
            <a:avLst/>
          </a:prstGeom>
          <a:ln w="34925">
            <a:tailEnd type="triangle"/>
          </a:ln>
        </p:spPr>
        <p:style>
          <a:lnRef idx="1">
            <a:schemeClr val="accent1"/>
          </a:lnRef>
          <a:fillRef idx="0">
            <a:schemeClr val="accent1"/>
          </a:fillRef>
          <a:effectRef idx="0">
            <a:schemeClr val="accent1"/>
          </a:effectRef>
          <a:fontRef idx="minor">
            <a:schemeClr val="tx1"/>
          </a:fontRef>
        </p:style>
      </p:cxnSp>
      <p:sp>
        <p:nvSpPr>
          <p:cNvPr id="82" name="TextBox 81"/>
          <p:cNvSpPr txBox="1"/>
          <p:nvPr/>
        </p:nvSpPr>
        <p:spPr>
          <a:xfrm>
            <a:off x="2574559" y="1875815"/>
            <a:ext cx="605086" cy="217903"/>
          </a:xfrm>
          <a:prstGeom prst="rect">
            <a:avLst/>
          </a:prstGeom>
          <a:noFill/>
        </p:spPr>
        <p:txBody>
          <a:bodyPr wrap="none" lIns="32917" tIns="16458" rIns="32917" bIns="16458" rtlCol="0">
            <a:spAutoFit/>
          </a:bodyPr>
          <a:lstStyle/>
          <a:p>
            <a:pPr defTabSz="329175" fontAlgn="auto">
              <a:spcBef>
                <a:spcPts val="0"/>
              </a:spcBef>
              <a:spcAft>
                <a:spcPts val="0"/>
              </a:spcAft>
            </a:pPr>
            <a:r>
              <a:rPr lang="en-US" sz="600" b="0" dirty="0">
                <a:solidFill>
                  <a:prstClr val="black"/>
                </a:solidFill>
                <a:latin typeface="Calibri"/>
                <a:ea typeface="+mn-ea"/>
                <a:cs typeface="+mn-cs"/>
              </a:rPr>
              <a:t>Joint Genotyping</a:t>
            </a:r>
          </a:p>
          <a:p>
            <a:pPr defTabSz="329175" fontAlgn="auto">
              <a:spcBef>
                <a:spcPts val="0"/>
              </a:spcBef>
              <a:spcAft>
                <a:spcPts val="0"/>
              </a:spcAft>
            </a:pPr>
            <a:r>
              <a:rPr lang="en-US" sz="600" b="0" dirty="0">
                <a:solidFill>
                  <a:prstClr val="black"/>
                </a:solidFill>
                <a:latin typeface="Calibri"/>
                <a:ea typeface="+mn-ea"/>
                <a:cs typeface="+mn-cs"/>
              </a:rPr>
              <a:t>And </a:t>
            </a:r>
            <a:r>
              <a:rPr lang="en-US" sz="600" b="0" dirty="0" err="1">
                <a:solidFill>
                  <a:prstClr val="black"/>
                </a:solidFill>
                <a:latin typeface="Calibri"/>
                <a:ea typeface="+mn-ea"/>
                <a:cs typeface="+mn-cs"/>
              </a:rPr>
              <a:t>Phenotyping</a:t>
            </a:r>
            <a:endParaRPr lang="en-US" sz="600" b="0" dirty="0">
              <a:solidFill>
                <a:prstClr val="black"/>
              </a:solidFill>
              <a:latin typeface="Calibri"/>
              <a:ea typeface="+mn-ea"/>
              <a:cs typeface="+mn-cs"/>
            </a:endParaRPr>
          </a:p>
        </p:txBody>
      </p:sp>
      <p:cxnSp>
        <p:nvCxnSpPr>
          <p:cNvPr id="84" name="Straight Arrow Connector 83"/>
          <p:cNvCxnSpPr>
            <a:stCxn id="56" idx="3"/>
          </p:cNvCxnSpPr>
          <p:nvPr/>
        </p:nvCxnSpPr>
        <p:spPr>
          <a:xfrm flipV="1">
            <a:off x="3100320" y="2004774"/>
            <a:ext cx="1686310" cy="789765"/>
          </a:xfrm>
          <a:prstGeom prst="straightConnector1">
            <a:avLst/>
          </a:prstGeom>
          <a:ln w="34925">
            <a:tailEnd type="triangle"/>
          </a:ln>
        </p:spPr>
        <p:style>
          <a:lnRef idx="1">
            <a:schemeClr val="accent1"/>
          </a:lnRef>
          <a:fillRef idx="0">
            <a:schemeClr val="accent1"/>
          </a:fillRef>
          <a:effectRef idx="0">
            <a:schemeClr val="accent1"/>
          </a:effectRef>
          <a:fontRef idx="minor">
            <a:schemeClr val="tx1"/>
          </a:fontRef>
        </p:style>
      </p:cxnSp>
      <p:sp>
        <p:nvSpPr>
          <p:cNvPr id="29" name="Oval 28"/>
          <p:cNvSpPr/>
          <p:nvPr/>
        </p:nvSpPr>
        <p:spPr>
          <a:xfrm>
            <a:off x="5691623" y="3261326"/>
            <a:ext cx="649061" cy="440871"/>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2917" tIns="16458" rIns="32917" bIns="16458" rtlCol="0" anchor="ctr"/>
          <a:lstStyle/>
          <a:p>
            <a:pPr algn="ctr" defTabSz="329175" fontAlgn="auto">
              <a:spcBef>
                <a:spcPts val="0"/>
              </a:spcBef>
              <a:spcAft>
                <a:spcPts val="0"/>
              </a:spcAft>
            </a:pPr>
            <a:r>
              <a:rPr lang="en-US" sz="700" b="0" dirty="0">
                <a:solidFill>
                  <a:prstClr val="white"/>
                </a:solidFill>
                <a:latin typeface="Calibri"/>
              </a:rPr>
              <a:t>Risk assessment</a:t>
            </a:r>
          </a:p>
        </p:txBody>
      </p:sp>
      <p:sp>
        <p:nvSpPr>
          <p:cNvPr id="32" name="Oval 31"/>
          <p:cNvSpPr/>
          <p:nvPr/>
        </p:nvSpPr>
        <p:spPr>
          <a:xfrm>
            <a:off x="5691623" y="1679268"/>
            <a:ext cx="649061" cy="440871"/>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2917" tIns="16458" rIns="32917" bIns="16458" rtlCol="0" anchor="ctr"/>
          <a:lstStyle/>
          <a:p>
            <a:pPr algn="ctr" defTabSz="329175" fontAlgn="auto">
              <a:spcBef>
                <a:spcPts val="0"/>
              </a:spcBef>
              <a:spcAft>
                <a:spcPts val="0"/>
              </a:spcAft>
            </a:pPr>
            <a:r>
              <a:rPr lang="en-US" sz="700" b="0" dirty="0">
                <a:solidFill>
                  <a:prstClr val="white"/>
                </a:solidFill>
                <a:latin typeface="Calibri"/>
              </a:rPr>
              <a:t>Risk assessment</a:t>
            </a:r>
          </a:p>
        </p:txBody>
      </p:sp>
      <p:sp>
        <p:nvSpPr>
          <p:cNvPr id="9" name="Arc 8"/>
          <p:cNvSpPr/>
          <p:nvPr/>
        </p:nvSpPr>
        <p:spPr>
          <a:xfrm flipH="1" flipV="1">
            <a:off x="5012437" y="1169886"/>
            <a:ext cx="256597" cy="398921"/>
          </a:xfrm>
          <a:prstGeom prst="arc">
            <a:avLst/>
          </a:prstGeom>
          <a:ln w="15875">
            <a:solidFill>
              <a:schemeClr val="tx1"/>
            </a:solidFill>
          </a:ln>
        </p:spPr>
        <p:style>
          <a:lnRef idx="1">
            <a:schemeClr val="accent1"/>
          </a:lnRef>
          <a:fillRef idx="0">
            <a:schemeClr val="accent1"/>
          </a:fillRef>
          <a:effectRef idx="0">
            <a:schemeClr val="accent1"/>
          </a:effectRef>
          <a:fontRef idx="minor">
            <a:schemeClr val="tx1"/>
          </a:fontRef>
        </p:style>
        <p:txBody>
          <a:bodyPr lIns="32917" tIns="16458" rIns="32917" bIns="16458" rtlCol="0" anchor="ctr"/>
          <a:lstStyle/>
          <a:p>
            <a:pPr algn="ctr" defTabSz="329175" fontAlgn="auto">
              <a:spcBef>
                <a:spcPts val="0"/>
              </a:spcBef>
              <a:spcAft>
                <a:spcPts val="0"/>
              </a:spcAft>
            </a:pPr>
            <a:endParaRPr lang="en-US" sz="600" b="0">
              <a:solidFill>
                <a:prstClr val="black"/>
              </a:solidFill>
              <a:latin typeface="Calibri"/>
            </a:endParaRPr>
          </a:p>
        </p:txBody>
      </p:sp>
      <p:cxnSp>
        <p:nvCxnSpPr>
          <p:cNvPr id="16" name="Straight Arrow Connector 15"/>
          <p:cNvCxnSpPr/>
          <p:nvPr/>
        </p:nvCxnSpPr>
        <p:spPr>
          <a:xfrm>
            <a:off x="5002849" y="1595750"/>
            <a:ext cx="211875"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V="1">
            <a:off x="5002848" y="1272118"/>
            <a:ext cx="0" cy="323634"/>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4934357" y="1145735"/>
            <a:ext cx="164253" cy="125570"/>
          </a:xfrm>
          <a:prstGeom prst="rect">
            <a:avLst/>
          </a:prstGeom>
          <a:noFill/>
        </p:spPr>
        <p:txBody>
          <a:bodyPr wrap="none" lIns="32917" tIns="16458" rIns="32917" bIns="16458" rtlCol="0">
            <a:spAutoFit/>
          </a:bodyPr>
          <a:lstStyle/>
          <a:p>
            <a:pPr defTabSz="329175" fontAlgn="auto">
              <a:spcBef>
                <a:spcPts val="0"/>
              </a:spcBef>
              <a:spcAft>
                <a:spcPts val="0"/>
              </a:spcAft>
            </a:pPr>
            <a:r>
              <a:rPr lang="en-US" sz="600" b="0" i="1" dirty="0">
                <a:solidFill>
                  <a:prstClr val="black"/>
                </a:solidFill>
                <a:latin typeface="Calibri"/>
                <a:ea typeface="+mn-ea"/>
                <a:cs typeface="+mn-cs"/>
              </a:rPr>
              <a:t>ICI</a:t>
            </a:r>
          </a:p>
        </p:txBody>
      </p:sp>
      <mc:AlternateContent xmlns:mc="http://schemas.openxmlformats.org/markup-compatibility/2006" xmlns:a14="http://schemas.microsoft.com/office/drawing/2010/main">
        <mc:Choice Requires="a14">
          <p:sp>
            <p:nvSpPr>
              <p:cNvPr id="23" name="TextBox 22"/>
              <p:cNvSpPr txBox="1"/>
              <p:nvPr/>
            </p:nvSpPr>
            <p:spPr>
              <a:xfrm>
                <a:off x="5189387" y="1508660"/>
                <a:ext cx="134871" cy="125570"/>
              </a:xfrm>
              <a:prstGeom prst="rect">
                <a:avLst/>
              </a:prstGeom>
              <a:noFill/>
            </p:spPr>
            <p:txBody>
              <a:bodyPr wrap="none" lIns="32917" tIns="16458" rIns="32917" bIns="16458" rtlCol="0">
                <a:spAutoFit/>
              </a:bodyPr>
              <a:lstStyle/>
              <a:p>
                <a:pPr defTabSz="329175" fontAlgn="auto">
                  <a:spcBef>
                    <a:spcPts val="0"/>
                  </a:spcBef>
                  <a:spcAft>
                    <a:spcPts val="0"/>
                  </a:spcAft>
                </a:pPr>
                <a:endParaRPr lang="en-US" sz="600" b="0" dirty="0">
                  <a:solidFill>
                    <a:prstClr val="black"/>
                  </a:solidFill>
                  <a:latin typeface="Calibri"/>
                  <a:ea typeface="+mn-ea"/>
                  <a:cs typeface="+mn-cs"/>
                </a:endParaRPr>
              </a:p>
            </p:txBody>
          </p:sp>
        </mc:Choice>
        <mc:Fallback xmlns="">
          <p:sp>
            <p:nvSpPr>
              <p:cNvPr id="23" name="TextBox 22"/>
              <p:cNvSpPr txBox="1">
                <a:spLocks noRot="1" noChangeAspect="1" noMove="1" noResize="1" noEditPoints="1" noAdjustHandles="1" noChangeArrowheads="1" noChangeShapeType="1" noTextEdit="1"/>
              </p:cNvSpPr>
              <p:nvPr/>
            </p:nvSpPr>
            <p:spPr>
              <a:xfrm>
                <a:off x="16144755" y="3520204"/>
                <a:ext cx="378757" cy="369332"/>
              </a:xfrm>
              <a:prstGeom prst="rect">
                <a:avLst/>
              </a:prstGeom>
              <a:blipFill rotWithShape="0">
                <a:blip r:embed="rId3"/>
                <a:stretch>
                  <a:fillRect/>
                </a:stretch>
              </a:blipFill>
            </p:spPr>
            <p:txBody>
              <a:bodyPr/>
              <a:lstStyle/>
              <a:p>
                <a:r>
                  <a:rPr lang="en-US">
                    <a:noFill/>
                  </a:rPr>
                  <a:t> </a:t>
                </a:r>
              </a:p>
            </p:txBody>
          </p:sp>
        </mc:Fallback>
      </mc:AlternateContent>
      <p:cxnSp>
        <p:nvCxnSpPr>
          <p:cNvPr id="44" name="Straight Connector 43"/>
          <p:cNvCxnSpPr/>
          <p:nvPr/>
        </p:nvCxnSpPr>
        <p:spPr>
          <a:xfrm flipV="1">
            <a:off x="5039013" y="1497879"/>
            <a:ext cx="0" cy="97971"/>
          </a:xfrm>
          <a:prstGeom prst="line">
            <a:avLst/>
          </a:prstGeom>
          <a:ln w="22225">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flipH="1">
            <a:off x="5000939" y="1494769"/>
            <a:ext cx="38908" cy="0"/>
          </a:xfrm>
          <a:prstGeom prst="line">
            <a:avLst/>
          </a:prstGeom>
          <a:ln w="22225">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77" name="Straight Arrow Connector 76"/>
          <p:cNvCxnSpPr/>
          <p:nvPr/>
        </p:nvCxnSpPr>
        <p:spPr>
          <a:xfrm>
            <a:off x="4096038" y="4386789"/>
            <a:ext cx="412897"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78" name="Straight Arrow Connector 77"/>
          <p:cNvCxnSpPr/>
          <p:nvPr/>
        </p:nvCxnSpPr>
        <p:spPr>
          <a:xfrm flipV="1">
            <a:off x="4096039" y="4063157"/>
            <a:ext cx="0" cy="323634"/>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80" name="TextBox 79"/>
          <p:cNvSpPr txBox="1"/>
          <p:nvPr/>
        </p:nvSpPr>
        <p:spPr>
          <a:xfrm>
            <a:off x="3765125" y="3936775"/>
            <a:ext cx="348605" cy="217903"/>
          </a:xfrm>
          <a:prstGeom prst="rect">
            <a:avLst/>
          </a:prstGeom>
          <a:noFill/>
        </p:spPr>
        <p:txBody>
          <a:bodyPr wrap="none" lIns="32917" tIns="16458" rIns="32917" bIns="16458" rtlCol="0">
            <a:spAutoFit/>
          </a:bodyPr>
          <a:lstStyle/>
          <a:p>
            <a:pPr algn="ctr" defTabSz="329175" fontAlgn="auto">
              <a:spcBef>
                <a:spcPts val="0"/>
              </a:spcBef>
              <a:spcAft>
                <a:spcPts val="0"/>
              </a:spcAft>
            </a:pPr>
            <a:r>
              <a:rPr lang="en-US" sz="600" b="0" dirty="0">
                <a:solidFill>
                  <a:prstClr val="black"/>
                </a:solidFill>
                <a:latin typeface="Calibri"/>
                <a:ea typeface="+mn-ea"/>
                <a:cs typeface="+mn-cs"/>
              </a:rPr>
              <a:t>Linking </a:t>
            </a:r>
          </a:p>
          <a:p>
            <a:pPr algn="ctr" defTabSz="329175" fontAlgn="auto">
              <a:spcBef>
                <a:spcPts val="0"/>
              </a:spcBef>
              <a:spcAft>
                <a:spcPts val="0"/>
              </a:spcAft>
            </a:pPr>
            <a:r>
              <a:rPr lang="en-US" sz="600" b="0" dirty="0">
                <a:solidFill>
                  <a:prstClr val="black"/>
                </a:solidFill>
                <a:latin typeface="Calibri"/>
                <a:ea typeface="+mn-ea"/>
                <a:cs typeface="+mn-cs"/>
              </a:rPr>
              <a:t>Accuracy</a:t>
            </a:r>
          </a:p>
        </p:txBody>
      </p:sp>
      <p:sp>
        <p:nvSpPr>
          <p:cNvPr id="81" name="TextBox 80"/>
          <p:cNvSpPr txBox="1"/>
          <p:nvPr/>
        </p:nvSpPr>
        <p:spPr>
          <a:xfrm>
            <a:off x="4304202" y="4400181"/>
            <a:ext cx="491473" cy="125570"/>
          </a:xfrm>
          <a:prstGeom prst="rect">
            <a:avLst/>
          </a:prstGeom>
          <a:noFill/>
        </p:spPr>
        <p:txBody>
          <a:bodyPr wrap="none" lIns="32917" tIns="16458" rIns="32917" bIns="16458" rtlCol="0">
            <a:spAutoFit/>
          </a:bodyPr>
          <a:lstStyle/>
          <a:p>
            <a:pPr defTabSz="329175" fontAlgn="auto">
              <a:spcBef>
                <a:spcPts val="0"/>
              </a:spcBef>
              <a:spcAft>
                <a:spcPts val="0"/>
              </a:spcAft>
            </a:pPr>
            <a:r>
              <a:rPr lang="en-US" sz="600" b="0" dirty="0">
                <a:solidFill>
                  <a:prstClr val="black"/>
                </a:solidFill>
                <a:latin typeface="Calibri"/>
                <a:ea typeface="+mn-ea"/>
                <a:cs typeface="+mn-cs"/>
              </a:rPr>
              <a:t>QTL Selection</a:t>
            </a:r>
          </a:p>
        </p:txBody>
      </p:sp>
      <p:sp>
        <p:nvSpPr>
          <p:cNvPr id="50" name="Freeform 49"/>
          <p:cNvSpPr/>
          <p:nvPr/>
        </p:nvSpPr>
        <p:spPr>
          <a:xfrm>
            <a:off x="4098747" y="4136555"/>
            <a:ext cx="342362" cy="250887"/>
          </a:xfrm>
          <a:custGeom>
            <a:avLst/>
            <a:gdLst>
              <a:gd name="connsiteX0" fmla="*/ 0 w 1277815"/>
              <a:gd name="connsiteY0" fmla="*/ 10152 h 624198"/>
              <a:gd name="connsiteX1" fmla="*/ 304800 w 1277815"/>
              <a:gd name="connsiteY1" fmla="*/ 10152 h 624198"/>
              <a:gd name="connsiteX2" fmla="*/ 468923 w 1277815"/>
              <a:gd name="connsiteY2" fmla="*/ 115659 h 624198"/>
              <a:gd name="connsiteX3" fmla="*/ 597877 w 1277815"/>
              <a:gd name="connsiteY3" fmla="*/ 338398 h 624198"/>
              <a:gd name="connsiteX4" fmla="*/ 656492 w 1277815"/>
              <a:gd name="connsiteY4" fmla="*/ 502521 h 624198"/>
              <a:gd name="connsiteX5" fmla="*/ 820615 w 1277815"/>
              <a:gd name="connsiteY5" fmla="*/ 608029 h 624198"/>
              <a:gd name="connsiteX6" fmla="*/ 984738 w 1277815"/>
              <a:gd name="connsiteY6" fmla="*/ 619752 h 624198"/>
              <a:gd name="connsiteX7" fmla="*/ 1113692 w 1277815"/>
              <a:gd name="connsiteY7" fmla="*/ 608029 h 624198"/>
              <a:gd name="connsiteX8" fmla="*/ 1277815 w 1277815"/>
              <a:gd name="connsiteY8" fmla="*/ 455629 h 624198"/>
              <a:gd name="connsiteX0" fmla="*/ 0 w 1113692"/>
              <a:gd name="connsiteY0" fmla="*/ 10152 h 624198"/>
              <a:gd name="connsiteX1" fmla="*/ 304800 w 1113692"/>
              <a:gd name="connsiteY1" fmla="*/ 10152 h 624198"/>
              <a:gd name="connsiteX2" fmla="*/ 468923 w 1113692"/>
              <a:gd name="connsiteY2" fmla="*/ 115659 h 624198"/>
              <a:gd name="connsiteX3" fmla="*/ 597877 w 1113692"/>
              <a:gd name="connsiteY3" fmla="*/ 338398 h 624198"/>
              <a:gd name="connsiteX4" fmla="*/ 656492 w 1113692"/>
              <a:gd name="connsiteY4" fmla="*/ 502521 h 624198"/>
              <a:gd name="connsiteX5" fmla="*/ 820615 w 1113692"/>
              <a:gd name="connsiteY5" fmla="*/ 608029 h 624198"/>
              <a:gd name="connsiteX6" fmla="*/ 984738 w 1113692"/>
              <a:gd name="connsiteY6" fmla="*/ 619752 h 624198"/>
              <a:gd name="connsiteX7" fmla="*/ 1113692 w 1113692"/>
              <a:gd name="connsiteY7" fmla="*/ 608029 h 624198"/>
              <a:gd name="connsiteX0" fmla="*/ 0 w 984738"/>
              <a:gd name="connsiteY0" fmla="*/ 10152 h 621295"/>
              <a:gd name="connsiteX1" fmla="*/ 304800 w 984738"/>
              <a:gd name="connsiteY1" fmla="*/ 10152 h 621295"/>
              <a:gd name="connsiteX2" fmla="*/ 468923 w 984738"/>
              <a:gd name="connsiteY2" fmla="*/ 115659 h 621295"/>
              <a:gd name="connsiteX3" fmla="*/ 597877 w 984738"/>
              <a:gd name="connsiteY3" fmla="*/ 338398 h 621295"/>
              <a:gd name="connsiteX4" fmla="*/ 656492 w 984738"/>
              <a:gd name="connsiteY4" fmla="*/ 502521 h 621295"/>
              <a:gd name="connsiteX5" fmla="*/ 820615 w 984738"/>
              <a:gd name="connsiteY5" fmla="*/ 608029 h 621295"/>
              <a:gd name="connsiteX6" fmla="*/ 984738 w 984738"/>
              <a:gd name="connsiteY6" fmla="*/ 619752 h 621295"/>
              <a:gd name="connsiteX0" fmla="*/ 0 w 1050053"/>
              <a:gd name="connsiteY0" fmla="*/ 182482 h 612754"/>
              <a:gd name="connsiteX1" fmla="*/ 370115 w 1050053"/>
              <a:gd name="connsiteY1" fmla="*/ 1611 h 612754"/>
              <a:gd name="connsiteX2" fmla="*/ 534238 w 1050053"/>
              <a:gd name="connsiteY2" fmla="*/ 107118 h 612754"/>
              <a:gd name="connsiteX3" fmla="*/ 663192 w 1050053"/>
              <a:gd name="connsiteY3" fmla="*/ 329857 h 612754"/>
              <a:gd name="connsiteX4" fmla="*/ 721807 w 1050053"/>
              <a:gd name="connsiteY4" fmla="*/ 493980 h 612754"/>
              <a:gd name="connsiteX5" fmla="*/ 885930 w 1050053"/>
              <a:gd name="connsiteY5" fmla="*/ 599488 h 612754"/>
              <a:gd name="connsiteX6" fmla="*/ 1050053 w 1050053"/>
              <a:gd name="connsiteY6" fmla="*/ 611211 h 612754"/>
              <a:gd name="connsiteX0" fmla="*/ 0 w 1050053"/>
              <a:gd name="connsiteY0" fmla="*/ 182482 h 612754"/>
              <a:gd name="connsiteX1" fmla="*/ 370115 w 1050053"/>
              <a:gd name="connsiteY1" fmla="*/ 1611 h 612754"/>
              <a:gd name="connsiteX2" fmla="*/ 534238 w 1050053"/>
              <a:gd name="connsiteY2" fmla="*/ 107118 h 612754"/>
              <a:gd name="connsiteX3" fmla="*/ 663192 w 1050053"/>
              <a:gd name="connsiteY3" fmla="*/ 329857 h 612754"/>
              <a:gd name="connsiteX4" fmla="*/ 721807 w 1050053"/>
              <a:gd name="connsiteY4" fmla="*/ 493980 h 612754"/>
              <a:gd name="connsiteX5" fmla="*/ 885930 w 1050053"/>
              <a:gd name="connsiteY5" fmla="*/ 599488 h 612754"/>
              <a:gd name="connsiteX6" fmla="*/ 1050053 w 1050053"/>
              <a:gd name="connsiteY6" fmla="*/ 611211 h 612754"/>
              <a:gd name="connsiteX0" fmla="*/ 0 w 1050053"/>
              <a:gd name="connsiteY0" fmla="*/ 153136 h 583408"/>
              <a:gd name="connsiteX1" fmla="*/ 254559 w 1050053"/>
              <a:gd name="connsiteY1" fmla="*/ 2410 h 583408"/>
              <a:gd name="connsiteX2" fmla="*/ 534238 w 1050053"/>
              <a:gd name="connsiteY2" fmla="*/ 77772 h 583408"/>
              <a:gd name="connsiteX3" fmla="*/ 663192 w 1050053"/>
              <a:gd name="connsiteY3" fmla="*/ 300511 h 583408"/>
              <a:gd name="connsiteX4" fmla="*/ 721807 w 1050053"/>
              <a:gd name="connsiteY4" fmla="*/ 464634 h 583408"/>
              <a:gd name="connsiteX5" fmla="*/ 885930 w 1050053"/>
              <a:gd name="connsiteY5" fmla="*/ 570142 h 583408"/>
              <a:gd name="connsiteX6" fmla="*/ 1050053 w 1050053"/>
              <a:gd name="connsiteY6" fmla="*/ 581865 h 583408"/>
              <a:gd name="connsiteX0" fmla="*/ 0 w 1050053"/>
              <a:gd name="connsiteY0" fmla="*/ 155894 h 586166"/>
              <a:gd name="connsiteX1" fmla="*/ 254559 w 1050053"/>
              <a:gd name="connsiteY1" fmla="*/ 5168 h 586166"/>
              <a:gd name="connsiteX2" fmla="*/ 549310 w 1050053"/>
              <a:gd name="connsiteY2" fmla="*/ 60434 h 586166"/>
              <a:gd name="connsiteX3" fmla="*/ 663192 w 1050053"/>
              <a:gd name="connsiteY3" fmla="*/ 303269 h 586166"/>
              <a:gd name="connsiteX4" fmla="*/ 721807 w 1050053"/>
              <a:gd name="connsiteY4" fmla="*/ 467392 h 586166"/>
              <a:gd name="connsiteX5" fmla="*/ 885930 w 1050053"/>
              <a:gd name="connsiteY5" fmla="*/ 572900 h 586166"/>
              <a:gd name="connsiteX6" fmla="*/ 1050053 w 1050053"/>
              <a:gd name="connsiteY6" fmla="*/ 584623 h 586166"/>
              <a:gd name="connsiteX0" fmla="*/ 0 w 1050053"/>
              <a:gd name="connsiteY0" fmla="*/ 155894 h 586166"/>
              <a:gd name="connsiteX1" fmla="*/ 254559 w 1050053"/>
              <a:gd name="connsiteY1" fmla="*/ 5168 h 586166"/>
              <a:gd name="connsiteX2" fmla="*/ 549310 w 1050053"/>
              <a:gd name="connsiteY2" fmla="*/ 60434 h 586166"/>
              <a:gd name="connsiteX3" fmla="*/ 688313 w 1050053"/>
              <a:gd name="connsiteY3" fmla="*/ 303269 h 586166"/>
              <a:gd name="connsiteX4" fmla="*/ 721807 w 1050053"/>
              <a:gd name="connsiteY4" fmla="*/ 467392 h 586166"/>
              <a:gd name="connsiteX5" fmla="*/ 885930 w 1050053"/>
              <a:gd name="connsiteY5" fmla="*/ 572900 h 586166"/>
              <a:gd name="connsiteX6" fmla="*/ 1050053 w 1050053"/>
              <a:gd name="connsiteY6" fmla="*/ 584623 h 586166"/>
              <a:gd name="connsiteX0" fmla="*/ 0 w 1050053"/>
              <a:gd name="connsiteY0" fmla="*/ 155894 h 585404"/>
              <a:gd name="connsiteX1" fmla="*/ 254559 w 1050053"/>
              <a:gd name="connsiteY1" fmla="*/ 5168 h 585404"/>
              <a:gd name="connsiteX2" fmla="*/ 549310 w 1050053"/>
              <a:gd name="connsiteY2" fmla="*/ 60434 h 585404"/>
              <a:gd name="connsiteX3" fmla="*/ 688313 w 1050053"/>
              <a:gd name="connsiteY3" fmla="*/ 303269 h 585404"/>
              <a:gd name="connsiteX4" fmla="*/ 751952 w 1050053"/>
              <a:gd name="connsiteY4" fmla="*/ 482465 h 585404"/>
              <a:gd name="connsiteX5" fmla="*/ 885930 w 1050053"/>
              <a:gd name="connsiteY5" fmla="*/ 572900 h 585404"/>
              <a:gd name="connsiteX6" fmla="*/ 1050053 w 1050053"/>
              <a:gd name="connsiteY6" fmla="*/ 584623 h 585404"/>
              <a:gd name="connsiteX0" fmla="*/ 0 w 1050053"/>
              <a:gd name="connsiteY0" fmla="*/ 155894 h 585404"/>
              <a:gd name="connsiteX1" fmla="*/ 254559 w 1050053"/>
              <a:gd name="connsiteY1" fmla="*/ 5168 h 585404"/>
              <a:gd name="connsiteX2" fmla="*/ 549310 w 1050053"/>
              <a:gd name="connsiteY2" fmla="*/ 60434 h 585404"/>
              <a:gd name="connsiteX3" fmla="*/ 688313 w 1050053"/>
              <a:gd name="connsiteY3" fmla="*/ 303269 h 585404"/>
              <a:gd name="connsiteX4" fmla="*/ 751952 w 1050053"/>
              <a:gd name="connsiteY4" fmla="*/ 482465 h 585404"/>
              <a:gd name="connsiteX5" fmla="*/ 885930 w 1050053"/>
              <a:gd name="connsiteY5" fmla="*/ 572900 h 585404"/>
              <a:gd name="connsiteX6" fmla="*/ 1050053 w 1050053"/>
              <a:gd name="connsiteY6" fmla="*/ 584623 h 585404"/>
              <a:gd name="connsiteX0" fmla="*/ 0 w 1065125"/>
              <a:gd name="connsiteY0" fmla="*/ 155894 h 585404"/>
              <a:gd name="connsiteX1" fmla="*/ 269631 w 1065125"/>
              <a:gd name="connsiteY1" fmla="*/ 5168 h 585404"/>
              <a:gd name="connsiteX2" fmla="*/ 564382 w 1065125"/>
              <a:gd name="connsiteY2" fmla="*/ 60434 h 585404"/>
              <a:gd name="connsiteX3" fmla="*/ 703385 w 1065125"/>
              <a:gd name="connsiteY3" fmla="*/ 303269 h 585404"/>
              <a:gd name="connsiteX4" fmla="*/ 767024 w 1065125"/>
              <a:gd name="connsiteY4" fmla="*/ 482465 h 585404"/>
              <a:gd name="connsiteX5" fmla="*/ 901002 w 1065125"/>
              <a:gd name="connsiteY5" fmla="*/ 572900 h 585404"/>
              <a:gd name="connsiteX6" fmla="*/ 1065125 w 1065125"/>
              <a:gd name="connsiteY6" fmla="*/ 584623 h 585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5125" h="585404">
                <a:moveTo>
                  <a:pt x="0" y="155894"/>
                </a:moveTo>
                <a:cubicBezTo>
                  <a:pt x="108299" y="81788"/>
                  <a:pt x="175567" y="21078"/>
                  <a:pt x="269631" y="5168"/>
                </a:cubicBezTo>
                <a:cubicBezTo>
                  <a:pt x="363695" y="-10742"/>
                  <a:pt x="492090" y="10751"/>
                  <a:pt x="564382" y="60434"/>
                </a:cubicBezTo>
                <a:cubicBezTo>
                  <a:pt x="636674" y="110118"/>
                  <a:pt x="669611" y="232930"/>
                  <a:pt x="703385" y="303269"/>
                </a:cubicBezTo>
                <a:cubicBezTo>
                  <a:pt x="737159" y="373608"/>
                  <a:pt x="734088" y="437527"/>
                  <a:pt x="767024" y="482465"/>
                </a:cubicBezTo>
                <a:cubicBezTo>
                  <a:pt x="799960" y="527404"/>
                  <a:pt x="851318" y="555874"/>
                  <a:pt x="901002" y="572900"/>
                </a:cubicBezTo>
                <a:cubicBezTo>
                  <a:pt x="950686" y="589926"/>
                  <a:pt x="1016279" y="584623"/>
                  <a:pt x="1065125" y="584623"/>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2917" tIns="16458" rIns="32917" bIns="16458" rtlCol="0" anchor="ctr"/>
          <a:lstStyle/>
          <a:p>
            <a:pPr algn="ctr" defTabSz="329175" fontAlgn="auto">
              <a:spcBef>
                <a:spcPts val="0"/>
              </a:spcBef>
              <a:spcAft>
                <a:spcPts val="0"/>
              </a:spcAft>
            </a:pPr>
            <a:endParaRPr lang="en-US" sz="600" b="0">
              <a:solidFill>
                <a:prstClr val="white"/>
              </a:solidFill>
              <a:latin typeface="Calibri"/>
            </a:endParaRPr>
          </a:p>
        </p:txBody>
      </p:sp>
      <p:cxnSp>
        <p:nvCxnSpPr>
          <p:cNvPr id="86" name="Straight Connector 85"/>
          <p:cNvCxnSpPr/>
          <p:nvPr/>
        </p:nvCxnSpPr>
        <p:spPr>
          <a:xfrm>
            <a:off x="4093903" y="4133744"/>
            <a:ext cx="124349" cy="0"/>
          </a:xfrm>
          <a:prstGeom prst="line">
            <a:avLst/>
          </a:prstGeom>
          <a:ln>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flipV="1">
            <a:off x="4218251" y="4135898"/>
            <a:ext cx="0" cy="260540"/>
          </a:xfrm>
          <a:prstGeom prst="line">
            <a:avLst/>
          </a:prstGeom>
          <a:ln>
            <a:solidFill>
              <a:srgbClr val="FF0000"/>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04254786"/>
      </p:ext>
    </p:extLst>
  </p:cSld>
  <p:clrMapOvr>
    <a:masterClrMapping/>
  </p:clrMapOvr>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69" name="Title 1"/>
          <p:cNvSpPr>
            <a:spLocks noGrp="1"/>
          </p:cNvSpPr>
          <p:nvPr>
            <p:ph type="title"/>
          </p:nvPr>
        </p:nvSpPr>
        <p:spPr>
          <a:xfrm>
            <a:off x="2456767" y="469029"/>
            <a:ext cx="3840269" cy="1143000"/>
          </a:xfrm>
        </p:spPr>
        <p:txBody>
          <a:bodyPr/>
          <a:lstStyle/>
          <a:p>
            <a:r>
              <a:rPr lang="en-US" dirty="0" smtClean="0">
                <a:latin typeface="Arial" charset="0"/>
                <a:ea typeface="ＭＳ Ｐゴシック" charset="0"/>
                <a:cs typeface="ＭＳ Ｐゴシック" charset="0"/>
              </a:rPr>
              <a:t>Difficulty in Securing Computers &amp; Data</a:t>
            </a:r>
            <a:endParaRPr lang="en-US" dirty="0">
              <a:latin typeface="Arial" charset="0"/>
              <a:ea typeface="ＭＳ Ｐゴシック" charset="0"/>
              <a:cs typeface="ＭＳ Ｐゴシック" charset="0"/>
            </a:endParaRPr>
          </a:p>
        </p:txBody>
      </p:sp>
      <p:sp>
        <p:nvSpPr>
          <p:cNvPr id="314371" name="TextBox 1"/>
          <p:cNvSpPr txBox="1">
            <a:spLocks noChangeArrowheads="1"/>
          </p:cNvSpPr>
          <p:nvPr/>
        </p:nvSpPr>
        <p:spPr bwMode="auto">
          <a:xfrm>
            <a:off x="2430136" y="5985698"/>
            <a:ext cx="3893530" cy="276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5" tIns="45718" rIns="91435" bIns="45718">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algn="ctr" eaLnBrk="1" hangingPunct="1"/>
            <a:r>
              <a:rPr lang="en-US" b="0" dirty="0">
                <a:solidFill>
                  <a:srgbClr val="7F7F7F"/>
                </a:solidFill>
              </a:rPr>
              <a:t> [Smith et al ('05), Genome </a:t>
            </a:r>
            <a:r>
              <a:rPr lang="en-US" b="0" dirty="0" smtClean="0">
                <a:solidFill>
                  <a:srgbClr val="7F7F7F"/>
                </a:solidFill>
              </a:rPr>
              <a:t>Bio]</a:t>
            </a:r>
            <a:endParaRPr lang="en-US" b="0" dirty="0">
              <a:solidFill>
                <a:srgbClr val="7F7F7F"/>
              </a:solidFill>
            </a:endParaRPr>
          </a:p>
        </p:txBody>
      </p:sp>
      <p:pic>
        <p:nvPicPr>
          <p:cNvPr id="3" name="Picture 2" descr="gb-2005-6-9-119-1-l.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47216" y="2095863"/>
            <a:ext cx="4659375" cy="3406003"/>
          </a:xfrm>
          <a:prstGeom prst="rect">
            <a:avLst/>
          </a:prstGeom>
          <a:ln w="19050" cmpd="sng">
            <a:solidFill>
              <a:schemeClr val="tx1"/>
            </a:solidFill>
          </a:ln>
        </p:spPr>
      </p:pic>
    </p:spTree>
    <p:extLst>
      <p:ext uri="{BB962C8B-B14F-4D97-AF65-F5344CB8AC3E}">
        <p14:creationId xmlns:p14="http://schemas.microsoft.com/office/powerpoint/2010/main" val="175686584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5" name="Rectangle 2"/>
          <p:cNvSpPr>
            <a:spLocks noGrp="1"/>
          </p:cNvSpPr>
          <p:nvPr>
            <p:ph type="title" idx="4294967295"/>
          </p:nvPr>
        </p:nvSpPr>
        <p:spPr>
          <a:xfrm>
            <a:off x="3438529" y="274638"/>
            <a:ext cx="5248275" cy="1143000"/>
          </a:xfrm>
        </p:spPr>
        <p:txBody>
          <a:bodyPr/>
          <a:lstStyle/>
          <a:p>
            <a:r>
              <a:rPr lang="en-US" sz="3200">
                <a:latin typeface="Arial" charset="0"/>
                <a:ea typeface="ＭＳ Ｐゴシック" charset="0"/>
                <a:cs typeface="ＭＳ Ｐゴシック" charset="0"/>
              </a:rPr>
              <a:t>Genetic Information Nondisclosure Act of  2008</a:t>
            </a:r>
          </a:p>
        </p:txBody>
      </p:sp>
      <p:sp>
        <p:nvSpPr>
          <p:cNvPr id="313346" name="Rectangle 3"/>
          <p:cNvSpPr>
            <a:spLocks noGrp="1"/>
          </p:cNvSpPr>
          <p:nvPr>
            <p:ph type="body" idx="4294967295"/>
          </p:nvPr>
        </p:nvSpPr>
        <p:spPr>
          <a:xfrm>
            <a:off x="685800" y="1600206"/>
            <a:ext cx="8001000" cy="4525963"/>
          </a:xfrm>
        </p:spPr>
        <p:txBody>
          <a:bodyPr/>
          <a:lstStyle/>
          <a:p>
            <a:pPr>
              <a:lnSpc>
                <a:spcPct val="80000"/>
              </a:lnSpc>
            </a:pPr>
            <a:r>
              <a:rPr lang="en-US" sz="2800">
                <a:latin typeface="Arial" charset="0"/>
                <a:ea typeface="ＭＳ Ｐゴシック" charset="0"/>
                <a:cs typeface="ＭＳ Ｐゴシック" charset="0"/>
              </a:rPr>
              <a:t>Title I relating to Health Insurance</a:t>
            </a:r>
          </a:p>
          <a:p>
            <a:pPr>
              <a:lnSpc>
                <a:spcPct val="80000"/>
              </a:lnSpc>
            </a:pPr>
            <a:r>
              <a:rPr lang="en-US" sz="2800">
                <a:latin typeface="Arial" charset="0"/>
                <a:ea typeface="ＭＳ Ｐゴシック" charset="0"/>
                <a:cs typeface="ＭＳ Ｐゴシック" charset="0"/>
              </a:rPr>
              <a:t>Title II relating to Employment Discrimination</a:t>
            </a:r>
          </a:p>
          <a:p>
            <a:pPr>
              <a:lnSpc>
                <a:spcPct val="80000"/>
              </a:lnSpc>
            </a:pPr>
            <a:r>
              <a:rPr lang="en-US" sz="2800">
                <a:latin typeface="Arial" charset="0"/>
                <a:ea typeface="ＭＳ Ｐゴシック" charset="0"/>
                <a:cs typeface="ＭＳ Ｐゴシック" charset="0"/>
              </a:rPr>
              <a:t>GINA Prohibits: </a:t>
            </a:r>
          </a:p>
          <a:p>
            <a:pPr lvl="1">
              <a:lnSpc>
                <a:spcPct val="80000"/>
              </a:lnSpc>
            </a:pPr>
            <a:r>
              <a:rPr lang="en-US">
                <a:latin typeface="Arial" charset="0"/>
                <a:ea typeface="ＭＳ Ｐゴシック" charset="0"/>
              </a:rPr>
              <a:t>group and individual health insurers from using genetic data for determining eligibility or premiums</a:t>
            </a:r>
          </a:p>
          <a:p>
            <a:pPr lvl="1">
              <a:lnSpc>
                <a:spcPct val="80000"/>
              </a:lnSpc>
            </a:pPr>
            <a:r>
              <a:rPr lang="en-US">
                <a:latin typeface="Arial" charset="0"/>
                <a:ea typeface="ＭＳ Ｐゴシック" charset="0"/>
              </a:rPr>
              <a:t>insurers from requesting that the insured undergo genetic testing</a:t>
            </a:r>
          </a:p>
          <a:p>
            <a:pPr lvl="1">
              <a:lnSpc>
                <a:spcPct val="80000"/>
              </a:lnSpc>
            </a:pPr>
            <a:r>
              <a:rPr lang="en-US">
                <a:latin typeface="Arial" charset="0"/>
                <a:ea typeface="ＭＳ Ｐゴシック" charset="0"/>
              </a:rPr>
              <a:t>employers from using genetic data to may employment decisions</a:t>
            </a:r>
          </a:p>
          <a:p>
            <a:pPr lvl="1">
              <a:lnSpc>
                <a:spcPct val="80000"/>
              </a:lnSpc>
            </a:pPr>
            <a:r>
              <a:rPr lang="en-US">
                <a:latin typeface="Arial" charset="0"/>
                <a:ea typeface="ＭＳ Ｐゴシック" charset="0"/>
              </a:rPr>
              <a:t>Employers from requesting genetic data about an employee or their family</a:t>
            </a:r>
          </a:p>
          <a:p>
            <a:pPr lvl="1">
              <a:lnSpc>
                <a:spcPct val="80000"/>
              </a:lnSpc>
            </a:pPr>
            <a:endParaRPr lang="en-US" sz="1800">
              <a:latin typeface="Arial" charset="0"/>
              <a:ea typeface="ＭＳ Ｐゴシック" charset="0"/>
            </a:endParaRPr>
          </a:p>
        </p:txBody>
      </p:sp>
      <p:pic>
        <p:nvPicPr>
          <p:cNvPr id="313347" name="Picture 7" descr="gina_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152410"/>
            <a:ext cx="2293938" cy="1300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3348" name="Slide Number Placeholder 4"/>
          <p:cNvSpPr txBox="1">
            <a:spLocks noGrp="1"/>
          </p:cNvSpPr>
          <p:nvPr/>
        </p:nvSpPr>
        <p:spPr bwMode="auto">
          <a:xfrm>
            <a:off x="6553200" y="6356358"/>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nchor="ct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algn="r" eaLnBrk="1" hangingPunct="1"/>
            <a:fld id="{496DA29C-B2A1-CA44-9608-E51559013E9B}" type="slidenum">
              <a:rPr lang="he-IL">
                <a:solidFill>
                  <a:srgbClr val="898989"/>
                </a:solidFill>
                <a:latin typeface="Calibri" charset="0"/>
                <a:cs typeface="Arial" charset="0"/>
              </a:rPr>
              <a:pPr algn="r" eaLnBrk="1" hangingPunct="1"/>
              <a:t>85</a:t>
            </a:fld>
            <a:endParaRPr lang="en-US">
              <a:solidFill>
                <a:srgbClr val="898989"/>
              </a:solidFill>
              <a:latin typeface="Calibri" charset="0"/>
              <a:cs typeface="Arial"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5800" y="159500"/>
            <a:ext cx="7772400" cy="612101"/>
          </a:xfrm>
        </p:spPr>
        <p:txBody>
          <a:bodyPr/>
          <a:lstStyle/>
          <a:p>
            <a:r>
              <a:rPr lang="en-US" sz="1800" dirty="0" err="1">
                <a:solidFill>
                  <a:srgbClr val="7F7F7F"/>
                </a:solidFill>
              </a:rPr>
              <a:t>Transcriptome</a:t>
            </a:r>
            <a:r>
              <a:rPr lang="en-US" sz="1800" dirty="0">
                <a:solidFill>
                  <a:srgbClr val="7F7F7F"/>
                </a:solidFill>
              </a:rPr>
              <a:t> Analysis:</a:t>
            </a:r>
            <a:br>
              <a:rPr lang="en-US" sz="1800" dirty="0">
                <a:solidFill>
                  <a:srgbClr val="7F7F7F"/>
                </a:solidFill>
              </a:rPr>
            </a:br>
            <a:r>
              <a:rPr lang="en-US" sz="1800" dirty="0">
                <a:solidFill>
                  <a:srgbClr val="7F7F7F"/>
                </a:solidFill>
              </a:rPr>
              <a:t>Expression Clustering across Distant Organisms</a:t>
            </a:r>
          </a:p>
        </p:txBody>
      </p:sp>
      <p:sp>
        <p:nvSpPr>
          <p:cNvPr id="3" name="Content Placeholder 2"/>
          <p:cNvSpPr>
            <a:spLocks noGrp="1"/>
          </p:cNvSpPr>
          <p:nvPr>
            <p:ph sz="half" idx="1"/>
          </p:nvPr>
        </p:nvSpPr>
        <p:spPr>
          <a:xfrm>
            <a:off x="165268" y="936609"/>
            <a:ext cx="5040262" cy="5551947"/>
          </a:xfrm>
        </p:spPr>
        <p:txBody>
          <a:bodyPr/>
          <a:lstStyle/>
          <a:p>
            <a:r>
              <a:rPr lang="en-US" b="1" dirty="0">
                <a:solidFill>
                  <a:srgbClr val="CCFFCC"/>
                </a:solidFill>
              </a:rPr>
              <a:t>Intro to Comparative ENCODE </a:t>
            </a:r>
          </a:p>
          <a:p>
            <a:pPr lvl="1"/>
            <a:r>
              <a:rPr lang="en-US" sz="2000" dirty="0" smtClean="0">
                <a:solidFill>
                  <a:srgbClr val="7F7F7F"/>
                </a:solidFill>
              </a:rPr>
              <a:t>Lots </a:t>
            </a:r>
            <a:r>
              <a:rPr lang="en-US" sz="2000" dirty="0">
                <a:solidFill>
                  <a:srgbClr val="7F7F7F"/>
                </a:solidFill>
              </a:rPr>
              <a:t>of Matched Data for Comparative </a:t>
            </a:r>
            <a:r>
              <a:rPr lang="en-US" sz="2000" dirty="0" smtClean="0">
                <a:solidFill>
                  <a:srgbClr val="7F7F7F"/>
                </a:solidFill>
              </a:rPr>
              <a:t>Analysis</a:t>
            </a:r>
          </a:p>
          <a:p>
            <a:pPr eaLnBrk="1" fontAlgn="auto" hangingPunct="1">
              <a:spcAft>
                <a:spcPts val="0"/>
              </a:spcAft>
              <a:buFont typeface="Arial"/>
              <a:buChar char="•"/>
              <a:defRPr/>
            </a:pPr>
            <a:r>
              <a:rPr lang="en-US" b="1" dirty="0" smtClean="0">
                <a:solidFill>
                  <a:srgbClr val="CCFFCC"/>
                </a:solidFill>
              </a:rPr>
              <a:t>Expression </a:t>
            </a:r>
            <a:r>
              <a:rPr lang="en-US" b="1" dirty="0">
                <a:solidFill>
                  <a:srgbClr val="CCFFCC"/>
                </a:solidFill>
              </a:rPr>
              <a:t>Clustering, Cross-species </a:t>
            </a:r>
          </a:p>
          <a:p>
            <a:pPr lvl="1" eaLnBrk="1" fontAlgn="auto" hangingPunct="1">
              <a:spcAft>
                <a:spcPts val="0"/>
              </a:spcAft>
              <a:buFont typeface="Arial"/>
              <a:buChar char="•"/>
              <a:defRPr/>
            </a:pPr>
            <a:r>
              <a:rPr lang="en-US" sz="2000" dirty="0" smtClean="0">
                <a:solidFill>
                  <a:srgbClr val="7F7F7F"/>
                </a:solidFill>
              </a:rPr>
              <a:t>Potts-model </a:t>
            </a:r>
            <a:r>
              <a:rPr lang="en-US" sz="2000" dirty="0">
                <a:solidFill>
                  <a:srgbClr val="7F7F7F"/>
                </a:solidFill>
              </a:rPr>
              <a:t>o</a:t>
            </a:r>
            <a:r>
              <a:rPr lang="en-US" sz="2000" dirty="0" smtClean="0">
                <a:solidFill>
                  <a:srgbClr val="7F7F7F"/>
                </a:solidFill>
              </a:rPr>
              <a:t>ptimization gives 16 </a:t>
            </a:r>
            <a:r>
              <a:rPr lang="en-US" sz="2000" dirty="0">
                <a:solidFill>
                  <a:srgbClr val="7F7F7F"/>
                </a:solidFill>
              </a:rPr>
              <a:t>conserved co-expression </a:t>
            </a:r>
            <a:r>
              <a:rPr lang="en-US" sz="2000" dirty="0" smtClean="0">
                <a:solidFill>
                  <a:srgbClr val="7F7F7F"/>
                </a:solidFill>
              </a:rPr>
              <a:t>modules (which can potentially annotate ncRNAs/TARs)</a:t>
            </a:r>
          </a:p>
          <a:p>
            <a:pPr eaLnBrk="1" fontAlgn="auto" hangingPunct="1">
              <a:spcAft>
                <a:spcPts val="0"/>
              </a:spcAft>
              <a:buFont typeface="Arial"/>
              <a:buChar char="•"/>
              <a:defRPr/>
            </a:pPr>
            <a:r>
              <a:rPr lang="en-US" b="1" dirty="0">
                <a:solidFill>
                  <a:srgbClr val="CCFFCC"/>
                </a:solidFill>
              </a:rPr>
              <a:t>Relating Clusters to </a:t>
            </a:r>
            <a:r>
              <a:rPr lang="en-US" b="1" dirty="0" smtClean="0">
                <a:solidFill>
                  <a:srgbClr val="CCFFCC"/>
                </a:solidFill>
              </a:rPr>
              <a:t>Hourglass Genes </a:t>
            </a:r>
            <a:r>
              <a:rPr lang="en-US" b="1" dirty="0" smtClean="0">
                <a:solidFill>
                  <a:srgbClr val="FFFF00"/>
                </a:solidFill>
              </a:rPr>
              <a:t> </a:t>
            </a:r>
            <a:endParaRPr lang="en-US" dirty="0">
              <a:solidFill>
                <a:srgbClr val="7F7F7F"/>
              </a:solidFill>
            </a:endParaRPr>
          </a:p>
          <a:p>
            <a:pPr lvl="1" eaLnBrk="1" fontAlgn="auto" hangingPunct="1">
              <a:spcAft>
                <a:spcPts val="0"/>
              </a:spcAft>
              <a:buFont typeface="Arial"/>
              <a:buChar char="•"/>
              <a:defRPr/>
            </a:pPr>
            <a:r>
              <a:rPr lang="en-US" sz="2000" dirty="0" smtClean="0">
                <a:solidFill>
                  <a:srgbClr val="7F7F7F"/>
                </a:solidFill>
              </a:rPr>
              <a:t>Developmental 'hourglass' </a:t>
            </a:r>
            <a:r>
              <a:rPr lang="en-US" sz="2000" dirty="0">
                <a:solidFill>
                  <a:srgbClr val="7F7F7F"/>
                </a:solidFill>
              </a:rPr>
              <a:t>genes in 12 of </a:t>
            </a:r>
            <a:r>
              <a:rPr lang="en-US" sz="2000" dirty="0" smtClean="0">
                <a:solidFill>
                  <a:srgbClr val="7F7F7F"/>
                </a:solidFill>
              </a:rPr>
              <a:t>the clusters. They also exhibit intra</a:t>
            </a:r>
            <a:r>
              <a:rPr lang="en-US" sz="2000" dirty="0">
                <a:solidFill>
                  <a:srgbClr val="7F7F7F"/>
                </a:solidFill>
              </a:rPr>
              <a:t>-organism hourglass </a:t>
            </a:r>
            <a:r>
              <a:rPr lang="en-US" sz="2000" dirty="0" smtClean="0">
                <a:solidFill>
                  <a:srgbClr val="7F7F7F"/>
                </a:solidFill>
              </a:rPr>
              <a:t>behavior.</a:t>
            </a:r>
          </a:p>
          <a:p>
            <a:pPr lvl="1" eaLnBrk="1" fontAlgn="auto" hangingPunct="1">
              <a:spcAft>
                <a:spcPts val="0"/>
              </a:spcAft>
              <a:buFont typeface="Arial"/>
              <a:buChar char="•"/>
              <a:defRPr/>
            </a:pPr>
            <a:r>
              <a:rPr lang="en-US" sz="2000" dirty="0" smtClean="0">
                <a:solidFill>
                  <a:srgbClr val="7F7F7F"/>
                </a:solidFill>
              </a:rPr>
              <a:t>Stage </a:t>
            </a:r>
            <a:r>
              <a:rPr lang="en-US" sz="2000" dirty="0">
                <a:solidFill>
                  <a:srgbClr val="7F7F7F"/>
                </a:solidFill>
              </a:rPr>
              <a:t>alignment of worm &amp; fly development, strongest with hourglass genes</a:t>
            </a:r>
          </a:p>
          <a:p>
            <a:endParaRPr lang="en-US" dirty="0">
              <a:solidFill>
                <a:srgbClr val="7F7F7F"/>
              </a:solidFill>
            </a:endParaRPr>
          </a:p>
          <a:p>
            <a:endParaRPr lang="en-US" dirty="0">
              <a:solidFill>
                <a:srgbClr val="7F7F7F"/>
              </a:solidFill>
            </a:endParaRPr>
          </a:p>
          <a:p>
            <a:endParaRPr lang="en-US" dirty="0">
              <a:solidFill>
                <a:srgbClr val="7F7F7F"/>
              </a:solidFill>
            </a:endParaRPr>
          </a:p>
          <a:p>
            <a:endParaRPr lang="en-US" dirty="0">
              <a:solidFill>
                <a:srgbClr val="7F7F7F"/>
              </a:solidFill>
            </a:endParaRPr>
          </a:p>
          <a:p>
            <a:endParaRPr lang="en-US" dirty="0">
              <a:solidFill>
                <a:srgbClr val="7F7F7F"/>
              </a:solidFill>
            </a:endParaRPr>
          </a:p>
        </p:txBody>
      </p:sp>
      <p:sp>
        <p:nvSpPr>
          <p:cNvPr id="4" name="Content Placeholder 3"/>
          <p:cNvSpPr>
            <a:spLocks noGrp="1"/>
          </p:cNvSpPr>
          <p:nvPr>
            <p:ph sz="half" idx="2"/>
          </p:nvPr>
        </p:nvSpPr>
        <p:spPr>
          <a:xfrm>
            <a:off x="5239857" y="936609"/>
            <a:ext cx="3500858" cy="4955979"/>
          </a:xfrm>
        </p:spPr>
        <p:txBody>
          <a:bodyPr/>
          <a:lstStyle/>
          <a:p>
            <a:r>
              <a:rPr lang="en-US" b="1" dirty="0">
                <a:solidFill>
                  <a:srgbClr val="CCFFCC"/>
                </a:solidFill>
              </a:rPr>
              <a:t>Decoupling expression changes into those driven by worm-fly conserved genes </a:t>
            </a:r>
            <a:r>
              <a:rPr lang="en-US" b="1" dirty="0" err="1">
                <a:solidFill>
                  <a:srgbClr val="CCFFCC"/>
                </a:solidFill>
              </a:rPr>
              <a:t>vs</a:t>
            </a:r>
            <a:r>
              <a:rPr lang="en-US" b="1" dirty="0">
                <a:solidFill>
                  <a:srgbClr val="CCFFCC"/>
                </a:solidFill>
              </a:rPr>
              <a:t> species-specific ones</a:t>
            </a:r>
          </a:p>
          <a:p>
            <a:pPr lvl="1"/>
            <a:r>
              <a:rPr lang="en-US" sz="2000" dirty="0" smtClean="0">
                <a:solidFill>
                  <a:srgbClr val="7F7F7F"/>
                </a:solidFill>
              </a:rPr>
              <a:t>Using dimensionality reduction to help determine internal &amp; external drivers</a:t>
            </a:r>
          </a:p>
          <a:p>
            <a:pPr lvl="1"/>
            <a:r>
              <a:rPr lang="en-US" sz="2000" dirty="0" smtClean="0">
                <a:solidFill>
                  <a:srgbClr val="7F7F7F"/>
                </a:solidFill>
              </a:rPr>
              <a:t>Conserved genes have similar canonical patterns (</a:t>
            </a:r>
            <a:r>
              <a:rPr lang="en-US" sz="2000" dirty="0" err="1" smtClean="0">
                <a:solidFill>
                  <a:srgbClr val="7F7F7F"/>
                </a:solidFill>
              </a:rPr>
              <a:t>iPDPs</a:t>
            </a:r>
            <a:r>
              <a:rPr lang="en-US" sz="2000" dirty="0" smtClean="0">
                <a:solidFill>
                  <a:srgbClr val="7F7F7F"/>
                </a:solidFill>
              </a:rPr>
              <a:t>) in contrast to species specific ones (Ex of ribosomal v signaling genes)</a:t>
            </a:r>
            <a:endParaRPr lang="en-US" sz="2000" dirty="0">
              <a:solidFill>
                <a:srgbClr val="7F7F7F"/>
              </a:solidFill>
            </a:endParaRPr>
          </a:p>
        </p:txBody>
      </p:sp>
    </p:spTree>
    <p:extLst>
      <p:ext uri="{BB962C8B-B14F-4D97-AF65-F5344CB8AC3E}">
        <p14:creationId xmlns:p14="http://schemas.microsoft.com/office/powerpoint/2010/main" val="2659481387"/>
      </p:ext>
    </p:extLst>
  </p:cSld>
  <p:clrMapOvr>
    <a:overrideClrMapping bg1="lt1" tx1="dk1" bg2="lt2" tx2="dk2" accent1="accent1" accent2="accent2" accent3="accent3" accent4="accent4" accent5="accent5" accent6="accent6" hlink="hlink" folHlink="folHlink"/>
  </p:clrMapOvr>
  <p:transition xmlns:p14="http://schemas.microsoft.com/office/powerpoint/2010/main" advTm="6101"/>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6553200" y="6103663"/>
            <a:ext cx="2133600" cy="365125"/>
          </a:xfrm>
        </p:spPr>
        <p:txBody>
          <a:bodyPr/>
          <a:lstStyle/>
          <a:p>
            <a:fld id="{E0B26E41-B624-8347-BA9E-D9BA53214980}" type="slidenum">
              <a:rPr lang="en-US" smtClean="0">
                <a:solidFill>
                  <a:prstClr val="black">
                    <a:tint val="75000"/>
                  </a:prstClr>
                </a:solidFill>
                <a:latin typeface="Calibri"/>
              </a:rPr>
              <a:pPr/>
              <a:t>9</a:t>
            </a:fld>
            <a:endParaRPr lang="en-US">
              <a:solidFill>
                <a:prstClr val="black">
                  <a:tint val="75000"/>
                </a:prstClr>
              </a:solidFill>
              <a:latin typeface="Calibri"/>
            </a:endParaRPr>
          </a:p>
        </p:txBody>
      </p:sp>
      <p:grpSp>
        <p:nvGrpSpPr>
          <p:cNvPr id="3" name="Group 2"/>
          <p:cNvGrpSpPr/>
          <p:nvPr/>
        </p:nvGrpSpPr>
        <p:grpSpPr>
          <a:xfrm>
            <a:off x="396217" y="697487"/>
            <a:ext cx="8271245" cy="5410550"/>
            <a:chOff x="396217" y="680758"/>
            <a:chExt cx="8271245" cy="5410550"/>
          </a:xfrm>
        </p:grpSpPr>
        <p:grpSp>
          <p:nvGrpSpPr>
            <p:cNvPr id="167" name="Group 166"/>
            <p:cNvGrpSpPr/>
            <p:nvPr/>
          </p:nvGrpSpPr>
          <p:grpSpPr>
            <a:xfrm>
              <a:off x="396217" y="680758"/>
              <a:ext cx="8271245" cy="1586865"/>
              <a:chOff x="388567" y="680758"/>
              <a:chExt cx="8271245" cy="1586865"/>
            </a:xfrm>
          </p:grpSpPr>
          <p:grpSp>
            <p:nvGrpSpPr>
              <p:cNvPr id="168" name="Group 167"/>
              <p:cNvGrpSpPr/>
              <p:nvPr/>
            </p:nvGrpSpPr>
            <p:grpSpPr>
              <a:xfrm>
                <a:off x="899691" y="680758"/>
                <a:ext cx="7760121" cy="1586865"/>
                <a:chOff x="899691" y="1047934"/>
                <a:chExt cx="7760121" cy="1586865"/>
              </a:xfrm>
            </p:grpSpPr>
            <p:grpSp>
              <p:nvGrpSpPr>
                <p:cNvPr id="172" name="Group 171"/>
                <p:cNvGrpSpPr/>
                <p:nvPr/>
              </p:nvGrpSpPr>
              <p:grpSpPr>
                <a:xfrm>
                  <a:off x="899691" y="1047934"/>
                  <a:ext cx="7760121" cy="348236"/>
                  <a:chOff x="899996" y="1047934"/>
                  <a:chExt cx="7760121" cy="348236"/>
                </a:xfrm>
              </p:grpSpPr>
              <p:cxnSp>
                <p:nvCxnSpPr>
                  <p:cNvPr id="183" name="Straight Connector 182"/>
                  <p:cNvCxnSpPr/>
                  <p:nvPr/>
                </p:nvCxnSpPr>
                <p:spPr>
                  <a:xfrm>
                    <a:off x="1094100" y="1222052"/>
                    <a:ext cx="7566017" cy="0"/>
                  </a:xfrm>
                  <a:prstGeom prst="line">
                    <a:avLst/>
                  </a:prstGeom>
                  <a:ln w="76200" cmpd="sng"/>
                </p:spPr>
                <p:style>
                  <a:lnRef idx="2">
                    <a:schemeClr val="accent1"/>
                  </a:lnRef>
                  <a:fillRef idx="0">
                    <a:schemeClr val="accent1"/>
                  </a:fillRef>
                  <a:effectRef idx="1">
                    <a:schemeClr val="accent1"/>
                  </a:effectRef>
                  <a:fontRef idx="minor">
                    <a:schemeClr val="tx1"/>
                  </a:fontRef>
                </p:style>
              </p:cxnSp>
              <p:pic>
                <p:nvPicPr>
                  <p:cNvPr id="184" name="Picture 183"/>
                  <p:cNvPicPr>
                    <a:picLocks noChangeAspect="1"/>
                  </p:cNvPicPr>
                  <p:nvPr/>
                </p:nvPicPr>
                <p:blipFill rotWithShape="1">
                  <a:blip r:embed="rId4"/>
                  <a:srcRect l="37500" t="12667" r="34667" b="11166"/>
                  <a:stretch/>
                </p:blipFill>
                <p:spPr>
                  <a:xfrm flipH="1">
                    <a:off x="899996" y="1047934"/>
                    <a:ext cx="127252" cy="348236"/>
                  </a:xfrm>
                  <a:prstGeom prst="rect">
                    <a:avLst/>
                  </a:prstGeom>
                </p:spPr>
              </p:pic>
            </p:grpSp>
            <p:grpSp>
              <p:nvGrpSpPr>
                <p:cNvPr id="173" name="Group 172"/>
                <p:cNvGrpSpPr/>
                <p:nvPr/>
              </p:nvGrpSpPr>
              <p:grpSpPr>
                <a:xfrm>
                  <a:off x="899691" y="1399516"/>
                  <a:ext cx="7760121" cy="348236"/>
                  <a:chOff x="899996" y="1047934"/>
                  <a:chExt cx="7760121" cy="348236"/>
                </a:xfrm>
              </p:grpSpPr>
              <p:cxnSp>
                <p:nvCxnSpPr>
                  <p:cNvPr id="181" name="Straight Connector 180"/>
                  <p:cNvCxnSpPr/>
                  <p:nvPr/>
                </p:nvCxnSpPr>
                <p:spPr>
                  <a:xfrm>
                    <a:off x="1094100" y="1222052"/>
                    <a:ext cx="7566017" cy="0"/>
                  </a:xfrm>
                  <a:prstGeom prst="line">
                    <a:avLst/>
                  </a:prstGeom>
                  <a:ln w="76200" cmpd="sng"/>
                </p:spPr>
                <p:style>
                  <a:lnRef idx="2">
                    <a:schemeClr val="accent1"/>
                  </a:lnRef>
                  <a:fillRef idx="0">
                    <a:schemeClr val="accent1"/>
                  </a:fillRef>
                  <a:effectRef idx="1">
                    <a:schemeClr val="accent1"/>
                  </a:effectRef>
                  <a:fontRef idx="minor">
                    <a:schemeClr val="tx1"/>
                  </a:fontRef>
                </p:style>
              </p:cxnSp>
              <p:pic>
                <p:nvPicPr>
                  <p:cNvPr id="182" name="Picture 181"/>
                  <p:cNvPicPr>
                    <a:picLocks noChangeAspect="1"/>
                  </p:cNvPicPr>
                  <p:nvPr/>
                </p:nvPicPr>
                <p:blipFill rotWithShape="1">
                  <a:blip r:embed="rId4"/>
                  <a:srcRect l="37500" t="12667" r="34667" b="11166"/>
                  <a:stretch/>
                </p:blipFill>
                <p:spPr>
                  <a:xfrm flipH="1">
                    <a:off x="899996" y="1047934"/>
                    <a:ext cx="127252" cy="348236"/>
                  </a:xfrm>
                  <a:prstGeom prst="rect">
                    <a:avLst/>
                  </a:prstGeom>
                </p:spPr>
              </p:pic>
            </p:grpSp>
            <p:grpSp>
              <p:nvGrpSpPr>
                <p:cNvPr id="174" name="Group 173"/>
                <p:cNvGrpSpPr/>
                <p:nvPr/>
              </p:nvGrpSpPr>
              <p:grpSpPr>
                <a:xfrm>
                  <a:off x="899691" y="1751098"/>
                  <a:ext cx="7760121" cy="348236"/>
                  <a:chOff x="899996" y="1047934"/>
                  <a:chExt cx="7760121" cy="348236"/>
                </a:xfrm>
              </p:grpSpPr>
              <p:cxnSp>
                <p:nvCxnSpPr>
                  <p:cNvPr id="179" name="Straight Connector 178"/>
                  <p:cNvCxnSpPr/>
                  <p:nvPr/>
                </p:nvCxnSpPr>
                <p:spPr>
                  <a:xfrm>
                    <a:off x="1094100" y="1222052"/>
                    <a:ext cx="7566017" cy="0"/>
                  </a:xfrm>
                  <a:prstGeom prst="line">
                    <a:avLst/>
                  </a:prstGeom>
                  <a:ln w="76200" cmpd="sng"/>
                </p:spPr>
                <p:style>
                  <a:lnRef idx="2">
                    <a:schemeClr val="accent1"/>
                  </a:lnRef>
                  <a:fillRef idx="0">
                    <a:schemeClr val="accent1"/>
                  </a:fillRef>
                  <a:effectRef idx="1">
                    <a:schemeClr val="accent1"/>
                  </a:effectRef>
                  <a:fontRef idx="minor">
                    <a:schemeClr val="tx1"/>
                  </a:fontRef>
                </p:style>
              </p:cxnSp>
              <p:pic>
                <p:nvPicPr>
                  <p:cNvPr id="180" name="Picture 179"/>
                  <p:cNvPicPr>
                    <a:picLocks noChangeAspect="1"/>
                  </p:cNvPicPr>
                  <p:nvPr/>
                </p:nvPicPr>
                <p:blipFill rotWithShape="1">
                  <a:blip r:embed="rId4"/>
                  <a:srcRect l="37500" t="12667" r="34667" b="11166"/>
                  <a:stretch/>
                </p:blipFill>
                <p:spPr>
                  <a:xfrm flipH="1">
                    <a:off x="899996" y="1047934"/>
                    <a:ext cx="127252" cy="348236"/>
                  </a:xfrm>
                  <a:prstGeom prst="rect">
                    <a:avLst/>
                  </a:prstGeom>
                </p:spPr>
              </p:pic>
            </p:grpSp>
            <p:grpSp>
              <p:nvGrpSpPr>
                <p:cNvPr id="175" name="Group 174"/>
                <p:cNvGrpSpPr/>
                <p:nvPr/>
              </p:nvGrpSpPr>
              <p:grpSpPr>
                <a:xfrm>
                  <a:off x="899691" y="2286563"/>
                  <a:ext cx="7760121" cy="348236"/>
                  <a:chOff x="899996" y="1047934"/>
                  <a:chExt cx="7760121" cy="348236"/>
                </a:xfrm>
              </p:grpSpPr>
              <p:cxnSp>
                <p:nvCxnSpPr>
                  <p:cNvPr id="177" name="Straight Connector 176"/>
                  <p:cNvCxnSpPr/>
                  <p:nvPr/>
                </p:nvCxnSpPr>
                <p:spPr>
                  <a:xfrm>
                    <a:off x="1094100" y="1222052"/>
                    <a:ext cx="7566017" cy="0"/>
                  </a:xfrm>
                  <a:prstGeom prst="line">
                    <a:avLst/>
                  </a:prstGeom>
                  <a:ln w="76200" cmpd="sng"/>
                </p:spPr>
                <p:style>
                  <a:lnRef idx="2">
                    <a:schemeClr val="accent1"/>
                  </a:lnRef>
                  <a:fillRef idx="0">
                    <a:schemeClr val="accent1"/>
                  </a:fillRef>
                  <a:effectRef idx="1">
                    <a:schemeClr val="accent1"/>
                  </a:effectRef>
                  <a:fontRef idx="minor">
                    <a:schemeClr val="tx1"/>
                  </a:fontRef>
                </p:style>
              </p:cxnSp>
              <p:pic>
                <p:nvPicPr>
                  <p:cNvPr id="178" name="Picture 177"/>
                  <p:cNvPicPr>
                    <a:picLocks noChangeAspect="1"/>
                  </p:cNvPicPr>
                  <p:nvPr/>
                </p:nvPicPr>
                <p:blipFill rotWithShape="1">
                  <a:blip r:embed="rId4"/>
                  <a:srcRect l="37500" t="12667" r="34667" b="11166"/>
                  <a:stretch/>
                </p:blipFill>
                <p:spPr>
                  <a:xfrm flipH="1">
                    <a:off x="899996" y="1047934"/>
                    <a:ext cx="127252" cy="348236"/>
                  </a:xfrm>
                  <a:prstGeom prst="rect">
                    <a:avLst/>
                  </a:prstGeom>
                </p:spPr>
              </p:pic>
            </p:grpSp>
            <p:pic>
              <p:nvPicPr>
                <p:cNvPr id="176" name="Picture 175"/>
                <p:cNvPicPr>
                  <a:picLocks noChangeAspect="1"/>
                </p:cNvPicPr>
                <p:nvPr/>
              </p:nvPicPr>
              <p:blipFill>
                <a:blip r:embed="rId5"/>
                <a:stretch>
                  <a:fillRect/>
                </a:stretch>
              </p:blipFill>
              <p:spPr>
                <a:xfrm rot="5400000">
                  <a:off x="4600421" y="2113627"/>
                  <a:ext cx="358660" cy="193842"/>
                </a:xfrm>
                <a:prstGeom prst="rect">
                  <a:avLst/>
                </a:prstGeom>
              </p:spPr>
            </p:pic>
          </p:grpSp>
          <p:grpSp>
            <p:nvGrpSpPr>
              <p:cNvPr id="169" name="Group 168"/>
              <p:cNvGrpSpPr/>
              <p:nvPr/>
            </p:nvGrpSpPr>
            <p:grpSpPr>
              <a:xfrm>
                <a:off x="388567" y="759524"/>
                <a:ext cx="800740" cy="1454902"/>
                <a:chOff x="459258" y="1775465"/>
                <a:chExt cx="1138426" cy="1954688"/>
              </a:xfrm>
            </p:grpSpPr>
            <p:graphicFrame>
              <p:nvGraphicFramePr>
                <p:cNvPr id="170" name="Object 169"/>
                <p:cNvGraphicFramePr>
                  <a:graphicFrameLocks noChangeAspect="1"/>
                </p:cNvGraphicFramePr>
                <p:nvPr>
                  <p:extLst>
                    <p:ext uri="{D42A27DB-BD31-4B8C-83A1-F6EECF244321}">
                      <p14:modId xmlns:p14="http://schemas.microsoft.com/office/powerpoint/2010/main" val="1428040513"/>
                    </p:ext>
                  </p:extLst>
                </p:nvPr>
              </p:nvGraphicFramePr>
              <p:xfrm>
                <a:off x="815809" y="1775465"/>
                <a:ext cx="781875" cy="1954688"/>
              </p:xfrm>
              <a:graphic>
                <a:graphicData uri="http://schemas.openxmlformats.org/presentationml/2006/ole">
                  <mc:AlternateContent xmlns:mc="http://schemas.openxmlformats.org/markup-compatibility/2006">
                    <mc:Choice xmlns:v="urn:schemas-microsoft-com:vml" Requires="v">
                      <p:oleObj spid="_x0000_s332808" name="Equation" r:id="rId6" imgW="355600" imgH="889000" progId="Equation.3">
                        <p:embed/>
                      </p:oleObj>
                    </mc:Choice>
                    <mc:Fallback>
                      <p:oleObj name="Equation" r:id="rId6" imgW="355600" imgH="889000" progId="Equation.3">
                        <p:embed/>
                        <p:pic>
                          <p:nvPicPr>
                            <p:cNvPr id="0" name=""/>
                            <p:cNvPicPr/>
                            <p:nvPr/>
                          </p:nvPicPr>
                          <p:blipFill>
                            <a:blip r:embed="rId7"/>
                            <a:stretch>
                              <a:fillRect/>
                            </a:stretch>
                          </p:blipFill>
                          <p:spPr>
                            <a:xfrm>
                              <a:off x="815809" y="1775465"/>
                              <a:ext cx="781875" cy="1954688"/>
                            </a:xfrm>
                            <a:prstGeom prst="rect">
                              <a:avLst/>
                            </a:prstGeom>
                          </p:spPr>
                        </p:pic>
                      </p:oleObj>
                    </mc:Fallback>
                  </mc:AlternateContent>
                </a:graphicData>
              </a:graphic>
            </p:graphicFrame>
            <p:sp>
              <p:nvSpPr>
                <p:cNvPr id="171" name="TextBox 170"/>
                <p:cNvSpPr txBox="1"/>
                <p:nvPr/>
              </p:nvSpPr>
              <p:spPr>
                <a:xfrm rot="16200000">
                  <a:off x="-136896" y="2551610"/>
                  <a:ext cx="1629880" cy="437572"/>
                </a:xfrm>
                <a:prstGeom prst="rect">
                  <a:avLst/>
                </a:prstGeom>
                <a:noFill/>
              </p:spPr>
              <p:txBody>
                <a:bodyPr wrap="none" rtlCol="0">
                  <a:spAutoFit/>
                </a:bodyPr>
                <a:lstStyle/>
                <a:p>
                  <a:pPr defTabSz="457200" fontAlgn="auto">
                    <a:spcBef>
                      <a:spcPts val="0"/>
                    </a:spcBef>
                    <a:spcAft>
                      <a:spcPts val="0"/>
                    </a:spcAft>
                  </a:pPr>
                  <a:r>
                    <a:rPr lang="en-US" sz="1400" b="0" dirty="0" smtClean="0">
                      <a:solidFill>
                        <a:prstClr val="black"/>
                      </a:solidFill>
                      <a:latin typeface="Calibri"/>
                      <a:ea typeface="+mn-ea"/>
                      <a:cs typeface="+mn-cs"/>
                    </a:rPr>
                    <a:t>Cancer Type 1</a:t>
                  </a:r>
                  <a:endParaRPr lang="en-US" sz="1400" b="0" dirty="0">
                    <a:solidFill>
                      <a:prstClr val="black"/>
                    </a:solidFill>
                    <a:latin typeface="Calibri"/>
                    <a:ea typeface="+mn-ea"/>
                    <a:cs typeface="+mn-cs"/>
                  </a:endParaRPr>
                </a:p>
              </p:txBody>
            </p:sp>
          </p:grpSp>
        </p:grpSp>
        <p:grpSp>
          <p:nvGrpSpPr>
            <p:cNvPr id="185" name="Group 184"/>
            <p:cNvGrpSpPr/>
            <p:nvPr/>
          </p:nvGrpSpPr>
          <p:grpSpPr>
            <a:xfrm>
              <a:off x="396217" y="2562001"/>
              <a:ext cx="8271245" cy="1586865"/>
              <a:chOff x="388567" y="680758"/>
              <a:chExt cx="8271245" cy="1586865"/>
            </a:xfrm>
          </p:grpSpPr>
          <p:grpSp>
            <p:nvGrpSpPr>
              <p:cNvPr id="186" name="Group 185"/>
              <p:cNvGrpSpPr/>
              <p:nvPr/>
            </p:nvGrpSpPr>
            <p:grpSpPr>
              <a:xfrm>
                <a:off x="899691" y="680758"/>
                <a:ext cx="7760121" cy="1586865"/>
                <a:chOff x="899691" y="1047934"/>
                <a:chExt cx="7760121" cy="1586865"/>
              </a:xfrm>
            </p:grpSpPr>
            <p:grpSp>
              <p:nvGrpSpPr>
                <p:cNvPr id="190" name="Group 189"/>
                <p:cNvGrpSpPr/>
                <p:nvPr/>
              </p:nvGrpSpPr>
              <p:grpSpPr>
                <a:xfrm>
                  <a:off x="899691" y="1047934"/>
                  <a:ext cx="7760121" cy="348236"/>
                  <a:chOff x="899996" y="1047934"/>
                  <a:chExt cx="7760121" cy="348236"/>
                </a:xfrm>
              </p:grpSpPr>
              <p:cxnSp>
                <p:nvCxnSpPr>
                  <p:cNvPr id="201" name="Straight Connector 200"/>
                  <p:cNvCxnSpPr/>
                  <p:nvPr/>
                </p:nvCxnSpPr>
                <p:spPr>
                  <a:xfrm>
                    <a:off x="1094100" y="1222052"/>
                    <a:ext cx="7566017" cy="0"/>
                  </a:xfrm>
                  <a:prstGeom prst="line">
                    <a:avLst/>
                  </a:prstGeom>
                  <a:ln w="76200" cmpd="sng">
                    <a:solidFill>
                      <a:schemeClr val="accent4">
                        <a:lumMod val="75000"/>
                      </a:schemeClr>
                    </a:solidFill>
                  </a:ln>
                </p:spPr>
                <p:style>
                  <a:lnRef idx="2">
                    <a:schemeClr val="accent1"/>
                  </a:lnRef>
                  <a:fillRef idx="0">
                    <a:schemeClr val="accent1"/>
                  </a:fillRef>
                  <a:effectRef idx="1">
                    <a:schemeClr val="accent1"/>
                  </a:effectRef>
                  <a:fontRef idx="minor">
                    <a:schemeClr val="tx1"/>
                  </a:fontRef>
                </p:style>
              </p:cxnSp>
              <p:pic>
                <p:nvPicPr>
                  <p:cNvPr id="202" name="Picture 201"/>
                  <p:cNvPicPr>
                    <a:picLocks noChangeAspect="1"/>
                  </p:cNvPicPr>
                  <p:nvPr/>
                </p:nvPicPr>
                <p:blipFill rotWithShape="1">
                  <a:blip r:embed="rId4"/>
                  <a:srcRect l="37500" t="12667" r="34667" b="11166"/>
                  <a:stretch/>
                </p:blipFill>
                <p:spPr>
                  <a:xfrm flipH="1">
                    <a:off x="899996" y="1047934"/>
                    <a:ext cx="127252" cy="348236"/>
                  </a:xfrm>
                  <a:prstGeom prst="rect">
                    <a:avLst/>
                  </a:prstGeom>
                </p:spPr>
              </p:pic>
            </p:grpSp>
            <p:grpSp>
              <p:nvGrpSpPr>
                <p:cNvPr id="191" name="Group 190"/>
                <p:cNvGrpSpPr/>
                <p:nvPr/>
              </p:nvGrpSpPr>
              <p:grpSpPr>
                <a:xfrm>
                  <a:off x="899691" y="1399516"/>
                  <a:ext cx="7760121" cy="348236"/>
                  <a:chOff x="899996" y="1047934"/>
                  <a:chExt cx="7760121" cy="348236"/>
                </a:xfrm>
              </p:grpSpPr>
              <p:cxnSp>
                <p:nvCxnSpPr>
                  <p:cNvPr id="199" name="Straight Connector 198"/>
                  <p:cNvCxnSpPr/>
                  <p:nvPr/>
                </p:nvCxnSpPr>
                <p:spPr>
                  <a:xfrm>
                    <a:off x="1094100" y="1222052"/>
                    <a:ext cx="7566017" cy="0"/>
                  </a:xfrm>
                  <a:prstGeom prst="line">
                    <a:avLst/>
                  </a:prstGeom>
                  <a:ln w="76200" cmpd="sng">
                    <a:solidFill>
                      <a:srgbClr val="604A7B"/>
                    </a:solidFill>
                  </a:ln>
                </p:spPr>
                <p:style>
                  <a:lnRef idx="2">
                    <a:schemeClr val="accent1"/>
                  </a:lnRef>
                  <a:fillRef idx="0">
                    <a:schemeClr val="accent1"/>
                  </a:fillRef>
                  <a:effectRef idx="1">
                    <a:schemeClr val="accent1"/>
                  </a:effectRef>
                  <a:fontRef idx="minor">
                    <a:schemeClr val="tx1"/>
                  </a:fontRef>
                </p:style>
              </p:cxnSp>
              <p:pic>
                <p:nvPicPr>
                  <p:cNvPr id="200" name="Picture 199"/>
                  <p:cNvPicPr>
                    <a:picLocks noChangeAspect="1"/>
                  </p:cNvPicPr>
                  <p:nvPr/>
                </p:nvPicPr>
                <p:blipFill rotWithShape="1">
                  <a:blip r:embed="rId4"/>
                  <a:srcRect l="37500" t="12667" r="34667" b="11166"/>
                  <a:stretch/>
                </p:blipFill>
                <p:spPr>
                  <a:xfrm flipH="1">
                    <a:off x="899996" y="1047934"/>
                    <a:ext cx="127252" cy="348236"/>
                  </a:xfrm>
                  <a:prstGeom prst="rect">
                    <a:avLst/>
                  </a:prstGeom>
                </p:spPr>
              </p:pic>
            </p:grpSp>
            <p:grpSp>
              <p:nvGrpSpPr>
                <p:cNvPr id="192" name="Group 191"/>
                <p:cNvGrpSpPr/>
                <p:nvPr/>
              </p:nvGrpSpPr>
              <p:grpSpPr>
                <a:xfrm>
                  <a:off x="899691" y="1751098"/>
                  <a:ext cx="7760121" cy="348236"/>
                  <a:chOff x="899996" y="1047934"/>
                  <a:chExt cx="7760121" cy="348236"/>
                </a:xfrm>
              </p:grpSpPr>
              <p:cxnSp>
                <p:nvCxnSpPr>
                  <p:cNvPr id="197" name="Straight Connector 196"/>
                  <p:cNvCxnSpPr/>
                  <p:nvPr/>
                </p:nvCxnSpPr>
                <p:spPr>
                  <a:xfrm>
                    <a:off x="1094100" y="1222052"/>
                    <a:ext cx="7566017" cy="0"/>
                  </a:xfrm>
                  <a:prstGeom prst="line">
                    <a:avLst/>
                  </a:prstGeom>
                  <a:ln w="76200" cmpd="sng">
                    <a:solidFill>
                      <a:srgbClr val="604A7B"/>
                    </a:solidFill>
                  </a:ln>
                </p:spPr>
                <p:style>
                  <a:lnRef idx="2">
                    <a:schemeClr val="accent1"/>
                  </a:lnRef>
                  <a:fillRef idx="0">
                    <a:schemeClr val="accent1"/>
                  </a:fillRef>
                  <a:effectRef idx="1">
                    <a:schemeClr val="accent1"/>
                  </a:effectRef>
                  <a:fontRef idx="minor">
                    <a:schemeClr val="tx1"/>
                  </a:fontRef>
                </p:style>
              </p:cxnSp>
              <p:pic>
                <p:nvPicPr>
                  <p:cNvPr id="198" name="Picture 197"/>
                  <p:cNvPicPr>
                    <a:picLocks noChangeAspect="1"/>
                  </p:cNvPicPr>
                  <p:nvPr/>
                </p:nvPicPr>
                <p:blipFill rotWithShape="1">
                  <a:blip r:embed="rId4"/>
                  <a:srcRect l="37500" t="12667" r="34667" b="11166"/>
                  <a:stretch/>
                </p:blipFill>
                <p:spPr>
                  <a:xfrm flipH="1">
                    <a:off x="899996" y="1047934"/>
                    <a:ext cx="127252" cy="348236"/>
                  </a:xfrm>
                  <a:prstGeom prst="rect">
                    <a:avLst/>
                  </a:prstGeom>
                </p:spPr>
              </p:pic>
            </p:grpSp>
            <p:grpSp>
              <p:nvGrpSpPr>
                <p:cNvPr id="193" name="Group 192"/>
                <p:cNvGrpSpPr/>
                <p:nvPr/>
              </p:nvGrpSpPr>
              <p:grpSpPr>
                <a:xfrm>
                  <a:off x="899691" y="2286563"/>
                  <a:ext cx="7760121" cy="348236"/>
                  <a:chOff x="899996" y="1047934"/>
                  <a:chExt cx="7760121" cy="348236"/>
                </a:xfrm>
              </p:grpSpPr>
              <p:cxnSp>
                <p:nvCxnSpPr>
                  <p:cNvPr id="195" name="Straight Connector 194"/>
                  <p:cNvCxnSpPr/>
                  <p:nvPr/>
                </p:nvCxnSpPr>
                <p:spPr>
                  <a:xfrm>
                    <a:off x="1094100" y="1222052"/>
                    <a:ext cx="7566017" cy="0"/>
                  </a:xfrm>
                  <a:prstGeom prst="line">
                    <a:avLst/>
                  </a:prstGeom>
                  <a:ln w="76200" cmpd="sng">
                    <a:solidFill>
                      <a:srgbClr val="604A7B"/>
                    </a:solidFill>
                  </a:ln>
                </p:spPr>
                <p:style>
                  <a:lnRef idx="2">
                    <a:schemeClr val="accent1"/>
                  </a:lnRef>
                  <a:fillRef idx="0">
                    <a:schemeClr val="accent1"/>
                  </a:fillRef>
                  <a:effectRef idx="1">
                    <a:schemeClr val="accent1"/>
                  </a:effectRef>
                  <a:fontRef idx="minor">
                    <a:schemeClr val="tx1"/>
                  </a:fontRef>
                </p:style>
              </p:cxnSp>
              <p:pic>
                <p:nvPicPr>
                  <p:cNvPr id="196" name="Picture 195"/>
                  <p:cNvPicPr>
                    <a:picLocks noChangeAspect="1"/>
                  </p:cNvPicPr>
                  <p:nvPr/>
                </p:nvPicPr>
                <p:blipFill rotWithShape="1">
                  <a:blip r:embed="rId4"/>
                  <a:srcRect l="37500" t="12667" r="34667" b="11166"/>
                  <a:stretch/>
                </p:blipFill>
                <p:spPr>
                  <a:xfrm flipH="1">
                    <a:off x="899996" y="1047934"/>
                    <a:ext cx="127252" cy="348236"/>
                  </a:xfrm>
                  <a:prstGeom prst="rect">
                    <a:avLst/>
                  </a:prstGeom>
                </p:spPr>
              </p:pic>
            </p:grpSp>
            <p:pic>
              <p:nvPicPr>
                <p:cNvPr id="194" name="Picture 193"/>
                <p:cNvPicPr>
                  <a:picLocks noChangeAspect="1"/>
                </p:cNvPicPr>
                <p:nvPr/>
              </p:nvPicPr>
              <p:blipFill>
                <a:blip r:embed="rId5"/>
                <a:stretch>
                  <a:fillRect/>
                </a:stretch>
              </p:blipFill>
              <p:spPr>
                <a:xfrm rot="5400000">
                  <a:off x="4600421" y="2113627"/>
                  <a:ext cx="358660" cy="193842"/>
                </a:xfrm>
                <a:prstGeom prst="rect">
                  <a:avLst/>
                </a:prstGeom>
              </p:spPr>
            </p:pic>
          </p:grpSp>
          <p:grpSp>
            <p:nvGrpSpPr>
              <p:cNvPr id="187" name="Group 186"/>
              <p:cNvGrpSpPr/>
              <p:nvPr/>
            </p:nvGrpSpPr>
            <p:grpSpPr>
              <a:xfrm>
                <a:off x="388567" y="759524"/>
                <a:ext cx="800740" cy="1454902"/>
                <a:chOff x="459258" y="1775465"/>
                <a:chExt cx="1138426" cy="1954688"/>
              </a:xfrm>
            </p:grpSpPr>
            <p:graphicFrame>
              <p:nvGraphicFramePr>
                <p:cNvPr id="188" name="Object 187"/>
                <p:cNvGraphicFramePr>
                  <a:graphicFrameLocks noChangeAspect="1"/>
                </p:cNvGraphicFramePr>
                <p:nvPr>
                  <p:extLst>
                    <p:ext uri="{D42A27DB-BD31-4B8C-83A1-F6EECF244321}">
                      <p14:modId xmlns:p14="http://schemas.microsoft.com/office/powerpoint/2010/main" val="1215936204"/>
                    </p:ext>
                  </p:extLst>
                </p:nvPr>
              </p:nvGraphicFramePr>
              <p:xfrm>
                <a:off x="815809" y="1775465"/>
                <a:ext cx="781875" cy="1954688"/>
              </p:xfrm>
              <a:graphic>
                <a:graphicData uri="http://schemas.openxmlformats.org/presentationml/2006/ole">
                  <mc:AlternateContent xmlns:mc="http://schemas.openxmlformats.org/markup-compatibility/2006">
                    <mc:Choice xmlns:v="urn:schemas-microsoft-com:vml" Requires="v">
                      <p:oleObj spid="_x0000_s332809" name="Equation" r:id="rId8" imgW="355600" imgH="889000" progId="Equation.3">
                        <p:embed/>
                      </p:oleObj>
                    </mc:Choice>
                    <mc:Fallback>
                      <p:oleObj name="Equation" r:id="rId8" imgW="355600" imgH="889000" progId="Equation.3">
                        <p:embed/>
                        <p:pic>
                          <p:nvPicPr>
                            <p:cNvPr id="0" name=""/>
                            <p:cNvPicPr/>
                            <p:nvPr/>
                          </p:nvPicPr>
                          <p:blipFill>
                            <a:blip r:embed="rId7"/>
                            <a:stretch>
                              <a:fillRect/>
                            </a:stretch>
                          </p:blipFill>
                          <p:spPr>
                            <a:xfrm>
                              <a:off x="815809" y="1775465"/>
                              <a:ext cx="781875" cy="1954688"/>
                            </a:xfrm>
                            <a:prstGeom prst="rect">
                              <a:avLst/>
                            </a:prstGeom>
                          </p:spPr>
                        </p:pic>
                      </p:oleObj>
                    </mc:Fallback>
                  </mc:AlternateContent>
                </a:graphicData>
              </a:graphic>
            </p:graphicFrame>
            <p:sp>
              <p:nvSpPr>
                <p:cNvPr id="189" name="TextBox 188"/>
                <p:cNvSpPr txBox="1"/>
                <p:nvPr/>
              </p:nvSpPr>
              <p:spPr>
                <a:xfrm rot="16200000">
                  <a:off x="-136896" y="2551610"/>
                  <a:ext cx="1629880" cy="437572"/>
                </a:xfrm>
                <a:prstGeom prst="rect">
                  <a:avLst/>
                </a:prstGeom>
                <a:noFill/>
              </p:spPr>
              <p:txBody>
                <a:bodyPr wrap="none" rtlCol="0">
                  <a:spAutoFit/>
                </a:bodyPr>
                <a:lstStyle/>
                <a:p>
                  <a:pPr defTabSz="457200" fontAlgn="auto">
                    <a:spcBef>
                      <a:spcPts val="0"/>
                    </a:spcBef>
                    <a:spcAft>
                      <a:spcPts val="0"/>
                    </a:spcAft>
                  </a:pPr>
                  <a:r>
                    <a:rPr lang="en-US" sz="1400" b="0" dirty="0" smtClean="0">
                      <a:solidFill>
                        <a:prstClr val="black"/>
                      </a:solidFill>
                      <a:latin typeface="Calibri"/>
                      <a:ea typeface="+mn-ea"/>
                      <a:cs typeface="+mn-cs"/>
                    </a:rPr>
                    <a:t>Cancer Type 2</a:t>
                  </a:r>
                  <a:endParaRPr lang="en-US" sz="1400" b="0" dirty="0">
                    <a:solidFill>
                      <a:prstClr val="black"/>
                    </a:solidFill>
                    <a:latin typeface="Calibri"/>
                    <a:ea typeface="+mn-ea"/>
                    <a:cs typeface="+mn-cs"/>
                  </a:endParaRPr>
                </a:p>
              </p:txBody>
            </p:sp>
          </p:grpSp>
        </p:grpSp>
        <p:grpSp>
          <p:nvGrpSpPr>
            <p:cNvPr id="203" name="Group 202"/>
            <p:cNvGrpSpPr/>
            <p:nvPr/>
          </p:nvGrpSpPr>
          <p:grpSpPr>
            <a:xfrm>
              <a:off x="396217" y="4504443"/>
              <a:ext cx="8271245" cy="1586865"/>
              <a:chOff x="388567" y="680758"/>
              <a:chExt cx="8271245" cy="1586865"/>
            </a:xfrm>
          </p:grpSpPr>
          <p:grpSp>
            <p:nvGrpSpPr>
              <p:cNvPr id="204" name="Group 203"/>
              <p:cNvGrpSpPr/>
              <p:nvPr/>
            </p:nvGrpSpPr>
            <p:grpSpPr>
              <a:xfrm>
                <a:off x="899691" y="680758"/>
                <a:ext cx="7760121" cy="1586865"/>
                <a:chOff x="899691" y="1047934"/>
                <a:chExt cx="7760121" cy="1586865"/>
              </a:xfrm>
            </p:grpSpPr>
            <p:grpSp>
              <p:nvGrpSpPr>
                <p:cNvPr id="208" name="Group 207"/>
                <p:cNvGrpSpPr/>
                <p:nvPr/>
              </p:nvGrpSpPr>
              <p:grpSpPr>
                <a:xfrm>
                  <a:off x="899691" y="1047934"/>
                  <a:ext cx="7760121" cy="348236"/>
                  <a:chOff x="899996" y="1047934"/>
                  <a:chExt cx="7760121" cy="348236"/>
                </a:xfrm>
              </p:grpSpPr>
              <p:cxnSp>
                <p:nvCxnSpPr>
                  <p:cNvPr id="219" name="Straight Connector 218"/>
                  <p:cNvCxnSpPr/>
                  <p:nvPr/>
                </p:nvCxnSpPr>
                <p:spPr>
                  <a:xfrm>
                    <a:off x="1094100" y="1222052"/>
                    <a:ext cx="7566017" cy="0"/>
                  </a:xfrm>
                  <a:prstGeom prst="line">
                    <a:avLst/>
                  </a:prstGeom>
                  <a:ln w="76200" cmpd="sng">
                    <a:solidFill>
                      <a:srgbClr val="FFCC66"/>
                    </a:solidFill>
                  </a:ln>
                </p:spPr>
                <p:style>
                  <a:lnRef idx="2">
                    <a:schemeClr val="accent1"/>
                  </a:lnRef>
                  <a:fillRef idx="0">
                    <a:schemeClr val="accent1"/>
                  </a:fillRef>
                  <a:effectRef idx="1">
                    <a:schemeClr val="accent1"/>
                  </a:effectRef>
                  <a:fontRef idx="minor">
                    <a:schemeClr val="tx1"/>
                  </a:fontRef>
                </p:style>
              </p:cxnSp>
              <p:pic>
                <p:nvPicPr>
                  <p:cNvPr id="220" name="Picture 219"/>
                  <p:cNvPicPr>
                    <a:picLocks noChangeAspect="1"/>
                  </p:cNvPicPr>
                  <p:nvPr/>
                </p:nvPicPr>
                <p:blipFill rotWithShape="1">
                  <a:blip r:embed="rId4"/>
                  <a:srcRect l="37500" t="12667" r="34667" b="11166"/>
                  <a:stretch/>
                </p:blipFill>
                <p:spPr>
                  <a:xfrm flipH="1">
                    <a:off x="899996" y="1047934"/>
                    <a:ext cx="127252" cy="348236"/>
                  </a:xfrm>
                  <a:prstGeom prst="rect">
                    <a:avLst/>
                  </a:prstGeom>
                </p:spPr>
              </p:pic>
            </p:grpSp>
            <p:grpSp>
              <p:nvGrpSpPr>
                <p:cNvPr id="209" name="Group 208"/>
                <p:cNvGrpSpPr/>
                <p:nvPr/>
              </p:nvGrpSpPr>
              <p:grpSpPr>
                <a:xfrm>
                  <a:off x="899691" y="1399516"/>
                  <a:ext cx="7760121" cy="348236"/>
                  <a:chOff x="899996" y="1047934"/>
                  <a:chExt cx="7760121" cy="348236"/>
                </a:xfrm>
              </p:grpSpPr>
              <p:cxnSp>
                <p:nvCxnSpPr>
                  <p:cNvPr id="217" name="Straight Connector 216"/>
                  <p:cNvCxnSpPr/>
                  <p:nvPr/>
                </p:nvCxnSpPr>
                <p:spPr>
                  <a:xfrm>
                    <a:off x="1094100" y="1222052"/>
                    <a:ext cx="7566017" cy="0"/>
                  </a:xfrm>
                  <a:prstGeom prst="line">
                    <a:avLst/>
                  </a:prstGeom>
                  <a:ln w="76200" cmpd="sng">
                    <a:solidFill>
                      <a:srgbClr val="FFCC66"/>
                    </a:solidFill>
                  </a:ln>
                </p:spPr>
                <p:style>
                  <a:lnRef idx="2">
                    <a:schemeClr val="accent1"/>
                  </a:lnRef>
                  <a:fillRef idx="0">
                    <a:schemeClr val="accent1"/>
                  </a:fillRef>
                  <a:effectRef idx="1">
                    <a:schemeClr val="accent1"/>
                  </a:effectRef>
                  <a:fontRef idx="minor">
                    <a:schemeClr val="tx1"/>
                  </a:fontRef>
                </p:style>
              </p:cxnSp>
              <p:pic>
                <p:nvPicPr>
                  <p:cNvPr id="218" name="Picture 217"/>
                  <p:cNvPicPr>
                    <a:picLocks noChangeAspect="1"/>
                  </p:cNvPicPr>
                  <p:nvPr/>
                </p:nvPicPr>
                <p:blipFill rotWithShape="1">
                  <a:blip r:embed="rId4"/>
                  <a:srcRect l="37500" t="12667" r="34667" b="11166"/>
                  <a:stretch/>
                </p:blipFill>
                <p:spPr>
                  <a:xfrm flipH="1">
                    <a:off x="899996" y="1047934"/>
                    <a:ext cx="127252" cy="348236"/>
                  </a:xfrm>
                  <a:prstGeom prst="rect">
                    <a:avLst/>
                  </a:prstGeom>
                </p:spPr>
              </p:pic>
            </p:grpSp>
            <p:grpSp>
              <p:nvGrpSpPr>
                <p:cNvPr id="210" name="Group 209"/>
                <p:cNvGrpSpPr/>
                <p:nvPr/>
              </p:nvGrpSpPr>
              <p:grpSpPr>
                <a:xfrm>
                  <a:off x="899691" y="1751098"/>
                  <a:ext cx="7760121" cy="348236"/>
                  <a:chOff x="899996" y="1047934"/>
                  <a:chExt cx="7760121" cy="348236"/>
                </a:xfrm>
              </p:grpSpPr>
              <p:cxnSp>
                <p:nvCxnSpPr>
                  <p:cNvPr id="215" name="Straight Connector 214"/>
                  <p:cNvCxnSpPr/>
                  <p:nvPr/>
                </p:nvCxnSpPr>
                <p:spPr>
                  <a:xfrm>
                    <a:off x="1094100" y="1222052"/>
                    <a:ext cx="7566017" cy="0"/>
                  </a:xfrm>
                  <a:prstGeom prst="line">
                    <a:avLst/>
                  </a:prstGeom>
                  <a:ln w="76200" cmpd="sng">
                    <a:solidFill>
                      <a:srgbClr val="FFCC66"/>
                    </a:solidFill>
                  </a:ln>
                </p:spPr>
                <p:style>
                  <a:lnRef idx="2">
                    <a:schemeClr val="accent1"/>
                  </a:lnRef>
                  <a:fillRef idx="0">
                    <a:schemeClr val="accent1"/>
                  </a:fillRef>
                  <a:effectRef idx="1">
                    <a:schemeClr val="accent1"/>
                  </a:effectRef>
                  <a:fontRef idx="minor">
                    <a:schemeClr val="tx1"/>
                  </a:fontRef>
                </p:style>
              </p:cxnSp>
              <p:pic>
                <p:nvPicPr>
                  <p:cNvPr id="216" name="Picture 215"/>
                  <p:cNvPicPr>
                    <a:picLocks noChangeAspect="1"/>
                  </p:cNvPicPr>
                  <p:nvPr/>
                </p:nvPicPr>
                <p:blipFill rotWithShape="1">
                  <a:blip r:embed="rId4"/>
                  <a:srcRect l="37500" t="12667" r="34667" b="11166"/>
                  <a:stretch/>
                </p:blipFill>
                <p:spPr>
                  <a:xfrm flipH="1">
                    <a:off x="899996" y="1047934"/>
                    <a:ext cx="127252" cy="348236"/>
                  </a:xfrm>
                  <a:prstGeom prst="rect">
                    <a:avLst/>
                  </a:prstGeom>
                </p:spPr>
              </p:pic>
            </p:grpSp>
            <p:grpSp>
              <p:nvGrpSpPr>
                <p:cNvPr id="211" name="Group 210"/>
                <p:cNvGrpSpPr/>
                <p:nvPr/>
              </p:nvGrpSpPr>
              <p:grpSpPr>
                <a:xfrm>
                  <a:off x="899691" y="2286563"/>
                  <a:ext cx="7760121" cy="348236"/>
                  <a:chOff x="899996" y="1047934"/>
                  <a:chExt cx="7760121" cy="348236"/>
                </a:xfrm>
              </p:grpSpPr>
              <p:cxnSp>
                <p:nvCxnSpPr>
                  <p:cNvPr id="213" name="Straight Connector 212"/>
                  <p:cNvCxnSpPr/>
                  <p:nvPr/>
                </p:nvCxnSpPr>
                <p:spPr>
                  <a:xfrm>
                    <a:off x="1094100" y="1222052"/>
                    <a:ext cx="7566017" cy="0"/>
                  </a:xfrm>
                  <a:prstGeom prst="line">
                    <a:avLst/>
                  </a:prstGeom>
                  <a:ln w="76200" cmpd="sng">
                    <a:solidFill>
                      <a:srgbClr val="FFCC66"/>
                    </a:solidFill>
                  </a:ln>
                </p:spPr>
                <p:style>
                  <a:lnRef idx="2">
                    <a:schemeClr val="accent1"/>
                  </a:lnRef>
                  <a:fillRef idx="0">
                    <a:schemeClr val="accent1"/>
                  </a:fillRef>
                  <a:effectRef idx="1">
                    <a:schemeClr val="accent1"/>
                  </a:effectRef>
                  <a:fontRef idx="minor">
                    <a:schemeClr val="tx1"/>
                  </a:fontRef>
                </p:style>
              </p:cxnSp>
              <p:pic>
                <p:nvPicPr>
                  <p:cNvPr id="214" name="Picture 213"/>
                  <p:cNvPicPr>
                    <a:picLocks noChangeAspect="1"/>
                  </p:cNvPicPr>
                  <p:nvPr/>
                </p:nvPicPr>
                <p:blipFill rotWithShape="1">
                  <a:blip r:embed="rId4"/>
                  <a:srcRect l="37500" t="12667" r="34667" b="11166"/>
                  <a:stretch/>
                </p:blipFill>
                <p:spPr>
                  <a:xfrm flipH="1">
                    <a:off x="899996" y="1047934"/>
                    <a:ext cx="127252" cy="348236"/>
                  </a:xfrm>
                  <a:prstGeom prst="rect">
                    <a:avLst/>
                  </a:prstGeom>
                </p:spPr>
              </p:pic>
            </p:grpSp>
            <p:pic>
              <p:nvPicPr>
                <p:cNvPr id="212" name="Picture 211"/>
                <p:cNvPicPr>
                  <a:picLocks noChangeAspect="1"/>
                </p:cNvPicPr>
                <p:nvPr/>
              </p:nvPicPr>
              <p:blipFill>
                <a:blip r:embed="rId5"/>
                <a:stretch>
                  <a:fillRect/>
                </a:stretch>
              </p:blipFill>
              <p:spPr>
                <a:xfrm rot="5400000">
                  <a:off x="4600421" y="2113627"/>
                  <a:ext cx="358660" cy="193842"/>
                </a:xfrm>
                <a:prstGeom prst="rect">
                  <a:avLst/>
                </a:prstGeom>
              </p:spPr>
            </p:pic>
          </p:grpSp>
          <p:grpSp>
            <p:nvGrpSpPr>
              <p:cNvPr id="205" name="Group 204"/>
              <p:cNvGrpSpPr/>
              <p:nvPr/>
            </p:nvGrpSpPr>
            <p:grpSpPr>
              <a:xfrm>
                <a:off x="388567" y="759524"/>
                <a:ext cx="800740" cy="1454902"/>
                <a:chOff x="459258" y="1775465"/>
                <a:chExt cx="1138426" cy="1954688"/>
              </a:xfrm>
            </p:grpSpPr>
            <p:graphicFrame>
              <p:nvGraphicFramePr>
                <p:cNvPr id="206" name="Object 205"/>
                <p:cNvGraphicFramePr>
                  <a:graphicFrameLocks noChangeAspect="1"/>
                </p:cNvGraphicFramePr>
                <p:nvPr>
                  <p:extLst>
                    <p:ext uri="{D42A27DB-BD31-4B8C-83A1-F6EECF244321}">
                      <p14:modId xmlns:p14="http://schemas.microsoft.com/office/powerpoint/2010/main" val="2239203116"/>
                    </p:ext>
                  </p:extLst>
                </p:nvPr>
              </p:nvGraphicFramePr>
              <p:xfrm>
                <a:off x="815809" y="1775465"/>
                <a:ext cx="781875" cy="1954688"/>
              </p:xfrm>
              <a:graphic>
                <a:graphicData uri="http://schemas.openxmlformats.org/presentationml/2006/ole">
                  <mc:AlternateContent xmlns:mc="http://schemas.openxmlformats.org/markup-compatibility/2006">
                    <mc:Choice xmlns:v="urn:schemas-microsoft-com:vml" Requires="v">
                      <p:oleObj spid="_x0000_s332810" name="Equation" r:id="rId9" imgW="355600" imgH="889000" progId="Equation.3">
                        <p:embed/>
                      </p:oleObj>
                    </mc:Choice>
                    <mc:Fallback>
                      <p:oleObj name="Equation" r:id="rId9" imgW="355600" imgH="889000" progId="Equation.3">
                        <p:embed/>
                        <p:pic>
                          <p:nvPicPr>
                            <p:cNvPr id="0" name=""/>
                            <p:cNvPicPr/>
                            <p:nvPr/>
                          </p:nvPicPr>
                          <p:blipFill>
                            <a:blip r:embed="rId7"/>
                            <a:stretch>
                              <a:fillRect/>
                            </a:stretch>
                          </p:blipFill>
                          <p:spPr>
                            <a:xfrm>
                              <a:off x="815809" y="1775465"/>
                              <a:ext cx="781875" cy="1954688"/>
                            </a:xfrm>
                            <a:prstGeom prst="rect">
                              <a:avLst/>
                            </a:prstGeom>
                          </p:spPr>
                        </p:pic>
                      </p:oleObj>
                    </mc:Fallback>
                  </mc:AlternateContent>
                </a:graphicData>
              </a:graphic>
            </p:graphicFrame>
            <p:sp>
              <p:nvSpPr>
                <p:cNvPr id="207" name="TextBox 206"/>
                <p:cNvSpPr txBox="1"/>
                <p:nvPr/>
              </p:nvSpPr>
              <p:spPr>
                <a:xfrm rot="16200000">
                  <a:off x="-136896" y="2551610"/>
                  <a:ext cx="1629880" cy="437572"/>
                </a:xfrm>
                <a:prstGeom prst="rect">
                  <a:avLst/>
                </a:prstGeom>
                <a:noFill/>
              </p:spPr>
              <p:txBody>
                <a:bodyPr wrap="none" rtlCol="0">
                  <a:spAutoFit/>
                </a:bodyPr>
                <a:lstStyle/>
                <a:p>
                  <a:pPr defTabSz="457200" fontAlgn="auto">
                    <a:spcBef>
                      <a:spcPts val="0"/>
                    </a:spcBef>
                    <a:spcAft>
                      <a:spcPts val="0"/>
                    </a:spcAft>
                  </a:pPr>
                  <a:r>
                    <a:rPr lang="en-US" sz="1400" b="0" dirty="0" smtClean="0">
                      <a:solidFill>
                        <a:prstClr val="black"/>
                      </a:solidFill>
                      <a:latin typeface="Calibri"/>
                      <a:ea typeface="+mn-ea"/>
                      <a:cs typeface="+mn-cs"/>
                    </a:rPr>
                    <a:t>Cancer Type </a:t>
                  </a:r>
                  <a:r>
                    <a:rPr lang="en-US" altLang="zh-CN" sz="1400" b="0" dirty="0" smtClean="0">
                      <a:solidFill>
                        <a:prstClr val="black"/>
                      </a:solidFill>
                      <a:latin typeface="Calibri"/>
                      <a:ea typeface="宋体"/>
                      <a:cs typeface="+mn-cs"/>
                    </a:rPr>
                    <a:t>3</a:t>
                  </a:r>
                  <a:endParaRPr lang="en-US" sz="1400" b="0" dirty="0">
                    <a:solidFill>
                      <a:prstClr val="black"/>
                    </a:solidFill>
                    <a:latin typeface="Calibri"/>
                    <a:ea typeface="+mn-ea"/>
                    <a:cs typeface="+mn-cs"/>
                  </a:endParaRPr>
                </a:p>
              </p:txBody>
            </p:sp>
          </p:grpSp>
        </p:grpSp>
        <p:grpSp>
          <p:nvGrpSpPr>
            <p:cNvPr id="221" name="Group 220"/>
            <p:cNvGrpSpPr/>
            <p:nvPr/>
          </p:nvGrpSpPr>
          <p:grpSpPr>
            <a:xfrm>
              <a:off x="1331150" y="736934"/>
              <a:ext cx="7068264" cy="269470"/>
              <a:chOff x="1331150" y="736934"/>
              <a:chExt cx="7068264" cy="269470"/>
            </a:xfrm>
          </p:grpSpPr>
          <p:cxnSp>
            <p:nvCxnSpPr>
              <p:cNvPr id="222" name="Straight Connector 221"/>
              <p:cNvCxnSpPr/>
              <p:nvPr/>
            </p:nvCxnSpPr>
            <p:spPr>
              <a:xfrm>
                <a:off x="1331150" y="736934"/>
                <a:ext cx="0" cy="269470"/>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23" name="Straight Connector 222"/>
              <p:cNvCxnSpPr/>
              <p:nvPr/>
            </p:nvCxnSpPr>
            <p:spPr>
              <a:xfrm>
                <a:off x="2478087" y="736934"/>
                <a:ext cx="0" cy="269470"/>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24" name="Straight Connector 223"/>
              <p:cNvCxnSpPr/>
              <p:nvPr/>
            </p:nvCxnSpPr>
            <p:spPr>
              <a:xfrm>
                <a:off x="5461753" y="736934"/>
                <a:ext cx="0" cy="269470"/>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25" name="Straight Connector 224"/>
              <p:cNvCxnSpPr/>
              <p:nvPr/>
            </p:nvCxnSpPr>
            <p:spPr>
              <a:xfrm>
                <a:off x="3243115" y="736934"/>
                <a:ext cx="0" cy="269470"/>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26" name="Straight Connector 225"/>
              <p:cNvCxnSpPr/>
              <p:nvPr/>
            </p:nvCxnSpPr>
            <p:spPr>
              <a:xfrm>
                <a:off x="4853116" y="736934"/>
                <a:ext cx="0" cy="269470"/>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27" name="Straight Connector 226"/>
              <p:cNvCxnSpPr/>
              <p:nvPr/>
            </p:nvCxnSpPr>
            <p:spPr>
              <a:xfrm>
                <a:off x="8399414" y="736934"/>
                <a:ext cx="0" cy="269470"/>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28" name="Straight Connector 227"/>
              <p:cNvCxnSpPr/>
              <p:nvPr/>
            </p:nvCxnSpPr>
            <p:spPr>
              <a:xfrm>
                <a:off x="7389568" y="736934"/>
                <a:ext cx="0" cy="269470"/>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29" name="Straight Connector 228"/>
              <p:cNvCxnSpPr/>
              <p:nvPr/>
            </p:nvCxnSpPr>
            <p:spPr>
              <a:xfrm>
                <a:off x="7219173" y="736934"/>
                <a:ext cx="0" cy="269470"/>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30" name="Straight Connector 229"/>
              <p:cNvCxnSpPr/>
              <p:nvPr/>
            </p:nvCxnSpPr>
            <p:spPr>
              <a:xfrm>
                <a:off x="6440933" y="736934"/>
                <a:ext cx="0" cy="269470"/>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31" name="Straight Connector 230"/>
              <p:cNvCxnSpPr/>
              <p:nvPr/>
            </p:nvCxnSpPr>
            <p:spPr>
              <a:xfrm>
                <a:off x="5966615" y="736934"/>
                <a:ext cx="0" cy="269470"/>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32" name="Straight Connector 231"/>
              <p:cNvCxnSpPr/>
              <p:nvPr/>
            </p:nvCxnSpPr>
            <p:spPr>
              <a:xfrm>
                <a:off x="5155790" y="736934"/>
                <a:ext cx="0" cy="269470"/>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33" name="Straight Connector 232"/>
              <p:cNvCxnSpPr/>
              <p:nvPr/>
            </p:nvCxnSpPr>
            <p:spPr>
              <a:xfrm>
                <a:off x="6545708" y="736934"/>
                <a:ext cx="0" cy="269470"/>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34" name="Straight Connector 233"/>
              <p:cNvCxnSpPr/>
              <p:nvPr/>
            </p:nvCxnSpPr>
            <p:spPr>
              <a:xfrm>
                <a:off x="7811843" y="736934"/>
                <a:ext cx="0" cy="269470"/>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grpSp>
        <p:cxnSp>
          <p:nvCxnSpPr>
            <p:cNvPr id="235" name="Straight Connector 234"/>
            <p:cNvCxnSpPr/>
            <p:nvPr/>
          </p:nvCxnSpPr>
          <p:spPr>
            <a:xfrm>
              <a:off x="1451800" y="1032209"/>
              <a:ext cx="0" cy="269470"/>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36" name="Straight Connector 235"/>
            <p:cNvCxnSpPr/>
            <p:nvPr/>
          </p:nvCxnSpPr>
          <p:spPr>
            <a:xfrm>
              <a:off x="2185987" y="1032209"/>
              <a:ext cx="0" cy="269470"/>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37" name="Straight Connector 236"/>
            <p:cNvCxnSpPr/>
            <p:nvPr/>
          </p:nvCxnSpPr>
          <p:spPr>
            <a:xfrm>
              <a:off x="5582403" y="1032209"/>
              <a:ext cx="0" cy="269470"/>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38" name="Straight Connector 237"/>
            <p:cNvCxnSpPr/>
            <p:nvPr/>
          </p:nvCxnSpPr>
          <p:spPr>
            <a:xfrm>
              <a:off x="3363765" y="1032209"/>
              <a:ext cx="0" cy="269470"/>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39" name="Straight Connector 238"/>
            <p:cNvCxnSpPr/>
            <p:nvPr/>
          </p:nvCxnSpPr>
          <p:spPr>
            <a:xfrm>
              <a:off x="4973766" y="1032209"/>
              <a:ext cx="0" cy="269470"/>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40" name="Straight Connector 239"/>
            <p:cNvCxnSpPr/>
            <p:nvPr/>
          </p:nvCxnSpPr>
          <p:spPr>
            <a:xfrm>
              <a:off x="8229345" y="1032209"/>
              <a:ext cx="0" cy="269470"/>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41" name="Straight Connector 240"/>
            <p:cNvCxnSpPr/>
            <p:nvPr/>
          </p:nvCxnSpPr>
          <p:spPr>
            <a:xfrm>
              <a:off x="6561948" y="1032209"/>
              <a:ext cx="0" cy="269470"/>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42" name="Straight Connector 241"/>
            <p:cNvCxnSpPr/>
            <p:nvPr/>
          </p:nvCxnSpPr>
          <p:spPr>
            <a:xfrm>
              <a:off x="6087265" y="1032209"/>
              <a:ext cx="0" cy="269470"/>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43" name="Straight Connector 242"/>
            <p:cNvCxnSpPr/>
            <p:nvPr/>
          </p:nvCxnSpPr>
          <p:spPr>
            <a:xfrm>
              <a:off x="5403440" y="1032209"/>
              <a:ext cx="0" cy="269470"/>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44" name="Straight Connector 243"/>
            <p:cNvCxnSpPr/>
            <p:nvPr/>
          </p:nvCxnSpPr>
          <p:spPr>
            <a:xfrm>
              <a:off x="6666358" y="1032209"/>
              <a:ext cx="0" cy="269470"/>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45" name="Straight Connector 244"/>
            <p:cNvCxnSpPr/>
            <p:nvPr/>
          </p:nvCxnSpPr>
          <p:spPr>
            <a:xfrm>
              <a:off x="6995868" y="1032209"/>
              <a:ext cx="0" cy="269470"/>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46" name="Straight Connector 245"/>
            <p:cNvCxnSpPr/>
            <p:nvPr/>
          </p:nvCxnSpPr>
          <p:spPr>
            <a:xfrm>
              <a:off x="7694368" y="1032209"/>
              <a:ext cx="0" cy="269470"/>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47" name="Straight Connector 246"/>
            <p:cNvCxnSpPr/>
            <p:nvPr/>
          </p:nvCxnSpPr>
          <p:spPr>
            <a:xfrm>
              <a:off x="1340675" y="1397334"/>
              <a:ext cx="0" cy="269470"/>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48" name="Straight Connector 247"/>
            <p:cNvCxnSpPr/>
            <p:nvPr/>
          </p:nvCxnSpPr>
          <p:spPr>
            <a:xfrm>
              <a:off x="3154362" y="1397334"/>
              <a:ext cx="0" cy="269470"/>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49" name="Straight Connector 248"/>
            <p:cNvCxnSpPr/>
            <p:nvPr/>
          </p:nvCxnSpPr>
          <p:spPr>
            <a:xfrm>
              <a:off x="5471278" y="1397334"/>
              <a:ext cx="0" cy="269470"/>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50" name="Straight Connector 249"/>
            <p:cNvCxnSpPr/>
            <p:nvPr/>
          </p:nvCxnSpPr>
          <p:spPr>
            <a:xfrm>
              <a:off x="3252640" y="1397334"/>
              <a:ext cx="0" cy="269470"/>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51" name="Straight Connector 250"/>
            <p:cNvCxnSpPr/>
            <p:nvPr/>
          </p:nvCxnSpPr>
          <p:spPr>
            <a:xfrm>
              <a:off x="4688016" y="1397334"/>
              <a:ext cx="0" cy="269470"/>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52" name="Straight Connector 251"/>
            <p:cNvCxnSpPr/>
            <p:nvPr/>
          </p:nvCxnSpPr>
          <p:spPr>
            <a:xfrm>
              <a:off x="8118220" y="1397334"/>
              <a:ext cx="0" cy="269470"/>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53" name="Straight Connector 252"/>
            <p:cNvCxnSpPr/>
            <p:nvPr/>
          </p:nvCxnSpPr>
          <p:spPr>
            <a:xfrm>
              <a:off x="7228698" y="1397334"/>
              <a:ext cx="0" cy="269470"/>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54" name="Straight Connector 253"/>
            <p:cNvCxnSpPr/>
            <p:nvPr/>
          </p:nvCxnSpPr>
          <p:spPr>
            <a:xfrm>
              <a:off x="5976140" y="1397334"/>
              <a:ext cx="0" cy="269470"/>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55" name="Straight Connector 254"/>
            <p:cNvCxnSpPr/>
            <p:nvPr/>
          </p:nvCxnSpPr>
          <p:spPr>
            <a:xfrm>
              <a:off x="6555233" y="1397334"/>
              <a:ext cx="0" cy="269470"/>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56" name="Straight Connector 255"/>
            <p:cNvCxnSpPr/>
            <p:nvPr/>
          </p:nvCxnSpPr>
          <p:spPr>
            <a:xfrm>
              <a:off x="6695785" y="1397334"/>
              <a:ext cx="0" cy="269470"/>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57" name="Straight Connector 256"/>
            <p:cNvCxnSpPr/>
            <p:nvPr/>
          </p:nvCxnSpPr>
          <p:spPr>
            <a:xfrm>
              <a:off x="1880425" y="1937084"/>
              <a:ext cx="0" cy="269470"/>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58" name="Straight Connector 257"/>
            <p:cNvCxnSpPr/>
            <p:nvPr/>
          </p:nvCxnSpPr>
          <p:spPr>
            <a:xfrm>
              <a:off x="5598278" y="1937084"/>
              <a:ext cx="0" cy="269470"/>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59" name="Straight Connector 258"/>
            <p:cNvCxnSpPr/>
            <p:nvPr/>
          </p:nvCxnSpPr>
          <p:spPr>
            <a:xfrm>
              <a:off x="3379640" y="1937084"/>
              <a:ext cx="0" cy="269470"/>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60" name="Straight Connector 259"/>
            <p:cNvCxnSpPr/>
            <p:nvPr/>
          </p:nvCxnSpPr>
          <p:spPr>
            <a:xfrm>
              <a:off x="4989641" y="1937084"/>
              <a:ext cx="0" cy="269470"/>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61" name="Straight Connector 260"/>
            <p:cNvCxnSpPr/>
            <p:nvPr/>
          </p:nvCxnSpPr>
          <p:spPr>
            <a:xfrm>
              <a:off x="8459434" y="1937084"/>
              <a:ext cx="0" cy="269470"/>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62" name="Straight Connector 261"/>
            <p:cNvCxnSpPr/>
            <p:nvPr/>
          </p:nvCxnSpPr>
          <p:spPr>
            <a:xfrm>
              <a:off x="7355698" y="1937084"/>
              <a:ext cx="0" cy="269470"/>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63" name="Straight Connector 262"/>
            <p:cNvCxnSpPr/>
            <p:nvPr/>
          </p:nvCxnSpPr>
          <p:spPr>
            <a:xfrm>
              <a:off x="6577458" y="1937084"/>
              <a:ext cx="0" cy="269470"/>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64" name="Straight Connector 263"/>
            <p:cNvCxnSpPr/>
            <p:nvPr/>
          </p:nvCxnSpPr>
          <p:spPr>
            <a:xfrm>
              <a:off x="6468265" y="1937084"/>
              <a:ext cx="0" cy="269470"/>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65" name="Straight Connector 264"/>
            <p:cNvCxnSpPr/>
            <p:nvPr/>
          </p:nvCxnSpPr>
          <p:spPr>
            <a:xfrm>
              <a:off x="6682233" y="1937084"/>
              <a:ext cx="0" cy="269470"/>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66" name="Straight Connector 265"/>
            <p:cNvCxnSpPr/>
            <p:nvPr/>
          </p:nvCxnSpPr>
          <p:spPr>
            <a:xfrm>
              <a:off x="7710243" y="1937084"/>
              <a:ext cx="0" cy="269470"/>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67" name="Straight Connector 266"/>
            <p:cNvCxnSpPr/>
            <p:nvPr/>
          </p:nvCxnSpPr>
          <p:spPr>
            <a:xfrm>
              <a:off x="2726339" y="2581609"/>
              <a:ext cx="0" cy="269470"/>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68" name="Straight Connector 267"/>
            <p:cNvCxnSpPr/>
            <p:nvPr/>
          </p:nvCxnSpPr>
          <p:spPr>
            <a:xfrm>
              <a:off x="4856291" y="2581609"/>
              <a:ext cx="0" cy="269470"/>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69" name="Straight Connector 268"/>
            <p:cNvCxnSpPr/>
            <p:nvPr/>
          </p:nvCxnSpPr>
          <p:spPr>
            <a:xfrm>
              <a:off x="8111870" y="2581609"/>
              <a:ext cx="0" cy="269470"/>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70" name="Straight Connector 269"/>
            <p:cNvCxnSpPr/>
            <p:nvPr/>
          </p:nvCxnSpPr>
          <p:spPr>
            <a:xfrm>
              <a:off x="7222348" y="2581609"/>
              <a:ext cx="0" cy="269470"/>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71" name="Straight Connector 270"/>
            <p:cNvCxnSpPr/>
            <p:nvPr/>
          </p:nvCxnSpPr>
          <p:spPr>
            <a:xfrm>
              <a:off x="6444108" y="2581609"/>
              <a:ext cx="0" cy="269470"/>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72" name="Straight Connector 271"/>
            <p:cNvCxnSpPr/>
            <p:nvPr/>
          </p:nvCxnSpPr>
          <p:spPr>
            <a:xfrm>
              <a:off x="6548883" y="2581609"/>
              <a:ext cx="0" cy="269470"/>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73" name="Straight Connector 272"/>
            <p:cNvCxnSpPr/>
            <p:nvPr/>
          </p:nvCxnSpPr>
          <p:spPr>
            <a:xfrm>
              <a:off x="1588325" y="2914984"/>
              <a:ext cx="0" cy="269470"/>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74" name="Straight Connector 273"/>
            <p:cNvCxnSpPr/>
            <p:nvPr/>
          </p:nvCxnSpPr>
          <p:spPr>
            <a:xfrm>
              <a:off x="4697541" y="2914984"/>
              <a:ext cx="0" cy="269470"/>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75" name="Straight Connector 274"/>
            <p:cNvCxnSpPr/>
            <p:nvPr/>
          </p:nvCxnSpPr>
          <p:spPr>
            <a:xfrm>
              <a:off x="8302370" y="2914984"/>
              <a:ext cx="0" cy="269470"/>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76" name="Straight Connector 275"/>
            <p:cNvCxnSpPr/>
            <p:nvPr/>
          </p:nvCxnSpPr>
          <p:spPr>
            <a:xfrm>
              <a:off x="7063598" y="2914984"/>
              <a:ext cx="0" cy="269470"/>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77" name="Straight Connector 276"/>
            <p:cNvCxnSpPr/>
            <p:nvPr/>
          </p:nvCxnSpPr>
          <p:spPr>
            <a:xfrm>
              <a:off x="6390133" y="2914984"/>
              <a:ext cx="0" cy="269470"/>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78" name="Straight Connector 277"/>
            <p:cNvCxnSpPr/>
            <p:nvPr/>
          </p:nvCxnSpPr>
          <p:spPr>
            <a:xfrm>
              <a:off x="3373290" y="3280109"/>
              <a:ext cx="0" cy="269470"/>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79" name="Straight Connector 278"/>
            <p:cNvCxnSpPr/>
            <p:nvPr/>
          </p:nvCxnSpPr>
          <p:spPr>
            <a:xfrm>
              <a:off x="8397620" y="3280109"/>
              <a:ext cx="0" cy="269470"/>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80" name="Straight Connector 279"/>
            <p:cNvCxnSpPr/>
            <p:nvPr/>
          </p:nvCxnSpPr>
          <p:spPr>
            <a:xfrm>
              <a:off x="7508098" y="3280109"/>
              <a:ext cx="0" cy="269470"/>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81" name="Straight Connector 280"/>
            <p:cNvCxnSpPr/>
            <p:nvPr/>
          </p:nvCxnSpPr>
          <p:spPr>
            <a:xfrm>
              <a:off x="6541290" y="3280109"/>
              <a:ext cx="0" cy="269470"/>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82" name="Straight Connector 281"/>
            <p:cNvCxnSpPr/>
            <p:nvPr/>
          </p:nvCxnSpPr>
          <p:spPr>
            <a:xfrm>
              <a:off x="1905825" y="3819859"/>
              <a:ext cx="0" cy="269470"/>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83" name="Straight Connector 282"/>
            <p:cNvCxnSpPr/>
            <p:nvPr/>
          </p:nvCxnSpPr>
          <p:spPr>
            <a:xfrm>
              <a:off x="5015041" y="3819859"/>
              <a:ext cx="0" cy="269470"/>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84" name="Straight Connector 283"/>
            <p:cNvCxnSpPr/>
            <p:nvPr/>
          </p:nvCxnSpPr>
          <p:spPr>
            <a:xfrm>
              <a:off x="8270620" y="3819859"/>
              <a:ext cx="0" cy="269470"/>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85" name="Straight Connector 284"/>
            <p:cNvCxnSpPr/>
            <p:nvPr/>
          </p:nvCxnSpPr>
          <p:spPr>
            <a:xfrm>
              <a:off x="7381098" y="3819859"/>
              <a:ext cx="0" cy="269470"/>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86" name="Straight Connector 285"/>
            <p:cNvCxnSpPr/>
            <p:nvPr/>
          </p:nvCxnSpPr>
          <p:spPr>
            <a:xfrm>
              <a:off x="6539358" y="3819859"/>
              <a:ext cx="0" cy="269470"/>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87" name="Straight Connector 286"/>
            <p:cNvCxnSpPr/>
            <p:nvPr/>
          </p:nvCxnSpPr>
          <p:spPr>
            <a:xfrm>
              <a:off x="8545268" y="3819859"/>
              <a:ext cx="0" cy="269470"/>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88" name="Straight Connector 287"/>
            <p:cNvCxnSpPr/>
            <p:nvPr/>
          </p:nvCxnSpPr>
          <p:spPr>
            <a:xfrm>
              <a:off x="1626425" y="4536527"/>
              <a:ext cx="0" cy="269470"/>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89" name="Straight Connector 288"/>
            <p:cNvCxnSpPr/>
            <p:nvPr/>
          </p:nvCxnSpPr>
          <p:spPr>
            <a:xfrm>
              <a:off x="2665265" y="4536527"/>
              <a:ext cx="0" cy="269470"/>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90" name="Straight Connector 289"/>
            <p:cNvCxnSpPr/>
            <p:nvPr/>
          </p:nvCxnSpPr>
          <p:spPr>
            <a:xfrm>
              <a:off x="5148391" y="4536527"/>
              <a:ext cx="0" cy="269470"/>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91" name="Straight Connector 290"/>
            <p:cNvCxnSpPr/>
            <p:nvPr/>
          </p:nvCxnSpPr>
          <p:spPr>
            <a:xfrm>
              <a:off x="6736208" y="4536527"/>
              <a:ext cx="0" cy="269470"/>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92" name="Straight Connector 291"/>
            <p:cNvCxnSpPr/>
            <p:nvPr/>
          </p:nvCxnSpPr>
          <p:spPr>
            <a:xfrm>
              <a:off x="6261890" y="4536527"/>
              <a:ext cx="0" cy="269470"/>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93" name="Straight Connector 292"/>
            <p:cNvCxnSpPr/>
            <p:nvPr/>
          </p:nvCxnSpPr>
          <p:spPr>
            <a:xfrm>
              <a:off x="7256953" y="4919002"/>
              <a:ext cx="0" cy="269470"/>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94" name="Straight Connector 293"/>
            <p:cNvCxnSpPr/>
            <p:nvPr/>
          </p:nvCxnSpPr>
          <p:spPr>
            <a:xfrm>
              <a:off x="5364291" y="4911177"/>
              <a:ext cx="0" cy="269470"/>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95" name="Straight Connector 294"/>
            <p:cNvCxnSpPr/>
            <p:nvPr/>
          </p:nvCxnSpPr>
          <p:spPr>
            <a:xfrm>
              <a:off x="6525415" y="4911177"/>
              <a:ext cx="0" cy="269470"/>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96" name="Straight Connector 295"/>
            <p:cNvCxnSpPr/>
            <p:nvPr/>
          </p:nvCxnSpPr>
          <p:spPr>
            <a:xfrm>
              <a:off x="3317802" y="5246990"/>
              <a:ext cx="0" cy="269470"/>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97" name="Straight Connector 296"/>
            <p:cNvCxnSpPr/>
            <p:nvPr/>
          </p:nvCxnSpPr>
          <p:spPr>
            <a:xfrm>
              <a:off x="5300791" y="5276302"/>
              <a:ext cx="0" cy="269470"/>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98" name="Straight Connector 297"/>
            <p:cNvCxnSpPr/>
            <p:nvPr/>
          </p:nvCxnSpPr>
          <p:spPr>
            <a:xfrm>
              <a:off x="6557165" y="5276302"/>
              <a:ext cx="0" cy="269470"/>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99" name="Straight Connector 298"/>
            <p:cNvCxnSpPr/>
            <p:nvPr/>
          </p:nvCxnSpPr>
          <p:spPr>
            <a:xfrm>
              <a:off x="8021393" y="5276302"/>
              <a:ext cx="0" cy="269470"/>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300" name="Straight Connector 299"/>
            <p:cNvCxnSpPr/>
            <p:nvPr/>
          </p:nvCxnSpPr>
          <p:spPr>
            <a:xfrm>
              <a:off x="1477200" y="5784302"/>
              <a:ext cx="0" cy="269470"/>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301" name="Straight Connector 300"/>
            <p:cNvCxnSpPr/>
            <p:nvPr/>
          </p:nvCxnSpPr>
          <p:spPr>
            <a:xfrm>
              <a:off x="4999166" y="5784302"/>
              <a:ext cx="0" cy="269470"/>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302" name="Straight Connector 301"/>
            <p:cNvCxnSpPr/>
            <p:nvPr/>
          </p:nvCxnSpPr>
          <p:spPr>
            <a:xfrm>
              <a:off x="6586983" y="5784302"/>
              <a:ext cx="0" cy="269470"/>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303" name="Straight Connector 302"/>
            <p:cNvCxnSpPr/>
            <p:nvPr/>
          </p:nvCxnSpPr>
          <p:spPr>
            <a:xfrm>
              <a:off x="5890415" y="5784302"/>
              <a:ext cx="0" cy="269470"/>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grpSp>
      <p:sp>
        <p:nvSpPr>
          <p:cNvPr id="165" name="Title 1"/>
          <p:cNvSpPr txBox="1">
            <a:spLocks/>
          </p:cNvSpPr>
          <p:nvPr/>
        </p:nvSpPr>
        <p:spPr>
          <a:xfrm>
            <a:off x="685800" y="-97369"/>
            <a:ext cx="7772400" cy="511638"/>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sz="4000" b="0" dirty="0" smtClean="0">
                <a:solidFill>
                  <a:prstClr val="black"/>
                </a:solidFill>
                <a:latin typeface="Arial"/>
                <a:ea typeface="ＭＳ Ｐゴシック" charset="0"/>
                <a:cs typeface="Arial"/>
              </a:rPr>
              <a:t>Mutation recurrence</a:t>
            </a:r>
            <a:endParaRPr lang="en-US" sz="4000" b="0" dirty="0">
              <a:solidFill>
                <a:prstClr val="black"/>
              </a:solidFill>
              <a:latin typeface="Arial"/>
              <a:ea typeface="ＭＳ Ｐゴシック" charset="0"/>
              <a:cs typeface="Arial"/>
            </a:endParaRPr>
          </a:p>
        </p:txBody>
      </p:sp>
    </p:spTree>
    <p:extLst>
      <p:ext uri="{BB962C8B-B14F-4D97-AF65-F5344CB8AC3E}">
        <p14:creationId xmlns:p14="http://schemas.microsoft.com/office/powerpoint/2010/main" val="519834270"/>
      </p:ext>
    </p:extLst>
  </p:cSld>
  <p:clrMapOvr>
    <a:masterClrMapping/>
  </p:clrMapOvr>
  <p:timing>
    <p:tnLst>
      <p:par>
        <p:cTn xmlns:p14="http://schemas.microsoft.com/office/powerpoint/2010/mai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DVSHAPEID" val="PSsfxFNIPCnBeW7IaQiad0"/>
</p:tagLst>
</file>

<file path=ppt/tags/tag10.xml><?xml version="1.0" encoding="utf-8"?>
<p:tagLst xmlns:a="http://schemas.openxmlformats.org/drawingml/2006/main" xmlns:r="http://schemas.openxmlformats.org/officeDocument/2006/relationships" xmlns:p="http://schemas.openxmlformats.org/presentationml/2006/main">
  <p:tag name="DVSHAPEID" val="LzI5pFqW1WI2Wc6gaG2HHA"/>
</p:tagLst>
</file>

<file path=ppt/tags/tag100.xml><?xml version="1.0" encoding="utf-8"?>
<p:tagLst xmlns:a="http://schemas.openxmlformats.org/drawingml/2006/main" xmlns:r="http://schemas.openxmlformats.org/officeDocument/2006/relationships" xmlns:p="http://schemas.openxmlformats.org/presentationml/2006/main">
  <p:tag name="DVSHAPEID" val="v752HcdErmNpP2cfpZOehZ"/>
</p:tagLst>
</file>

<file path=ppt/tags/tag101.xml><?xml version="1.0" encoding="utf-8"?>
<p:tagLst xmlns:a="http://schemas.openxmlformats.org/drawingml/2006/main" xmlns:r="http://schemas.openxmlformats.org/officeDocument/2006/relationships" xmlns:p="http://schemas.openxmlformats.org/presentationml/2006/main">
  <p:tag name="DVSHAPEID" val="suj9pqWMr0tFwXFS1lBIyS"/>
</p:tagLst>
</file>

<file path=ppt/tags/tag102.xml><?xml version="1.0" encoding="utf-8"?>
<p:tagLst xmlns:a="http://schemas.openxmlformats.org/drawingml/2006/main" xmlns:r="http://schemas.openxmlformats.org/officeDocument/2006/relationships" xmlns:p="http://schemas.openxmlformats.org/presentationml/2006/main">
  <p:tag name="DVSHAPEID" val="nFeKiusoUaSMFHp8th0hb0"/>
</p:tagLst>
</file>

<file path=ppt/tags/tag103.xml><?xml version="1.0" encoding="utf-8"?>
<p:tagLst xmlns:a="http://schemas.openxmlformats.org/drawingml/2006/main" xmlns:r="http://schemas.openxmlformats.org/officeDocument/2006/relationships" xmlns:p="http://schemas.openxmlformats.org/presentationml/2006/main">
  <p:tag name="DVSHAPEID" val="FgzmPdLjYtPA6EUE7sk26j"/>
</p:tagLst>
</file>

<file path=ppt/tags/tag104.xml><?xml version="1.0" encoding="utf-8"?>
<p:tagLst xmlns:a="http://schemas.openxmlformats.org/drawingml/2006/main" xmlns:r="http://schemas.openxmlformats.org/officeDocument/2006/relationships" xmlns:p="http://schemas.openxmlformats.org/presentationml/2006/main">
  <p:tag name="DVSHAPEID" val="AfG6RhF74AzDddXzxywF5E"/>
</p:tagLst>
</file>

<file path=ppt/tags/tag105.xml><?xml version="1.0" encoding="utf-8"?>
<p:tagLst xmlns:a="http://schemas.openxmlformats.org/drawingml/2006/main" xmlns:r="http://schemas.openxmlformats.org/officeDocument/2006/relationships" xmlns:p="http://schemas.openxmlformats.org/presentationml/2006/main">
  <p:tag name="DVSHAPEID" val="YIWBdmZH6IVkdjlIko5c2t"/>
</p:tagLst>
</file>

<file path=ppt/tags/tag106.xml><?xml version="1.0" encoding="utf-8"?>
<p:tagLst xmlns:a="http://schemas.openxmlformats.org/drawingml/2006/main" xmlns:r="http://schemas.openxmlformats.org/officeDocument/2006/relationships" xmlns:p="http://schemas.openxmlformats.org/presentationml/2006/main">
  <p:tag name="DVSHAPEID" val="4MsBZSi6MtJWgYaf3j7mtR"/>
</p:tagLst>
</file>

<file path=ppt/tags/tag107.xml><?xml version="1.0" encoding="utf-8"?>
<p:tagLst xmlns:a="http://schemas.openxmlformats.org/drawingml/2006/main" xmlns:r="http://schemas.openxmlformats.org/officeDocument/2006/relationships" xmlns:p="http://schemas.openxmlformats.org/presentationml/2006/main">
  <p:tag name="DVSHAPEID" val="cgNJhkDXhYccMcgEeLu6hw"/>
</p:tagLst>
</file>

<file path=ppt/tags/tag108.xml><?xml version="1.0" encoding="utf-8"?>
<p:tagLst xmlns:a="http://schemas.openxmlformats.org/drawingml/2006/main" xmlns:r="http://schemas.openxmlformats.org/officeDocument/2006/relationships" xmlns:p="http://schemas.openxmlformats.org/presentationml/2006/main">
  <p:tag name="DVSHAPEID" val="Qs5vYQxkQyqvmMkO87gwoa"/>
</p:tagLst>
</file>

<file path=ppt/tags/tag109.xml><?xml version="1.0" encoding="utf-8"?>
<p:tagLst xmlns:a="http://schemas.openxmlformats.org/drawingml/2006/main" xmlns:r="http://schemas.openxmlformats.org/officeDocument/2006/relationships" xmlns:p="http://schemas.openxmlformats.org/presentationml/2006/main">
  <p:tag name="DVSHAPEID" val="sWZWapaMpYXFplEMlMpW8E"/>
</p:tagLst>
</file>

<file path=ppt/tags/tag11.xml><?xml version="1.0" encoding="utf-8"?>
<p:tagLst xmlns:a="http://schemas.openxmlformats.org/drawingml/2006/main" xmlns:r="http://schemas.openxmlformats.org/officeDocument/2006/relationships" xmlns:p="http://schemas.openxmlformats.org/presentationml/2006/main">
  <p:tag name="DVSHAPEID" val="u50lGv6AekMseYn6rAaU44"/>
</p:tagLst>
</file>

<file path=ppt/tags/tag110.xml><?xml version="1.0" encoding="utf-8"?>
<p:tagLst xmlns:a="http://schemas.openxmlformats.org/drawingml/2006/main" xmlns:r="http://schemas.openxmlformats.org/officeDocument/2006/relationships" xmlns:p="http://schemas.openxmlformats.org/presentationml/2006/main">
  <p:tag name="DVSHAPEID" val="SrhoDjGXs7FrGOXdtw2LdI"/>
</p:tagLst>
</file>

<file path=ppt/tags/tag111.xml><?xml version="1.0" encoding="utf-8"?>
<p:tagLst xmlns:a="http://schemas.openxmlformats.org/drawingml/2006/main" xmlns:r="http://schemas.openxmlformats.org/officeDocument/2006/relationships" xmlns:p="http://schemas.openxmlformats.org/presentationml/2006/main">
  <p:tag name="DVSHAPEID" val="PWifake1irNWm5cIZNyCPH"/>
</p:tagLst>
</file>

<file path=ppt/tags/tag112.xml><?xml version="1.0" encoding="utf-8"?>
<p:tagLst xmlns:a="http://schemas.openxmlformats.org/drawingml/2006/main" xmlns:r="http://schemas.openxmlformats.org/officeDocument/2006/relationships" xmlns:p="http://schemas.openxmlformats.org/presentationml/2006/main">
  <p:tag name="DVSHAPEID" val="foT28PpceZz9Ck6o8mIrPe"/>
</p:tagLst>
</file>

<file path=ppt/tags/tag113.xml><?xml version="1.0" encoding="utf-8"?>
<p:tagLst xmlns:a="http://schemas.openxmlformats.org/drawingml/2006/main" xmlns:r="http://schemas.openxmlformats.org/officeDocument/2006/relationships" xmlns:p="http://schemas.openxmlformats.org/presentationml/2006/main">
  <p:tag name="DVSHAPEID" val="LaiRngaLwyVvU9GCmEP9cm"/>
</p:tagLst>
</file>

<file path=ppt/tags/tag114.xml><?xml version="1.0" encoding="utf-8"?>
<p:tagLst xmlns:a="http://schemas.openxmlformats.org/drawingml/2006/main" xmlns:r="http://schemas.openxmlformats.org/officeDocument/2006/relationships" xmlns:p="http://schemas.openxmlformats.org/presentationml/2006/main">
  <p:tag name="DVSHAPEID" val="er3Gdz9zostUpyZumSE75i"/>
</p:tagLst>
</file>

<file path=ppt/tags/tag115.xml><?xml version="1.0" encoding="utf-8"?>
<p:tagLst xmlns:a="http://schemas.openxmlformats.org/drawingml/2006/main" xmlns:r="http://schemas.openxmlformats.org/officeDocument/2006/relationships" xmlns:p="http://schemas.openxmlformats.org/presentationml/2006/main">
  <p:tag name="DVSHAPEID" val="iDRQMasGzDZpWQOG3ACXas"/>
</p:tagLst>
</file>

<file path=ppt/tags/tag116.xml><?xml version="1.0" encoding="utf-8"?>
<p:tagLst xmlns:a="http://schemas.openxmlformats.org/drawingml/2006/main" xmlns:r="http://schemas.openxmlformats.org/officeDocument/2006/relationships" xmlns:p="http://schemas.openxmlformats.org/presentationml/2006/main">
  <p:tag name="DVSHAPEID" val="92lfGyHOiDwrp1vYdUnA5V"/>
</p:tagLst>
</file>

<file path=ppt/tags/tag117.xml><?xml version="1.0" encoding="utf-8"?>
<p:tagLst xmlns:a="http://schemas.openxmlformats.org/drawingml/2006/main" xmlns:r="http://schemas.openxmlformats.org/officeDocument/2006/relationships" xmlns:p="http://schemas.openxmlformats.org/presentationml/2006/main">
  <p:tag name="DVSHAPEID" val="G5nwpJowAlv4ImIpe6TPDP"/>
</p:tagLst>
</file>

<file path=ppt/tags/tag118.xml><?xml version="1.0" encoding="utf-8"?>
<p:tagLst xmlns:a="http://schemas.openxmlformats.org/drawingml/2006/main" xmlns:r="http://schemas.openxmlformats.org/officeDocument/2006/relationships" xmlns:p="http://schemas.openxmlformats.org/presentationml/2006/main">
  <p:tag name="DVSHAPEID" val="rxgrJ1j14WvdmfS99XqL3a"/>
</p:tagLst>
</file>

<file path=ppt/tags/tag119.xml><?xml version="1.0" encoding="utf-8"?>
<p:tagLst xmlns:a="http://schemas.openxmlformats.org/drawingml/2006/main" xmlns:r="http://schemas.openxmlformats.org/officeDocument/2006/relationships" xmlns:p="http://schemas.openxmlformats.org/presentationml/2006/main">
  <p:tag name="DVSHAPEID" val="oDcOhRFQoPqfA8yh3J7nDC"/>
</p:tagLst>
</file>

<file path=ppt/tags/tag12.xml><?xml version="1.0" encoding="utf-8"?>
<p:tagLst xmlns:a="http://schemas.openxmlformats.org/drawingml/2006/main" xmlns:r="http://schemas.openxmlformats.org/officeDocument/2006/relationships" xmlns:p="http://schemas.openxmlformats.org/presentationml/2006/main">
  <p:tag name="DVSHAPEID" val="R0y6bRfAQ50UfxeLBA3Kko"/>
</p:tagLst>
</file>

<file path=ppt/tags/tag120.xml><?xml version="1.0" encoding="utf-8"?>
<p:tagLst xmlns:a="http://schemas.openxmlformats.org/drawingml/2006/main" xmlns:r="http://schemas.openxmlformats.org/officeDocument/2006/relationships" xmlns:p="http://schemas.openxmlformats.org/presentationml/2006/main">
  <p:tag name="DVSHAPEID" val="O5NCp4yW7330HrrTnyJ149"/>
</p:tagLst>
</file>

<file path=ppt/tags/tag121.xml><?xml version="1.0" encoding="utf-8"?>
<p:tagLst xmlns:a="http://schemas.openxmlformats.org/drawingml/2006/main" xmlns:r="http://schemas.openxmlformats.org/officeDocument/2006/relationships" xmlns:p="http://schemas.openxmlformats.org/presentationml/2006/main">
  <p:tag name="DVSHAPEID" val="vW1XiLrBOmgLP71FsBisIn"/>
</p:tagLst>
</file>

<file path=ppt/tags/tag122.xml><?xml version="1.0" encoding="utf-8"?>
<p:tagLst xmlns:a="http://schemas.openxmlformats.org/drawingml/2006/main" xmlns:r="http://schemas.openxmlformats.org/officeDocument/2006/relationships" xmlns:p="http://schemas.openxmlformats.org/presentationml/2006/main">
  <p:tag name="DVSHAPEID" val="ZWzfl7jcxgVGtix1Xjl84l"/>
</p:tagLst>
</file>

<file path=ppt/tags/tag123.xml><?xml version="1.0" encoding="utf-8"?>
<p:tagLst xmlns:a="http://schemas.openxmlformats.org/drawingml/2006/main" xmlns:r="http://schemas.openxmlformats.org/officeDocument/2006/relationships" xmlns:p="http://schemas.openxmlformats.org/presentationml/2006/main">
  <p:tag name="DVSHAPEID" val="IG3LHhMM7QQaty8omULno0"/>
</p:tagLst>
</file>

<file path=ppt/tags/tag124.xml><?xml version="1.0" encoding="utf-8"?>
<p:tagLst xmlns:a="http://schemas.openxmlformats.org/drawingml/2006/main" xmlns:r="http://schemas.openxmlformats.org/officeDocument/2006/relationships" xmlns:p="http://schemas.openxmlformats.org/presentationml/2006/main">
  <p:tag name="DVSHAPEID" val="S5kV5Etf3P3DeSbzp1qK95"/>
</p:tagLst>
</file>

<file path=ppt/tags/tag125.xml><?xml version="1.0" encoding="utf-8"?>
<p:tagLst xmlns:a="http://schemas.openxmlformats.org/drawingml/2006/main" xmlns:r="http://schemas.openxmlformats.org/officeDocument/2006/relationships" xmlns:p="http://schemas.openxmlformats.org/presentationml/2006/main">
  <p:tag name="DVSHAPEID" val="fovd1p3F8lGCn2LiVv9xjU"/>
</p:tagLst>
</file>

<file path=ppt/tags/tag126.xml><?xml version="1.0" encoding="utf-8"?>
<p:tagLst xmlns:a="http://schemas.openxmlformats.org/drawingml/2006/main" xmlns:r="http://schemas.openxmlformats.org/officeDocument/2006/relationships" xmlns:p="http://schemas.openxmlformats.org/presentationml/2006/main">
  <p:tag name="DVSHAPEID" val="ra9mg8zIINwxxJCeWu653u"/>
</p:tagLst>
</file>

<file path=ppt/tags/tag127.xml><?xml version="1.0" encoding="utf-8"?>
<p:tagLst xmlns:a="http://schemas.openxmlformats.org/drawingml/2006/main" xmlns:r="http://schemas.openxmlformats.org/officeDocument/2006/relationships" xmlns:p="http://schemas.openxmlformats.org/presentationml/2006/main">
  <p:tag name="DVSHAPEID" val="FvVeMnd9uBglWl4F8V5pCS"/>
</p:tagLst>
</file>

<file path=ppt/tags/tag128.xml><?xml version="1.0" encoding="utf-8"?>
<p:tagLst xmlns:a="http://schemas.openxmlformats.org/drawingml/2006/main" xmlns:r="http://schemas.openxmlformats.org/officeDocument/2006/relationships" xmlns:p="http://schemas.openxmlformats.org/presentationml/2006/main">
  <p:tag name="DVSHAPEID" val="RDEf3VSeWo8yWhyEd3F2qD"/>
</p:tagLst>
</file>

<file path=ppt/tags/tag129.xml><?xml version="1.0" encoding="utf-8"?>
<p:tagLst xmlns:a="http://schemas.openxmlformats.org/drawingml/2006/main" xmlns:r="http://schemas.openxmlformats.org/officeDocument/2006/relationships" xmlns:p="http://schemas.openxmlformats.org/presentationml/2006/main">
  <p:tag name="DVSHAPEID" val="vo5E62NKzyCHufDi7uJsSm"/>
</p:tagLst>
</file>

<file path=ppt/tags/tag13.xml><?xml version="1.0" encoding="utf-8"?>
<p:tagLst xmlns:a="http://schemas.openxmlformats.org/drawingml/2006/main" xmlns:r="http://schemas.openxmlformats.org/officeDocument/2006/relationships" xmlns:p="http://schemas.openxmlformats.org/presentationml/2006/main">
  <p:tag name="DVSHAPEID" val="LzI5pFqW1WI2Wc6gaG2HHA"/>
</p:tagLst>
</file>

<file path=ppt/tags/tag130.xml><?xml version="1.0" encoding="utf-8"?>
<p:tagLst xmlns:a="http://schemas.openxmlformats.org/drawingml/2006/main" xmlns:r="http://schemas.openxmlformats.org/officeDocument/2006/relationships" xmlns:p="http://schemas.openxmlformats.org/presentationml/2006/main">
  <p:tag name="DVSHAPEID" val="XjeuuI02Jbhe8faoPQqbOz"/>
</p:tagLst>
</file>

<file path=ppt/tags/tag131.xml><?xml version="1.0" encoding="utf-8"?>
<p:tagLst xmlns:a="http://schemas.openxmlformats.org/drawingml/2006/main" xmlns:r="http://schemas.openxmlformats.org/officeDocument/2006/relationships" xmlns:p="http://schemas.openxmlformats.org/presentationml/2006/main">
  <p:tag name="DVSHAPEID" val="B1lxhEyCneeQ2pjfnj38uk"/>
</p:tagLst>
</file>

<file path=ppt/tags/tag132.xml><?xml version="1.0" encoding="utf-8"?>
<p:tagLst xmlns:a="http://schemas.openxmlformats.org/drawingml/2006/main" xmlns:r="http://schemas.openxmlformats.org/officeDocument/2006/relationships" xmlns:p="http://schemas.openxmlformats.org/presentationml/2006/main">
  <p:tag name="DVSHAPEID" val="TgvPhskbdlpxJIs9Tp676d"/>
</p:tagLst>
</file>

<file path=ppt/tags/tag133.xml><?xml version="1.0" encoding="utf-8"?>
<p:tagLst xmlns:a="http://schemas.openxmlformats.org/drawingml/2006/main" xmlns:r="http://schemas.openxmlformats.org/officeDocument/2006/relationships" xmlns:p="http://schemas.openxmlformats.org/presentationml/2006/main">
  <p:tag name="DVSHAPEID" val="V7o0BKO3RwEh742sm6hb0S"/>
</p:tagLst>
</file>

<file path=ppt/tags/tag134.xml><?xml version="1.0" encoding="utf-8"?>
<p:tagLst xmlns:a="http://schemas.openxmlformats.org/drawingml/2006/main" xmlns:r="http://schemas.openxmlformats.org/officeDocument/2006/relationships" xmlns:p="http://schemas.openxmlformats.org/presentationml/2006/main">
  <p:tag name="DVSHAPEID" val="46gy070grOXN9LvpwgbKbr"/>
</p:tagLst>
</file>

<file path=ppt/tags/tag135.xml><?xml version="1.0" encoding="utf-8"?>
<p:tagLst xmlns:a="http://schemas.openxmlformats.org/drawingml/2006/main" xmlns:r="http://schemas.openxmlformats.org/officeDocument/2006/relationships" xmlns:p="http://schemas.openxmlformats.org/presentationml/2006/main">
  <p:tag name="DVSHAPEID" val="u5tOJ7PGaUWw2ZL9c6EaVY"/>
</p:tagLst>
</file>

<file path=ppt/tags/tag136.xml><?xml version="1.0" encoding="utf-8"?>
<p:tagLst xmlns:a="http://schemas.openxmlformats.org/drawingml/2006/main" xmlns:r="http://schemas.openxmlformats.org/officeDocument/2006/relationships" xmlns:p="http://schemas.openxmlformats.org/presentationml/2006/main">
  <p:tag name="DVSHAPEID" val="r1SqKZsy2xOCBa4bnSqKD3"/>
</p:tagLst>
</file>

<file path=ppt/tags/tag137.xml><?xml version="1.0" encoding="utf-8"?>
<p:tagLst xmlns:a="http://schemas.openxmlformats.org/drawingml/2006/main" xmlns:r="http://schemas.openxmlformats.org/officeDocument/2006/relationships" xmlns:p="http://schemas.openxmlformats.org/presentationml/2006/main">
  <p:tag name="DVSHAPEID" val="RDIwDm3450wvEsVinQdCRo"/>
</p:tagLst>
</file>

<file path=ppt/tags/tag138.xml><?xml version="1.0" encoding="utf-8"?>
<p:tagLst xmlns:a="http://schemas.openxmlformats.org/drawingml/2006/main" xmlns:r="http://schemas.openxmlformats.org/officeDocument/2006/relationships" xmlns:p="http://schemas.openxmlformats.org/presentationml/2006/main">
  <p:tag name="DVSHAPEID" val="IqoB50ILJblo9fIem5uXrN"/>
</p:tagLst>
</file>

<file path=ppt/tags/tag139.xml><?xml version="1.0" encoding="utf-8"?>
<p:tagLst xmlns:a="http://schemas.openxmlformats.org/drawingml/2006/main" xmlns:r="http://schemas.openxmlformats.org/officeDocument/2006/relationships" xmlns:p="http://schemas.openxmlformats.org/presentationml/2006/main">
  <p:tag name="DVSHAPEID" val="r1SqKZsy2xOCBa4bnSqKD3"/>
</p:tagLst>
</file>

<file path=ppt/tags/tag14.xml><?xml version="1.0" encoding="utf-8"?>
<p:tagLst xmlns:a="http://schemas.openxmlformats.org/drawingml/2006/main" xmlns:r="http://schemas.openxmlformats.org/officeDocument/2006/relationships" xmlns:p="http://schemas.openxmlformats.org/presentationml/2006/main">
  <p:tag name="DVSHAPEID" val="u50lGv6AekMseYn6rAaU44"/>
</p:tagLst>
</file>

<file path=ppt/tags/tag140.xml><?xml version="1.0" encoding="utf-8"?>
<p:tagLst xmlns:a="http://schemas.openxmlformats.org/drawingml/2006/main" xmlns:r="http://schemas.openxmlformats.org/officeDocument/2006/relationships" xmlns:p="http://schemas.openxmlformats.org/presentationml/2006/main">
  <p:tag name="DVSHAPEID" val="RDIwDm3450wvEsVinQdCRo"/>
</p:tagLst>
</file>

<file path=ppt/tags/tag141.xml><?xml version="1.0" encoding="utf-8"?>
<p:tagLst xmlns:a="http://schemas.openxmlformats.org/drawingml/2006/main" xmlns:r="http://schemas.openxmlformats.org/officeDocument/2006/relationships" xmlns:p="http://schemas.openxmlformats.org/presentationml/2006/main">
  <p:tag name="DVSHAPEID" val="IqoB50ILJblo9fIem5uXrN"/>
</p:tagLst>
</file>

<file path=ppt/tags/tag142.xml><?xml version="1.0" encoding="utf-8"?>
<p:tagLst xmlns:a="http://schemas.openxmlformats.org/drawingml/2006/main" xmlns:r="http://schemas.openxmlformats.org/officeDocument/2006/relationships" xmlns:p="http://schemas.openxmlformats.org/presentationml/2006/main">
  <p:tag name="DVSHAPEID" val="r1SqKZsy2xOCBa4bnSqKD3"/>
</p:tagLst>
</file>

<file path=ppt/tags/tag143.xml><?xml version="1.0" encoding="utf-8"?>
<p:tagLst xmlns:a="http://schemas.openxmlformats.org/drawingml/2006/main" xmlns:r="http://schemas.openxmlformats.org/officeDocument/2006/relationships" xmlns:p="http://schemas.openxmlformats.org/presentationml/2006/main">
  <p:tag name="DVSHAPEID" val="RDIwDm3450wvEsVinQdCRo"/>
</p:tagLst>
</file>

<file path=ppt/tags/tag144.xml><?xml version="1.0" encoding="utf-8"?>
<p:tagLst xmlns:a="http://schemas.openxmlformats.org/drawingml/2006/main" xmlns:r="http://schemas.openxmlformats.org/officeDocument/2006/relationships" xmlns:p="http://schemas.openxmlformats.org/presentationml/2006/main">
  <p:tag name="DVSHAPEID" val="IqoB50ILJblo9fIem5uXrN"/>
</p:tagLst>
</file>

<file path=ppt/tags/tag145.xml><?xml version="1.0" encoding="utf-8"?>
<p:tagLst xmlns:a="http://schemas.openxmlformats.org/drawingml/2006/main" xmlns:r="http://schemas.openxmlformats.org/officeDocument/2006/relationships" xmlns:p="http://schemas.openxmlformats.org/presentationml/2006/main">
  <p:tag name="DVSHAPEID" val="r1SqKZsy2xOCBa4bnSqKD3"/>
</p:tagLst>
</file>

<file path=ppt/tags/tag146.xml><?xml version="1.0" encoding="utf-8"?>
<p:tagLst xmlns:a="http://schemas.openxmlformats.org/drawingml/2006/main" xmlns:r="http://schemas.openxmlformats.org/officeDocument/2006/relationships" xmlns:p="http://schemas.openxmlformats.org/presentationml/2006/main">
  <p:tag name="DVSHAPEID" val="RDIwDm3450wvEsVinQdCRo"/>
</p:tagLst>
</file>

<file path=ppt/tags/tag147.xml><?xml version="1.0" encoding="utf-8"?>
<p:tagLst xmlns:a="http://schemas.openxmlformats.org/drawingml/2006/main" xmlns:r="http://schemas.openxmlformats.org/officeDocument/2006/relationships" xmlns:p="http://schemas.openxmlformats.org/presentationml/2006/main">
  <p:tag name="DVSHAPEID" val="IqoB50ILJblo9fIem5uXrN"/>
</p:tagLst>
</file>

<file path=ppt/tags/tag148.xml><?xml version="1.0" encoding="utf-8"?>
<p:tagLst xmlns:a="http://schemas.openxmlformats.org/drawingml/2006/main" xmlns:r="http://schemas.openxmlformats.org/officeDocument/2006/relationships" xmlns:p="http://schemas.openxmlformats.org/presentationml/2006/main">
  <p:tag name="DVSHAPEID" val="r1SqKZsy2xOCBa4bnSqKD3"/>
</p:tagLst>
</file>

<file path=ppt/tags/tag149.xml><?xml version="1.0" encoding="utf-8"?>
<p:tagLst xmlns:a="http://schemas.openxmlformats.org/drawingml/2006/main" xmlns:r="http://schemas.openxmlformats.org/officeDocument/2006/relationships" xmlns:p="http://schemas.openxmlformats.org/presentationml/2006/main">
  <p:tag name="DVSHAPEID" val="RDIwDm3450wvEsVinQdCRo"/>
</p:tagLst>
</file>

<file path=ppt/tags/tag15.xml><?xml version="1.0" encoding="utf-8"?>
<p:tagLst xmlns:a="http://schemas.openxmlformats.org/drawingml/2006/main" xmlns:r="http://schemas.openxmlformats.org/officeDocument/2006/relationships" xmlns:p="http://schemas.openxmlformats.org/presentationml/2006/main">
  <p:tag name="DVSHAPEID" val="R0y6bRfAQ50UfxeLBA3Kko"/>
</p:tagLst>
</file>

<file path=ppt/tags/tag150.xml><?xml version="1.0" encoding="utf-8"?>
<p:tagLst xmlns:a="http://schemas.openxmlformats.org/drawingml/2006/main" xmlns:r="http://schemas.openxmlformats.org/officeDocument/2006/relationships" xmlns:p="http://schemas.openxmlformats.org/presentationml/2006/main">
  <p:tag name="DVSHAPEID" val="IqoB50ILJblo9fIem5uXrN"/>
</p:tagLst>
</file>

<file path=ppt/tags/tag151.xml><?xml version="1.0" encoding="utf-8"?>
<p:tagLst xmlns:a="http://schemas.openxmlformats.org/drawingml/2006/main" xmlns:r="http://schemas.openxmlformats.org/officeDocument/2006/relationships" xmlns:p="http://schemas.openxmlformats.org/presentationml/2006/main">
  <p:tag name="DVSHAPEID" val="r1SqKZsy2xOCBa4bnSqKD3"/>
</p:tagLst>
</file>

<file path=ppt/tags/tag152.xml><?xml version="1.0" encoding="utf-8"?>
<p:tagLst xmlns:a="http://schemas.openxmlformats.org/drawingml/2006/main" xmlns:r="http://schemas.openxmlformats.org/officeDocument/2006/relationships" xmlns:p="http://schemas.openxmlformats.org/presentationml/2006/main">
  <p:tag name="DVSHAPEID" val="RDIwDm3450wvEsVinQdCRo"/>
</p:tagLst>
</file>

<file path=ppt/tags/tag153.xml><?xml version="1.0" encoding="utf-8"?>
<p:tagLst xmlns:a="http://schemas.openxmlformats.org/drawingml/2006/main" xmlns:r="http://schemas.openxmlformats.org/officeDocument/2006/relationships" xmlns:p="http://schemas.openxmlformats.org/presentationml/2006/main">
  <p:tag name="DVSHAPEID" val="IqoB50ILJblo9fIem5uXrN"/>
</p:tagLst>
</file>

<file path=ppt/tags/tag154.xml><?xml version="1.0" encoding="utf-8"?>
<p:tagLst xmlns:a="http://schemas.openxmlformats.org/drawingml/2006/main" xmlns:r="http://schemas.openxmlformats.org/officeDocument/2006/relationships" xmlns:p="http://schemas.openxmlformats.org/presentationml/2006/main">
  <p:tag name="DVSHAPEID" val="r1SqKZsy2xOCBa4bnSqKD3"/>
</p:tagLst>
</file>

<file path=ppt/tags/tag155.xml><?xml version="1.0" encoding="utf-8"?>
<p:tagLst xmlns:a="http://schemas.openxmlformats.org/drawingml/2006/main" xmlns:r="http://schemas.openxmlformats.org/officeDocument/2006/relationships" xmlns:p="http://schemas.openxmlformats.org/presentationml/2006/main">
  <p:tag name="DVSHAPEID" val="RDIwDm3450wvEsVinQdCRo"/>
</p:tagLst>
</file>

<file path=ppt/tags/tag156.xml><?xml version="1.0" encoding="utf-8"?>
<p:tagLst xmlns:a="http://schemas.openxmlformats.org/drawingml/2006/main" xmlns:r="http://schemas.openxmlformats.org/officeDocument/2006/relationships" xmlns:p="http://schemas.openxmlformats.org/presentationml/2006/main">
  <p:tag name="DVSHAPEID" val="IqoB50ILJblo9fIem5uXrN"/>
</p:tagLst>
</file>

<file path=ppt/tags/tag157.xml><?xml version="1.0" encoding="utf-8"?>
<p:tagLst xmlns:a="http://schemas.openxmlformats.org/drawingml/2006/main" xmlns:r="http://schemas.openxmlformats.org/officeDocument/2006/relationships" xmlns:p="http://schemas.openxmlformats.org/presentationml/2006/main">
  <p:tag name="DVSHAPEID" val="r1SqKZsy2xOCBa4bnSqKD3"/>
</p:tagLst>
</file>

<file path=ppt/tags/tag158.xml><?xml version="1.0" encoding="utf-8"?>
<p:tagLst xmlns:a="http://schemas.openxmlformats.org/drawingml/2006/main" xmlns:r="http://schemas.openxmlformats.org/officeDocument/2006/relationships" xmlns:p="http://schemas.openxmlformats.org/presentationml/2006/main">
  <p:tag name="DVSHAPEID" val="RDIwDm3450wvEsVinQdCRo"/>
</p:tagLst>
</file>

<file path=ppt/tags/tag159.xml><?xml version="1.0" encoding="utf-8"?>
<p:tagLst xmlns:a="http://schemas.openxmlformats.org/drawingml/2006/main" xmlns:r="http://schemas.openxmlformats.org/officeDocument/2006/relationships" xmlns:p="http://schemas.openxmlformats.org/presentationml/2006/main">
  <p:tag name="DVSHAPEID" val="IqoB50ILJblo9fIem5uXrN"/>
</p:tagLst>
</file>

<file path=ppt/tags/tag16.xml><?xml version="1.0" encoding="utf-8"?>
<p:tagLst xmlns:a="http://schemas.openxmlformats.org/drawingml/2006/main" xmlns:r="http://schemas.openxmlformats.org/officeDocument/2006/relationships" xmlns:p="http://schemas.openxmlformats.org/presentationml/2006/main">
  <p:tag name="DVSHAPEID" val="LzI5pFqW1WI2Wc6gaG2HHA"/>
</p:tagLst>
</file>

<file path=ppt/tags/tag160.xml><?xml version="1.0" encoding="utf-8"?>
<p:tagLst xmlns:a="http://schemas.openxmlformats.org/drawingml/2006/main" xmlns:r="http://schemas.openxmlformats.org/officeDocument/2006/relationships" xmlns:p="http://schemas.openxmlformats.org/presentationml/2006/main">
  <p:tag name="DVSHAPEID" val="r1SqKZsy2xOCBa4bnSqKD3"/>
</p:tagLst>
</file>

<file path=ppt/tags/tag161.xml><?xml version="1.0" encoding="utf-8"?>
<p:tagLst xmlns:a="http://schemas.openxmlformats.org/drawingml/2006/main" xmlns:r="http://schemas.openxmlformats.org/officeDocument/2006/relationships" xmlns:p="http://schemas.openxmlformats.org/presentationml/2006/main">
  <p:tag name="DVSHAPEID" val="RDIwDm3450wvEsVinQdCRo"/>
</p:tagLst>
</file>

<file path=ppt/tags/tag162.xml><?xml version="1.0" encoding="utf-8"?>
<p:tagLst xmlns:a="http://schemas.openxmlformats.org/drawingml/2006/main" xmlns:r="http://schemas.openxmlformats.org/officeDocument/2006/relationships" xmlns:p="http://schemas.openxmlformats.org/presentationml/2006/main">
  <p:tag name="DVSHAPEID" val="IqoB50ILJblo9fIem5uXrN"/>
</p:tagLst>
</file>

<file path=ppt/tags/tag163.xml><?xml version="1.0" encoding="utf-8"?>
<p:tagLst xmlns:a="http://schemas.openxmlformats.org/drawingml/2006/main" xmlns:r="http://schemas.openxmlformats.org/officeDocument/2006/relationships" xmlns:p="http://schemas.openxmlformats.org/presentationml/2006/main">
  <p:tag name="DVSHAPEID" val="r1SqKZsy2xOCBa4bnSqKD3"/>
</p:tagLst>
</file>

<file path=ppt/tags/tag164.xml><?xml version="1.0" encoding="utf-8"?>
<p:tagLst xmlns:a="http://schemas.openxmlformats.org/drawingml/2006/main" xmlns:r="http://schemas.openxmlformats.org/officeDocument/2006/relationships" xmlns:p="http://schemas.openxmlformats.org/presentationml/2006/main">
  <p:tag name="DVSHAPEID" val="RDIwDm3450wvEsVinQdCRo"/>
</p:tagLst>
</file>

<file path=ppt/tags/tag165.xml><?xml version="1.0" encoding="utf-8"?>
<p:tagLst xmlns:a="http://schemas.openxmlformats.org/drawingml/2006/main" xmlns:r="http://schemas.openxmlformats.org/officeDocument/2006/relationships" xmlns:p="http://schemas.openxmlformats.org/presentationml/2006/main">
  <p:tag name="DVSHAPEID" val="IqoB50ILJblo9fIem5uXrN"/>
</p:tagLst>
</file>

<file path=ppt/tags/tag166.xml><?xml version="1.0" encoding="utf-8"?>
<p:tagLst xmlns:a="http://schemas.openxmlformats.org/drawingml/2006/main" xmlns:r="http://schemas.openxmlformats.org/officeDocument/2006/relationships" xmlns:p="http://schemas.openxmlformats.org/presentationml/2006/main">
  <p:tag name="DVSHAPEID" val="r1SqKZsy2xOCBa4bnSqKD3"/>
</p:tagLst>
</file>

<file path=ppt/tags/tag167.xml><?xml version="1.0" encoding="utf-8"?>
<p:tagLst xmlns:a="http://schemas.openxmlformats.org/drawingml/2006/main" xmlns:r="http://schemas.openxmlformats.org/officeDocument/2006/relationships" xmlns:p="http://schemas.openxmlformats.org/presentationml/2006/main">
  <p:tag name="DVSHAPEID" val="RDIwDm3450wvEsVinQdCRo"/>
</p:tagLst>
</file>

<file path=ppt/tags/tag168.xml><?xml version="1.0" encoding="utf-8"?>
<p:tagLst xmlns:a="http://schemas.openxmlformats.org/drawingml/2006/main" xmlns:r="http://schemas.openxmlformats.org/officeDocument/2006/relationships" xmlns:p="http://schemas.openxmlformats.org/presentationml/2006/main">
  <p:tag name="DVSHAPEID" val="IqoB50ILJblo9fIem5uXrN"/>
</p:tagLst>
</file>

<file path=ppt/tags/tag169.xml><?xml version="1.0" encoding="utf-8"?>
<p:tagLst xmlns:a="http://schemas.openxmlformats.org/drawingml/2006/main" xmlns:r="http://schemas.openxmlformats.org/officeDocument/2006/relationships" xmlns:p="http://schemas.openxmlformats.org/presentationml/2006/main">
  <p:tag name="DVSHAPEID" val="r1SqKZsy2xOCBa4bnSqKD3"/>
</p:tagLst>
</file>

<file path=ppt/tags/tag17.xml><?xml version="1.0" encoding="utf-8"?>
<p:tagLst xmlns:a="http://schemas.openxmlformats.org/drawingml/2006/main" xmlns:r="http://schemas.openxmlformats.org/officeDocument/2006/relationships" xmlns:p="http://schemas.openxmlformats.org/presentationml/2006/main">
  <p:tag name="DVSHAPEID" val="u50lGv6AekMseYn6rAaU44"/>
</p:tagLst>
</file>

<file path=ppt/tags/tag170.xml><?xml version="1.0" encoding="utf-8"?>
<p:tagLst xmlns:a="http://schemas.openxmlformats.org/drawingml/2006/main" xmlns:r="http://schemas.openxmlformats.org/officeDocument/2006/relationships" xmlns:p="http://schemas.openxmlformats.org/presentationml/2006/main">
  <p:tag name="DVSHAPEID" val="RDIwDm3450wvEsVinQdCRo"/>
</p:tagLst>
</file>

<file path=ppt/tags/tag171.xml><?xml version="1.0" encoding="utf-8"?>
<p:tagLst xmlns:a="http://schemas.openxmlformats.org/drawingml/2006/main" xmlns:r="http://schemas.openxmlformats.org/officeDocument/2006/relationships" xmlns:p="http://schemas.openxmlformats.org/presentationml/2006/main">
  <p:tag name="DVSHAPEID" val="IqoB50ILJblo9fIem5uXrN"/>
</p:tagLst>
</file>

<file path=ppt/tags/tag172.xml><?xml version="1.0" encoding="utf-8"?>
<p:tagLst xmlns:a="http://schemas.openxmlformats.org/drawingml/2006/main" xmlns:r="http://schemas.openxmlformats.org/officeDocument/2006/relationships" xmlns:p="http://schemas.openxmlformats.org/presentationml/2006/main">
  <p:tag name="DVSHAPEID" val="65wBf5vAw1bsUi71h3mkhk"/>
</p:tagLst>
</file>

<file path=ppt/tags/tag173.xml><?xml version="1.0" encoding="utf-8"?>
<p:tagLst xmlns:a="http://schemas.openxmlformats.org/drawingml/2006/main" xmlns:r="http://schemas.openxmlformats.org/officeDocument/2006/relationships" xmlns:p="http://schemas.openxmlformats.org/presentationml/2006/main">
  <p:tag name="DVSHAPEID" val="afiGA9t77UXVji5tKDg8Ej"/>
</p:tagLst>
</file>

<file path=ppt/tags/tag174.xml><?xml version="1.0" encoding="utf-8"?>
<p:tagLst xmlns:a="http://schemas.openxmlformats.org/drawingml/2006/main" xmlns:r="http://schemas.openxmlformats.org/officeDocument/2006/relationships" xmlns:p="http://schemas.openxmlformats.org/presentationml/2006/main">
  <p:tag name="DVSHAPEID" val="cGkp6kOrB7vLUgjzum7oTg"/>
</p:tagLst>
</file>

<file path=ppt/tags/tag175.xml><?xml version="1.0" encoding="utf-8"?>
<p:tagLst xmlns:a="http://schemas.openxmlformats.org/drawingml/2006/main" xmlns:r="http://schemas.openxmlformats.org/officeDocument/2006/relationships" xmlns:p="http://schemas.openxmlformats.org/presentationml/2006/main">
  <p:tag name="DVSHAPEID" val="vZZPWOiI49FQ2Blb38jGiP"/>
</p:tagLst>
</file>

<file path=ppt/tags/tag176.xml><?xml version="1.0" encoding="utf-8"?>
<p:tagLst xmlns:a="http://schemas.openxmlformats.org/drawingml/2006/main" xmlns:r="http://schemas.openxmlformats.org/officeDocument/2006/relationships" xmlns:p="http://schemas.openxmlformats.org/presentationml/2006/main">
  <p:tag name="DVSHAPEID" val="pxnP9b8T1gqWalqgoZ9S3m"/>
</p:tagLst>
</file>

<file path=ppt/tags/tag177.xml><?xml version="1.0" encoding="utf-8"?>
<p:tagLst xmlns:a="http://schemas.openxmlformats.org/drawingml/2006/main" xmlns:r="http://schemas.openxmlformats.org/officeDocument/2006/relationships" xmlns:p="http://schemas.openxmlformats.org/presentationml/2006/main">
  <p:tag name="DVSHAPEID" val="54dHdjjY4cYGzrr7E6Aa7p"/>
</p:tagLst>
</file>

<file path=ppt/tags/tag178.xml><?xml version="1.0" encoding="utf-8"?>
<p:tagLst xmlns:a="http://schemas.openxmlformats.org/drawingml/2006/main" xmlns:r="http://schemas.openxmlformats.org/officeDocument/2006/relationships" xmlns:p="http://schemas.openxmlformats.org/presentationml/2006/main">
  <p:tag name="DVSHAPEID" val="q6r0LMKkwqM3sjBsXPA2bd"/>
</p:tagLst>
</file>

<file path=ppt/tags/tag179.xml><?xml version="1.0" encoding="utf-8"?>
<p:tagLst xmlns:a="http://schemas.openxmlformats.org/drawingml/2006/main" xmlns:r="http://schemas.openxmlformats.org/officeDocument/2006/relationships" xmlns:p="http://schemas.openxmlformats.org/presentationml/2006/main">
  <p:tag name="DVSHAPEID" val="XuMYOgk3iSeGD6gdywdKGx"/>
</p:tagLst>
</file>

<file path=ppt/tags/tag18.xml><?xml version="1.0" encoding="utf-8"?>
<p:tagLst xmlns:a="http://schemas.openxmlformats.org/drawingml/2006/main" xmlns:r="http://schemas.openxmlformats.org/officeDocument/2006/relationships" xmlns:p="http://schemas.openxmlformats.org/presentationml/2006/main">
  <p:tag name="DVSHAPEID" val="R0y6bRfAQ50UfxeLBA3Kko"/>
</p:tagLst>
</file>

<file path=ppt/tags/tag180.xml><?xml version="1.0" encoding="utf-8"?>
<p:tagLst xmlns:a="http://schemas.openxmlformats.org/drawingml/2006/main" xmlns:r="http://schemas.openxmlformats.org/officeDocument/2006/relationships" xmlns:p="http://schemas.openxmlformats.org/presentationml/2006/main">
  <p:tag name="DVSHAPEID" val="UwZ8vc8Lz4ed9WeMXt0t7T"/>
</p:tagLst>
</file>

<file path=ppt/tags/tag181.xml><?xml version="1.0" encoding="utf-8"?>
<p:tagLst xmlns:a="http://schemas.openxmlformats.org/drawingml/2006/main" xmlns:r="http://schemas.openxmlformats.org/officeDocument/2006/relationships" xmlns:p="http://schemas.openxmlformats.org/presentationml/2006/main">
  <p:tag name="DVSHAPEID" val="OMFvcKg3PrxqAfZGL8Uxj9"/>
</p:tagLst>
</file>

<file path=ppt/tags/tag182.xml><?xml version="1.0" encoding="utf-8"?>
<p:tagLst xmlns:a="http://schemas.openxmlformats.org/drawingml/2006/main" xmlns:r="http://schemas.openxmlformats.org/officeDocument/2006/relationships" xmlns:p="http://schemas.openxmlformats.org/presentationml/2006/main">
  <p:tag name="DVSHAPEID" val="rqXjZLyJKcp1HdsZZouvfN"/>
</p:tagLst>
</file>

<file path=ppt/tags/tag183.xml><?xml version="1.0" encoding="utf-8"?>
<p:tagLst xmlns:a="http://schemas.openxmlformats.org/drawingml/2006/main" xmlns:r="http://schemas.openxmlformats.org/officeDocument/2006/relationships" xmlns:p="http://schemas.openxmlformats.org/presentationml/2006/main">
  <p:tag name="DVSHAPEID" val="FImYNhISzAzEkfySKuv5Hl"/>
</p:tagLst>
</file>

<file path=ppt/tags/tag184.xml><?xml version="1.0" encoding="utf-8"?>
<p:tagLst xmlns:a="http://schemas.openxmlformats.org/drawingml/2006/main" xmlns:r="http://schemas.openxmlformats.org/officeDocument/2006/relationships" xmlns:p="http://schemas.openxmlformats.org/presentationml/2006/main">
  <p:tag name="DVSHAPEID" val="0yxMdL8w2NUEKeX1Yh1RCO"/>
</p:tagLst>
</file>

<file path=ppt/tags/tag185.xml><?xml version="1.0" encoding="utf-8"?>
<p:tagLst xmlns:a="http://schemas.openxmlformats.org/drawingml/2006/main" xmlns:r="http://schemas.openxmlformats.org/officeDocument/2006/relationships" xmlns:p="http://schemas.openxmlformats.org/presentationml/2006/main">
  <p:tag name="DVSHAPEID" val="54dHdjjY4cYGzrr7E6Aa7p"/>
</p:tagLst>
</file>

<file path=ppt/tags/tag186.xml><?xml version="1.0" encoding="utf-8"?>
<p:tagLst xmlns:a="http://schemas.openxmlformats.org/drawingml/2006/main" xmlns:r="http://schemas.openxmlformats.org/officeDocument/2006/relationships" xmlns:p="http://schemas.openxmlformats.org/presentationml/2006/main">
  <p:tag name="DVSHAPEID" val="q6r0LMKkwqM3sjBsXPA2bd"/>
</p:tagLst>
</file>

<file path=ppt/tags/tag187.xml><?xml version="1.0" encoding="utf-8"?>
<p:tagLst xmlns:a="http://schemas.openxmlformats.org/drawingml/2006/main" xmlns:r="http://schemas.openxmlformats.org/officeDocument/2006/relationships" xmlns:p="http://schemas.openxmlformats.org/presentationml/2006/main">
  <p:tag name="DVSHAPEID" val="XuMYOgk3iSeGD6gdywdKGx"/>
</p:tagLst>
</file>

<file path=ppt/tags/tag188.xml><?xml version="1.0" encoding="utf-8"?>
<p:tagLst xmlns:a="http://schemas.openxmlformats.org/drawingml/2006/main" xmlns:r="http://schemas.openxmlformats.org/officeDocument/2006/relationships" xmlns:p="http://schemas.openxmlformats.org/presentationml/2006/main">
  <p:tag name="DVSHAPEID" val="54dHdjjY4cYGzrr7E6Aa7p"/>
</p:tagLst>
</file>

<file path=ppt/tags/tag189.xml><?xml version="1.0" encoding="utf-8"?>
<p:tagLst xmlns:a="http://schemas.openxmlformats.org/drawingml/2006/main" xmlns:r="http://schemas.openxmlformats.org/officeDocument/2006/relationships" xmlns:p="http://schemas.openxmlformats.org/presentationml/2006/main">
  <p:tag name="DVSHAPEID" val="q6r0LMKkwqM3sjBsXPA2bd"/>
</p:tagLst>
</file>

<file path=ppt/tags/tag19.xml><?xml version="1.0" encoding="utf-8"?>
<p:tagLst xmlns:a="http://schemas.openxmlformats.org/drawingml/2006/main" xmlns:r="http://schemas.openxmlformats.org/officeDocument/2006/relationships" xmlns:p="http://schemas.openxmlformats.org/presentationml/2006/main">
  <p:tag name="DVSHAPEID" val="LzI5pFqW1WI2Wc6gaG2HHA"/>
</p:tagLst>
</file>

<file path=ppt/tags/tag190.xml><?xml version="1.0" encoding="utf-8"?>
<p:tagLst xmlns:a="http://schemas.openxmlformats.org/drawingml/2006/main" xmlns:r="http://schemas.openxmlformats.org/officeDocument/2006/relationships" xmlns:p="http://schemas.openxmlformats.org/presentationml/2006/main">
  <p:tag name="DVSHAPEID" val="XuMYOgk3iSeGD6gdywdKGx"/>
</p:tagLst>
</file>

<file path=ppt/tags/tag191.xml><?xml version="1.0" encoding="utf-8"?>
<p:tagLst xmlns:a="http://schemas.openxmlformats.org/drawingml/2006/main" xmlns:r="http://schemas.openxmlformats.org/officeDocument/2006/relationships" xmlns:p="http://schemas.openxmlformats.org/presentationml/2006/main">
  <p:tag name="DVSHAPEID" val="54dHdjjY4cYGzrr7E6Aa7p"/>
</p:tagLst>
</file>

<file path=ppt/tags/tag192.xml><?xml version="1.0" encoding="utf-8"?>
<p:tagLst xmlns:a="http://schemas.openxmlformats.org/drawingml/2006/main" xmlns:r="http://schemas.openxmlformats.org/officeDocument/2006/relationships" xmlns:p="http://schemas.openxmlformats.org/presentationml/2006/main">
  <p:tag name="DVSHAPEID" val="q6r0LMKkwqM3sjBsXPA2bd"/>
</p:tagLst>
</file>

<file path=ppt/tags/tag193.xml><?xml version="1.0" encoding="utf-8"?>
<p:tagLst xmlns:a="http://schemas.openxmlformats.org/drawingml/2006/main" xmlns:r="http://schemas.openxmlformats.org/officeDocument/2006/relationships" xmlns:p="http://schemas.openxmlformats.org/presentationml/2006/main">
  <p:tag name="DVSHAPEID" val="XuMYOgk3iSeGD6gdywdKGx"/>
</p:tagLst>
</file>

<file path=ppt/tags/tag194.xml><?xml version="1.0" encoding="utf-8"?>
<p:tagLst xmlns:a="http://schemas.openxmlformats.org/drawingml/2006/main" xmlns:r="http://schemas.openxmlformats.org/officeDocument/2006/relationships" xmlns:p="http://schemas.openxmlformats.org/presentationml/2006/main">
  <p:tag name="DVSHAPEID" val="54dHdjjY4cYGzrr7E6Aa7p"/>
</p:tagLst>
</file>

<file path=ppt/tags/tag195.xml><?xml version="1.0" encoding="utf-8"?>
<p:tagLst xmlns:a="http://schemas.openxmlformats.org/drawingml/2006/main" xmlns:r="http://schemas.openxmlformats.org/officeDocument/2006/relationships" xmlns:p="http://schemas.openxmlformats.org/presentationml/2006/main">
  <p:tag name="DVSHAPEID" val="q6r0LMKkwqM3sjBsXPA2bd"/>
</p:tagLst>
</file>

<file path=ppt/tags/tag196.xml><?xml version="1.0" encoding="utf-8"?>
<p:tagLst xmlns:a="http://schemas.openxmlformats.org/drawingml/2006/main" xmlns:r="http://schemas.openxmlformats.org/officeDocument/2006/relationships" xmlns:p="http://schemas.openxmlformats.org/presentationml/2006/main">
  <p:tag name="DVSHAPEID" val="XuMYOgk3iSeGD6gdywdKGx"/>
</p:tagLst>
</file>

<file path=ppt/tags/tag197.xml><?xml version="1.0" encoding="utf-8"?>
<p:tagLst xmlns:a="http://schemas.openxmlformats.org/drawingml/2006/main" xmlns:r="http://schemas.openxmlformats.org/officeDocument/2006/relationships" xmlns:p="http://schemas.openxmlformats.org/presentationml/2006/main">
  <p:tag name="DVSHAPEID" val="54dHdjjY4cYGzrr7E6Aa7p"/>
</p:tagLst>
</file>

<file path=ppt/tags/tag198.xml><?xml version="1.0" encoding="utf-8"?>
<p:tagLst xmlns:a="http://schemas.openxmlformats.org/drawingml/2006/main" xmlns:r="http://schemas.openxmlformats.org/officeDocument/2006/relationships" xmlns:p="http://schemas.openxmlformats.org/presentationml/2006/main">
  <p:tag name="DVSHAPEID" val="q6r0LMKkwqM3sjBsXPA2bd"/>
</p:tagLst>
</file>

<file path=ppt/tags/tag199.xml><?xml version="1.0" encoding="utf-8"?>
<p:tagLst xmlns:a="http://schemas.openxmlformats.org/drawingml/2006/main" xmlns:r="http://schemas.openxmlformats.org/officeDocument/2006/relationships" xmlns:p="http://schemas.openxmlformats.org/presentationml/2006/main">
  <p:tag name="DVSHAPEID" val="XuMYOgk3iSeGD6gdywdKGx"/>
</p:tagLst>
</file>

<file path=ppt/tags/tag2.xml><?xml version="1.0" encoding="utf-8"?>
<p:tagLst xmlns:a="http://schemas.openxmlformats.org/drawingml/2006/main" xmlns:r="http://schemas.openxmlformats.org/officeDocument/2006/relationships" xmlns:p="http://schemas.openxmlformats.org/presentationml/2006/main">
  <p:tag name="DVSHAPEID" val="qPq0wXpkk7UQBFibTH7B3Y"/>
</p:tagLst>
</file>

<file path=ppt/tags/tag20.xml><?xml version="1.0" encoding="utf-8"?>
<p:tagLst xmlns:a="http://schemas.openxmlformats.org/drawingml/2006/main" xmlns:r="http://schemas.openxmlformats.org/officeDocument/2006/relationships" xmlns:p="http://schemas.openxmlformats.org/presentationml/2006/main">
  <p:tag name="DVSHAPEID" val="u50lGv6AekMseYn6rAaU44"/>
</p:tagLst>
</file>

<file path=ppt/tags/tag200.xml><?xml version="1.0" encoding="utf-8"?>
<p:tagLst xmlns:a="http://schemas.openxmlformats.org/drawingml/2006/main" xmlns:r="http://schemas.openxmlformats.org/officeDocument/2006/relationships" xmlns:p="http://schemas.openxmlformats.org/presentationml/2006/main">
  <p:tag name="DVSHAPEID" val="54dHdjjY4cYGzrr7E6Aa7p"/>
</p:tagLst>
</file>

<file path=ppt/tags/tag201.xml><?xml version="1.0" encoding="utf-8"?>
<p:tagLst xmlns:a="http://schemas.openxmlformats.org/drawingml/2006/main" xmlns:r="http://schemas.openxmlformats.org/officeDocument/2006/relationships" xmlns:p="http://schemas.openxmlformats.org/presentationml/2006/main">
  <p:tag name="DVSHAPEID" val="q6r0LMKkwqM3sjBsXPA2bd"/>
</p:tagLst>
</file>

<file path=ppt/tags/tag202.xml><?xml version="1.0" encoding="utf-8"?>
<p:tagLst xmlns:a="http://schemas.openxmlformats.org/drawingml/2006/main" xmlns:r="http://schemas.openxmlformats.org/officeDocument/2006/relationships" xmlns:p="http://schemas.openxmlformats.org/presentationml/2006/main">
  <p:tag name="DVSHAPEID" val="XuMYOgk3iSeGD6gdywdKGx"/>
</p:tagLst>
</file>

<file path=ppt/tags/tag203.xml><?xml version="1.0" encoding="utf-8"?>
<p:tagLst xmlns:a="http://schemas.openxmlformats.org/drawingml/2006/main" xmlns:r="http://schemas.openxmlformats.org/officeDocument/2006/relationships" xmlns:p="http://schemas.openxmlformats.org/presentationml/2006/main">
  <p:tag name="DVSHAPEID" val="54dHdjjY4cYGzrr7E6Aa7p"/>
</p:tagLst>
</file>

<file path=ppt/tags/tag204.xml><?xml version="1.0" encoding="utf-8"?>
<p:tagLst xmlns:a="http://schemas.openxmlformats.org/drawingml/2006/main" xmlns:r="http://schemas.openxmlformats.org/officeDocument/2006/relationships" xmlns:p="http://schemas.openxmlformats.org/presentationml/2006/main">
  <p:tag name="DVSHAPEID" val="q6r0LMKkwqM3sjBsXPA2bd"/>
</p:tagLst>
</file>

<file path=ppt/tags/tag205.xml><?xml version="1.0" encoding="utf-8"?>
<p:tagLst xmlns:a="http://schemas.openxmlformats.org/drawingml/2006/main" xmlns:r="http://schemas.openxmlformats.org/officeDocument/2006/relationships" xmlns:p="http://schemas.openxmlformats.org/presentationml/2006/main">
  <p:tag name="DVSHAPEID" val="XuMYOgk3iSeGD6gdywdKGx"/>
</p:tagLst>
</file>

<file path=ppt/tags/tag206.xml><?xml version="1.0" encoding="utf-8"?>
<p:tagLst xmlns:a="http://schemas.openxmlformats.org/drawingml/2006/main" xmlns:r="http://schemas.openxmlformats.org/officeDocument/2006/relationships" xmlns:p="http://schemas.openxmlformats.org/presentationml/2006/main">
  <p:tag name="DVSHAPEID" val="54dHdjjY4cYGzrr7E6Aa7p"/>
</p:tagLst>
</file>

<file path=ppt/tags/tag207.xml><?xml version="1.0" encoding="utf-8"?>
<p:tagLst xmlns:a="http://schemas.openxmlformats.org/drawingml/2006/main" xmlns:r="http://schemas.openxmlformats.org/officeDocument/2006/relationships" xmlns:p="http://schemas.openxmlformats.org/presentationml/2006/main">
  <p:tag name="DVSHAPEID" val="q6r0LMKkwqM3sjBsXPA2bd"/>
</p:tagLst>
</file>

<file path=ppt/tags/tag208.xml><?xml version="1.0" encoding="utf-8"?>
<p:tagLst xmlns:a="http://schemas.openxmlformats.org/drawingml/2006/main" xmlns:r="http://schemas.openxmlformats.org/officeDocument/2006/relationships" xmlns:p="http://schemas.openxmlformats.org/presentationml/2006/main">
  <p:tag name="DVSHAPEID" val="XuMYOgk3iSeGD6gdywdKGx"/>
</p:tagLst>
</file>

<file path=ppt/tags/tag209.xml><?xml version="1.0" encoding="utf-8"?>
<p:tagLst xmlns:a="http://schemas.openxmlformats.org/drawingml/2006/main" xmlns:r="http://schemas.openxmlformats.org/officeDocument/2006/relationships" xmlns:p="http://schemas.openxmlformats.org/presentationml/2006/main">
  <p:tag name="DVSHAPEID" val="54dHdjjY4cYGzrr7E6Aa7p"/>
</p:tagLst>
</file>

<file path=ppt/tags/tag21.xml><?xml version="1.0" encoding="utf-8"?>
<p:tagLst xmlns:a="http://schemas.openxmlformats.org/drawingml/2006/main" xmlns:r="http://schemas.openxmlformats.org/officeDocument/2006/relationships" xmlns:p="http://schemas.openxmlformats.org/presentationml/2006/main">
  <p:tag name="DVSHAPEID" val="R0y6bRfAQ50UfxeLBA3Kko"/>
</p:tagLst>
</file>

<file path=ppt/tags/tag210.xml><?xml version="1.0" encoding="utf-8"?>
<p:tagLst xmlns:a="http://schemas.openxmlformats.org/drawingml/2006/main" xmlns:r="http://schemas.openxmlformats.org/officeDocument/2006/relationships" xmlns:p="http://schemas.openxmlformats.org/presentationml/2006/main">
  <p:tag name="DVSHAPEID" val="q6r0LMKkwqM3sjBsXPA2bd"/>
</p:tagLst>
</file>

<file path=ppt/tags/tag211.xml><?xml version="1.0" encoding="utf-8"?>
<p:tagLst xmlns:a="http://schemas.openxmlformats.org/drawingml/2006/main" xmlns:r="http://schemas.openxmlformats.org/officeDocument/2006/relationships" xmlns:p="http://schemas.openxmlformats.org/presentationml/2006/main">
  <p:tag name="DVSHAPEID" val="XuMYOgk3iSeGD6gdywdKGx"/>
</p:tagLst>
</file>

<file path=ppt/tags/tag212.xml><?xml version="1.0" encoding="utf-8"?>
<p:tagLst xmlns:a="http://schemas.openxmlformats.org/drawingml/2006/main" xmlns:r="http://schemas.openxmlformats.org/officeDocument/2006/relationships" xmlns:p="http://schemas.openxmlformats.org/presentationml/2006/main">
  <p:tag name="DVSHAPEID" val="54dHdjjY4cYGzrr7E6Aa7p"/>
</p:tagLst>
</file>

<file path=ppt/tags/tag213.xml><?xml version="1.0" encoding="utf-8"?>
<p:tagLst xmlns:a="http://schemas.openxmlformats.org/drawingml/2006/main" xmlns:r="http://schemas.openxmlformats.org/officeDocument/2006/relationships" xmlns:p="http://schemas.openxmlformats.org/presentationml/2006/main">
  <p:tag name="DVSHAPEID" val="q6r0LMKkwqM3sjBsXPA2bd"/>
</p:tagLst>
</file>

<file path=ppt/tags/tag214.xml><?xml version="1.0" encoding="utf-8"?>
<p:tagLst xmlns:a="http://schemas.openxmlformats.org/drawingml/2006/main" xmlns:r="http://schemas.openxmlformats.org/officeDocument/2006/relationships" xmlns:p="http://schemas.openxmlformats.org/presentationml/2006/main">
  <p:tag name="DVSHAPEID" val="XuMYOgk3iSeGD6gdywdKGx"/>
</p:tagLst>
</file>

<file path=ppt/tags/tag215.xml><?xml version="1.0" encoding="utf-8"?>
<p:tagLst xmlns:a="http://schemas.openxmlformats.org/drawingml/2006/main" xmlns:r="http://schemas.openxmlformats.org/officeDocument/2006/relationships" xmlns:p="http://schemas.openxmlformats.org/presentationml/2006/main">
  <p:tag name="DVSHAPEID" val="54dHdjjY4cYGzrr7E6Aa7p"/>
</p:tagLst>
</file>

<file path=ppt/tags/tag216.xml><?xml version="1.0" encoding="utf-8"?>
<p:tagLst xmlns:a="http://schemas.openxmlformats.org/drawingml/2006/main" xmlns:r="http://schemas.openxmlformats.org/officeDocument/2006/relationships" xmlns:p="http://schemas.openxmlformats.org/presentationml/2006/main">
  <p:tag name="DVSHAPEID" val="q6r0LMKkwqM3sjBsXPA2bd"/>
</p:tagLst>
</file>

<file path=ppt/tags/tag217.xml><?xml version="1.0" encoding="utf-8"?>
<p:tagLst xmlns:a="http://schemas.openxmlformats.org/drawingml/2006/main" xmlns:r="http://schemas.openxmlformats.org/officeDocument/2006/relationships" xmlns:p="http://schemas.openxmlformats.org/presentationml/2006/main">
  <p:tag name="DVSHAPEID" val="XuMYOgk3iSeGD6gdywdKGx"/>
</p:tagLst>
</file>

<file path=ppt/tags/tag218.xml><?xml version="1.0" encoding="utf-8"?>
<p:tagLst xmlns:a="http://schemas.openxmlformats.org/drawingml/2006/main" xmlns:r="http://schemas.openxmlformats.org/officeDocument/2006/relationships" xmlns:p="http://schemas.openxmlformats.org/presentationml/2006/main">
  <p:tag name="DVSHAPEID" val="r3Scr6DZ0a6kINq13XJ3yM"/>
</p:tagLst>
</file>

<file path=ppt/tags/tag219.xml><?xml version="1.0" encoding="utf-8"?>
<p:tagLst xmlns:a="http://schemas.openxmlformats.org/drawingml/2006/main" xmlns:r="http://schemas.openxmlformats.org/officeDocument/2006/relationships" xmlns:p="http://schemas.openxmlformats.org/presentationml/2006/main">
  <p:tag name="DVSHAPEID" val="KFujVJwd4PIb7uT0j1S3MJ"/>
</p:tagLst>
</file>

<file path=ppt/tags/tag22.xml><?xml version="1.0" encoding="utf-8"?>
<p:tagLst xmlns:a="http://schemas.openxmlformats.org/drawingml/2006/main" xmlns:r="http://schemas.openxmlformats.org/officeDocument/2006/relationships" xmlns:p="http://schemas.openxmlformats.org/presentationml/2006/main">
  <p:tag name="DVSHAPEID" val="LzI5pFqW1WI2Wc6gaG2HHA"/>
</p:tagLst>
</file>

<file path=ppt/tags/tag220.xml><?xml version="1.0" encoding="utf-8"?>
<p:tagLst xmlns:a="http://schemas.openxmlformats.org/drawingml/2006/main" xmlns:r="http://schemas.openxmlformats.org/officeDocument/2006/relationships" xmlns:p="http://schemas.openxmlformats.org/presentationml/2006/main">
  <p:tag name="DVSHAPEID" val="yqw9BXd47zgEicI7bUtN6g"/>
</p:tagLst>
</file>

<file path=ppt/tags/tag221.xml><?xml version="1.0" encoding="utf-8"?>
<p:tagLst xmlns:a="http://schemas.openxmlformats.org/drawingml/2006/main" xmlns:r="http://schemas.openxmlformats.org/officeDocument/2006/relationships" xmlns:p="http://schemas.openxmlformats.org/presentationml/2006/main">
  <p:tag name="DVSHAPEID" val="BwFV72DIau0074NM8z00H8"/>
</p:tagLst>
</file>

<file path=ppt/tags/tag222.xml><?xml version="1.0" encoding="utf-8"?>
<p:tagLst xmlns:a="http://schemas.openxmlformats.org/drawingml/2006/main" xmlns:r="http://schemas.openxmlformats.org/officeDocument/2006/relationships" xmlns:p="http://schemas.openxmlformats.org/presentationml/2006/main">
  <p:tag name="DVSHAPEID" val="UtcGibQYAZDhOZuFPaqppL"/>
</p:tagLst>
</file>

<file path=ppt/tags/tag223.xml><?xml version="1.0" encoding="utf-8"?>
<p:tagLst xmlns:a="http://schemas.openxmlformats.org/drawingml/2006/main" xmlns:r="http://schemas.openxmlformats.org/officeDocument/2006/relationships" xmlns:p="http://schemas.openxmlformats.org/presentationml/2006/main">
  <p:tag name="DVSHAPEID" val="Dh5DkoMTM6ztCcJrKrSbU1"/>
</p:tagLst>
</file>

<file path=ppt/tags/tag224.xml><?xml version="1.0" encoding="utf-8"?>
<p:tagLst xmlns:a="http://schemas.openxmlformats.org/drawingml/2006/main" xmlns:r="http://schemas.openxmlformats.org/officeDocument/2006/relationships" xmlns:p="http://schemas.openxmlformats.org/presentationml/2006/main">
  <p:tag name="DVSHAPEID" val="nQgOisJPziJ8PUBFRrbGcx"/>
</p:tagLst>
</file>

<file path=ppt/tags/tag225.xml><?xml version="1.0" encoding="utf-8"?>
<p:tagLst xmlns:a="http://schemas.openxmlformats.org/drawingml/2006/main" xmlns:r="http://schemas.openxmlformats.org/officeDocument/2006/relationships" xmlns:p="http://schemas.openxmlformats.org/presentationml/2006/main">
  <p:tag name="DVSHAPEID" val="IlmhWoqYwdRCUfnv6jaXwg"/>
</p:tagLst>
</file>

<file path=ppt/tags/tag226.xml><?xml version="1.0" encoding="utf-8"?>
<p:tagLst xmlns:a="http://schemas.openxmlformats.org/drawingml/2006/main" xmlns:r="http://schemas.openxmlformats.org/officeDocument/2006/relationships" xmlns:p="http://schemas.openxmlformats.org/presentationml/2006/main">
  <p:tag name="DVSHAPEID" val="JtmPP4Aq0eOP7Vr0wlpALv"/>
</p:tagLst>
</file>

<file path=ppt/tags/tag227.xml><?xml version="1.0" encoding="utf-8"?>
<p:tagLst xmlns:a="http://schemas.openxmlformats.org/drawingml/2006/main" xmlns:r="http://schemas.openxmlformats.org/officeDocument/2006/relationships" xmlns:p="http://schemas.openxmlformats.org/presentationml/2006/main">
  <p:tag name="DVSHAPEID" val="hcZmilkSvf0rBTU6ylo6dC"/>
</p:tagLst>
</file>

<file path=ppt/tags/tag228.xml><?xml version="1.0" encoding="utf-8"?>
<p:tagLst xmlns:a="http://schemas.openxmlformats.org/drawingml/2006/main" xmlns:r="http://schemas.openxmlformats.org/officeDocument/2006/relationships" xmlns:p="http://schemas.openxmlformats.org/presentationml/2006/main">
  <p:tag name="DVSHAPEID" val="N47s46NPyWveb9PtMe68Iz"/>
</p:tagLst>
</file>

<file path=ppt/tags/tag229.xml><?xml version="1.0" encoding="utf-8"?>
<p:tagLst xmlns:a="http://schemas.openxmlformats.org/drawingml/2006/main" xmlns:r="http://schemas.openxmlformats.org/officeDocument/2006/relationships" xmlns:p="http://schemas.openxmlformats.org/presentationml/2006/main">
  <p:tag name="DVSHAPEID" val="yqw9BXd47zgEicI7bUtN6g"/>
</p:tagLst>
</file>

<file path=ppt/tags/tag23.xml><?xml version="1.0" encoding="utf-8"?>
<p:tagLst xmlns:a="http://schemas.openxmlformats.org/drawingml/2006/main" xmlns:r="http://schemas.openxmlformats.org/officeDocument/2006/relationships" xmlns:p="http://schemas.openxmlformats.org/presentationml/2006/main">
  <p:tag name="DVSHAPEID" val="u50lGv6AekMseYn6rAaU44"/>
</p:tagLst>
</file>

<file path=ppt/tags/tag230.xml><?xml version="1.0" encoding="utf-8"?>
<p:tagLst xmlns:a="http://schemas.openxmlformats.org/drawingml/2006/main" xmlns:r="http://schemas.openxmlformats.org/officeDocument/2006/relationships" xmlns:p="http://schemas.openxmlformats.org/presentationml/2006/main">
  <p:tag name="DVSHAPEID" val="BwFV72DIau0074NM8z00H8"/>
</p:tagLst>
</file>

<file path=ppt/tags/tag231.xml><?xml version="1.0" encoding="utf-8"?>
<p:tagLst xmlns:a="http://schemas.openxmlformats.org/drawingml/2006/main" xmlns:r="http://schemas.openxmlformats.org/officeDocument/2006/relationships" xmlns:p="http://schemas.openxmlformats.org/presentationml/2006/main">
  <p:tag name="DVSHAPEID" val="UtcGibQYAZDhOZuFPaqppL"/>
</p:tagLst>
</file>

<file path=ppt/tags/tag232.xml><?xml version="1.0" encoding="utf-8"?>
<p:tagLst xmlns:a="http://schemas.openxmlformats.org/drawingml/2006/main" xmlns:r="http://schemas.openxmlformats.org/officeDocument/2006/relationships" xmlns:p="http://schemas.openxmlformats.org/presentationml/2006/main">
  <p:tag name="DVSHAPEID" val="yqw9BXd47zgEicI7bUtN6g"/>
</p:tagLst>
</file>

<file path=ppt/tags/tag233.xml><?xml version="1.0" encoding="utf-8"?>
<p:tagLst xmlns:a="http://schemas.openxmlformats.org/drawingml/2006/main" xmlns:r="http://schemas.openxmlformats.org/officeDocument/2006/relationships" xmlns:p="http://schemas.openxmlformats.org/presentationml/2006/main">
  <p:tag name="DVSHAPEID" val="BwFV72DIau0074NM8z00H8"/>
</p:tagLst>
</file>

<file path=ppt/tags/tag234.xml><?xml version="1.0" encoding="utf-8"?>
<p:tagLst xmlns:a="http://schemas.openxmlformats.org/drawingml/2006/main" xmlns:r="http://schemas.openxmlformats.org/officeDocument/2006/relationships" xmlns:p="http://schemas.openxmlformats.org/presentationml/2006/main">
  <p:tag name="DVSHAPEID" val="UtcGibQYAZDhOZuFPaqppL"/>
</p:tagLst>
</file>

<file path=ppt/tags/tag235.xml><?xml version="1.0" encoding="utf-8"?>
<p:tagLst xmlns:a="http://schemas.openxmlformats.org/drawingml/2006/main" xmlns:r="http://schemas.openxmlformats.org/officeDocument/2006/relationships" xmlns:p="http://schemas.openxmlformats.org/presentationml/2006/main">
  <p:tag name="DVSHAPEID" val="yqw9BXd47zgEicI7bUtN6g"/>
</p:tagLst>
</file>

<file path=ppt/tags/tag236.xml><?xml version="1.0" encoding="utf-8"?>
<p:tagLst xmlns:a="http://schemas.openxmlformats.org/drawingml/2006/main" xmlns:r="http://schemas.openxmlformats.org/officeDocument/2006/relationships" xmlns:p="http://schemas.openxmlformats.org/presentationml/2006/main">
  <p:tag name="DVSHAPEID" val="BwFV72DIau0074NM8z00H8"/>
</p:tagLst>
</file>

<file path=ppt/tags/tag237.xml><?xml version="1.0" encoding="utf-8"?>
<p:tagLst xmlns:a="http://schemas.openxmlformats.org/drawingml/2006/main" xmlns:r="http://schemas.openxmlformats.org/officeDocument/2006/relationships" xmlns:p="http://schemas.openxmlformats.org/presentationml/2006/main">
  <p:tag name="DVSHAPEID" val="UtcGibQYAZDhOZuFPaqppL"/>
</p:tagLst>
</file>

<file path=ppt/tags/tag238.xml><?xml version="1.0" encoding="utf-8"?>
<p:tagLst xmlns:a="http://schemas.openxmlformats.org/drawingml/2006/main" xmlns:r="http://schemas.openxmlformats.org/officeDocument/2006/relationships" xmlns:p="http://schemas.openxmlformats.org/presentationml/2006/main">
  <p:tag name="DVSHAPEID" val="yqw9BXd47zgEicI7bUtN6g"/>
</p:tagLst>
</file>

<file path=ppt/tags/tag239.xml><?xml version="1.0" encoding="utf-8"?>
<p:tagLst xmlns:a="http://schemas.openxmlformats.org/drawingml/2006/main" xmlns:r="http://schemas.openxmlformats.org/officeDocument/2006/relationships" xmlns:p="http://schemas.openxmlformats.org/presentationml/2006/main">
  <p:tag name="DVSHAPEID" val="BwFV72DIau0074NM8z00H8"/>
</p:tagLst>
</file>

<file path=ppt/tags/tag24.xml><?xml version="1.0" encoding="utf-8"?>
<p:tagLst xmlns:a="http://schemas.openxmlformats.org/drawingml/2006/main" xmlns:r="http://schemas.openxmlformats.org/officeDocument/2006/relationships" xmlns:p="http://schemas.openxmlformats.org/presentationml/2006/main">
  <p:tag name="DVSHAPEID" val="R0y6bRfAQ50UfxeLBA3Kko"/>
</p:tagLst>
</file>

<file path=ppt/tags/tag240.xml><?xml version="1.0" encoding="utf-8"?>
<p:tagLst xmlns:a="http://schemas.openxmlformats.org/drawingml/2006/main" xmlns:r="http://schemas.openxmlformats.org/officeDocument/2006/relationships" xmlns:p="http://schemas.openxmlformats.org/presentationml/2006/main">
  <p:tag name="DVSHAPEID" val="UtcGibQYAZDhOZuFPaqppL"/>
</p:tagLst>
</file>

<file path=ppt/tags/tag241.xml><?xml version="1.0" encoding="utf-8"?>
<p:tagLst xmlns:a="http://schemas.openxmlformats.org/drawingml/2006/main" xmlns:r="http://schemas.openxmlformats.org/officeDocument/2006/relationships" xmlns:p="http://schemas.openxmlformats.org/presentationml/2006/main">
  <p:tag name="DVSHAPEID" val="yqw9BXd47zgEicI7bUtN6g"/>
</p:tagLst>
</file>

<file path=ppt/tags/tag242.xml><?xml version="1.0" encoding="utf-8"?>
<p:tagLst xmlns:a="http://schemas.openxmlformats.org/drawingml/2006/main" xmlns:r="http://schemas.openxmlformats.org/officeDocument/2006/relationships" xmlns:p="http://schemas.openxmlformats.org/presentationml/2006/main">
  <p:tag name="DVSHAPEID" val="BwFV72DIau0074NM8z00H8"/>
</p:tagLst>
</file>

<file path=ppt/tags/tag243.xml><?xml version="1.0" encoding="utf-8"?>
<p:tagLst xmlns:a="http://schemas.openxmlformats.org/drawingml/2006/main" xmlns:r="http://schemas.openxmlformats.org/officeDocument/2006/relationships" xmlns:p="http://schemas.openxmlformats.org/presentationml/2006/main">
  <p:tag name="DVSHAPEID" val="UtcGibQYAZDhOZuFPaqppL"/>
</p:tagLst>
</file>

<file path=ppt/tags/tag244.xml><?xml version="1.0" encoding="utf-8"?>
<p:tagLst xmlns:a="http://schemas.openxmlformats.org/drawingml/2006/main" xmlns:r="http://schemas.openxmlformats.org/officeDocument/2006/relationships" xmlns:p="http://schemas.openxmlformats.org/presentationml/2006/main">
  <p:tag name="DVSHAPEID" val="yqw9BXd47zgEicI7bUtN6g"/>
</p:tagLst>
</file>

<file path=ppt/tags/tag245.xml><?xml version="1.0" encoding="utf-8"?>
<p:tagLst xmlns:a="http://schemas.openxmlformats.org/drawingml/2006/main" xmlns:r="http://schemas.openxmlformats.org/officeDocument/2006/relationships" xmlns:p="http://schemas.openxmlformats.org/presentationml/2006/main">
  <p:tag name="DVSHAPEID" val="BwFV72DIau0074NM8z00H8"/>
</p:tagLst>
</file>

<file path=ppt/tags/tag246.xml><?xml version="1.0" encoding="utf-8"?>
<p:tagLst xmlns:a="http://schemas.openxmlformats.org/drawingml/2006/main" xmlns:r="http://schemas.openxmlformats.org/officeDocument/2006/relationships" xmlns:p="http://schemas.openxmlformats.org/presentationml/2006/main">
  <p:tag name="DVSHAPEID" val="UtcGibQYAZDhOZuFPaqppL"/>
</p:tagLst>
</file>

<file path=ppt/tags/tag247.xml><?xml version="1.0" encoding="utf-8"?>
<p:tagLst xmlns:a="http://schemas.openxmlformats.org/drawingml/2006/main" xmlns:r="http://schemas.openxmlformats.org/officeDocument/2006/relationships" xmlns:p="http://schemas.openxmlformats.org/presentationml/2006/main">
  <p:tag name="DVSHAPEID" val="yqw9BXd47zgEicI7bUtN6g"/>
</p:tagLst>
</file>

<file path=ppt/tags/tag248.xml><?xml version="1.0" encoding="utf-8"?>
<p:tagLst xmlns:a="http://schemas.openxmlformats.org/drawingml/2006/main" xmlns:r="http://schemas.openxmlformats.org/officeDocument/2006/relationships" xmlns:p="http://schemas.openxmlformats.org/presentationml/2006/main">
  <p:tag name="DVSHAPEID" val="BwFV72DIau0074NM8z00H8"/>
</p:tagLst>
</file>

<file path=ppt/tags/tag249.xml><?xml version="1.0" encoding="utf-8"?>
<p:tagLst xmlns:a="http://schemas.openxmlformats.org/drawingml/2006/main" xmlns:r="http://schemas.openxmlformats.org/officeDocument/2006/relationships" xmlns:p="http://schemas.openxmlformats.org/presentationml/2006/main">
  <p:tag name="DVSHAPEID" val="UtcGibQYAZDhOZuFPaqppL"/>
</p:tagLst>
</file>

<file path=ppt/tags/tag25.xml><?xml version="1.0" encoding="utf-8"?>
<p:tagLst xmlns:a="http://schemas.openxmlformats.org/drawingml/2006/main" xmlns:r="http://schemas.openxmlformats.org/officeDocument/2006/relationships" xmlns:p="http://schemas.openxmlformats.org/presentationml/2006/main">
  <p:tag name="DVSHAPEID" val="LzI5pFqW1WI2Wc6gaG2HHA"/>
</p:tagLst>
</file>

<file path=ppt/tags/tag250.xml><?xml version="1.0" encoding="utf-8"?>
<p:tagLst xmlns:a="http://schemas.openxmlformats.org/drawingml/2006/main" xmlns:r="http://schemas.openxmlformats.org/officeDocument/2006/relationships" xmlns:p="http://schemas.openxmlformats.org/presentationml/2006/main">
  <p:tag name="DVSHAPEID" val="yqw9BXd47zgEicI7bUtN6g"/>
</p:tagLst>
</file>

<file path=ppt/tags/tag251.xml><?xml version="1.0" encoding="utf-8"?>
<p:tagLst xmlns:a="http://schemas.openxmlformats.org/drawingml/2006/main" xmlns:r="http://schemas.openxmlformats.org/officeDocument/2006/relationships" xmlns:p="http://schemas.openxmlformats.org/presentationml/2006/main">
  <p:tag name="DVSHAPEID" val="BwFV72DIau0074NM8z00H8"/>
</p:tagLst>
</file>

<file path=ppt/tags/tag252.xml><?xml version="1.0" encoding="utf-8"?>
<p:tagLst xmlns:a="http://schemas.openxmlformats.org/drawingml/2006/main" xmlns:r="http://schemas.openxmlformats.org/officeDocument/2006/relationships" xmlns:p="http://schemas.openxmlformats.org/presentationml/2006/main">
  <p:tag name="DVSHAPEID" val="UtcGibQYAZDhOZuFPaqppL"/>
</p:tagLst>
</file>

<file path=ppt/tags/tag253.xml><?xml version="1.0" encoding="utf-8"?>
<p:tagLst xmlns:a="http://schemas.openxmlformats.org/drawingml/2006/main" xmlns:r="http://schemas.openxmlformats.org/officeDocument/2006/relationships" xmlns:p="http://schemas.openxmlformats.org/presentationml/2006/main">
  <p:tag name="DVSHAPEID" val="yqw9BXd47zgEicI7bUtN6g"/>
</p:tagLst>
</file>

<file path=ppt/tags/tag254.xml><?xml version="1.0" encoding="utf-8"?>
<p:tagLst xmlns:a="http://schemas.openxmlformats.org/drawingml/2006/main" xmlns:r="http://schemas.openxmlformats.org/officeDocument/2006/relationships" xmlns:p="http://schemas.openxmlformats.org/presentationml/2006/main">
  <p:tag name="DVSHAPEID" val="BwFV72DIau0074NM8z00H8"/>
</p:tagLst>
</file>

<file path=ppt/tags/tag255.xml><?xml version="1.0" encoding="utf-8"?>
<p:tagLst xmlns:a="http://schemas.openxmlformats.org/drawingml/2006/main" xmlns:r="http://schemas.openxmlformats.org/officeDocument/2006/relationships" xmlns:p="http://schemas.openxmlformats.org/presentationml/2006/main">
  <p:tag name="DVSHAPEID" val="UtcGibQYAZDhOZuFPaqppL"/>
</p:tagLst>
</file>

<file path=ppt/tags/tag256.xml><?xml version="1.0" encoding="utf-8"?>
<p:tagLst xmlns:a="http://schemas.openxmlformats.org/drawingml/2006/main" xmlns:r="http://schemas.openxmlformats.org/officeDocument/2006/relationships" xmlns:p="http://schemas.openxmlformats.org/presentationml/2006/main">
  <p:tag name="DVSHAPEID" val="yqw9BXd47zgEicI7bUtN6g"/>
</p:tagLst>
</file>

<file path=ppt/tags/tag257.xml><?xml version="1.0" encoding="utf-8"?>
<p:tagLst xmlns:a="http://schemas.openxmlformats.org/drawingml/2006/main" xmlns:r="http://schemas.openxmlformats.org/officeDocument/2006/relationships" xmlns:p="http://schemas.openxmlformats.org/presentationml/2006/main">
  <p:tag name="DVSHAPEID" val="BwFV72DIau0074NM8z00H8"/>
</p:tagLst>
</file>

<file path=ppt/tags/tag258.xml><?xml version="1.0" encoding="utf-8"?>
<p:tagLst xmlns:a="http://schemas.openxmlformats.org/drawingml/2006/main" xmlns:r="http://schemas.openxmlformats.org/officeDocument/2006/relationships" xmlns:p="http://schemas.openxmlformats.org/presentationml/2006/main">
  <p:tag name="DVSHAPEID" val="UtcGibQYAZDhOZuFPaqppL"/>
</p:tagLst>
</file>

<file path=ppt/tags/tag259.xml><?xml version="1.0" encoding="utf-8"?>
<p:tagLst xmlns:a="http://schemas.openxmlformats.org/drawingml/2006/main" xmlns:r="http://schemas.openxmlformats.org/officeDocument/2006/relationships" xmlns:p="http://schemas.openxmlformats.org/presentationml/2006/main">
  <p:tag name="DVSHAPEID" val="yqw9BXd47zgEicI7bUtN6g"/>
</p:tagLst>
</file>

<file path=ppt/tags/tag26.xml><?xml version="1.0" encoding="utf-8"?>
<p:tagLst xmlns:a="http://schemas.openxmlformats.org/drawingml/2006/main" xmlns:r="http://schemas.openxmlformats.org/officeDocument/2006/relationships" xmlns:p="http://schemas.openxmlformats.org/presentationml/2006/main">
  <p:tag name="DVSHAPEID" val="u50lGv6AekMseYn6rAaU44"/>
</p:tagLst>
</file>

<file path=ppt/tags/tag260.xml><?xml version="1.0" encoding="utf-8"?>
<p:tagLst xmlns:a="http://schemas.openxmlformats.org/drawingml/2006/main" xmlns:r="http://schemas.openxmlformats.org/officeDocument/2006/relationships" xmlns:p="http://schemas.openxmlformats.org/presentationml/2006/main">
  <p:tag name="DVSHAPEID" val="BwFV72DIau0074NM8z00H8"/>
</p:tagLst>
</file>

<file path=ppt/tags/tag261.xml><?xml version="1.0" encoding="utf-8"?>
<p:tagLst xmlns:a="http://schemas.openxmlformats.org/drawingml/2006/main" xmlns:r="http://schemas.openxmlformats.org/officeDocument/2006/relationships" xmlns:p="http://schemas.openxmlformats.org/presentationml/2006/main">
  <p:tag name="DVSHAPEID" val="UtcGibQYAZDhOZuFPaqppL"/>
</p:tagLst>
</file>

<file path=ppt/tags/tag262.xml><?xml version="1.0" encoding="utf-8"?>
<p:tagLst xmlns:a="http://schemas.openxmlformats.org/drawingml/2006/main" xmlns:r="http://schemas.openxmlformats.org/officeDocument/2006/relationships" xmlns:p="http://schemas.openxmlformats.org/presentationml/2006/main">
  <p:tag name="DVSHAPEID" val="PGjy5pM3cFiFpUfQhd4GH4"/>
</p:tagLst>
</file>

<file path=ppt/tags/tag263.xml><?xml version="1.0" encoding="utf-8"?>
<p:tagLst xmlns:a="http://schemas.openxmlformats.org/drawingml/2006/main" xmlns:r="http://schemas.openxmlformats.org/officeDocument/2006/relationships" xmlns:p="http://schemas.openxmlformats.org/presentationml/2006/main">
  <p:tag name="DVSHAPEID" val="VnHKh4z9Z5Tefq8v1o2uJQ"/>
</p:tagLst>
</file>

<file path=ppt/tags/tag264.xml><?xml version="1.0" encoding="utf-8"?>
<p:tagLst xmlns:a="http://schemas.openxmlformats.org/drawingml/2006/main" xmlns:r="http://schemas.openxmlformats.org/officeDocument/2006/relationships" xmlns:p="http://schemas.openxmlformats.org/presentationml/2006/main">
  <p:tag name="DVSHAPEID" val="VwKUeWWS31SKKWQk8It2Fc"/>
</p:tagLst>
</file>

<file path=ppt/tags/tag265.xml><?xml version="1.0" encoding="utf-8"?>
<p:tagLst xmlns:a="http://schemas.openxmlformats.org/drawingml/2006/main" xmlns:r="http://schemas.openxmlformats.org/officeDocument/2006/relationships" xmlns:p="http://schemas.openxmlformats.org/presentationml/2006/main">
  <p:tag name="DVSHAPEID" val="qvFANepD1ndGlorgQzn9uS"/>
</p:tagLst>
</file>

<file path=ppt/tags/tag266.xml><?xml version="1.0" encoding="utf-8"?>
<p:tagLst xmlns:a="http://schemas.openxmlformats.org/drawingml/2006/main" xmlns:r="http://schemas.openxmlformats.org/officeDocument/2006/relationships" xmlns:p="http://schemas.openxmlformats.org/presentationml/2006/main">
  <p:tag name="DVSHAPEID" val="tiIyWQDMvgnAo9DtqWK86m"/>
</p:tagLst>
</file>

<file path=ppt/tags/tag267.xml><?xml version="1.0" encoding="utf-8"?>
<p:tagLst xmlns:a="http://schemas.openxmlformats.org/drawingml/2006/main" xmlns:r="http://schemas.openxmlformats.org/officeDocument/2006/relationships" xmlns:p="http://schemas.openxmlformats.org/presentationml/2006/main">
  <p:tag name="NAME" val="McK Disclaimer"/>
  <p:tag name="RESIZE" val="Yes"/>
  <p:tag name="LLEFT" val=" 210.125"/>
  <p:tag name="LTOP" val=" 469.875"/>
</p:tagLst>
</file>

<file path=ppt/tags/tag268.xml><?xml version="1.0" encoding="utf-8"?>
<p:tagLst xmlns:a="http://schemas.openxmlformats.org/drawingml/2006/main" xmlns:r="http://schemas.openxmlformats.org/officeDocument/2006/relationships" xmlns:p="http://schemas.openxmlformats.org/presentationml/2006/main">
  <p:tag name="DVSHAPEID" val="LaFOHLcGEcl5ra0mQCc61R"/>
</p:tagLst>
</file>

<file path=ppt/tags/tag269.xml><?xml version="1.0" encoding="utf-8"?>
<p:tagLst xmlns:a="http://schemas.openxmlformats.org/drawingml/2006/main" xmlns:r="http://schemas.openxmlformats.org/officeDocument/2006/relationships" xmlns:p="http://schemas.openxmlformats.org/presentationml/2006/main">
  <p:tag name="DVSHAPEID" val="mvFbFGfj0HaILzfpebGnnF"/>
</p:tagLst>
</file>

<file path=ppt/tags/tag27.xml><?xml version="1.0" encoding="utf-8"?>
<p:tagLst xmlns:a="http://schemas.openxmlformats.org/drawingml/2006/main" xmlns:r="http://schemas.openxmlformats.org/officeDocument/2006/relationships" xmlns:p="http://schemas.openxmlformats.org/presentationml/2006/main">
  <p:tag name="DVSHAPEID" val="R0y6bRfAQ50UfxeLBA3Kko"/>
</p:tagLst>
</file>

<file path=ppt/tags/tag270.xml><?xml version="1.0" encoding="utf-8"?>
<p:tagLst xmlns:a="http://schemas.openxmlformats.org/drawingml/2006/main" xmlns:r="http://schemas.openxmlformats.org/officeDocument/2006/relationships" xmlns:p="http://schemas.openxmlformats.org/presentationml/2006/main">
  <p:tag name="DVSHAPEID" val="pFvFkLSQPybTO98v6wqkbD"/>
</p:tagLst>
</file>

<file path=ppt/tags/tag271.xml><?xml version="1.0" encoding="utf-8"?>
<p:tagLst xmlns:a="http://schemas.openxmlformats.org/drawingml/2006/main" xmlns:r="http://schemas.openxmlformats.org/officeDocument/2006/relationships" xmlns:p="http://schemas.openxmlformats.org/presentationml/2006/main">
  <p:tag name="DVSHAPEID" val="UIpq7qo1qEuG6ZGZmur9RC"/>
</p:tagLst>
</file>

<file path=ppt/tags/tag272.xml><?xml version="1.0" encoding="utf-8"?>
<p:tagLst xmlns:a="http://schemas.openxmlformats.org/drawingml/2006/main" xmlns:r="http://schemas.openxmlformats.org/officeDocument/2006/relationships" xmlns:p="http://schemas.openxmlformats.org/presentationml/2006/main">
  <p:tag name="DVSHAPEID" val="xRL5hI49W2tLLMfTDssO7w"/>
</p:tagLst>
</file>

<file path=ppt/tags/tag273.xml><?xml version="1.0" encoding="utf-8"?>
<p:tagLst xmlns:a="http://schemas.openxmlformats.org/drawingml/2006/main" xmlns:r="http://schemas.openxmlformats.org/officeDocument/2006/relationships" xmlns:p="http://schemas.openxmlformats.org/presentationml/2006/main">
  <p:tag name="DVSHAPEID" val="pFvFkLSQPybTO98v6wqkbD"/>
</p:tagLst>
</file>

<file path=ppt/tags/tag274.xml><?xml version="1.0" encoding="utf-8"?>
<p:tagLst xmlns:a="http://schemas.openxmlformats.org/drawingml/2006/main" xmlns:r="http://schemas.openxmlformats.org/officeDocument/2006/relationships" xmlns:p="http://schemas.openxmlformats.org/presentationml/2006/main">
  <p:tag name="DVSHAPEID" val="UIpq7qo1qEuG6ZGZmur9RC"/>
</p:tagLst>
</file>

<file path=ppt/tags/tag275.xml><?xml version="1.0" encoding="utf-8"?>
<p:tagLst xmlns:a="http://schemas.openxmlformats.org/drawingml/2006/main" xmlns:r="http://schemas.openxmlformats.org/officeDocument/2006/relationships" xmlns:p="http://schemas.openxmlformats.org/presentationml/2006/main">
  <p:tag name="DVSHAPEID" val="xRL5hI49W2tLLMfTDssO7w"/>
</p:tagLst>
</file>

<file path=ppt/tags/tag276.xml><?xml version="1.0" encoding="utf-8"?>
<p:tagLst xmlns:a="http://schemas.openxmlformats.org/drawingml/2006/main" xmlns:r="http://schemas.openxmlformats.org/officeDocument/2006/relationships" xmlns:p="http://schemas.openxmlformats.org/presentationml/2006/main">
  <p:tag name="DVSHAPEID" val="p739P7aVS1MhayF19FXhHr"/>
</p:tagLst>
</file>

<file path=ppt/tags/tag277.xml><?xml version="1.0" encoding="utf-8"?>
<p:tagLst xmlns:a="http://schemas.openxmlformats.org/drawingml/2006/main" xmlns:r="http://schemas.openxmlformats.org/officeDocument/2006/relationships" xmlns:p="http://schemas.openxmlformats.org/presentationml/2006/main">
  <p:tag name="DVSHAPEID" val="dkeTJsQZH3u1sD27TXZ19r"/>
</p:tagLst>
</file>

<file path=ppt/tags/tag278.xml><?xml version="1.0" encoding="utf-8"?>
<p:tagLst xmlns:a="http://schemas.openxmlformats.org/drawingml/2006/main" xmlns:r="http://schemas.openxmlformats.org/officeDocument/2006/relationships" xmlns:p="http://schemas.openxmlformats.org/presentationml/2006/main">
  <p:tag name="DVSHAPEID" val="D8g70wsGDsKKYqVs9p41l8"/>
</p:tagLst>
</file>

<file path=ppt/tags/tag279.xml><?xml version="1.0" encoding="utf-8"?>
<p:tagLst xmlns:a="http://schemas.openxmlformats.org/drawingml/2006/main" xmlns:r="http://schemas.openxmlformats.org/officeDocument/2006/relationships" xmlns:p="http://schemas.openxmlformats.org/presentationml/2006/main">
  <p:tag name="DVSHAPEID" val="a1OPMExDhob6FzhOP6kPDU"/>
</p:tagLst>
</file>

<file path=ppt/tags/tag28.xml><?xml version="1.0" encoding="utf-8"?>
<p:tagLst xmlns:a="http://schemas.openxmlformats.org/drawingml/2006/main" xmlns:r="http://schemas.openxmlformats.org/officeDocument/2006/relationships" xmlns:p="http://schemas.openxmlformats.org/presentationml/2006/main">
  <p:tag name="DVSHAPEID" val="LzI5pFqW1WI2Wc6gaG2HHA"/>
</p:tagLst>
</file>

<file path=ppt/tags/tag280.xml><?xml version="1.0" encoding="utf-8"?>
<p:tagLst xmlns:a="http://schemas.openxmlformats.org/drawingml/2006/main" xmlns:r="http://schemas.openxmlformats.org/officeDocument/2006/relationships" xmlns:p="http://schemas.openxmlformats.org/presentationml/2006/main">
  <p:tag name="DVSHAPEID" val="5aC3vEnvGDJu4krbNrL5nv"/>
</p:tagLst>
</file>

<file path=ppt/tags/tag281.xml><?xml version="1.0" encoding="utf-8"?>
<p:tagLst xmlns:a="http://schemas.openxmlformats.org/drawingml/2006/main" xmlns:r="http://schemas.openxmlformats.org/officeDocument/2006/relationships" xmlns:p="http://schemas.openxmlformats.org/presentationml/2006/main">
  <p:tag name="DVSHAPEID" val="0I39waGy9e0sLBJ7QUAbPS"/>
</p:tagLst>
</file>

<file path=ppt/tags/tag282.xml><?xml version="1.0" encoding="utf-8"?>
<p:tagLst xmlns:a="http://schemas.openxmlformats.org/drawingml/2006/main" xmlns:r="http://schemas.openxmlformats.org/officeDocument/2006/relationships" xmlns:p="http://schemas.openxmlformats.org/presentationml/2006/main">
  <p:tag name="DVSHAPEID" val="JaqP7tMnmHo0csKhv7NkLx"/>
</p:tagLst>
</file>

<file path=ppt/tags/tag283.xml><?xml version="1.0" encoding="utf-8"?>
<p:tagLst xmlns:a="http://schemas.openxmlformats.org/drawingml/2006/main" xmlns:r="http://schemas.openxmlformats.org/officeDocument/2006/relationships" xmlns:p="http://schemas.openxmlformats.org/presentationml/2006/main">
  <p:tag name="DVSHAPEID" val="V1HCiUa4mIsKTppBx747PY"/>
</p:tagLst>
</file>

<file path=ppt/tags/tag284.xml><?xml version="1.0" encoding="utf-8"?>
<p:tagLst xmlns:a="http://schemas.openxmlformats.org/drawingml/2006/main" xmlns:r="http://schemas.openxmlformats.org/officeDocument/2006/relationships" xmlns:p="http://schemas.openxmlformats.org/presentationml/2006/main">
  <p:tag name="DVSHAPEID" val="LH90t2WcUxE3DH18Ul4itk"/>
</p:tagLst>
</file>

<file path=ppt/tags/tag285.xml><?xml version="1.0" encoding="utf-8"?>
<p:tagLst xmlns:a="http://schemas.openxmlformats.org/drawingml/2006/main" xmlns:r="http://schemas.openxmlformats.org/officeDocument/2006/relationships" xmlns:p="http://schemas.openxmlformats.org/presentationml/2006/main">
  <p:tag name="DVSHAPEID" val="ti6C2uqNsBVOGSbQqwJ2Ja"/>
</p:tagLst>
</file>

<file path=ppt/tags/tag286.xml><?xml version="1.0" encoding="utf-8"?>
<p:tagLst xmlns:a="http://schemas.openxmlformats.org/drawingml/2006/main" xmlns:r="http://schemas.openxmlformats.org/officeDocument/2006/relationships" xmlns:p="http://schemas.openxmlformats.org/presentationml/2006/main">
  <p:tag name="DVSHAPEID" val="yfEjWzwhhC6g53Jwlry5TP"/>
</p:tagLst>
</file>

<file path=ppt/tags/tag287.xml><?xml version="1.0" encoding="utf-8"?>
<p:tagLst xmlns:a="http://schemas.openxmlformats.org/drawingml/2006/main" xmlns:r="http://schemas.openxmlformats.org/officeDocument/2006/relationships" xmlns:p="http://schemas.openxmlformats.org/presentationml/2006/main">
  <p:tag name="DVSHAPEID" val="QUR26JEDP53GgMvD7k1h9Z"/>
</p:tagLst>
</file>

<file path=ppt/tags/tag288.xml><?xml version="1.0" encoding="utf-8"?>
<p:tagLst xmlns:a="http://schemas.openxmlformats.org/drawingml/2006/main" xmlns:r="http://schemas.openxmlformats.org/officeDocument/2006/relationships" xmlns:p="http://schemas.openxmlformats.org/presentationml/2006/main">
  <p:tag name="DVSHAPEID" val="7wnLadRfEwccxmTAf4wbPX"/>
</p:tagLst>
</file>

<file path=ppt/tags/tag289.xml><?xml version="1.0" encoding="utf-8"?>
<p:tagLst xmlns:a="http://schemas.openxmlformats.org/drawingml/2006/main" xmlns:r="http://schemas.openxmlformats.org/officeDocument/2006/relationships" xmlns:p="http://schemas.openxmlformats.org/presentationml/2006/main">
  <p:tag name="DVSHAPEID" val="4x1lE2AgMNk1igzfx6mOX9"/>
</p:tagLst>
</file>

<file path=ppt/tags/tag29.xml><?xml version="1.0" encoding="utf-8"?>
<p:tagLst xmlns:a="http://schemas.openxmlformats.org/drawingml/2006/main" xmlns:r="http://schemas.openxmlformats.org/officeDocument/2006/relationships" xmlns:p="http://schemas.openxmlformats.org/presentationml/2006/main">
  <p:tag name="DVSHAPEID" val="u50lGv6AekMseYn6rAaU44"/>
</p:tagLst>
</file>

<file path=ppt/tags/tag290.xml><?xml version="1.0" encoding="utf-8"?>
<p:tagLst xmlns:a="http://schemas.openxmlformats.org/drawingml/2006/main" xmlns:r="http://schemas.openxmlformats.org/officeDocument/2006/relationships" xmlns:p="http://schemas.openxmlformats.org/presentationml/2006/main">
  <p:tag name="DVSHAPEID" val="H8PJuIxx9ypfD3NTB7f3Ej"/>
</p:tagLst>
</file>

<file path=ppt/tags/tag291.xml><?xml version="1.0" encoding="utf-8"?>
<p:tagLst xmlns:a="http://schemas.openxmlformats.org/drawingml/2006/main" xmlns:r="http://schemas.openxmlformats.org/officeDocument/2006/relationships" xmlns:p="http://schemas.openxmlformats.org/presentationml/2006/main">
  <p:tag name="DVSHAPEID" val="9wXf2NiFfK51OWNhvOShSr"/>
</p:tagLst>
</file>

<file path=ppt/tags/tag292.xml><?xml version="1.0" encoding="utf-8"?>
<p:tagLst xmlns:a="http://schemas.openxmlformats.org/drawingml/2006/main" xmlns:r="http://schemas.openxmlformats.org/officeDocument/2006/relationships" xmlns:p="http://schemas.openxmlformats.org/presentationml/2006/main">
  <p:tag name="DVSHAPEID" val="PqXvuf782n7Rtft6w3pi4P"/>
</p:tagLst>
</file>

<file path=ppt/tags/tag293.xml><?xml version="1.0" encoding="utf-8"?>
<p:tagLst xmlns:a="http://schemas.openxmlformats.org/drawingml/2006/main" xmlns:r="http://schemas.openxmlformats.org/officeDocument/2006/relationships" xmlns:p="http://schemas.openxmlformats.org/presentationml/2006/main">
  <p:tag name="DVSHAPEID" val="XgisRnUzc6DkNOTBPmj2k3"/>
</p:tagLst>
</file>

<file path=ppt/tags/tag294.xml><?xml version="1.0" encoding="utf-8"?>
<p:tagLst xmlns:a="http://schemas.openxmlformats.org/drawingml/2006/main" xmlns:r="http://schemas.openxmlformats.org/officeDocument/2006/relationships" xmlns:p="http://schemas.openxmlformats.org/presentationml/2006/main">
  <p:tag name="DVSHAPEID" val="YtCHeCiNRQOXUIUVnH4TkJ"/>
</p:tagLst>
</file>

<file path=ppt/tags/tag295.xml><?xml version="1.0" encoding="utf-8"?>
<p:tagLst xmlns:a="http://schemas.openxmlformats.org/drawingml/2006/main" xmlns:r="http://schemas.openxmlformats.org/officeDocument/2006/relationships" xmlns:p="http://schemas.openxmlformats.org/presentationml/2006/main">
  <p:tag name="DVSHAPEID" val="M862Z1MZhGhLmKh1eeGUbE"/>
</p:tagLst>
</file>

<file path=ppt/tags/tag296.xml><?xml version="1.0" encoding="utf-8"?>
<p:tagLst xmlns:a="http://schemas.openxmlformats.org/drawingml/2006/main" xmlns:r="http://schemas.openxmlformats.org/officeDocument/2006/relationships" xmlns:p="http://schemas.openxmlformats.org/presentationml/2006/main">
  <p:tag name="DVSHAPEID" val="cuIjcXzhWg7fGtBbDh0Rz7"/>
</p:tagLst>
</file>

<file path=ppt/tags/tag297.xml><?xml version="1.0" encoding="utf-8"?>
<p:tagLst xmlns:a="http://schemas.openxmlformats.org/drawingml/2006/main" xmlns:r="http://schemas.openxmlformats.org/officeDocument/2006/relationships" xmlns:p="http://schemas.openxmlformats.org/presentationml/2006/main">
  <p:tag name="DVSHAPEID" val="F9maEltPcqx8VBjFOOqZK1"/>
</p:tagLst>
</file>

<file path=ppt/tags/tag298.xml><?xml version="1.0" encoding="utf-8"?>
<p:tagLst xmlns:a="http://schemas.openxmlformats.org/drawingml/2006/main" xmlns:r="http://schemas.openxmlformats.org/officeDocument/2006/relationships" xmlns:p="http://schemas.openxmlformats.org/presentationml/2006/main">
  <p:tag name="DVSHAPEID" val="D73Nq2BpTk55OzX2idN64H"/>
</p:tagLst>
</file>

<file path=ppt/tags/tag299.xml><?xml version="1.0" encoding="utf-8"?>
<p:tagLst xmlns:a="http://schemas.openxmlformats.org/drawingml/2006/main" xmlns:r="http://schemas.openxmlformats.org/officeDocument/2006/relationships" xmlns:p="http://schemas.openxmlformats.org/presentationml/2006/main">
  <p:tag name="DVSHAPEID" val="cuIjcXzhWg7fGtBbDh0Rz7"/>
</p:tagLst>
</file>

<file path=ppt/tags/tag3.xml><?xml version="1.0" encoding="utf-8"?>
<p:tagLst xmlns:a="http://schemas.openxmlformats.org/drawingml/2006/main" xmlns:r="http://schemas.openxmlformats.org/officeDocument/2006/relationships" xmlns:p="http://schemas.openxmlformats.org/presentationml/2006/main">
  <p:tag name="DVSHAPEID" val="KHEemHG7T6IOsDPx9Pjuif"/>
</p:tagLst>
</file>

<file path=ppt/tags/tag30.xml><?xml version="1.0" encoding="utf-8"?>
<p:tagLst xmlns:a="http://schemas.openxmlformats.org/drawingml/2006/main" xmlns:r="http://schemas.openxmlformats.org/officeDocument/2006/relationships" xmlns:p="http://schemas.openxmlformats.org/presentationml/2006/main">
  <p:tag name="DVSHAPEID" val="R0y6bRfAQ50UfxeLBA3Kko"/>
</p:tagLst>
</file>

<file path=ppt/tags/tag300.xml><?xml version="1.0" encoding="utf-8"?>
<p:tagLst xmlns:a="http://schemas.openxmlformats.org/drawingml/2006/main" xmlns:r="http://schemas.openxmlformats.org/officeDocument/2006/relationships" xmlns:p="http://schemas.openxmlformats.org/presentationml/2006/main">
  <p:tag name="DVSHAPEID" val="cuIjcXzhWg7fGtBbDh0Rz7"/>
</p:tagLst>
</file>

<file path=ppt/tags/tag301.xml><?xml version="1.0" encoding="utf-8"?>
<p:tagLst xmlns:a="http://schemas.openxmlformats.org/drawingml/2006/main" xmlns:r="http://schemas.openxmlformats.org/officeDocument/2006/relationships" xmlns:p="http://schemas.openxmlformats.org/presentationml/2006/main">
  <p:tag name="DVSHAPEID" val="cuIjcXzhWg7fGtBbDh0Rz7"/>
</p:tagLst>
</file>

<file path=ppt/tags/tag302.xml><?xml version="1.0" encoding="utf-8"?>
<p:tagLst xmlns:a="http://schemas.openxmlformats.org/drawingml/2006/main" xmlns:r="http://schemas.openxmlformats.org/officeDocument/2006/relationships" xmlns:p="http://schemas.openxmlformats.org/presentationml/2006/main">
  <p:tag name="DVSHAPEID" val="HyxZSXtcrznEvf7RVreNxd"/>
</p:tagLst>
</file>

<file path=ppt/tags/tag303.xml><?xml version="1.0" encoding="utf-8"?>
<p:tagLst xmlns:a="http://schemas.openxmlformats.org/drawingml/2006/main" xmlns:r="http://schemas.openxmlformats.org/officeDocument/2006/relationships" xmlns:p="http://schemas.openxmlformats.org/presentationml/2006/main">
  <p:tag name="DVSHAPEID" val="3QNJHLvcbDXWpvfr9DVHSv"/>
</p:tagLst>
</file>

<file path=ppt/tags/tag304.xml><?xml version="1.0" encoding="utf-8"?>
<p:tagLst xmlns:a="http://schemas.openxmlformats.org/drawingml/2006/main" xmlns:r="http://schemas.openxmlformats.org/officeDocument/2006/relationships" xmlns:p="http://schemas.openxmlformats.org/presentationml/2006/main">
  <p:tag name="DVSHAPEID" val="Ha4IUrimSg9tuHb8gHGfnK"/>
</p:tagLst>
</file>

<file path=ppt/tags/tag305.xml><?xml version="1.0" encoding="utf-8"?>
<p:tagLst xmlns:a="http://schemas.openxmlformats.org/drawingml/2006/main" xmlns:r="http://schemas.openxmlformats.org/officeDocument/2006/relationships" xmlns:p="http://schemas.openxmlformats.org/presentationml/2006/main">
  <p:tag name="DVSHAPEID" val="HyPCBthARPkx9CFZR4TPLG"/>
</p:tagLst>
</file>

<file path=ppt/tags/tag306.xml><?xml version="1.0" encoding="utf-8"?>
<p:tagLst xmlns:a="http://schemas.openxmlformats.org/drawingml/2006/main" xmlns:r="http://schemas.openxmlformats.org/officeDocument/2006/relationships" xmlns:p="http://schemas.openxmlformats.org/presentationml/2006/main">
  <p:tag name="DVSHAPEID" val="MW0yf1ne0D8WtwTiQP5hok"/>
</p:tagLst>
</file>

<file path=ppt/tags/tag307.xml><?xml version="1.0" encoding="utf-8"?>
<p:tagLst xmlns:a="http://schemas.openxmlformats.org/drawingml/2006/main" xmlns:r="http://schemas.openxmlformats.org/officeDocument/2006/relationships" xmlns:p="http://schemas.openxmlformats.org/presentationml/2006/main">
  <p:tag name="DVSHAPEID" val="Ha4IUrimSg9tuHb8gHGfnK"/>
</p:tagLst>
</file>

<file path=ppt/tags/tag308.xml><?xml version="1.0" encoding="utf-8"?>
<p:tagLst xmlns:a="http://schemas.openxmlformats.org/drawingml/2006/main" xmlns:r="http://schemas.openxmlformats.org/officeDocument/2006/relationships" xmlns:p="http://schemas.openxmlformats.org/presentationml/2006/main">
  <p:tag name="DVSHAPEID" val="Ha4IUrimSg9tuHb8gHGfnK"/>
</p:tagLst>
</file>

<file path=ppt/tags/tag309.xml><?xml version="1.0" encoding="utf-8"?>
<p:tagLst xmlns:a="http://schemas.openxmlformats.org/drawingml/2006/main" xmlns:r="http://schemas.openxmlformats.org/officeDocument/2006/relationships" xmlns:p="http://schemas.openxmlformats.org/presentationml/2006/main">
  <p:tag name="DVSHAPEID" val="Ha4IUrimSg9tuHb8gHGfnK"/>
</p:tagLst>
</file>

<file path=ppt/tags/tag31.xml><?xml version="1.0" encoding="utf-8"?>
<p:tagLst xmlns:a="http://schemas.openxmlformats.org/drawingml/2006/main" xmlns:r="http://schemas.openxmlformats.org/officeDocument/2006/relationships" xmlns:p="http://schemas.openxmlformats.org/presentationml/2006/main">
  <p:tag name="DVSHAPEID" val="LzI5pFqW1WI2Wc6gaG2HHA"/>
</p:tagLst>
</file>

<file path=ppt/tags/tag310.xml><?xml version="1.0" encoding="utf-8"?>
<p:tagLst xmlns:a="http://schemas.openxmlformats.org/drawingml/2006/main" xmlns:r="http://schemas.openxmlformats.org/officeDocument/2006/relationships" xmlns:p="http://schemas.openxmlformats.org/presentationml/2006/main">
  <p:tag name="DVSHAPEID" val="Ha4IUrimSg9tuHb8gHGfnK"/>
</p:tagLst>
</file>

<file path=ppt/tags/tag311.xml><?xml version="1.0" encoding="utf-8"?>
<p:tagLst xmlns:a="http://schemas.openxmlformats.org/drawingml/2006/main" xmlns:r="http://schemas.openxmlformats.org/officeDocument/2006/relationships" xmlns:p="http://schemas.openxmlformats.org/presentationml/2006/main">
  <p:tag name="DVSHAPEID" val="Ha4IUrimSg9tuHb8gHGfnK"/>
</p:tagLst>
</file>

<file path=ppt/tags/tag312.xml><?xml version="1.0" encoding="utf-8"?>
<p:tagLst xmlns:a="http://schemas.openxmlformats.org/drawingml/2006/main" xmlns:r="http://schemas.openxmlformats.org/officeDocument/2006/relationships" xmlns:p="http://schemas.openxmlformats.org/presentationml/2006/main">
  <p:tag name="DVSHAPEID" val="Ha4IUrimSg9tuHb8gHGfnK"/>
</p:tagLst>
</file>

<file path=ppt/tags/tag313.xml><?xml version="1.0" encoding="utf-8"?>
<p:tagLst xmlns:a="http://schemas.openxmlformats.org/drawingml/2006/main" xmlns:r="http://schemas.openxmlformats.org/officeDocument/2006/relationships" xmlns:p="http://schemas.openxmlformats.org/presentationml/2006/main">
  <p:tag name="DVSHAPEID" val="Ha4IUrimSg9tuHb8gHGfnK"/>
</p:tagLst>
</file>

<file path=ppt/tags/tag314.xml><?xml version="1.0" encoding="utf-8"?>
<p:tagLst xmlns:a="http://schemas.openxmlformats.org/drawingml/2006/main" xmlns:r="http://schemas.openxmlformats.org/officeDocument/2006/relationships" xmlns:p="http://schemas.openxmlformats.org/presentationml/2006/main">
  <p:tag name="DVSHAPEID" val="Ha4IUrimSg9tuHb8gHGfnK"/>
</p:tagLst>
</file>

<file path=ppt/tags/tag315.xml><?xml version="1.0" encoding="utf-8"?>
<p:tagLst xmlns:a="http://schemas.openxmlformats.org/drawingml/2006/main" xmlns:r="http://schemas.openxmlformats.org/officeDocument/2006/relationships" xmlns:p="http://schemas.openxmlformats.org/presentationml/2006/main">
  <p:tag name="DVSHAPEID" val="Ha4IUrimSg9tuHb8gHGfnK"/>
</p:tagLst>
</file>

<file path=ppt/tags/tag316.xml><?xml version="1.0" encoding="utf-8"?>
<p:tagLst xmlns:a="http://schemas.openxmlformats.org/drawingml/2006/main" xmlns:r="http://schemas.openxmlformats.org/officeDocument/2006/relationships" xmlns:p="http://schemas.openxmlformats.org/presentationml/2006/main">
  <p:tag name="DVSHAPEID" val="Ha4IUrimSg9tuHb8gHGfnK"/>
</p:tagLst>
</file>

<file path=ppt/tags/tag317.xml><?xml version="1.0" encoding="utf-8"?>
<p:tagLst xmlns:a="http://schemas.openxmlformats.org/drawingml/2006/main" xmlns:r="http://schemas.openxmlformats.org/officeDocument/2006/relationships" xmlns:p="http://schemas.openxmlformats.org/presentationml/2006/main">
  <p:tag name="DVSHAPEID" val="Ha4IUrimSg9tuHb8gHGfnK"/>
</p:tagLst>
</file>

<file path=ppt/tags/tag318.xml><?xml version="1.0" encoding="utf-8"?>
<p:tagLst xmlns:a="http://schemas.openxmlformats.org/drawingml/2006/main" xmlns:r="http://schemas.openxmlformats.org/officeDocument/2006/relationships" xmlns:p="http://schemas.openxmlformats.org/presentationml/2006/main">
  <p:tag name="DVSHAPEID" val="9WxytgQClyY0LTB2dfcDOG"/>
</p:tagLst>
</file>

<file path=ppt/tags/tag319.xml><?xml version="1.0" encoding="utf-8"?>
<p:tagLst xmlns:a="http://schemas.openxmlformats.org/drawingml/2006/main" xmlns:r="http://schemas.openxmlformats.org/officeDocument/2006/relationships" xmlns:p="http://schemas.openxmlformats.org/presentationml/2006/main">
  <p:tag name="DVSHAPEID" val="pc986yd4KthsM31Gy7noiA"/>
</p:tagLst>
</file>

<file path=ppt/tags/tag32.xml><?xml version="1.0" encoding="utf-8"?>
<p:tagLst xmlns:a="http://schemas.openxmlformats.org/drawingml/2006/main" xmlns:r="http://schemas.openxmlformats.org/officeDocument/2006/relationships" xmlns:p="http://schemas.openxmlformats.org/presentationml/2006/main">
  <p:tag name="DVSHAPEID" val="u50lGv6AekMseYn6rAaU44"/>
</p:tagLst>
</file>

<file path=ppt/tags/tag320.xml><?xml version="1.0" encoding="utf-8"?>
<p:tagLst xmlns:a="http://schemas.openxmlformats.org/drawingml/2006/main" xmlns:r="http://schemas.openxmlformats.org/officeDocument/2006/relationships" xmlns:p="http://schemas.openxmlformats.org/presentationml/2006/main">
  <p:tag name="DVSHAPEID" val="XsLZGNBP4Kvsxkpk9hogNv"/>
</p:tagLst>
</file>

<file path=ppt/tags/tag321.xml><?xml version="1.0" encoding="utf-8"?>
<p:tagLst xmlns:a="http://schemas.openxmlformats.org/drawingml/2006/main" xmlns:r="http://schemas.openxmlformats.org/officeDocument/2006/relationships" xmlns:p="http://schemas.openxmlformats.org/presentationml/2006/main">
  <p:tag name="DVSHAPEID" val="Ii6y1wH5gqoOeHn6RqtVpx"/>
</p:tagLst>
</file>

<file path=ppt/tags/tag322.xml><?xml version="1.0" encoding="utf-8"?>
<p:tagLst xmlns:a="http://schemas.openxmlformats.org/drawingml/2006/main" xmlns:r="http://schemas.openxmlformats.org/officeDocument/2006/relationships" xmlns:p="http://schemas.openxmlformats.org/presentationml/2006/main">
  <p:tag name="DVSHAPEID" val="XkvGhdX501MsJsT8L47Yu5"/>
</p:tagLst>
</file>

<file path=ppt/tags/tag323.xml><?xml version="1.0" encoding="utf-8"?>
<p:tagLst xmlns:a="http://schemas.openxmlformats.org/drawingml/2006/main" xmlns:r="http://schemas.openxmlformats.org/officeDocument/2006/relationships" xmlns:p="http://schemas.openxmlformats.org/presentationml/2006/main">
  <p:tag name="DVSHAPEID" val="XsLZGNBP4Kvsxkpk9hogNv"/>
</p:tagLst>
</file>

<file path=ppt/tags/tag324.xml><?xml version="1.0" encoding="utf-8"?>
<p:tagLst xmlns:a="http://schemas.openxmlformats.org/drawingml/2006/main" xmlns:r="http://schemas.openxmlformats.org/officeDocument/2006/relationships" xmlns:p="http://schemas.openxmlformats.org/presentationml/2006/main">
  <p:tag name="DVSHAPEID" val="XsLZGNBP4Kvsxkpk9hogNv"/>
</p:tagLst>
</file>

<file path=ppt/tags/tag325.xml><?xml version="1.0" encoding="utf-8"?>
<p:tagLst xmlns:a="http://schemas.openxmlformats.org/drawingml/2006/main" xmlns:r="http://schemas.openxmlformats.org/officeDocument/2006/relationships" xmlns:p="http://schemas.openxmlformats.org/presentationml/2006/main">
  <p:tag name="DVSHAPEID" val="XsLZGNBP4Kvsxkpk9hogNv"/>
</p:tagLst>
</file>

<file path=ppt/tags/tag326.xml><?xml version="1.0" encoding="utf-8"?>
<p:tagLst xmlns:a="http://schemas.openxmlformats.org/drawingml/2006/main" xmlns:r="http://schemas.openxmlformats.org/officeDocument/2006/relationships" xmlns:p="http://schemas.openxmlformats.org/presentationml/2006/main">
  <p:tag name="DVSHAPEID" val="4J6HW3qYNS5bkM2lfu8apm"/>
</p:tagLst>
</file>

<file path=ppt/tags/tag327.xml><?xml version="1.0" encoding="utf-8"?>
<p:tagLst xmlns:a="http://schemas.openxmlformats.org/drawingml/2006/main" xmlns:r="http://schemas.openxmlformats.org/officeDocument/2006/relationships" xmlns:p="http://schemas.openxmlformats.org/presentationml/2006/main">
  <p:tag name="DVSHAPEID" val="1LXUdJEpOq2SfMAzgTF2eU"/>
</p:tagLst>
</file>

<file path=ppt/tags/tag328.xml><?xml version="1.0" encoding="utf-8"?>
<p:tagLst xmlns:a="http://schemas.openxmlformats.org/drawingml/2006/main" xmlns:r="http://schemas.openxmlformats.org/officeDocument/2006/relationships" xmlns:p="http://schemas.openxmlformats.org/presentationml/2006/main">
  <p:tag name="DVSHAPEID" val="my865qODQjFHHkK2PGjo4F"/>
</p:tagLst>
</file>

<file path=ppt/tags/tag329.xml><?xml version="1.0" encoding="utf-8"?>
<p:tagLst xmlns:a="http://schemas.openxmlformats.org/drawingml/2006/main" xmlns:r="http://schemas.openxmlformats.org/officeDocument/2006/relationships" xmlns:p="http://schemas.openxmlformats.org/presentationml/2006/main">
  <p:tag name="DVSHAPEID" val="9swgKFdeun87opM6DdAaAI"/>
</p:tagLst>
</file>

<file path=ppt/tags/tag33.xml><?xml version="1.0" encoding="utf-8"?>
<p:tagLst xmlns:a="http://schemas.openxmlformats.org/drawingml/2006/main" xmlns:r="http://schemas.openxmlformats.org/officeDocument/2006/relationships" xmlns:p="http://schemas.openxmlformats.org/presentationml/2006/main">
  <p:tag name="DVSHAPEID" val="R0y6bRfAQ50UfxeLBA3Kko"/>
</p:tagLst>
</file>

<file path=ppt/tags/tag330.xml><?xml version="1.0" encoding="utf-8"?>
<p:tagLst xmlns:a="http://schemas.openxmlformats.org/drawingml/2006/main" xmlns:r="http://schemas.openxmlformats.org/officeDocument/2006/relationships" xmlns:p="http://schemas.openxmlformats.org/presentationml/2006/main">
  <p:tag name="DVSHAPEID" val="cy4gPe4YIQQHoFAPF9pBPi"/>
</p:tagLst>
</file>

<file path=ppt/tags/tag331.xml><?xml version="1.0" encoding="utf-8"?>
<p:tagLst xmlns:a="http://schemas.openxmlformats.org/drawingml/2006/main" xmlns:r="http://schemas.openxmlformats.org/officeDocument/2006/relationships" xmlns:p="http://schemas.openxmlformats.org/presentationml/2006/main">
  <p:tag name="DVSHAPEID" val="yAVlfI36NT5qfXbuQYawEi"/>
</p:tagLst>
</file>

<file path=ppt/tags/tag332.xml><?xml version="1.0" encoding="utf-8"?>
<p:tagLst xmlns:a="http://schemas.openxmlformats.org/drawingml/2006/main" xmlns:r="http://schemas.openxmlformats.org/officeDocument/2006/relationships" xmlns:p="http://schemas.openxmlformats.org/presentationml/2006/main">
  <p:tag name="DVSHAPEID" val="gH06wOxqKYTUZuktYlVC2W"/>
</p:tagLst>
</file>

<file path=ppt/tags/tag333.xml><?xml version="1.0" encoding="utf-8"?>
<p:tagLst xmlns:a="http://schemas.openxmlformats.org/drawingml/2006/main" xmlns:r="http://schemas.openxmlformats.org/officeDocument/2006/relationships" xmlns:p="http://schemas.openxmlformats.org/presentationml/2006/main">
  <p:tag name="DVSHAPEID" val="BYpCEairrjDgjdk9bfyn87"/>
</p:tagLst>
</file>

<file path=ppt/tags/tag334.xml><?xml version="1.0" encoding="utf-8"?>
<p:tagLst xmlns:a="http://schemas.openxmlformats.org/drawingml/2006/main" xmlns:r="http://schemas.openxmlformats.org/officeDocument/2006/relationships" xmlns:p="http://schemas.openxmlformats.org/presentationml/2006/main">
  <p:tag name="DVSHAPEID" val="yAVlfI36NT5qfXbuQYawEi"/>
</p:tagLst>
</file>

<file path=ppt/tags/tag335.xml><?xml version="1.0" encoding="utf-8"?>
<p:tagLst xmlns:a="http://schemas.openxmlformats.org/drawingml/2006/main" xmlns:r="http://schemas.openxmlformats.org/officeDocument/2006/relationships" xmlns:p="http://schemas.openxmlformats.org/presentationml/2006/main">
  <p:tag name="DVSHAPEID" val="gH06wOxqKYTUZuktYlVC2W"/>
</p:tagLst>
</file>

<file path=ppt/tags/tag336.xml><?xml version="1.0" encoding="utf-8"?>
<p:tagLst xmlns:a="http://schemas.openxmlformats.org/drawingml/2006/main" xmlns:r="http://schemas.openxmlformats.org/officeDocument/2006/relationships" xmlns:p="http://schemas.openxmlformats.org/presentationml/2006/main">
  <p:tag name="DVSHAPEID" val="BYpCEairrjDgjdk9bfyn87"/>
</p:tagLst>
</file>

<file path=ppt/tags/tag337.xml><?xml version="1.0" encoding="utf-8"?>
<p:tagLst xmlns:a="http://schemas.openxmlformats.org/drawingml/2006/main" xmlns:r="http://schemas.openxmlformats.org/officeDocument/2006/relationships" xmlns:p="http://schemas.openxmlformats.org/presentationml/2006/main">
  <p:tag name="DVSHAPEID" val="yAVlfI36NT5qfXbuQYawEi"/>
</p:tagLst>
</file>

<file path=ppt/tags/tag338.xml><?xml version="1.0" encoding="utf-8"?>
<p:tagLst xmlns:a="http://schemas.openxmlformats.org/drawingml/2006/main" xmlns:r="http://schemas.openxmlformats.org/officeDocument/2006/relationships" xmlns:p="http://schemas.openxmlformats.org/presentationml/2006/main">
  <p:tag name="DVSHAPEID" val="gH06wOxqKYTUZuktYlVC2W"/>
</p:tagLst>
</file>

<file path=ppt/tags/tag339.xml><?xml version="1.0" encoding="utf-8"?>
<p:tagLst xmlns:a="http://schemas.openxmlformats.org/drawingml/2006/main" xmlns:r="http://schemas.openxmlformats.org/officeDocument/2006/relationships" xmlns:p="http://schemas.openxmlformats.org/presentationml/2006/main">
  <p:tag name="DVSHAPEID" val="BYpCEairrjDgjdk9bfyn87"/>
</p:tagLst>
</file>

<file path=ppt/tags/tag34.xml><?xml version="1.0" encoding="utf-8"?>
<p:tagLst xmlns:a="http://schemas.openxmlformats.org/drawingml/2006/main" xmlns:r="http://schemas.openxmlformats.org/officeDocument/2006/relationships" xmlns:p="http://schemas.openxmlformats.org/presentationml/2006/main">
  <p:tag name="DVSHAPEID" val="LzI5pFqW1WI2Wc6gaG2HHA"/>
</p:tagLst>
</file>

<file path=ppt/tags/tag340.xml><?xml version="1.0" encoding="utf-8"?>
<p:tagLst xmlns:a="http://schemas.openxmlformats.org/drawingml/2006/main" xmlns:r="http://schemas.openxmlformats.org/officeDocument/2006/relationships" xmlns:p="http://schemas.openxmlformats.org/presentationml/2006/main">
  <p:tag name="DVSHAPEID" val="yAVlfI36NT5qfXbuQYawEi"/>
</p:tagLst>
</file>

<file path=ppt/tags/tag341.xml><?xml version="1.0" encoding="utf-8"?>
<p:tagLst xmlns:a="http://schemas.openxmlformats.org/drawingml/2006/main" xmlns:r="http://schemas.openxmlformats.org/officeDocument/2006/relationships" xmlns:p="http://schemas.openxmlformats.org/presentationml/2006/main">
  <p:tag name="DVSHAPEID" val="gH06wOxqKYTUZuktYlVC2W"/>
</p:tagLst>
</file>

<file path=ppt/tags/tag342.xml><?xml version="1.0" encoding="utf-8"?>
<p:tagLst xmlns:a="http://schemas.openxmlformats.org/drawingml/2006/main" xmlns:r="http://schemas.openxmlformats.org/officeDocument/2006/relationships" xmlns:p="http://schemas.openxmlformats.org/presentationml/2006/main">
  <p:tag name="DVSHAPEID" val="BYpCEairrjDgjdk9bfyn87"/>
</p:tagLst>
</file>

<file path=ppt/tags/tag343.xml><?xml version="1.0" encoding="utf-8"?>
<p:tagLst xmlns:a="http://schemas.openxmlformats.org/drawingml/2006/main" xmlns:r="http://schemas.openxmlformats.org/officeDocument/2006/relationships" xmlns:p="http://schemas.openxmlformats.org/presentationml/2006/main">
  <p:tag name="DVSHAPEID" val="yAVlfI36NT5qfXbuQYawEi"/>
</p:tagLst>
</file>

<file path=ppt/tags/tag344.xml><?xml version="1.0" encoding="utf-8"?>
<p:tagLst xmlns:a="http://schemas.openxmlformats.org/drawingml/2006/main" xmlns:r="http://schemas.openxmlformats.org/officeDocument/2006/relationships" xmlns:p="http://schemas.openxmlformats.org/presentationml/2006/main">
  <p:tag name="DVSHAPEID" val="gH06wOxqKYTUZuktYlVC2W"/>
</p:tagLst>
</file>

<file path=ppt/tags/tag345.xml><?xml version="1.0" encoding="utf-8"?>
<p:tagLst xmlns:a="http://schemas.openxmlformats.org/drawingml/2006/main" xmlns:r="http://schemas.openxmlformats.org/officeDocument/2006/relationships" xmlns:p="http://schemas.openxmlformats.org/presentationml/2006/main">
  <p:tag name="DVSHAPEID" val="BYpCEairrjDgjdk9bfyn87"/>
</p:tagLst>
</file>

<file path=ppt/tags/tag346.xml><?xml version="1.0" encoding="utf-8"?>
<p:tagLst xmlns:a="http://schemas.openxmlformats.org/drawingml/2006/main" xmlns:r="http://schemas.openxmlformats.org/officeDocument/2006/relationships" xmlns:p="http://schemas.openxmlformats.org/presentationml/2006/main">
  <p:tag name="DVSHAPEID" val="yAVlfI36NT5qfXbuQYawEi"/>
</p:tagLst>
</file>

<file path=ppt/tags/tag347.xml><?xml version="1.0" encoding="utf-8"?>
<p:tagLst xmlns:a="http://schemas.openxmlformats.org/drawingml/2006/main" xmlns:r="http://schemas.openxmlformats.org/officeDocument/2006/relationships" xmlns:p="http://schemas.openxmlformats.org/presentationml/2006/main">
  <p:tag name="DVSHAPEID" val="gH06wOxqKYTUZuktYlVC2W"/>
</p:tagLst>
</file>

<file path=ppt/tags/tag348.xml><?xml version="1.0" encoding="utf-8"?>
<p:tagLst xmlns:a="http://schemas.openxmlformats.org/drawingml/2006/main" xmlns:r="http://schemas.openxmlformats.org/officeDocument/2006/relationships" xmlns:p="http://schemas.openxmlformats.org/presentationml/2006/main">
  <p:tag name="DVSHAPEID" val="BYpCEairrjDgjdk9bfyn87"/>
</p:tagLst>
</file>

<file path=ppt/tags/tag349.xml><?xml version="1.0" encoding="utf-8"?>
<p:tagLst xmlns:a="http://schemas.openxmlformats.org/drawingml/2006/main" xmlns:r="http://schemas.openxmlformats.org/officeDocument/2006/relationships" xmlns:p="http://schemas.openxmlformats.org/presentationml/2006/main">
  <p:tag name="DVSHAPEID" val="yAVlfI36NT5qfXbuQYawEi"/>
</p:tagLst>
</file>

<file path=ppt/tags/tag35.xml><?xml version="1.0" encoding="utf-8"?>
<p:tagLst xmlns:a="http://schemas.openxmlformats.org/drawingml/2006/main" xmlns:r="http://schemas.openxmlformats.org/officeDocument/2006/relationships" xmlns:p="http://schemas.openxmlformats.org/presentationml/2006/main">
  <p:tag name="DVSHAPEID" val="u50lGv6AekMseYn6rAaU44"/>
</p:tagLst>
</file>

<file path=ppt/tags/tag350.xml><?xml version="1.0" encoding="utf-8"?>
<p:tagLst xmlns:a="http://schemas.openxmlformats.org/drawingml/2006/main" xmlns:r="http://schemas.openxmlformats.org/officeDocument/2006/relationships" xmlns:p="http://schemas.openxmlformats.org/presentationml/2006/main">
  <p:tag name="DVSHAPEID" val="gH06wOxqKYTUZuktYlVC2W"/>
</p:tagLst>
</file>

<file path=ppt/tags/tag351.xml><?xml version="1.0" encoding="utf-8"?>
<p:tagLst xmlns:a="http://schemas.openxmlformats.org/drawingml/2006/main" xmlns:r="http://schemas.openxmlformats.org/officeDocument/2006/relationships" xmlns:p="http://schemas.openxmlformats.org/presentationml/2006/main">
  <p:tag name="DVSHAPEID" val="BYpCEairrjDgjdk9bfyn87"/>
</p:tagLst>
</file>

<file path=ppt/tags/tag352.xml><?xml version="1.0" encoding="utf-8"?>
<p:tagLst xmlns:a="http://schemas.openxmlformats.org/drawingml/2006/main" xmlns:r="http://schemas.openxmlformats.org/officeDocument/2006/relationships" xmlns:p="http://schemas.openxmlformats.org/presentationml/2006/main">
  <p:tag name="DVSHAPEID" val="yAVlfI36NT5qfXbuQYawEi"/>
</p:tagLst>
</file>

<file path=ppt/tags/tag353.xml><?xml version="1.0" encoding="utf-8"?>
<p:tagLst xmlns:a="http://schemas.openxmlformats.org/drawingml/2006/main" xmlns:r="http://schemas.openxmlformats.org/officeDocument/2006/relationships" xmlns:p="http://schemas.openxmlformats.org/presentationml/2006/main">
  <p:tag name="DVSHAPEID" val="gH06wOxqKYTUZuktYlVC2W"/>
</p:tagLst>
</file>

<file path=ppt/tags/tag354.xml><?xml version="1.0" encoding="utf-8"?>
<p:tagLst xmlns:a="http://schemas.openxmlformats.org/drawingml/2006/main" xmlns:r="http://schemas.openxmlformats.org/officeDocument/2006/relationships" xmlns:p="http://schemas.openxmlformats.org/presentationml/2006/main">
  <p:tag name="DVSHAPEID" val="BYpCEairrjDgjdk9bfyn87"/>
</p:tagLst>
</file>

<file path=ppt/tags/tag355.xml><?xml version="1.0" encoding="utf-8"?>
<p:tagLst xmlns:a="http://schemas.openxmlformats.org/drawingml/2006/main" xmlns:r="http://schemas.openxmlformats.org/officeDocument/2006/relationships" xmlns:p="http://schemas.openxmlformats.org/presentationml/2006/main">
  <p:tag name="DVSHAPEID" val="yAVlfI36NT5qfXbuQYawEi"/>
</p:tagLst>
</file>

<file path=ppt/tags/tag356.xml><?xml version="1.0" encoding="utf-8"?>
<p:tagLst xmlns:a="http://schemas.openxmlformats.org/drawingml/2006/main" xmlns:r="http://schemas.openxmlformats.org/officeDocument/2006/relationships" xmlns:p="http://schemas.openxmlformats.org/presentationml/2006/main">
  <p:tag name="DVSHAPEID" val="gH06wOxqKYTUZuktYlVC2W"/>
</p:tagLst>
</file>

<file path=ppt/tags/tag357.xml><?xml version="1.0" encoding="utf-8"?>
<p:tagLst xmlns:a="http://schemas.openxmlformats.org/drawingml/2006/main" xmlns:r="http://schemas.openxmlformats.org/officeDocument/2006/relationships" xmlns:p="http://schemas.openxmlformats.org/presentationml/2006/main">
  <p:tag name="DVSHAPEID" val="BYpCEairrjDgjdk9bfyn87"/>
</p:tagLst>
</file>

<file path=ppt/tags/tag358.xml><?xml version="1.0" encoding="utf-8"?>
<p:tagLst xmlns:a="http://schemas.openxmlformats.org/drawingml/2006/main" xmlns:r="http://schemas.openxmlformats.org/officeDocument/2006/relationships" xmlns:p="http://schemas.openxmlformats.org/presentationml/2006/main">
  <p:tag name="DVSHAPEID" val="yAVlfI36NT5qfXbuQYawEi"/>
</p:tagLst>
</file>

<file path=ppt/tags/tag359.xml><?xml version="1.0" encoding="utf-8"?>
<p:tagLst xmlns:a="http://schemas.openxmlformats.org/drawingml/2006/main" xmlns:r="http://schemas.openxmlformats.org/officeDocument/2006/relationships" xmlns:p="http://schemas.openxmlformats.org/presentationml/2006/main">
  <p:tag name="DVSHAPEID" val="gH06wOxqKYTUZuktYlVC2W"/>
</p:tagLst>
</file>

<file path=ppt/tags/tag36.xml><?xml version="1.0" encoding="utf-8"?>
<p:tagLst xmlns:a="http://schemas.openxmlformats.org/drawingml/2006/main" xmlns:r="http://schemas.openxmlformats.org/officeDocument/2006/relationships" xmlns:p="http://schemas.openxmlformats.org/presentationml/2006/main">
  <p:tag name="DVSHAPEID" val="R0y6bRfAQ50UfxeLBA3Kko"/>
</p:tagLst>
</file>

<file path=ppt/tags/tag360.xml><?xml version="1.0" encoding="utf-8"?>
<p:tagLst xmlns:a="http://schemas.openxmlformats.org/drawingml/2006/main" xmlns:r="http://schemas.openxmlformats.org/officeDocument/2006/relationships" xmlns:p="http://schemas.openxmlformats.org/presentationml/2006/main">
  <p:tag name="DVSHAPEID" val="BYpCEairrjDgjdk9bfyn87"/>
</p:tagLst>
</file>

<file path=ppt/tags/tag361.xml><?xml version="1.0" encoding="utf-8"?>
<p:tagLst xmlns:a="http://schemas.openxmlformats.org/drawingml/2006/main" xmlns:r="http://schemas.openxmlformats.org/officeDocument/2006/relationships" xmlns:p="http://schemas.openxmlformats.org/presentationml/2006/main">
  <p:tag name="DVSHAPEID" val="yAVlfI36NT5qfXbuQYawEi"/>
</p:tagLst>
</file>

<file path=ppt/tags/tag362.xml><?xml version="1.0" encoding="utf-8"?>
<p:tagLst xmlns:a="http://schemas.openxmlformats.org/drawingml/2006/main" xmlns:r="http://schemas.openxmlformats.org/officeDocument/2006/relationships" xmlns:p="http://schemas.openxmlformats.org/presentationml/2006/main">
  <p:tag name="DVSHAPEID" val="gH06wOxqKYTUZuktYlVC2W"/>
</p:tagLst>
</file>

<file path=ppt/tags/tag363.xml><?xml version="1.0" encoding="utf-8"?>
<p:tagLst xmlns:a="http://schemas.openxmlformats.org/drawingml/2006/main" xmlns:r="http://schemas.openxmlformats.org/officeDocument/2006/relationships" xmlns:p="http://schemas.openxmlformats.org/presentationml/2006/main">
  <p:tag name="DVSHAPEID" val="BYpCEairrjDgjdk9bfyn87"/>
</p:tagLst>
</file>

<file path=ppt/tags/tag364.xml><?xml version="1.0" encoding="utf-8"?>
<p:tagLst xmlns:a="http://schemas.openxmlformats.org/drawingml/2006/main" xmlns:r="http://schemas.openxmlformats.org/officeDocument/2006/relationships" xmlns:p="http://schemas.openxmlformats.org/presentationml/2006/main">
  <p:tag name="DVSHAPEID" val="yAVlfI36NT5qfXbuQYawEi"/>
</p:tagLst>
</file>

<file path=ppt/tags/tag365.xml><?xml version="1.0" encoding="utf-8"?>
<p:tagLst xmlns:a="http://schemas.openxmlformats.org/drawingml/2006/main" xmlns:r="http://schemas.openxmlformats.org/officeDocument/2006/relationships" xmlns:p="http://schemas.openxmlformats.org/presentationml/2006/main">
  <p:tag name="DVSHAPEID" val="gH06wOxqKYTUZuktYlVC2W"/>
</p:tagLst>
</file>

<file path=ppt/tags/tag366.xml><?xml version="1.0" encoding="utf-8"?>
<p:tagLst xmlns:a="http://schemas.openxmlformats.org/drawingml/2006/main" xmlns:r="http://schemas.openxmlformats.org/officeDocument/2006/relationships" xmlns:p="http://schemas.openxmlformats.org/presentationml/2006/main">
  <p:tag name="DVSHAPEID" val="BYpCEairrjDgjdk9bfyn87"/>
</p:tagLst>
</file>

<file path=ppt/tags/tag367.xml><?xml version="1.0" encoding="utf-8"?>
<p:tagLst xmlns:a="http://schemas.openxmlformats.org/drawingml/2006/main" xmlns:r="http://schemas.openxmlformats.org/officeDocument/2006/relationships" xmlns:p="http://schemas.openxmlformats.org/presentationml/2006/main">
  <p:tag name="DVSHAPEID" val="xlXG9m0OA2gj51GU9n8jwA"/>
</p:tagLst>
</file>

<file path=ppt/tags/tag368.xml><?xml version="1.0" encoding="utf-8"?>
<p:tagLst xmlns:a="http://schemas.openxmlformats.org/drawingml/2006/main" xmlns:r="http://schemas.openxmlformats.org/officeDocument/2006/relationships" xmlns:p="http://schemas.openxmlformats.org/presentationml/2006/main">
  <p:tag name="DVSHAPEID" val="gJb78P9G3FOur4EX0WqDIB"/>
</p:tagLst>
</file>

<file path=ppt/tags/tag369.xml><?xml version="1.0" encoding="utf-8"?>
<p:tagLst xmlns:a="http://schemas.openxmlformats.org/drawingml/2006/main" xmlns:r="http://schemas.openxmlformats.org/officeDocument/2006/relationships" xmlns:p="http://schemas.openxmlformats.org/presentationml/2006/main">
  <p:tag name="DVSHAPEID" val="0Z7jsh5beOAW5ev2dbEUYA"/>
</p:tagLst>
</file>

<file path=ppt/tags/tag37.xml><?xml version="1.0" encoding="utf-8"?>
<p:tagLst xmlns:a="http://schemas.openxmlformats.org/drawingml/2006/main" xmlns:r="http://schemas.openxmlformats.org/officeDocument/2006/relationships" xmlns:p="http://schemas.openxmlformats.org/presentationml/2006/main">
  <p:tag name="DVSHAPEID" val="LzI5pFqW1WI2Wc6gaG2HHA"/>
</p:tagLst>
</file>

<file path=ppt/tags/tag370.xml><?xml version="1.0" encoding="utf-8"?>
<p:tagLst xmlns:a="http://schemas.openxmlformats.org/drawingml/2006/main" xmlns:r="http://schemas.openxmlformats.org/officeDocument/2006/relationships" xmlns:p="http://schemas.openxmlformats.org/presentationml/2006/main">
  <p:tag name="DVSHAPEID" val="vBACfcmcTTRFJcZPmSBSqZ"/>
</p:tagLst>
</file>

<file path=ppt/tags/tag371.xml><?xml version="1.0" encoding="utf-8"?>
<p:tagLst xmlns:a="http://schemas.openxmlformats.org/drawingml/2006/main" xmlns:r="http://schemas.openxmlformats.org/officeDocument/2006/relationships" xmlns:p="http://schemas.openxmlformats.org/presentationml/2006/main">
  <p:tag name="DVSHAPEID" val="UuZqsYIfYOCptwIQ1SP2VH"/>
</p:tagLst>
</file>

<file path=ppt/tags/tag372.xml><?xml version="1.0" encoding="utf-8"?>
<p:tagLst xmlns:a="http://schemas.openxmlformats.org/drawingml/2006/main" xmlns:r="http://schemas.openxmlformats.org/officeDocument/2006/relationships" xmlns:p="http://schemas.openxmlformats.org/presentationml/2006/main">
  <p:tag name="DVSHAPEID" val="5pvi3nOMj5avH6DPJntDU3"/>
</p:tagLst>
</file>

<file path=ppt/tags/tag373.xml><?xml version="1.0" encoding="utf-8"?>
<p:tagLst xmlns:a="http://schemas.openxmlformats.org/drawingml/2006/main" xmlns:r="http://schemas.openxmlformats.org/officeDocument/2006/relationships" xmlns:p="http://schemas.openxmlformats.org/presentationml/2006/main">
  <p:tag name="DVSHAPEID" val="2jIs7wQI3n3cpzV9Vkqcvw"/>
</p:tagLst>
</file>

<file path=ppt/tags/tag374.xml><?xml version="1.0" encoding="utf-8"?>
<p:tagLst xmlns:a="http://schemas.openxmlformats.org/drawingml/2006/main" xmlns:r="http://schemas.openxmlformats.org/officeDocument/2006/relationships" xmlns:p="http://schemas.openxmlformats.org/presentationml/2006/main">
  <p:tag name="DVSHAPEID" val="fXPCcc8rziM1nbAAgiVA2M"/>
</p:tagLst>
</file>

<file path=ppt/tags/tag375.xml><?xml version="1.0" encoding="utf-8"?>
<p:tagLst xmlns:a="http://schemas.openxmlformats.org/drawingml/2006/main" xmlns:r="http://schemas.openxmlformats.org/officeDocument/2006/relationships" xmlns:p="http://schemas.openxmlformats.org/presentationml/2006/main">
  <p:tag name="DVSHAPEID" val="5pvi3nOMj5avH6DPJntDU3"/>
</p:tagLst>
</file>

<file path=ppt/tags/tag376.xml><?xml version="1.0" encoding="utf-8"?>
<p:tagLst xmlns:a="http://schemas.openxmlformats.org/drawingml/2006/main" xmlns:r="http://schemas.openxmlformats.org/officeDocument/2006/relationships" xmlns:p="http://schemas.openxmlformats.org/presentationml/2006/main">
  <p:tag name="DVSHAPEID" val="2jIs7wQI3n3cpzV9Vkqcvw"/>
</p:tagLst>
</file>

<file path=ppt/tags/tag377.xml><?xml version="1.0" encoding="utf-8"?>
<p:tagLst xmlns:a="http://schemas.openxmlformats.org/drawingml/2006/main" xmlns:r="http://schemas.openxmlformats.org/officeDocument/2006/relationships" xmlns:p="http://schemas.openxmlformats.org/presentationml/2006/main">
  <p:tag name="DVSHAPEID" val="fXPCcc8rziM1nbAAgiVA2M"/>
</p:tagLst>
</file>

<file path=ppt/tags/tag378.xml><?xml version="1.0" encoding="utf-8"?>
<p:tagLst xmlns:a="http://schemas.openxmlformats.org/drawingml/2006/main" xmlns:r="http://schemas.openxmlformats.org/officeDocument/2006/relationships" xmlns:p="http://schemas.openxmlformats.org/presentationml/2006/main">
  <p:tag name="DVSHAPEID" val="5pvi3nOMj5avH6DPJntDU3"/>
</p:tagLst>
</file>

<file path=ppt/tags/tag379.xml><?xml version="1.0" encoding="utf-8"?>
<p:tagLst xmlns:a="http://schemas.openxmlformats.org/drawingml/2006/main" xmlns:r="http://schemas.openxmlformats.org/officeDocument/2006/relationships" xmlns:p="http://schemas.openxmlformats.org/presentationml/2006/main">
  <p:tag name="DVSHAPEID" val="2jIs7wQI3n3cpzV9Vkqcvw"/>
</p:tagLst>
</file>

<file path=ppt/tags/tag38.xml><?xml version="1.0" encoding="utf-8"?>
<p:tagLst xmlns:a="http://schemas.openxmlformats.org/drawingml/2006/main" xmlns:r="http://schemas.openxmlformats.org/officeDocument/2006/relationships" xmlns:p="http://schemas.openxmlformats.org/presentationml/2006/main">
  <p:tag name="DVSHAPEID" val="u50lGv6AekMseYn6rAaU44"/>
</p:tagLst>
</file>

<file path=ppt/tags/tag380.xml><?xml version="1.0" encoding="utf-8"?>
<p:tagLst xmlns:a="http://schemas.openxmlformats.org/drawingml/2006/main" xmlns:r="http://schemas.openxmlformats.org/officeDocument/2006/relationships" xmlns:p="http://schemas.openxmlformats.org/presentationml/2006/main">
  <p:tag name="DVSHAPEID" val="fXPCcc8rziM1nbAAgiVA2M"/>
</p:tagLst>
</file>

<file path=ppt/tags/tag381.xml><?xml version="1.0" encoding="utf-8"?>
<p:tagLst xmlns:a="http://schemas.openxmlformats.org/drawingml/2006/main" xmlns:r="http://schemas.openxmlformats.org/officeDocument/2006/relationships" xmlns:p="http://schemas.openxmlformats.org/presentationml/2006/main">
  <p:tag name="DVSHAPEID" val="5pvi3nOMj5avH6DPJntDU3"/>
</p:tagLst>
</file>

<file path=ppt/tags/tag382.xml><?xml version="1.0" encoding="utf-8"?>
<p:tagLst xmlns:a="http://schemas.openxmlformats.org/drawingml/2006/main" xmlns:r="http://schemas.openxmlformats.org/officeDocument/2006/relationships" xmlns:p="http://schemas.openxmlformats.org/presentationml/2006/main">
  <p:tag name="DVSHAPEID" val="2jIs7wQI3n3cpzV9Vkqcvw"/>
</p:tagLst>
</file>

<file path=ppt/tags/tag383.xml><?xml version="1.0" encoding="utf-8"?>
<p:tagLst xmlns:a="http://schemas.openxmlformats.org/drawingml/2006/main" xmlns:r="http://schemas.openxmlformats.org/officeDocument/2006/relationships" xmlns:p="http://schemas.openxmlformats.org/presentationml/2006/main">
  <p:tag name="DVSHAPEID" val="fXPCcc8rziM1nbAAgiVA2M"/>
</p:tagLst>
</file>

<file path=ppt/tags/tag384.xml><?xml version="1.0" encoding="utf-8"?>
<p:tagLst xmlns:a="http://schemas.openxmlformats.org/drawingml/2006/main" xmlns:r="http://schemas.openxmlformats.org/officeDocument/2006/relationships" xmlns:p="http://schemas.openxmlformats.org/presentationml/2006/main">
  <p:tag name="DVSHAPEID" val="5pvi3nOMj5avH6DPJntDU3"/>
</p:tagLst>
</file>

<file path=ppt/tags/tag385.xml><?xml version="1.0" encoding="utf-8"?>
<p:tagLst xmlns:a="http://schemas.openxmlformats.org/drawingml/2006/main" xmlns:r="http://schemas.openxmlformats.org/officeDocument/2006/relationships" xmlns:p="http://schemas.openxmlformats.org/presentationml/2006/main">
  <p:tag name="DVSHAPEID" val="2jIs7wQI3n3cpzV9Vkqcvw"/>
</p:tagLst>
</file>

<file path=ppt/tags/tag386.xml><?xml version="1.0" encoding="utf-8"?>
<p:tagLst xmlns:a="http://schemas.openxmlformats.org/drawingml/2006/main" xmlns:r="http://schemas.openxmlformats.org/officeDocument/2006/relationships" xmlns:p="http://schemas.openxmlformats.org/presentationml/2006/main">
  <p:tag name="DVSHAPEID" val="fXPCcc8rziM1nbAAgiVA2M"/>
</p:tagLst>
</file>

<file path=ppt/tags/tag387.xml><?xml version="1.0" encoding="utf-8"?>
<p:tagLst xmlns:a="http://schemas.openxmlformats.org/drawingml/2006/main" xmlns:r="http://schemas.openxmlformats.org/officeDocument/2006/relationships" xmlns:p="http://schemas.openxmlformats.org/presentationml/2006/main">
  <p:tag name="DVSHAPEID" val="5pvi3nOMj5avH6DPJntDU3"/>
</p:tagLst>
</file>

<file path=ppt/tags/tag388.xml><?xml version="1.0" encoding="utf-8"?>
<p:tagLst xmlns:a="http://schemas.openxmlformats.org/drawingml/2006/main" xmlns:r="http://schemas.openxmlformats.org/officeDocument/2006/relationships" xmlns:p="http://schemas.openxmlformats.org/presentationml/2006/main">
  <p:tag name="DVSHAPEID" val="2jIs7wQI3n3cpzV9Vkqcvw"/>
</p:tagLst>
</file>

<file path=ppt/tags/tag389.xml><?xml version="1.0" encoding="utf-8"?>
<p:tagLst xmlns:a="http://schemas.openxmlformats.org/drawingml/2006/main" xmlns:r="http://schemas.openxmlformats.org/officeDocument/2006/relationships" xmlns:p="http://schemas.openxmlformats.org/presentationml/2006/main">
  <p:tag name="DVSHAPEID" val="fXPCcc8rziM1nbAAgiVA2M"/>
</p:tagLst>
</file>

<file path=ppt/tags/tag39.xml><?xml version="1.0" encoding="utf-8"?>
<p:tagLst xmlns:a="http://schemas.openxmlformats.org/drawingml/2006/main" xmlns:r="http://schemas.openxmlformats.org/officeDocument/2006/relationships" xmlns:p="http://schemas.openxmlformats.org/presentationml/2006/main">
  <p:tag name="DVSHAPEID" val="R0y6bRfAQ50UfxeLBA3Kko"/>
</p:tagLst>
</file>

<file path=ppt/tags/tag390.xml><?xml version="1.0" encoding="utf-8"?>
<p:tagLst xmlns:a="http://schemas.openxmlformats.org/drawingml/2006/main" xmlns:r="http://schemas.openxmlformats.org/officeDocument/2006/relationships" xmlns:p="http://schemas.openxmlformats.org/presentationml/2006/main">
  <p:tag name="DVSHAPEID" val="5pvi3nOMj5avH6DPJntDU3"/>
</p:tagLst>
</file>

<file path=ppt/tags/tag391.xml><?xml version="1.0" encoding="utf-8"?>
<p:tagLst xmlns:a="http://schemas.openxmlformats.org/drawingml/2006/main" xmlns:r="http://schemas.openxmlformats.org/officeDocument/2006/relationships" xmlns:p="http://schemas.openxmlformats.org/presentationml/2006/main">
  <p:tag name="DVSHAPEID" val="2jIs7wQI3n3cpzV9Vkqcvw"/>
</p:tagLst>
</file>

<file path=ppt/tags/tag392.xml><?xml version="1.0" encoding="utf-8"?>
<p:tagLst xmlns:a="http://schemas.openxmlformats.org/drawingml/2006/main" xmlns:r="http://schemas.openxmlformats.org/officeDocument/2006/relationships" xmlns:p="http://schemas.openxmlformats.org/presentationml/2006/main">
  <p:tag name="DVSHAPEID" val="fXPCcc8rziM1nbAAgiVA2M"/>
</p:tagLst>
</file>

<file path=ppt/tags/tag393.xml><?xml version="1.0" encoding="utf-8"?>
<p:tagLst xmlns:a="http://schemas.openxmlformats.org/drawingml/2006/main" xmlns:r="http://schemas.openxmlformats.org/officeDocument/2006/relationships" xmlns:p="http://schemas.openxmlformats.org/presentationml/2006/main">
  <p:tag name="DVSHAPEID" val="5pvi3nOMj5avH6DPJntDU3"/>
</p:tagLst>
</file>

<file path=ppt/tags/tag394.xml><?xml version="1.0" encoding="utf-8"?>
<p:tagLst xmlns:a="http://schemas.openxmlformats.org/drawingml/2006/main" xmlns:r="http://schemas.openxmlformats.org/officeDocument/2006/relationships" xmlns:p="http://schemas.openxmlformats.org/presentationml/2006/main">
  <p:tag name="DVSHAPEID" val="2jIs7wQI3n3cpzV9Vkqcvw"/>
</p:tagLst>
</file>

<file path=ppt/tags/tag395.xml><?xml version="1.0" encoding="utf-8"?>
<p:tagLst xmlns:a="http://schemas.openxmlformats.org/drawingml/2006/main" xmlns:r="http://schemas.openxmlformats.org/officeDocument/2006/relationships" xmlns:p="http://schemas.openxmlformats.org/presentationml/2006/main">
  <p:tag name="DVSHAPEID" val="fXPCcc8rziM1nbAAgiVA2M"/>
</p:tagLst>
</file>

<file path=ppt/tags/tag396.xml><?xml version="1.0" encoding="utf-8"?>
<p:tagLst xmlns:a="http://schemas.openxmlformats.org/drawingml/2006/main" xmlns:r="http://schemas.openxmlformats.org/officeDocument/2006/relationships" xmlns:p="http://schemas.openxmlformats.org/presentationml/2006/main">
  <p:tag name="DVSHAPEID" val="5pvi3nOMj5avH6DPJntDU3"/>
</p:tagLst>
</file>

<file path=ppt/tags/tag397.xml><?xml version="1.0" encoding="utf-8"?>
<p:tagLst xmlns:a="http://schemas.openxmlformats.org/drawingml/2006/main" xmlns:r="http://schemas.openxmlformats.org/officeDocument/2006/relationships" xmlns:p="http://schemas.openxmlformats.org/presentationml/2006/main">
  <p:tag name="DVSHAPEID" val="2jIs7wQI3n3cpzV9Vkqcvw"/>
</p:tagLst>
</file>

<file path=ppt/tags/tag398.xml><?xml version="1.0" encoding="utf-8"?>
<p:tagLst xmlns:a="http://schemas.openxmlformats.org/drawingml/2006/main" xmlns:r="http://schemas.openxmlformats.org/officeDocument/2006/relationships" xmlns:p="http://schemas.openxmlformats.org/presentationml/2006/main">
  <p:tag name="DVSHAPEID" val="fXPCcc8rziM1nbAAgiVA2M"/>
</p:tagLst>
</file>

<file path=ppt/tags/tag399.xml><?xml version="1.0" encoding="utf-8"?>
<p:tagLst xmlns:a="http://schemas.openxmlformats.org/drawingml/2006/main" xmlns:r="http://schemas.openxmlformats.org/officeDocument/2006/relationships" xmlns:p="http://schemas.openxmlformats.org/presentationml/2006/main">
  <p:tag name="DVSHAPEID" val="5pvi3nOMj5avH6DPJntDU3"/>
</p:tagLst>
</file>

<file path=ppt/tags/tag4.xml><?xml version="1.0" encoding="utf-8"?>
<p:tagLst xmlns:a="http://schemas.openxmlformats.org/drawingml/2006/main" xmlns:r="http://schemas.openxmlformats.org/officeDocument/2006/relationships" xmlns:p="http://schemas.openxmlformats.org/presentationml/2006/main">
  <p:tag name="DVSHAPEID" val="HokrqYWA2CXr4IliAIDceN"/>
</p:tagLst>
</file>

<file path=ppt/tags/tag40.xml><?xml version="1.0" encoding="utf-8"?>
<p:tagLst xmlns:a="http://schemas.openxmlformats.org/drawingml/2006/main" xmlns:r="http://schemas.openxmlformats.org/officeDocument/2006/relationships" xmlns:p="http://schemas.openxmlformats.org/presentationml/2006/main">
  <p:tag name="DVSHAPEID" val="LzI5pFqW1WI2Wc6gaG2HHA"/>
</p:tagLst>
</file>

<file path=ppt/tags/tag400.xml><?xml version="1.0" encoding="utf-8"?>
<p:tagLst xmlns:a="http://schemas.openxmlformats.org/drawingml/2006/main" xmlns:r="http://schemas.openxmlformats.org/officeDocument/2006/relationships" xmlns:p="http://schemas.openxmlformats.org/presentationml/2006/main">
  <p:tag name="DVSHAPEID" val="2jIs7wQI3n3cpzV9Vkqcvw"/>
</p:tagLst>
</file>

<file path=ppt/tags/tag401.xml><?xml version="1.0" encoding="utf-8"?>
<p:tagLst xmlns:a="http://schemas.openxmlformats.org/drawingml/2006/main" xmlns:r="http://schemas.openxmlformats.org/officeDocument/2006/relationships" xmlns:p="http://schemas.openxmlformats.org/presentationml/2006/main">
  <p:tag name="DVSHAPEID" val="fXPCcc8rziM1nbAAgiVA2M"/>
</p:tagLst>
</file>

<file path=ppt/tags/tag402.xml><?xml version="1.0" encoding="utf-8"?>
<p:tagLst xmlns:a="http://schemas.openxmlformats.org/drawingml/2006/main" xmlns:r="http://schemas.openxmlformats.org/officeDocument/2006/relationships" xmlns:p="http://schemas.openxmlformats.org/presentationml/2006/main">
  <p:tag name="DVSHAPEID" val="5pvi3nOMj5avH6DPJntDU3"/>
</p:tagLst>
</file>

<file path=ppt/tags/tag403.xml><?xml version="1.0" encoding="utf-8"?>
<p:tagLst xmlns:a="http://schemas.openxmlformats.org/drawingml/2006/main" xmlns:r="http://schemas.openxmlformats.org/officeDocument/2006/relationships" xmlns:p="http://schemas.openxmlformats.org/presentationml/2006/main">
  <p:tag name="DVSHAPEID" val="2jIs7wQI3n3cpzV9Vkqcvw"/>
</p:tagLst>
</file>

<file path=ppt/tags/tag404.xml><?xml version="1.0" encoding="utf-8"?>
<p:tagLst xmlns:a="http://schemas.openxmlformats.org/drawingml/2006/main" xmlns:r="http://schemas.openxmlformats.org/officeDocument/2006/relationships" xmlns:p="http://schemas.openxmlformats.org/presentationml/2006/main">
  <p:tag name="DVSHAPEID" val="fXPCcc8rziM1nbAAgiVA2M"/>
</p:tagLst>
</file>

<file path=ppt/tags/tag405.xml><?xml version="1.0" encoding="utf-8"?>
<p:tagLst xmlns:a="http://schemas.openxmlformats.org/drawingml/2006/main" xmlns:r="http://schemas.openxmlformats.org/officeDocument/2006/relationships" xmlns:p="http://schemas.openxmlformats.org/presentationml/2006/main">
  <p:tag name="DVSHAPEID" val="5pvi3nOMj5avH6DPJntDU3"/>
</p:tagLst>
</file>

<file path=ppt/tags/tag406.xml><?xml version="1.0" encoding="utf-8"?>
<p:tagLst xmlns:a="http://schemas.openxmlformats.org/drawingml/2006/main" xmlns:r="http://schemas.openxmlformats.org/officeDocument/2006/relationships" xmlns:p="http://schemas.openxmlformats.org/presentationml/2006/main">
  <p:tag name="DVSHAPEID" val="2jIs7wQI3n3cpzV9Vkqcvw"/>
</p:tagLst>
</file>

<file path=ppt/tags/tag407.xml><?xml version="1.0" encoding="utf-8"?>
<p:tagLst xmlns:a="http://schemas.openxmlformats.org/drawingml/2006/main" xmlns:r="http://schemas.openxmlformats.org/officeDocument/2006/relationships" xmlns:p="http://schemas.openxmlformats.org/presentationml/2006/main">
  <p:tag name="DVSHAPEID" val="fXPCcc8rziM1nbAAgiVA2M"/>
</p:tagLst>
</file>

<file path=ppt/tags/tag408.xml><?xml version="1.0" encoding="utf-8"?>
<p:tagLst xmlns:a="http://schemas.openxmlformats.org/drawingml/2006/main" xmlns:r="http://schemas.openxmlformats.org/officeDocument/2006/relationships" xmlns:p="http://schemas.openxmlformats.org/presentationml/2006/main">
  <p:tag name="DVSHAPEID" val="ruH4UAs9dHxv4KDvjEzCOL"/>
</p:tagLst>
</file>

<file path=ppt/tags/tag409.xml><?xml version="1.0" encoding="utf-8"?>
<p:tagLst xmlns:a="http://schemas.openxmlformats.org/drawingml/2006/main" xmlns:r="http://schemas.openxmlformats.org/officeDocument/2006/relationships" xmlns:p="http://schemas.openxmlformats.org/presentationml/2006/main">
  <p:tag name="DVSHAPEID" val="qnbJzl48hUusvlV8hyYp44"/>
</p:tagLst>
</file>

<file path=ppt/tags/tag41.xml><?xml version="1.0" encoding="utf-8"?>
<p:tagLst xmlns:a="http://schemas.openxmlformats.org/drawingml/2006/main" xmlns:r="http://schemas.openxmlformats.org/officeDocument/2006/relationships" xmlns:p="http://schemas.openxmlformats.org/presentationml/2006/main">
  <p:tag name="DVSHAPEID" val="u50lGv6AekMseYn6rAaU44"/>
</p:tagLst>
</file>

<file path=ppt/tags/tag410.xml><?xml version="1.0" encoding="utf-8"?>
<p:tagLst xmlns:a="http://schemas.openxmlformats.org/drawingml/2006/main" xmlns:r="http://schemas.openxmlformats.org/officeDocument/2006/relationships" xmlns:p="http://schemas.openxmlformats.org/presentationml/2006/main">
  <p:tag name="DVSHAPEID" val="uR7PWLZg1pYG4jSb1745qD"/>
</p:tagLst>
</file>

<file path=ppt/tags/tag411.xml><?xml version="1.0" encoding="utf-8"?>
<p:tagLst xmlns:a="http://schemas.openxmlformats.org/drawingml/2006/main" xmlns:r="http://schemas.openxmlformats.org/officeDocument/2006/relationships" xmlns:p="http://schemas.openxmlformats.org/presentationml/2006/main">
  <p:tag name="DVSHAPEID" val="1CeiAam0DoGlTkBJoj80T4"/>
</p:tagLst>
</file>

<file path=ppt/tags/tag412.xml><?xml version="1.0" encoding="utf-8"?>
<p:tagLst xmlns:a="http://schemas.openxmlformats.org/drawingml/2006/main" xmlns:r="http://schemas.openxmlformats.org/officeDocument/2006/relationships" xmlns:p="http://schemas.openxmlformats.org/presentationml/2006/main">
  <p:tag name="DVSHAPEID" val="uPhBg6xRkZDQQvBEaOU0Mz"/>
</p:tagLst>
</file>

<file path=ppt/tags/tag413.xml><?xml version="1.0" encoding="utf-8"?>
<p:tagLst xmlns:a="http://schemas.openxmlformats.org/drawingml/2006/main" xmlns:r="http://schemas.openxmlformats.org/officeDocument/2006/relationships" xmlns:p="http://schemas.openxmlformats.org/presentationml/2006/main">
  <p:tag name="DVSHAPEID" val="ZIqxziILWqKW8o0YTgtL3H"/>
</p:tagLst>
</file>

<file path=ppt/tags/tag414.xml><?xml version="1.0" encoding="utf-8"?>
<p:tagLst xmlns:a="http://schemas.openxmlformats.org/drawingml/2006/main" xmlns:r="http://schemas.openxmlformats.org/officeDocument/2006/relationships" xmlns:p="http://schemas.openxmlformats.org/presentationml/2006/main">
  <p:tag name="DVSHAPEID" val="H2u68J8j6ShUQyaIxf8z3d"/>
</p:tagLst>
</file>

<file path=ppt/tags/tag415.xml><?xml version="1.0" encoding="utf-8"?>
<p:tagLst xmlns:a="http://schemas.openxmlformats.org/drawingml/2006/main" xmlns:r="http://schemas.openxmlformats.org/officeDocument/2006/relationships" xmlns:p="http://schemas.openxmlformats.org/presentationml/2006/main">
  <p:tag name="DVSHAPEID" val="6TncDbVDw0vh0o3s9ZDCjR"/>
</p:tagLst>
</file>

<file path=ppt/tags/tag416.xml><?xml version="1.0" encoding="utf-8"?>
<p:tagLst xmlns:a="http://schemas.openxmlformats.org/drawingml/2006/main" xmlns:r="http://schemas.openxmlformats.org/officeDocument/2006/relationships" xmlns:p="http://schemas.openxmlformats.org/presentationml/2006/main">
  <p:tag name="DVSHAPEID" val="EdysOaIeCuDtWAJW5Woslh"/>
</p:tagLst>
</file>

<file path=ppt/tags/tag417.xml><?xml version="1.0" encoding="utf-8"?>
<p:tagLst xmlns:a="http://schemas.openxmlformats.org/drawingml/2006/main" xmlns:r="http://schemas.openxmlformats.org/officeDocument/2006/relationships" xmlns:p="http://schemas.openxmlformats.org/presentationml/2006/main">
  <p:tag name="DVSHAPEID" val="oyxMF459VrUef9DbnKVio1"/>
</p:tagLst>
</file>

<file path=ppt/tags/tag418.xml><?xml version="1.0" encoding="utf-8"?>
<p:tagLst xmlns:a="http://schemas.openxmlformats.org/drawingml/2006/main" xmlns:r="http://schemas.openxmlformats.org/officeDocument/2006/relationships" xmlns:p="http://schemas.openxmlformats.org/presentationml/2006/main">
  <p:tag name="DVSHAPEID" val="ExstJdTHdQwnOZU2vE9tzc"/>
</p:tagLst>
</file>

<file path=ppt/tags/tag419.xml><?xml version="1.0" encoding="utf-8"?>
<p:tagLst xmlns:a="http://schemas.openxmlformats.org/drawingml/2006/main" xmlns:r="http://schemas.openxmlformats.org/officeDocument/2006/relationships" xmlns:p="http://schemas.openxmlformats.org/presentationml/2006/main">
  <p:tag name="DVSHAPEID" val="zHlAiUyEx3SnU0kclRged3"/>
</p:tagLst>
</file>

<file path=ppt/tags/tag42.xml><?xml version="1.0" encoding="utf-8"?>
<p:tagLst xmlns:a="http://schemas.openxmlformats.org/drawingml/2006/main" xmlns:r="http://schemas.openxmlformats.org/officeDocument/2006/relationships" xmlns:p="http://schemas.openxmlformats.org/presentationml/2006/main">
  <p:tag name="DVSHAPEID" val="A9fycKnFp25hQuaFDtXgPI"/>
</p:tagLst>
</file>

<file path=ppt/tags/tag420.xml><?xml version="1.0" encoding="utf-8"?>
<p:tagLst xmlns:a="http://schemas.openxmlformats.org/drawingml/2006/main" xmlns:r="http://schemas.openxmlformats.org/officeDocument/2006/relationships" xmlns:p="http://schemas.openxmlformats.org/presentationml/2006/main">
  <p:tag name="DVSHAPEID" val="IRkEglfg9UsrXK89VY8zjt"/>
</p:tagLst>
</file>

<file path=ppt/tags/tag421.xml><?xml version="1.0" encoding="utf-8"?>
<p:tagLst xmlns:a="http://schemas.openxmlformats.org/drawingml/2006/main" xmlns:r="http://schemas.openxmlformats.org/officeDocument/2006/relationships" xmlns:p="http://schemas.openxmlformats.org/presentationml/2006/main">
  <p:tag name="DVSHAPEID" val="JqkfAyPSJeHvLr1rgfKzsz"/>
</p:tagLst>
</file>

<file path=ppt/tags/tag422.xml><?xml version="1.0" encoding="utf-8"?>
<p:tagLst xmlns:a="http://schemas.openxmlformats.org/drawingml/2006/main" xmlns:r="http://schemas.openxmlformats.org/officeDocument/2006/relationships" xmlns:p="http://schemas.openxmlformats.org/presentationml/2006/main">
  <p:tag name="DVSHAPEID" val="Ihcdv9UmEjrfGcUzU0F2zz"/>
</p:tagLst>
</file>

<file path=ppt/tags/tag423.xml><?xml version="1.0" encoding="utf-8"?>
<p:tagLst xmlns:a="http://schemas.openxmlformats.org/drawingml/2006/main" xmlns:r="http://schemas.openxmlformats.org/officeDocument/2006/relationships" xmlns:p="http://schemas.openxmlformats.org/presentationml/2006/main">
  <p:tag name="DVSHAPEID" val="MwuRwwXZ4c00FnIq7uW6u2"/>
</p:tagLst>
</file>

<file path=ppt/tags/tag424.xml><?xml version="1.0" encoding="utf-8"?>
<p:tagLst xmlns:a="http://schemas.openxmlformats.org/drawingml/2006/main" xmlns:r="http://schemas.openxmlformats.org/officeDocument/2006/relationships" xmlns:p="http://schemas.openxmlformats.org/presentationml/2006/main">
  <p:tag name="DVSHAPEID" val="azaA41LGccU1JejEaOMTkN"/>
</p:tagLst>
</file>

<file path=ppt/tags/tag425.xml><?xml version="1.0" encoding="utf-8"?>
<p:tagLst xmlns:a="http://schemas.openxmlformats.org/drawingml/2006/main" xmlns:r="http://schemas.openxmlformats.org/officeDocument/2006/relationships" xmlns:p="http://schemas.openxmlformats.org/presentationml/2006/main">
  <p:tag name="DVSHAPEID" val="ur4TIjihdkZvZtfDDdpgTY"/>
</p:tagLst>
</file>

<file path=ppt/tags/tag426.xml><?xml version="1.0" encoding="utf-8"?>
<p:tagLst xmlns:a="http://schemas.openxmlformats.org/drawingml/2006/main" xmlns:r="http://schemas.openxmlformats.org/officeDocument/2006/relationships" xmlns:p="http://schemas.openxmlformats.org/presentationml/2006/main">
  <p:tag name="DVSHAPEID" val="Vs2z4cVh5EKfnTznDVXRH7"/>
</p:tagLst>
</file>

<file path=ppt/tags/tag427.xml><?xml version="1.0" encoding="utf-8"?>
<p:tagLst xmlns:a="http://schemas.openxmlformats.org/drawingml/2006/main" xmlns:r="http://schemas.openxmlformats.org/officeDocument/2006/relationships" xmlns:p="http://schemas.openxmlformats.org/presentationml/2006/main">
  <p:tag name="DVSHAPEID" val="ssLEThkU92zwvBQ8f6lVek"/>
</p:tagLst>
</file>

<file path=ppt/tags/tag428.xml><?xml version="1.0" encoding="utf-8"?>
<p:tagLst xmlns:a="http://schemas.openxmlformats.org/drawingml/2006/main" xmlns:r="http://schemas.openxmlformats.org/officeDocument/2006/relationships" xmlns:p="http://schemas.openxmlformats.org/presentationml/2006/main">
  <p:tag name="DVSHAPEID" val="LK6l4gAtj2gO0ANpiEWbuH"/>
</p:tagLst>
</file>

<file path=ppt/tags/tag429.xml><?xml version="1.0" encoding="utf-8"?>
<p:tagLst xmlns:a="http://schemas.openxmlformats.org/drawingml/2006/main" xmlns:r="http://schemas.openxmlformats.org/officeDocument/2006/relationships" xmlns:p="http://schemas.openxmlformats.org/presentationml/2006/main">
  <p:tag name="DVSHAPEID" val="FQoXwuGQwMS7G1xyd4kGJx"/>
</p:tagLst>
</file>

<file path=ppt/tags/tag43.xml><?xml version="1.0" encoding="utf-8"?>
<p:tagLst xmlns:a="http://schemas.openxmlformats.org/drawingml/2006/main" xmlns:r="http://schemas.openxmlformats.org/officeDocument/2006/relationships" xmlns:p="http://schemas.openxmlformats.org/presentationml/2006/main">
  <p:tag name="DVSHAPEID" val="HHYkZKOPlw1CkdPfSHOas3"/>
</p:tagLst>
</file>

<file path=ppt/tags/tag430.xml><?xml version="1.0" encoding="utf-8"?>
<p:tagLst xmlns:a="http://schemas.openxmlformats.org/drawingml/2006/main" xmlns:r="http://schemas.openxmlformats.org/officeDocument/2006/relationships" xmlns:p="http://schemas.openxmlformats.org/presentationml/2006/main">
  <p:tag name="DVSHAPEID" val="fHBgkPOHY3Q34fX6K6Nsvu"/>
</p:tagLst>
</file>

<file path=ppt/tags/tag431.xml><?xml version="1.0" encoding="utf-8"?>
<p:tagLst xmlns:a="http://schemas.openxmlformats.org/drawingml/2006/main" xmlns:r="http://schemas.openxmlformats.org/officeDocument/2006/relationships" xmlns:p="http://schemas.openxmlformats.org/presentationml/2006/main">
  <p:tag name="DVSHAPEID" val="VSTMRJqSQOY8AGlg9Q2ONO"/>
</p:tagLst>
</file>

<file path=ppt/tags/tag432.xml><?xml version="1.0" encoding="utf-8"?>
<p:tagLst xmlns:a="http://schemas.openxmlformats.org/drawingml/2006/main" xmlns:r="http://schemas.openxmlformats.org/officeDocument/2006/relationships" xmlns:p="http://schemas.openxmlformats.org/presentationml/2006/main">
  <p:tag name="DVSHAPEID" val="hCWiA7kdTh1LLJmyX4h6d2"/>
</p:tagLst>
</file>

<file path=ppt/tags/tag433.xml><?xml version="1.0" encoding="utf-8"?>
<p:tagLst xmlns:a="http://schemas.openxmlformats.org/drawingml/2006/main" xmlns:r="http://schemas.openxmlformats.org/officeDocument/2006/relationships" xmlns:p="http://schemas.openxmlformats.org/presentationml/2006/main">
  <p:tag name="DVSHAPEID" val="ssLEThkU92zwvBQ8f6lVek"/>
</p:tagLst>
</file>

<file path=ppt/tags/tag434.xml><?xml version="1.0" encoding="utf-8"?>
<p:tagLst xmlns:a="http://schemas.openxmlformats.org/drawingml/2006/main" xmlns:r="http://schemas.openxmlformats.org/officeDocument/2006/relationships" xmlns:p="http://schemas.openxmlformats.org/presentationml/2006/main">
  <p:tag name="DVSHAPEID" val="LK6l4gAtj2gO0ANpiEWbuH"/>
</p:tagLst>
</file>

<file path=ppt/tags/tag435.xml><?xml version="1.0" encoding="utf-8"?>
<p:tagLst xmlns:a="http://schemas.openxmlformats.org/drawingml/2006/main" xmlns:r="http://schemas.openxmlformats.org/officeDocument/2006/relationships" xmlns:p="http://schemas.openxmlformats.org/presentationml/2006/main">
  <p:tag name="DVSHAPEID" val="ssLEThkU92zwvBQ8f6lVek"/>
</p:tagLst>
</file>

<file path=ppt/tags/tag436.xml><?xml version="1.0" encoding="utf-8"?>
<p:tagLst xmlns:a="http://schemas.openxmlformats.org/drawingml/2006/main" xmlns:r="http://schemas.openxmlformats.org/officeDocument/2006/relationships" xmlns:p="http://schemas.openxmlformats.org/presentationml/2006/main">
  <p:tag name="DVSHAPEID" val="LK6l4gAtj2gO0ANpiEWbuH"/>
</p:tagLst>
</file>

<file path=ppt/tags/tag437.xml><?xml version="1.0" encoding="utf-8"?>
<p:tagLst xmlns:a="http://schemas.openxmlformats.org/drawingml/2006/main" xmlns:r="http://schemas.openxmlformats.org/officeDocument/2006/relationships" xmlns:p="http://schemas.openxmlformats.org/presentationml/2006/main">
  <p:tag name="DVSHAPEID" val="ssLEThkU92zwvBQ8f6lVek"/>
</p:tagLst>
</file>

<file path=ppt/tags/tag438.xml><?xml version="1.0" encoding="utf-8"?>
<p:tagLst xmlns:a="http://schemas.openxmlformats.org/drawingml/2006/main" xmlns:r="http://schemas.openxmlformats.org/officeDocument/2006/relationships" xmlns:p="http://schemas.openxmlformats.org/presentationml/2006/main">
  <p:tag name="DVSHAPEID" val="LK6l4gAtj2gO0ANpiEWbuH"/>
</p:tagLst>
</file>

<file path=ppt/tags/tag439.xml><?xml version="1.0" encoding="utf-8"?>
<p:tagLst xmlns:a="http://schemas.openxmlformats.org/drawingml/2006/main" xmlns:r="http://schemas.openxmlformats.org/officeDocument/2006/relationships" xmlns:p="http://schemas.openxmlformats.org/presentationml/2006/main">
  <p:tag name="DVSHAPEID" val="ssLEThkU92zwvBQ8f6lVek"/>
</p:tagLst>
</file>

<file path=ppt/tags/tag44.xml><?xml version="1.0" encoding="utf-8"?>
<p:tagLst xmlns:a="http://schemas.openxmlformats.org/drawingml/2006/main" xmlns:r="http://schemas.openxmlformats.org/officeDocument/2006/relationships" xmlns:p="http://schemas.openxmlformats.org/presentationml/2006/main">
  <p:tag name="DVSHAPEID" val="dDXWFFWUg3hDpFl9WdGgao"/>
</p:tagLst>
</file>

<file path=ppt/tags/tag440.xml><?xml version="1.0" encoding="utf-8"?>
<p:tagLst xmlns:a="http://schemas.openxmlformats.org/drawingml/2006/main" xmlns:r="http://schemas.openxmlformats.org/officeDocument/2006/relationships" xmlns:p="http://schemas.openxmlformats.org/presentationml/2006/main">
  <p:tag name="DVSHAPEID" val="LK6l4gAtj2gO0ANpiEWbuH"/>
</p:tagLst>
</file>

<file path=ppt/tags/tag441.xml><?xml version="1.0" encoding="utf-8"?>
<p:tagLst xmlns:a="http://schemas.openxmlformats.org/drawingml/2006/main" xmlns:r="http://schemas.openxmlformats.org/officeDocument/2006/relationships" xmlns:p="http://schemas.openxmlformats.org/presentationml/2006/main">
  <p:tag name="DVSHAPEID" val="ssLEThkU92zwvBQ8f6lVek"/>
</p:tagLst>
</file>

<file path=ppt/tags/tag442.xml><?xml version="1.0" encoding="utf-8"?>
<p:tagLst xmlns:a="http://schemas.openxmlformats.org/drawingml/2006/main" xmlns:r="http://schemas.openxmlformats.org/officeDocument/2006/relationships" xmlns:p="http://schemas.openxmlformats.org/presentationml/2006/main">
  <p:tag name="DVSHAPEID" val="LK6l4gAtj2gO0ANpiEWbuH"/>
</p:tagLst>
</file>

<file path=ppt/tags/tag443.xml><?xml version="1.0" encoding="utf-8"?>
<p:tagLst xmlns:a="http://schemas.openxmlformats.org/drawingml/2006/main" xmlns:r="http://schemas.openxmlformats.org/officeDocument/2006/relationships" xmlns:p="http://schemas.openxmlformats.org/presentationml/2006/main">
  <p:tag name="DVSHAPEID" val="ssLEThkU92zwvBQ8f6lVek"/>
</p:tagLst>
</file>

<file path=ppt/tags/tag444.xml><?xml version="1.0" encoding="utf-8"?>
<p:tagLst xmlns:a="http://schemas.openxmlformats.org/drawingml/2006/main" xmlns:r="http://schemas.openxmlformats.org/officeDocument/2006/relationships" xmlns:p="http://schemas.openxmlformats.org/presentationml/2006/main">
  <p:tag name="DVSHAPEID" val="LK6l4gAtj2gO0ANpiEWbuH"/>
</p:tagLst>
</file>

<file path=ppt/tags/tag445.xml><?xml version="1.0" encoding="utf-8"?>
<p:tagLst xmlns:a="http://schemas.openxmlformats.org/drawingml/2006/main" xmlns:r="http://schemas.openxmlformats.org/officeDocument/2006/relationships" xmlns:p="http://schemas.openxmlformats.org/presentationml/2006/main">
  <p:tag name="DVSHAPEID" val="ssLEThkU92zwvBQ8f6lVek"/>
</p:tagLst>
</file>

<file path=ppt/tags/tag446.xml><?xml version="1.0" encoding="utf-8"?>
<p:tagLst xmlns:a="http://schemas.openxmlformats.org/drawingml/2006/main" xmlns:r="http://schemas.openxmlformats.org/officeDocument/2006/relationships" xmlns:p="http://schemas.openxmlformats.org/presentationml/2006/main">
  <p:tag name="DVSHAPEID" val="LK6l4gAtj2gO0ANpiEWbuH"/>
</p:tagLst>
</file>

<file path=ppt/tags/tag447.xml><?xml version="1.0" encoding="utf-8"?>
<p:tagLst xmlns:a="http://schemas.openxmlformats.org/drawingml/2006/main" xmlns:r="http://schemas.openxmlformats.org/officeDocument/2006/relationships" xmlns:p="http://schemas.openxmlformats.org/presentationml/2006/main">
  <p:tag name="DVSHAPEID" val="ssLEThkU92zwvBQ8f6lVek"/>
</p:tagLst>
</file>

<file path=ppt/tags/tag448.xml><?xml version="1.0" encoding="utf-8"?>
<p:tagLst xmlns:a="http://schemas.openxmlformats.org/drawingml/2006/main" xmlns:r="http://schemas.openxmlformats.org/officeDocument/2006/relationships" xmlns:p="http://schemas.openxmlformats.org/presentationml/2006/main">
  <p:tag name="DVSHAPEID" val="LK6l4gAtj2gO0ANpiEWbuH"/>
</p:tagLst>
</file>

<file path=ppt/tags/tag449.xml><?xml version="1.0" encoding="utf-8"?>
<p:tagLst xmlns:a="http://schemas.openxmlformats.org/drawingml/2006/main" xmlns:r="http://schemas.openxmlformats.org/officeDocument/2006/relationships" xmlns:p="http://schemas.openxmlformats.org/presentationml/2006/main">
  <p:tag name="DVSHAPEID" val="ssLEThkU92zwvBQ8f6lVek"/>
</p:tagLst>
</file>

<file path=ppt/tags/tag45.xml><?xml version="1.0" encoding="utf-8"?>
<p:tagLst xmlns:a="http://schemas.openxmlformats.org/drawingml/2006/main" xmlns:r="http://schemas.openxmlformats.org/officeDocument/2006/relationships" xmlns:p="http://schemas.openxmlformats.org/presentationml/2006/main">
  <p:tag name="DVSHAPEID" val="Qfp0bV8kOe5Dtln249SqgY"/>
</p:tagLst>
</file>

<file path=ppt/tags/tag450.xml><?xml version="1.0" encoding="utf-8"?>
<p:tagLst xmlns:a="http://schemas.openxmlformats.org/drawingml/2006/main" xmlns:r="http://schemas.openxmlformats.org/officeDocument/2006/relationships" xmlns:p="http://schemas.openxmlformats.org/presentationml/2006/main">
  <p:tag name="DVSHAPEID" val="LK6l4gAtj2gO0ANpiEWbuH"/>
</p:tagLst>
</file>

<file path=ppt/tags/tag451.xml><?xml version="1.0" encoding="utf-8"?>
<p:tagLst xmlns:a="http://schemas.openxmlformats.org/drawingml/2006/main" xmlns:r="http://schemas.openxmlformats.org/officeDocument/2006/relationships" xmlns:p="http://schemas.openxmlformats.org/presentationml/2006/main">
  <p:tag name="DVSHAPEID" val="ssLEThkU92zwvBQ8f6lVek"/>
</p:tagLst>
</file>

<file path=ppt/tags/tag452.xml><?xml version="1.0" encoding="utf-8"?>
<p:tagLst xmlns:a="http://schemas.openxmlformats.org/drawingml/2006/main" xmlns:r="http://schemas.openxmlformats.org/officeDocument/2006/relationships" xmlns:p="http://schemas.openxmlformats.org/presentationml/2006/main">
  <p:tag name="DVSHAPEID" val="LK6l4gAtj2gO0ANpiEWbuH"/>
</p:tagLst>
</file>

<file path=ppt/tags/tag453.xml><?xml version="1.0" encoding="utf-8"?>
<p:tagLst xmlns:a="http://schemas.openxmlformats.org/drawingml/2006/main" xmlns:r="http://schemas.openxmlformats.org/officeDocument/2006/relationships" xmlns:p="http://schemas.openxmlformats.org/presentationml/2006/main">
  <p:tag name="DVSHAPEID" val="ssLEThkU92zwvBQ8f6lVek"/>
</p:tagLst>
</file>

<file path=ppt/tags/tag454.xml><?xml version="1.0" encoding="utf-8"?>
<p:tagLst xmlns:a="http://schemas.openxmlformats.org/drawingml/2006/main" xmlns:r="http://schemas.openxmlformats.org/officeDocument/2006/relationships" xmlns:p="http://schemas.openxmlformats.org/presentationml/2006/main">
  <p:tag name="DVSHAPEID" val="LK6l4gAtj2gO0ANpiEWbuH"/>
</p:tagLst>
</file>

<file path=ppt/tags/tag455.xml><?xml version="1.0" encoding="utf-8"?>
<p:tagLst xmlns:a="http://schemas.openxmlformats.org/drawingml/2006/main" xmlns:r="http://schemas.openxmlformats.org/officeDocument/2006/relationships" xmlns:p="http://schemas.openxmlformats.org/presentationml/2006/main">
  <p:tag name="DVSHAPEID" val="5VFgKuWWpHG6AhPz8iyCUG"/>
</p:tagLst>
</file>

<file path=ppt/tags/tag456.xml><?xml version="1.0" encoding="utf-8"?>
<p:tagLst xmlns:a="http://schemas.openxmlformats.org/drawingml/2006/main" xmlns:r="http://schemas.openxmlformats.org/officeDocument/2006/relationships" xmlns:p="http://schemas.openxmlformats.org/presentationml/2006/main">
  <p:tag name="DVSHAPEID" val="7OUCUATXxGBfx1CkmQgXRj"/>
</p:tagLst>
</file>

<file path=ppt/tags/tag457.xml><?xml version="1.0" encoding="utf-8"?>
<p:tagLst xmlns:a="http://schemas.openxmlformats.org/drawingml/2006/main" xmlns:r="http://schemas.openxmlformats.org/officeDocument/2006/relationships" xmlns:p="http://schemas.openxmlformats.org/presentationml/2006/main">
  <p:tag name="DVSHAPEID" val="4E85IoVYyA7oOQl8zm3saZ"/>
</p:tagLst>
</file>

<file path=ppt/tags/tag458.xml><?xml version="1.0" encoding="utf-8"?>
<p:tagLst xmlns:a="http://schemas.openxmlformats.org/drawingml/2006/main" xmlns:r="http://schemas.openxmlformats.org/officeDocument/2006/relationships" xmlns:p="http://schemas.openxmlformats.org/presentationml/2006/main">
  <p:tag name="DVSHAPEID" val="vlJOWOWIlXPNKgtOSu1y81"/>
</p:tagLst>
</file>

<file path=ppt/tags/tag459.xml><?xml version="1.0" encoding="utf-8"?>
<p:tagLst xmlns:a="http://schemas.openxmlformats.org/drawingml/2006/main" xmlns:r="http://schemas.openxmlformats.org/officeDocument/2006/relationships" xmlns:p="http://schemas.openxmlformats.org/presentationml/2006/main">
  <p:tag name="DVSHAPEID" val="78cMYegUUo949MlTr62Qe9"/>
</p:tagLst>
</file>

<file path=ppt/tags/tag46.xml><?xml version="1.0" encoding="utf-8"?>
<p:tagLst xmlns:a="http://schemas.openxmlformats.org/drawingml/2006/main" xmlns:r="http://schemas.openxmlformats.org/officeDocument/2006/relationships" xmlns:p="http://schemas.openxmlformats.org/presentationml/2006/main">
  <p:tag name="DVSHAPEID" val="bdB1FlqmHCGb5C53YVPrHn"/>
</p:tagLst>
</file>

<file path=ppt/tags/tag460.xml><?xml version="1.0" encoding="utf-8"?>
<p:tagLst xmlns:a="http://schemas.openxmlformats.org/drawingml/2006/main" xmlns:r="http://schemas.openxmlformats.org/officeDocument/2006/relationships" xmlns:p="http://schemas.openxmlformats.org/presentationml/2006/main">
  <p:tag name="DVSHAPEID" val="z165ELtyrBRteBCaQHrq3q"/>
</p:tagLst>
</file>

<file path=ppt/tags/tag461.xml><?xml version="1.0" encoding="utf-8"?>
<p:tagLst xmlns:a="http://schemas.openxmlformats.org/drawingml/2006/main" xmlns:r="http://schemas.openxmlformats.org/officeDocument/2006/relationships" xmlns:p="http://schemas.openxmlformats.org/presentationml/2006/main">
  <p:tag name="DVSHAPEID" val="DF6HtY3UwhNXzbGSAvrlXy"/>
</p:tagLst>
</file>

<file path=ppt/tags/tag462.xml><?xml version="1.0" encoding="utf-8"?>
<p:tagLst xmlns:a="http://schemas.openxmlformats.org/drawingml/2006/main" xmlns:r="http://schemas.openxmlformats.org/officeDocument/2006/relationships" xmlns:p="http://schemas.openxmlformats.org/presentationml/2006/main">
  <p:tag name="DVSHAPEID" val="dFyKhhgkoN68nqZWhvvw4z"/>
</p:tagLst>
</file>

<file path=ppt/tags/tag463.xml><?xml version="1.0" encoding="utf-8"?>
<p:tagLst xmlns:a="http://schemas.openxmlformats.org/drawingml/2006/main" xmlns:r="http://schemas.openxmlformats.org/officeDocument/2006/relationships" xmlns:p="http://schemas.openxmlformats.org/presentationml/2006/main">
  <p:tag name="NAME" val="Moon"/>
</p:tagLst>
</file>

<file path=ppt/tags/tag464.xml><?xml version="1.0" encoding="utf-8"?>
<p:tagLst xmlns:a="http://schemas.openxmlformats.org/drawingml/2006/main" xmlns:r="http://schemas.openxmlformats.org/officeDocument/2006/relationships" xmlns:p="http://schemas.openxmlformats.org/presentationml/2006/main">
  <p:tag name="NAME" val="Moon"/>
</p:tagLst>
</file>

<file path=ppt/tags/tag465.xml><?xml version="1.0" encoding="utf-8"?>
<p:tagLst xmlns:a="http://schemas.openxmlformats.org/drawingml/2006/main" xmlns:r="http://schemas.openxmlformats.org/officeDocument/2006/relationships" xmlns:p="http://schemas.openxmlformats.org/presentationml/2006/main">
  <p:tag name="NAME" val="Moon"/>
</p:tagLst>
</file>

<file path=ppt/tags/tag466.xml><?xml version="1.0" encoding="utf-8"?>
<p:tagLst xmlns:a="http://schemas.openxmlformats.org/drawingml/2006/main" xmlns:r="http://schemas.openxmlformats.org/officeDocument/2006/relationships" xmlns:p="http://schemas.openxmlformats.org/presentationml/2006/main">
  <p:tag name="NAME" val="MoonShape"/>
</p:tagLst>
</file>

<file path=ppt/tags/tag467.xml><?xml version="1.0" encoding="utf-8"?>
<p:tagLst xmlns:a="http://schemas.openxmlformats.org/drawingml/2006/main" xmlns:r="http://schemas.openxmlformats.org/officeDocument/2006/relationships" xmlns:p="http://schemas.openxmlformats.org/presentationml/2006/main">
  <p:tag name="NAME" val="MoonHalfShape"/>
  <p:tag name="ANGLE" val="1"/>
</p:tagLst>
</file>

<file path=ppt/tags/tag468.xml><?xml version="1.0" encoding="utf-8"?>
<p:tagLst xmlns:a="http://schemas.openxmlformats.org/drawingml/2006/main" xmlns:r="http://schemas.openxmlformats.org/officeDocument/2006/relationships" xmlns:p="http://schemas.openxmlformats.org/presentationml/2006/main">
  <p:tag name="NAME" val="MoonShape"/>
</p:tagLst>
</file>

<file path=ppt/tags/tag469.xml><?xml version="1.0" encoding="utf-8"?>
<p:tagLst xmlns:a="http://schemas.openxmlformats.org/drawingml/2006/main" xmlns:r="http://schemas.openxmlformats.org/officeDocument/2006/relationships" xmlns:p="http://schemas.openxmlformats.org/presentationml/2006/main">
  <p:tag name="ANGLE" val="2"/>
  <p:tag name="NAME" val="MoonHalfShape"/>
</p:tagLst>
</file>

<file path=ppt/tags/tag47.xml><?xml version="1.0" encoding="utf-8"?>
<p:tagLst xmlns:a="http://schemas.openxmlformats.org/drawingml/2006/main" xmlns:r="http://schemas.openxmlformats.org/officeDocument/2006/relationships" xmlns:p="http://schemas.openxmlformats.org/presentationml/2006/main">
  <p:tag name="DVSHAPEID" val="ftY7S4erxNvqTMJFQKaRD9"/>
</p:tagLst>
</file>

<file path=ppt/tags/tag470.xml><?xml version="1.0" encoding="utf-8"?>
<p:tagLst xmlns:a="http://schemas.openxmlformats.org/drawingml/2006/main" xmlns:r="http://schemas.openxmlformats.org/officeDocument/2006/relationships" xmlns:p="http://schemas.openxmlformats.org/presentationml/2006/main">
  <p:tag name="NAME" val="MoonShape"/>
</p:tagLst>
</file>

<file path=ppt/tags/tag471.xml><?xml version="1.0" encoding="utf-8"?>
<p:tagLst xmlns:a="http://schemas.openxmlformats.org/drawingml/2006/main" xmlns:r="http://schemas.openxmlformats.org/officeDocument/2006/relationships" xmlns:p="http://schemas.openxmlformats.org/presentationml/2006/main">
  <p:tag name="ANGLE" val="4"/>
  <p:tag name="NAME" val="MoonHalfShape"/>
</p:tagLst>
</file>

<file path=ppt/tags/tag472.xml><?xml version="1.0" encoding="utf-8"?>
<p:tagLst xmlns:a="http://schemas.openxmlformats.org/drawingml/2006/main" xmlns:r="http://schemas.openxmlformats.org/officeDocument/2006/relationships" xmlns:p="http://schemas.openxmlformats.org/presentationml/2006/main">
  <p:tag name="DVSHAPEID" val="sZToYdmQFXNkM8hPlHki3X"/>
</p:tagLst>
</file>

<file path=ppt/tags/tag473.xml><?xml version="1.0" encoding="utf-8"?>
<p:tagLst xmlns:a="http://schemas.openxmlformats.org/drawingml/2006/main" xmlns:r="http://schemas.openxmlformats.org/officeDocument/2006/relationships" xmlns:p="http://schemas.openxmlformats.org/presentationml/2006/main">
  <p:tag name="DVSHAPEID" val="idXBeCddwA2gpnRtsiY2hy"/>
</p:tagLst>
</file>

<file path=ppt/tags/tag474.xml><?xml version="1.0" encoding="utf-8"?>
<p:tagLst xmlns:a="http://schemas.openxmlformats.org/drawingml/2006/main" xmlns:r="http://schemas.openxmlformats.org/officeDocument/2006/relationships" xmlns:p="http://schemas.openxmlformats.org/presentationml/2006/main">
  <p:tag name="NAME" val="McK Disclaimer"/>
  <p:tag name="RESIZE" val="Yes"/>
  <p:tag name="LLEFT" val=" 210.125"/>
  <p:tag name="LTOP" val=" 469.875"/>
</p:tagLst>
</file>

<file path=ppt/tags/tag475.xml><?xml version="1.0" encoding="utf-8"?>
<p:tagLst xmlns:a="http://schemas.openxmlformats.org/drawingml/2006/main" xmlns:r="http://schemas.openxmlformats.org/officeDocument/2006/relationships" xmlns:p="http://schemas.openxmlformats.org/presentationml/2006/main">
  <p:tag name="DVSHAPEID" val="3tyc3kL84vSfwTuUcajtiu"/>
</p:tagLst>
</file>

<file path=ppt/tags/tag476.xml><?xml version="1.0" encoding="utf-8"?>
<p:tagLst xmlns:a="http://schemas.openxmlformats.org/drawingml/2006/main" xmlns:r="http://schemas.openxmlformats.org/officeDocument/2006/relationships" xmlns:p="http://schemas.openxmlformats.org/presentationml/2006/main">
  <p:tag name="DVSHAPEID" val="Z2tJLvDfs2TaRpXRaDa7dQ"/>
</p:tagLst>
</file>

<file path=ppt/tags/tag477.xml><?xml version="1.0" encoding="utf-8"?>
<p:tagLst xmlns:a="http://schemas.openxmlformats.org/drawingml/2006/main" xmlns:r="http://schemas.openxmlformats.org/officeDocument/2006/relationships" xmlns:p="http://schemas.openxmlformats.org/presentationml/2006/main">
  <p:tag name="DVSHAPEID" val="weAj4m6sn1R3vk2OFImONw"/>
</p:tagLst>
</file>

<file path=ppt/tags/tag478.xml><?xml version="1.0" encoding="utf-8"?>
<p:tagLst xmlns:a="http://schemas.openxmlformats.org/drawingml/2006/main" xmlns:r="http://schemas.openxmlformats.org/officeDocument/2006/relationships" xmlns:p="http://schemas.openxmlformats.org/presentationml/2006/main">
  <p:tag name="DVSHAPEID" val="bxSjeR1CNY36ictt3hty8N"/>
</p:tagLst>
</file>

<file path=ppt/tags/tag479.xml><?xml version="1.0" encoding="utf-8"?>
<p:tagLst xmlns:a="http://schemas.openxmlformats.org/drawingml/2006/main" xmlns:r="http://schemas.openxmlformats.org/officeDocument/2006/relationships" xmlns:p="http://schemas.openxmlformats.org/presentationml/2006/main">
  <p:tag name="DVSHAPEID" val="gZSmdM9tAcaW1TFyr9fhnz"/>
</p:tagLst>
</file>

<file path=ppt/tags/tag48.xml><?xml version="1.0" encoding="utf-8"?>
<p:tagLst xmlns:a="http://schemas.openxmlformats.org/drawingml/2006/main" xmlns:r="http://schemas.openxmlformats.org/officeDocument/2006/relationships" xmlns:p="http://schemas.openxmlformats.org/presentationml/2006/main">
  <p:tag name="DVSHAPEID" val="M2TL0nCf4DmOX83xsl8g5T"/>
</p:tagLst>
</file>

<file path=ppt/tags/tag480.xml><?xml version="1.0" encoding="utf-8"?>
<p:tagLst xmlns:a="http://schemas.openxmlformats.org/drawingml/2006/main" xmlns:r="http://schemas.openxmlformats.org/officeDocument/2006/relationships" xmlns:p="http://schemas.openxmlformats.org/presentationml/2006/main">
  <p:tag name="DVSHAPEID" val="b1916dyC1KrHra3nvzhtsP"/>
</p:tagLst>
</file>

<file path=ppt/tags/tag481.xml><?xml version="1.0" encoding="utf-8"?>
<p:tagLst xmlns:a="http://schemas.openxmlformats.org/drawingml/2006/main" xmlns:r="http://schemas.openxmlformats.org/officeDocument/2006/relationships" xmlns:p="http://schemas.openxmlformats.org/presentationml/2006/main">
  <p:tag name="DVSHAPEID" val="e81j2lnsEemk0qa7AKeblG"/>
</p:tagLst>
</file>

<file path=ppt/tags/tag482.xml><?xml version="1.0" encoding="utf-8"?>
<p:tagLst xmlns:a="http://schemas.openxmlformats.org/drawingml/2006/main" xmlns:r="http://schemas.openxmlformats.org/officeDocument/2006/relationships" xmlns:p="http://schemas.openxmlformats.org/presentationml/2006/main">
  <p:tag name="DVSHAPEID" val="mutG7tzUon9ybiPbUpPfig"/>
</p:tagLst>
</file>

<file path=ppt/tags/tag483.xml><?xml version="1.0" encoding="utf-8"?>
<p:tagLst xmlns:a="http://schemas.openxmlformats.org/drawingml/2006/main" xmlns:r="http://schemas.openxmlformats.org/officeDocument/2006/relationships" xmlns:p="http://schemas.openxmlformats.org/presentationml/2006/main">
  <p:tag name="DVSHAPEID" val="f7eOc0FpqJq19K2oIH5WXt"/>
</p:tagLst>
</file>

<file path=ppt/tags/tag484.xml><?xml version="1.0" encoding="utf-8"?>
<p:tagLst xmlns:a="http://schemas.openxmlformats.org/drawingml/2006/main" xmlns:r="http://schemas.openxmlformats.org/officeDocument/2006/relationships" xmlns:p="http://schemas.openxmlformats.org/presentationml/2006/main">
  <p:tag name="DVSHAPEID" val="v4WVZ2HW3Ju5v8LDP9oiBK"/>
</p:tagLst>
</file>

<file path=ppt/tags/tag485.xml><?xml version="1.0" encoding="utf-8"?>
<p:tagLst xmlns:a="http://schemas.openxmlformats.org/drawingml/2006/main" xmlns:r="http://schemas.openxmlformats.org/officeDocument/2006/relationships" xmlns:p="http://schemas.openxmlformats.org/presentationml/2006/main">
  <p:tag name="DVSHAPEID" val="LZMjcxne6NDNNc1P8a31pJ"/>
</p:tagLst>
</file>

<file path=ppt/tags/tag486.xml><?xml version="1.0" encoding="utf-8"?>
<p:tagLst xmlns:a="http://schemas.openxmlformats.org/drawingml/2006/main" xmlns:r="http://schemas.openxmlformats.org/officeDocument/2006/relationships" xmlns:p="http://schemas.openxmlformats.org/presentationml/2006/main">
  <p:tag name="DVSHAPEID" val="Gg1qtY6WZHs5rr8JGLEbTZ"/>
</p:tagLst>
</file>

<file path=ppt/tags/tag487.xml><?xml version="1.0" encoding="utf-8"?>
<p:tagLst xmlns:a="http://schemas.openxmlformats.org/drawingml/2006/main" xmlns:r="http://schemas.openxmlformats.org/officeDocument/2006/relationships" xmlns:p="http://schemas.openxmlformats.org/presentationml/2006/main">
  <p:tag name="DVSHAPEID" val="RqOfTDdWQruDZhIRNhdrOo"/>
</p:tagLst>
</file>

<file path=ppt/tags/tag488.xml><?xml version="1.0" encoding="utf-8"?>
<p:tagLst xmlns:a="http://schemas.openxmlformats.org/drawingml/2006/main" xmlns:r="http://schemas.openxmlformats.org/officeDocument/2006/relationships" xmlns:p="http://schemas.openxmlformats.org/presentationml/2006/main">
  <p:tag name="DVSHAPEID" val="FiZyNyOJRSGGpBCd4sJ3R1"/>
</p:tagLst>
</file>

<file path=ppt/tags/tag489.xml><?xml version="1.0" encoding="utf-8"?>
<p:tagLst xmlns:a="http://schemas.openxmlformats.org/drawingml/2006/main" xmlns:r="http://schemas.openxmlformats.org/officeDocument/2006/relationships" xmlns:p="http://schemas.openxmlformats.org/presentationml/2006/main">
  <p:tag name="DVSHAPEID" val="TRegGf9HlNV31ceprX7npU"/>
</p:tagLst>
</file>

<file path=ppt/tags/tag49.xml><?xml version="1.0" encoding="utf-8"?>
<p:tagLst xmlns:a="http://schemas.openxmlformats.org/drawingml/2006/main" xmlns:r="http://schemas.openxmlformats.org/officeDocument/2006/relationships" xmlns:p="http://schemas.openxmlformats.org/presentationml/2006/main">
  <p:tag name="DVSHAPEID" val="GFIikj44gQK6HWd73QPiIS"/>
</p:tagLst>
</file>

<file path=ppt/tags/tag490.xml><?xml version="1.0" encoding="utf-8"?>
<p:tagLst xmlns:a="http://schemas.openxmlformats.org/drawingml/2006/main" xmlns:r="http://schemas.openxmlformats.org/officeDocument/2006/relationships" xmlns:p="http://schemas.openxmlformats.org/presentationml/2006/main">
  <p:tag name="DVSHAPEID" val="8VMJdQwoGFSKLhYUmf3g3w"/>
</p:tagLst>
</file>

<file path=ppt/tags/tag491.xml><?xml version="1.0" encoding="utf-8"?>
<p:tagLst xmlns:a="http://schemas.openxmlformats.org/drawingml/2006/main" xmlns:r="http://schemas.openxmlformats.org/officeDocument/2006/relationships" xmlns:p="http://schemas.openxmlformats.org/presentationml/2006/main">
  <p:tag name="DVSHAPEID" val="QRuaZvSkRsIYJjuW2iaW6f"/>
</p:tagLst>
</file>

<file path=ppt/tags/tag492.xml><?xml version="1.0" encoding="utf-8"?>
<p:tagLst xmlns:a="http://schemas.openxmlformats.org/drawingml/2006/main" xmlns:r="http://schemas.openxmlformats.org/officeDocument/2006/relationships" xmlns:p="http://schemas.openxmlformats.org/presentationml/2006/main">
  <p:tag name="DVSHAPEID" val="atd1kOWbCPhsGqqQJdiWGG"/>
</p:tagLst>
</file>

<file path=ppt/tags/tag493.xml><?xml version="1.0" encoding="utf-8"?>
<p:tagLst xmlns:a="http://schemas.openxmlformats.org/drawingml/2006/main" xmlns:r="http://schemas.openxmlformats.org/officeDocument/2006/relationships" xmlns:p="http://schemas.openxmlformats.org/presentationml/2006/main">
  <p:tag name="DVSHAPEID" val="aXZ5CjdAjzwmWKmFEDde7A"/>
</p:tagLst>
</file>

<file path=ppt/tags/tag494.xml><?xml version="1.0" encoding="utf-8"?>
<p:tagLst xmlns:a="http://schemas.openxmlformats.org/drawingml/2006/main" xmlns:r="http://schemas.openxmlformats.org/officeDocument/2006/relationships" xmlns:p="http://schemas.openxmlformats.org/presentationml/2006/main">
  <p:tag name="DVSHAPEID" val="sLXYkhprg64uif2ecDY1wH"/>
</p:tagLst>
</file>

<file path=ppt/tags/tag495.xml><?xml version="1.0" encoding="utf-8"?>
<p:tagLst xmlns:a="http://schemas.openxmlformats.org/drawingml/2006/main" xmlns:r="http://schemas.openxmlformats.org/officeDocument/2006/relationships" xmlns:p="http://schemas.openxmlformats.org/presentationml/2006/main">
  <p:tag name="DVSHAPEID" val="AOsR0PXmXrbtKvglPF87zB"/>
</p:tagLst>
</file>

<file path=ppt/tags/tag496.xml><?xml version="1.0" encoding="utf-8"?>
<p:tagLst xmlns:a="http://schemas.openxmlformats.org/drawingml/2006/main" xmlns:r="http://schemas.openxmlformats.org/officeDocument/2006/relationships" xmlns:p="http://schemas.openxmlformats.org/presentationml/2006/main">
  <p:tag name="DVSHAPEID" val="XiS6eAcLIKxEHa5WxYLvUe"/>
</p:tagLst>
</file>

<file path=ppt/tags/tag497.xml><?xml version="1.0" encoding="utf-8"?>
<p:tagLst xmlns:a="http://schemas.openxmlformats.org/drawingml/2006/main" xmlns:r="http://schemas.openxmlformats.org/officeDocument/2006/relationships" xmlns:p="http://schemas.openxmlformats.org/presentationml/2006/main">
  <p:tag name="DVSHAPEID" val="vVR6XJC4UJrZR9YUAn9cIq"/>
</p:tagLst>
</file>

<file path=ppt/tags/tag498.xml><?xml version="1.0" encoding="utf-8"?>
<p:tagLst xmlns:a="http://schemas.openxmlformats.org/drawingml/2006/main" xmlns:r="http://schemas.openxmlformats.org/officeDocument/2006/relationships" xmlns:p="http://schemas.openxmlformats.org/presentationml/2006/main">
  <p:tag name="DVSHAPEID" val="W5O5fT79l4HINWf8Ct8EPN"/>
</p:tagLst>
</file>

<file path=ppt/tags/tag499.xml><?xml version="1.0" encoding="utf-8"?>
<p:tagLst xmlns:a="http://schemas.openxmlformats.org/drawingml/2006/main" xmlns:r="http://schemas.openxmlformats.org/officeDocument/2006/relationships" xmlns:p="http://schemas.openxmlformats.org/presentationml/2006/main">
  <p:tag name="DVSHAPEID" val="cIjWXDnnlHv4ZLiRuJWLnn"/>
</p:tagLst>
</file>

<file path=ppt/tags/tag5.xml><?xml version="1.0" encoding="utf-8"?>
<p:tagLst xmlns:a="http://schemas.openxmlformats.org/drawingml/2006/main" xmlns:r="http://schemas.openxmlformats.org/officeDocument/2006/relationships" xmlns:p="http://schemas.openxmlformats.org/presentationml/2006/main">
  <p:tag name="DVSHAPEID" val="8NdEmmxiiyGv0gTVhHai46"/>
</p:tagLst>
</file>

<file path=ppt/tags/tag50.xml><?xml version="1.0" encoding="utf-8"?>
<p:tagLst xmlns:a="http://schemas.openxmlformats.org/drawingml/2006/main" xmlns:r="http://schemas.openxmlformats.org/officeDocument/2006/relationships" xmlns:p="http://schemas.openxmlformats.org/presentationml/2006/main">
  <p:tag name="DVSHAPEID" val="35OBCiiOJm3Sme2I3jaZmw"/>
</p:tagLst>
</file>

<file path=ppt/tags/tag500.xml><?xml version="1.0" encoding="utf-8"?>
<p:tagLst xmlns:a="http://schemas.openxmlformats.org/drawingml/2006/main" xmlns:r="http://schemas.openxmlformats.org/officeDocument/2006/relationships" xmlns:p="http://schemas.openxmlformats.org/presentationml/2006/main">
  <p:tag name="DVSHAPEID" val="vVR6XJC4UJrZR9YUAn9cIq"/>
</p:tagLst>
</file>

<file path=ppt/tags/tag501.xml><?xml version="1.0" encoding="utf-8"?>
<p:tagLst xmlns:a="http://schemas.openxmlformats.org/drawingml/2006/main" xmlns:r="http://schemas.openxmlformats.org/officeDocument/2006/relationships" xmlns:p="http://schemas.openxmlformats.org/presentationml/2006/main">
  <p:tag name="DVSHAPEID" val="vVR6XJC4UJrZR9YUAn9cIq"/>
</p:tagLst>
</file>

<file path=ppt/tags/tag502.xml><?xml version="1.0" encoding="utf-8"?>
<p:tagLst xmlns:a="http://schemas.openxmlformats.org/drawingml/2006/main" xmlns:r="http://schemas.openxmlformats.org/officeDocument/2006/relationships" xmlns:p="http://schemas.openxmlformats.org/presentationml/2006/main">
  <p:tag name="DVSHAPEID" val="vVR6XJC4UJrZR9YUAn9cIq"/>
</p:tagLst>
</file>

<file path=ppt/tags/tag503.xml><?xml version="1.0" encoding="utf-8"?>
<p:tagLst xmlns:a="http://schemas.openxmlformats.org/drawingml/2006/main" xmlns:r="http://schemas.openxmlformats.org/officeDocument/2006/relationships" xmlns:p="http://schemas.openxmlformats.org/presentationml/2006/main">
  <p:tag name="DVSHAPEID" val="vVR6XJC4UJrZR9YUAn9cIq"/>
</p:tagLst>
</file>

<file path=ppt/tags/tag504.xml><?xml version="1.0" encoding="utf-8"?>
<p:tagLst xmlns:a="http://schemas.openxmlformats.org/drawingml/2006/main" xmlns:r="http://schemas.openxmlformats.org/officeDocument/2006/relationships" xmlns:p="http://schemas.openxmlformats.org/presentationml/2006/main">
  <p:tag name="DVSHAPEID" val="vVR6XJC4UJrZR9YUAn9cIq"/>
</p:tagLst>
</file>

<file path=ppt/tags/tag505.xml><?xml version="1.0" encoding="utf-8"?>
<p:tagLst xmlns:a="http://schemas.openxmlformats.org/drawingml/2006/main" xmlns:r="http://schemas.openxmlformats.org/officeDocument/2006/relationships" xmlns:p="http://schemas.openxmlformats.org/presentationml/2006/main">
  <p:tag name="DVSHAPEID" val="vVR6XJC4UJrZR9YUAn9cIq"/>
</p:tagLst>
</file>

<file path=ppt/tags/tag506.xml><?xml version="1.0" encoding="utf-8"?>
<p:tagLst xmlns:a="http://schemas.openxmlformats.org/drawingml/2006/main" xmlns:r="http://schemas.openxmlformats.org/officeDocument/2006/relationships" xmlns:p="http://schemas.openxmlformats.org/presentationml/2006/main">
  <p:tag name="DVSHAPEID" val="vVR6XJC4UJrZR9YUAn9cIq"/>
</p:tagLst>
</file>

<file path=ppt/tags/tag507.xml><?xml version="1.0" encoding="utf-8"?>
<p:tagLst xmlns:a="http://schemas.openxmlformats.org/drawingml/2006/main" xmlns:r="http://schemas.openxmlformats.org/officeDocument/2006/relationships" xmlns:p="http://schemas.openxmlformats.org/presentationml/2006/main">
  <p:tag name="DVSHAPEID" val="vVR6XJC4UJrZR9YUAn9cIq"/>
</p:tagLst>
</file>

<file path=ppt/tags/tag508.xml><?xml version="1.0" encoding="utf-8"?>
<p:tagLst xmlns:a="http://schemas.openxmlformats.org/drawingml/2006/main" xmlns:r="http://schemas.openxmlformats.org/officeDocument/2006/relationships" xmlns:p="http://schemas.openxmlformats.org/presentationml/2006/main">
  <p:tag name="DVSHAPEID" val="vVR6XJC4UJrZR9YUAn9cIq"/>
</p:tagLst>
</file>

<file path=ppt/tags/tag509.xml><?xml version="1.0" encoding="utf-8"?>
<p:tagLst xmlns:a="http://schemas.openxmlformats.org/drawingml/2006/main" xmlns:r="http://schemas.openxmlformats.org/officeDocument/2006/relationships" xmlns:p="http://schemas.openxmlformats.org/presentationml/2006/main">
  <p:tag name="DVSHAPEID" val="vVR6XJC4UJrZR9YUAn9cIq"/>
</p:tagLst>
</file>

<file path=ppt/tags/tag51.xml><?xml version="1.0" encoding="utf-8"?>
<p:tagLst xmlns:a="http://schemas.openxmlformats.org/drawingml/2006/main" xmlns:r="http://schemas.openxmlformats.org/officeDocument/2006/relationships" xmlns:p="http://schemas.openxmlformats.org/presentationml/2006/main">
  <p:tag name="DVSHAPEID" val="3Rq6jkihqNbOBCtIHLMr6n"/>
</p:tagLst>
</file>

<file path=ppt/tags/tag510.xml><?xml version="1.0" encoding="utf-8"?>
<p:tagLst xmlns:a="http://schemas.openxmlformats.org/drawingml/2006/main" xmlns:r="http://schemas.openxmlformats.org/officeDocument/2006/relationships" xmlns:p="http://schemas.openxmlformats.org/presentationml/2006/main">
  <p:tag name="DVSHAPEID" val="vVR6XJC4UJrZR9YUAn9cIq"/>
</p:tagLst>
</file>

<file path=ppt/tags/tag511.xml><?xml version="1.0" encoding="utf-8"?>
<p:tagLst xmlns:a="http://schemas.openxmlformats.org/drawingml/2006/main" xmlns:r="http://schemas.openxmlformats.org/officeDocument/2006/relationships" xmlns:p="http://schemas.openxmlformats.org/presentationml/2006/main">
  <p:tag name="DVSHAPEID" val="mlBtppTKmfpqcYrBokT1EF"/>
</p:tagLst>
</file>

<file path=ppt/tags/tag512.xml><?xml version="1.0" encoding="utf-8"?>
<p:tagLst xmlns:a="http://schemas.openxmlformats.org/drawingml/2006/main" xmlns:r="http://schemas.openxmlformats.org/officeDocument/2006/relationships" xmlns:p="http://schemas.openxmlformats.org/presentationml/2006/main">
  <p:tag name="DVSHAPEID" val="sltv0COldZf6p2TFVKVfmN"/>
</p:tagLst>
</file>

<file path=ppt/tags/tag513.xml><?xml version="1.0" encoding="utf-8"?>
<p:tagLst xmlns:a="http://schemas.openxmlformats.org/drawingml/2006/main" xmlns:r="http://schemas.openxmlformats.org/officeDocument/2006/relationships" xmlns:p="http://schemas.openxmlformats.org/presentationml/2006/main">
  <p:tag name="DVSHAPEID" val="g7wpnJuBkcLGSgZTpgV01q"/>
</p:tagLst>
</file>

<file path=ppt/tags/tag514.xml><?xml version="1.0" encoding="utf-8"?>
<p:tagLst xmlns:a="http://schemas.openxmlformats.org/drawingml/2006/main" xmlns:r="http://schemas.openxmlformats.org/officeDocument/2006/relationships" xmlns:p="http://schemas.openxmlformats.org/presentationml/2006/main">
  <p:tag name="DVSHAPEID" val="5NGZIWHOnEgriXcm3JM30h"/>
</p:tagLst>
</file>

<file path=ppt/tags/tag515.xml><?xml version="1.0" encoding="utf-8"?>
<p:tagLst xmlns:a="http://schemas.openxmlformats.org/drawingml/2006/main" xmlns:r="http://schemas.openxmlformats.org/officeDocument/2006/relationships" xmlns:p="http://schemas.openxmlformats.org/presentationml/2006/main">
  <p:tag name="DVSHAPEID" val="aLwiC1fgNCLy8CQLz6oA6i"/>
</p:tagLst>
</file>

<file path=ppt/tags/tag516.xml><?xml version="1.0" encoding="utf-8"?>
<p:tagLst xmlns:a="http://schemas.openxmlformats.org/drawingml/2006/main" xmlns:r="http://schemas.openxmlformats.org/officeDocument/2006/relationships" xmlns:p="http://schemas.openxmlformats.org/presentationml/2006/main">
  <p:tag name="DVSHAPEID" val="ISEuPKtUG8kOCVsqjGz6QE"/>
</p:tagLst>
</file>

<file path=ppt/tags/tag517.xml><?xml version="1.0" encoding="utf-8"?>
<p:tagLst xmlns:a="http://schemas.openxmlformats.org/drawingml/2006/main" xmlns:r="http://schemas.openxmlformats.org/officeDocument/2006/relationships" xmlns:p="http://schemas.openxmlformats.org/presentationml/2006/main">
  <p:tag name="DVSHAPEID" val="manbEFbK6uvrkVo1JyOHOM"/>
</p:tagLst>
</file>

<file path=ppt/tags/tag518.xml><?xml version="1.0" encoding="utf-8"?>
<p:tagLst xmlns:a="http://schemas.openxmlformats.org/drawingml/2006/main" xmlns:r="http://schemas.openxmlformats.org/officeDocument/2006/relationships" xmlns:p="http://schemas.openxmlformats.org/presentationml/2006/main">
  <p:tag name="DVSHAPEID" val="RdNlywChLrvVBgngiAqnPG"/>
</p:tagLst>
</file>

<file path=ppt/tags/tag519.xml><?xml version="1.0" encoding="utf-8"?>
<p:tagLst xmlns:a="http://schemas.openxmlformats.org/drawingml/2006/main" xmlns:r="http://schemas.openxmlformats.org/officeDocument/2006/relationships" xmlns:p="http://schemas.openxmlformats.org/presentationml/2006/main">
  <p:tag name="DVSHAPEID" val="NfU65mSE8XFAi9oj6E7OI4"/>
</p:tagLst>
</file>

<file path=ppt/tags/tag52.xml><?xml version="1.0" encoding="utf-8"?>
<p:tagLst xmlns:a="http://schemas.openxmlformats.org/drawingml/2006/main" xmlns:r="http://schemas.openxmlformats.org/officeDocument/2006/relationships" xmlns:p="http://schemas.openxmlformats.org/presentationml/2006/main">
  <p:tag name="DVSHAPEID" val="3OzZ5lMw7Ivx2XavYXwsWf"/>
</p:tagLst>
</file>

<file path=ppt/tags/tag520.xml><?xml version="1.0" encoding="utf-8"?>
<p:tagLst xmlns:a="http://schemas.openxmlformats.org/drawingml/2006/main" xmlns:r="http://schemas.openxmlformats.org/officeDocument/2006/relationships" xmlns:p="http://schemas.openxmlformats.org/presentationml/2006/main">
  <p:tag name="DVSHAPEID" val="XUnvNhN6994GT3AY1JhoRn"/>
</p:tagLst>
</file>

<file path=ppt/tags/tag521.xml><?xml version="1.0" encoding="utf-8"?>
<p:tagLst xmlns:a="http://schemas.openxmlformats.org/drawingml/2006/main" xmlns:r="http://schemas.openxmlformats.org/officeDocument/2006/relationships" xmlns:p="http://schemas.openxmlformats.org/presentationml/2006/main">
  <p:tag name="DVSHAPEID" val="w7TiXzbXXKlRJkx8GhdDeI"/>
</p:tagLst>
</file>

<file path=ppt/tags/tag522.xml><?xml version="1.0" encoding="utf-8"?>
<p:tagLst xmlns:a="http://schemas.openxmlformats.org/drawingml/2006/main" xmlns:r="http://schemas.openxmlformats.org/officeDocument/2006/relationships" xmlns:p="http://schemas.openxmlformats.org/presentationml/2006/main">
  <p:tag name="DVSHAPEID" val="WIXpq8MP7cuAofCukdVccj"/>
</p:tagLst>
</file>

<file path=ppt/tags/tag523.xml><?xml version="1.0" encoding="utf-8"?>
<p:tagLst xmlns:a="http://schemas.openxmlformats.org/drawingml/2006/main" xmlns:r="http://schemas.openxmlformats.org/officeDocument/2006/relationships" xmlns:p="http://schemas.openxmlformats.org/presentationml/2006/main">
  <p:tag name="DVSHAPEID" val="i8m2EsKG44A8S6LjVtLYJZ"/>
</p:tagLst>
</file>

<file path=ppt/tags/tag524.xml><?xml version="1.0" encoding="utf-8"?>
<p:tagLst xmlns:a="http://schemas.openxmlformats.org/drawingml/2006/main" xmlns:r="http://schemas.openxmlformats.org/officeDocument/2006/relationships" xmlns:p="http://schemas.openxmlformats.org/presentationml/2006/main">
  <p:tag name="DVSHAPEID" val="cIWuQLYoH4pPpazVZVDECr"/>
</p:tagLst>
</file>

<file path=ppt/tags/tag525.xml><?xml version="1.0" encoding="utf-8"?>
<p:tagLst xmlns:a="http://schemas.openxmlformats.org/drawingml/2006/main" xmlns:r="http://schemas.openxmlformats.org/officeDocument/2006/relationships" xmlns:p="http://schemas.openxmlformats.org/presentationml/2006/main">
  <p:tag name="DVSHAPEID" val="tQSb5bNtZpEiWE5aCZHGnw"/>
</p:tagLst>
</file>

<file path=ppt/tags/tag526.xml><?xml version="1.0" encoding="utf-8"?>
<p:tagLst xmlns:a="http://schemas.openxmlformats.org/drawingml/2006/main" xmlns:r="http://schemas.openxmlformats.org/officeDocument/2006/relationships" xmlns:p="http://schemas.openxmlformats.org/presentationml/2006/main">
  <p:tag name="DVSHAPEID" val="l1kgqT20bd8Obblx92b8C8"/>
</p:tagLst>
</file>

<file path=ppt/tags/tag527.xml><?xml version="1.0" encoding="utf-8"?>
<p:tagLst xmlns:a="http://schemas.openxmlformats.org/drawingml/2006/main" xmlns:r="http://schemas.openxmlformats.org/officeDocument/2006/relationships" xmlns:p="http://schemas.openxmlformats.org/presentationml/2006/main">
  <p:tag name="DVSHAPEID" val="m9VhvbXZI2vDnW5aHSM71h"/>
</p:tagLst>
</file>

<file path=ppt/tags/tag528.xml><?xml version="1.0" encoding="utf-8"?>
<p:tagLst xmlns:a="http://schemas.openxmlformats.org/drawingml/2006/main" xmlns:r="http://schemas.openxmlformats.org/officeDocument/2006/relationships" xmlns:p="http://schemas.openxmlformats.org/presentationml/2006/main">
  <p:tag name="DVSHAPEID" val="rA4r9M4S04GcEak9nR3bu5"/>
</p:tagLst>
</file>

<file path=ppt/tags/tag529.xml><?xml version="1.0" encoding="utf-8"?>
<p:tagLst xmlns:a="http://schemas.openxmlformats.org/drawingml/2006/main" xmlns:r="http://schemas.openxmlformats.org/officeDocument/2006/relationships" xmlns:p="http://schemas.openxmlformats.org/presentationml/2006/main">
  <p:tag name="DVSHAPEID" val="ixNpsYlilv75Hkc41aVQ1r"/>
</p:tagLst>
</file>

<file path=ppt/tags/tag53.xml><?xml version="1.0" encoding="utf-8"?>
<p:tagLst xmlns:a="http://schemas.openxmlformats.org/drawingml/2006/main" xmlns:r="http://schemas.openxmlformats.org/officeDocument/2006/relationships" xmlns:p="http://schemas.openxmlformats.org/presentationml/2006/main">
  <p:tag name="DVSHAPEID" val="HxCpelBodVpFOCxkfXuUGs"/>
</p:tagLst>
</file>

<file path=ppt/tags/tag530.xml><?xml version="1.0" encoding="utf-8"?>
<p:tagLst xmlns:a="http://schemas.openxmlformats.org/drawingml/2006/main" xmlns:r="http://schemas.openxmlformats.org/officeDocument/2006/relationships" xmlns:p="http://schemas.openxmlformats.org/presentationml/2006/main">
  <p:tag name="DVSHAPEID" val="WahUPxvU4PMmiwDKk5wIIb"/>
</p:tagLst>
</file>

<file path=ppt/tags/tag531.xml><?xml version="1.0" encoding="utf-8"?>
<p:tagLst xmlns:a="http://schemas.openxmlformats.org/drawingml/2006/main" xmlns:r="http://schemas.openxmlformats.org/officeDocument/2006/relationships" xmlns:p="http://schemas.openxmlformats.org/presentationml/2006/main">
  <p:tag name="DVSHAPEID" val="5zt0WjPSgE3QBD7x9NNqrh"/>
</p:tagLst>
</file>

<file path=ppt/tags/tag532.xml><?xml version="1.0" encoding="utf-8"?>
<p:tagLst xmlns:a="http://schemas.openxmlformats.org/drawingml/2006/main" xmlns:r="http://schemas.openxmlformats.org/officeDocument/2006/relationships" xmlns:p="http://schemas.openxmlformats.org/presentationml/2006/main">
  <p:tag name="DVSHAPEID" val="il2FqhQPjjJL5HrPAb4bz8"/>
</p:tagLst>
</file>

<file path=ppt/tags/tag533.xml><?xml version="1.0" encoding="utf-8"?>
<p:tagLst xmlns:a="http://schemas.openxmlformats.org/drawingml/2006/main" xmlns:r="http://schemas.openxmlformats.org/officeDocument/2006/relationships" xmlns:p="http://schemas.openxmlformats.org/presentationml/2006/main">
  <p:tag name="DVSHAPEID" val="irV0CMWJUhJNg7YhSy1rkK"/>
</p:tagLst>
</file>

<file path=ppt/tags/tag534.xml><?xml version="1.0" encoding="utf-8"?>
<p:tagLst xmlns:a="http://schemas.openxmlformats.org/drawingml/2006/main" xmlns:r="http://schemas.openxmlformats.org/officeDocument/2006/relationships" xmlns:p="http://schemas.openxmlformats.org/presentationml/2006/main">
  <p:tag name="DVSHAPEID" val="7Pxp6kcBlfIa3AKqE3TAor"/>
</p:tagLst>
</file>

<file path=ppt/tags/tag535.xml><?xml version="1.0" encoding="utf-8"?>
<p:tagLst xmlns:a="http://schemas.openxmlformats.org/drawingml/2006/main" xmlns:r="http://schemas.openxmlformats.org/officeDocument/2006/relationships" xmlns:p="http://schemas.openxmlformats.org/presentationml/2006/main">
  <p:tag name="DVSHAPEID" val="1hrjRjiwa7Nxk5scGCwjWu"/>
</p:tagLst>
</file>

<file path=ppt/tags/tag536.xml><?xml version="1.0" encoding="utf-8"?>
<p:tagLst xmlns:a="http://schemas.openxmlformats.org/drawingml/2006/main" xmlns:r="http://schemas.openxmlformats.org/officeDocument/2006/relationships" xmlns:p="http://schemas.openxmlformats.org/presentationml/2006/main">
  <p:tag name="DVSHAPEID" val="554nwsTYyKmFOgYMsSjP5A"/>
</p:tagLst>
</file>

<file path=ppt/tags/tag537.xml><?xml version="1.0" encoding="utf-8"?>
<p:tagLst xmlns:a="http://schemas.openxmlformats.org/drawingml/2006/main" xmlns:r="http://schemas.openxmlformats.org/officeDocument/2006/relationships" xmlns:p="http://schemas.openxmlformats.org/presentationml/2006/main">
  <p:tag name="DVSHAPEID" val="nvfEYsmh35vxbmftNQCbz2"/>
</p:tagLst>
</file>

<file path=ppt/tags/tag538.xml><?xml version="1.0" encoding="utf-8"?>
<p:tagLst xmlns:a="http://schemas.openxmlformats.org/drawingml/2006/main" xmlns:r="http://schemas.openxmlformats.org/officeDocument/2006/relationships" xmlns:p="http://schemas.openxmlformats.org/presentationml/2006/main">
  <p:tag name="DVSHAPEID" val="bEhbdU9DZ6pvHy8RurBhGg"/>
</p:tagLst>
</file>

<file path=ppt/tags/tag539.xml><?xml version="1.0" encoding="utf-8"?>
<p:tagLst xmlns:a="http://schemas.openxmlformats.org/drawingml/2006/main" xmlns:r="http://schemas.openxmlformats.org/officeDocument/2006/relationships" xmlns:p="http://schemas.openxmlformats.org/presentationml/2006/main">
  <p:tag name="DVSHAPEID" val="ag4CwZ5scT0kkAnMes7p5o"/>
</p:tagLst>
</file>

<file path=ppt/tags/tag54.xml><?xml version="1.0" encoding="utf-8"?>
<p:tagLst xmlns:a="http://schemas.openxmlformats.org/drawingml/2006/main" xmlns:r="http://schemas.openxmlformats.org/officeDocument/2006/relationships" xmlns:p="http://schemas.openxmlformats.org/presentationml/2006/main">
  <p:tag name="DVSHAPEID" val="j3AwxbNOVErN72nG6rUIuA"/>
</p:tagLst>
</file>

<file path=ppt/tags/tag540.xml><?xml version="1.0" encoding="utf-8"?>
<p:tagLst xmlns:a="http://schemas.openxmlformats.org/drawingml/2006/main" xmlns:r="http://schemas.openxmlformats.org/officeDocument/2006/relationships" xmlns:p="http://schemas.openxmlformats.org/presentationml/2006/main">
  <p:tag name="DVSHAPEID" val="8GEGkVlbAimUu06Bn9yxUv"/>
</p:tagLst>
</file>

<file path=ppt/tags/tag541.xml><?xml version="1.0" encoding="utf-8"?>
<p:tagLst xmlns:a="http://schemas.openxmlformats.org/drawingml/2006/main" xmlns:r="http://schemas.openxmlformats.org/officeDocument/2006/relationships" xmlns:p="http://schemas.openxmlformats.org/presentationml/2006/main">
  <p:tag name="DVSHAPEID" val="unexuIc89hbL8oYPFa61iI"/>
</p:tagLst>
</file>

<file path=ppt/tags/tag542.xml><?xml version="1.0" encoding="utf-8"?>
<p:tagLst xmlns:a="http://schemas.openxmlformats.org/drawingml/2006/main" xmlns:r="http://schemas.openxmlformats.org/officeDocument/2006/relationships" xmlns:p="http://schemas.openxmlformats.org/presentationml/2006/main">
  <p:tag name="DVSHAPEID" val="Yp5mFD4YRyuCbgsMqDYr95"/>
</p:tagLst>
</file>

<file path=ppt/tags/tag543.xml><?xml version="1.0" encoding="utf-8"?>
<p:tagLst xmlns:a="http://schemas.openxmlformats.org/drawingml/2006/main" xmlns:r="http://schemas.openxmlformats.org/officeDocument/2006/relationships" xmlns:p="http://schemas.openxmlformats.org/presentationml/2006/main">
  <p:tag name="DVSHAPEID" val="JJSIDyuoqScMoPr82z4apD"/>
</p:tagLst>
</file>

<file path=ppt/tags/tag544.xml><?xml version="1.0" encoding="utf-8"?>
<p:tagLst xmlns:a="http://schemas.openxmlformats.org/drawingml/2006/main" xmlns:r="http://schemas.openxmlformats.org/officeDocument/2006/relationships" xmlns:p="http://schemas.openxmlformats.org/presentationml/2006/main">
  <p:tag name="DVSHAPEID" val="gvdHnSJt2RzTGmtXZwtt7B"/>
</p:tagLst>
</file>

<file path=ppt/tags/tag545.xml><?xml version="1.0" encoding="utf-8"?>
<p:tagLst xmlns:a="http://schemas.openxmlformats.org/drawingml/2006/main" xmlns:r="http://schemas.openxmlformats.org/officeDocument/2006/relationships" xmlns:p="http://schemas.openxmlformats.org/presentationml/2006/main">
  <p:tag name="DVSHAPEID" val="ppSDkiApnYF5snuVbCEXQl"/>
</p:tagLst>
</file>

<file path=ppt/tags/tag546.xml><?xml version="1.0" encoding="utf-8"?>
<p:tagLst xmlns:a="http://schemas.openxmlformats.org/drawingml/2006/main" xmlns:r="http://schemas.openxmlformats.org/officeDocument/2006/relationships" xmlns:p="http://schemas.openxmlformats.org/presentationml/2006/main">
  <p:tag name="DVSHAPEID" val="du85E5zyGWvE5NOJxqSCtB"/>
</p:tagLst>
</file>

<file path=ppt/tags/tag547.xml><?xml version="1.0" encoding="utf-8"?>
<p:tagLst xmlns:a="http://schemas.openxmlformats.org/drawingml/2006/main" xmlns:r="http://schemas.openxmlformats.org/officeDocument/2006/relationships" xmlns:p="http://schemas.openxmlformats.org/presentationml/2006/main">
  <p:tag name="DVSHAPEID" val="eAU6s4lROaL3cnufEvQOhJ"/>
</p:tagLst>
</file>

<file path=ppt/tags/tag548.xml><?xml version="1.0" encoding="utf-8"?>
<p:tagLst xmlns:a="http://schemas.openxmlformats.org/drawingml/2006/main" xmlns:r="http://schemas.openxmlformats.org/officeDocument/2006/relationships" xmlns:p="http://schemas.openxmlformats.org/presentationml/2006/main">
  <p:tag name="DVSHAPEID" val="zNhH6r4e4dRBgxbxDvdP8l"/>
</p:tagLst>
</file>

<file path=ppt/tags/tag549.xml><?xml version="1.0" encoding="utf-8"?>
<p:tagLst xmlns:a="http://schemas.openxmlformats.org/drawingml/2006/main" xmlns:r="http://schemas.openxmlformats.org/officeDocument/2006/relationships" xmlns:p="http://schemas.openxmlformats.org/presentationml/2006/main">
  <p:tag name="DVSHAPEID" val="T1BrehLnMFkv16PLXTMz5x"/>
</p:tagLst>
</file>

<file path=ppt/tags/tag55.xml><?xml version="1.0" encoding="utf-8"?>
<p:tagLst xmlns:a="http://schemas.openxmlformats.org/drawingml/2006/main" xmlns:r="http://schemas.openxmlformats.org/officeDocument/2006/relationships" xmlns:p="http://schemas.openxmlformats.org/presentationml/2006/main">
  <p:tag name="DVSHAPEID" val="8m9yYEIzX1zeezOINpBoZL"/>
</p:tagLst>
</file>

<file path=ppt/tags/tag550.xml><?xml version="1.0" encoding="utf-8"?>
<p:tagLst xmlns:a="http://schemas.openxmlformats.org/drawingml/2006/main" xmlns:r="http://schemas.openxmlformats.org/officeDocument/2006/relationships" xmlns:p="http://schemas.openxmlformats.org/presentationml/2006/main">
  <p:tag name="DVSHAPEID" val="bA7X46RlBrAeUf5FcNsHrc"/>
</p:tagLst>
</file>

<file path=ppt/tags/tag551.xml><?xml version="1.0" encoding="utf-8"?>
<p:tagLst xmlns:a="http://schemas.openxmlformats.org/drawingml/2006/main" xmlns:r="http://schemas.openxmlformats.org/officeDocument/2006/relationships" xmlns:p="http://schemas.openxmlformats.org/presentationml/2006/main">
  <p:tag name="DVSHAPEID" val="hLw4ISxj2yflP1jhcEvr3S"/>
</p:tagLst>
</file>

<file path=ppt/tags/tag552.xml><?xml version="1.0" encoding="utf-8"?>
<p:tagLst xmlns:a="http://schemas.openxmlformats.org/drawingml/2006/main" xmlns:r="http://schemas.openxmlformats.org/officeDocument/2006/relationships" xmlns:p="http://schemas.openxmlformats.org/presentationml/2006/main">
  <p:tag name="DVSHAPEID" val="UMbzFhHZ7o6YilqZoZNip2"/>
</p:tagLst>
</file>

<file path=ppt/tags/tag553.xml><?xml version="1.0" encoding="utf-8"?>
<p:tagLst xmlns:a="http://schemas.openxmlformats.org/drawingml/2006/main" xmlns:r="http://schemas.openxmlformats.org/officeDocument/2006/relationships" xmlns:p="http://schemas.openxmlformats.org/presentationml/2006/main">
  <p:tag name="DVSHAPEID" val="Yzp4mVBNbZ9pRJT8cgC3rR"/>
</p:tagLst>
</file>

<file path=ppt/tags/tag554.xml><?xml version="1.0" encoding="utf-8"?>
<p:tagLst xmlns:a="http://schemas.openxmlformats.org/drawingml/2006/main" xmlns:r="http://schemas.openxmlformats.org/officeDocument/2006/relationships" xmlns:p="http://schemas.openxmlformats.org/presentationml/2006/main">
  <p:tag name="DVSHAPEID" val="fQIYQcgwEKsRNC9BVLojc6"/>
</p:tagLst>
</file>

<file path=ppt/tags/tag555.xml><?xml version="1.0" encoding="utf-8"?>
<p:tagLst xmlns:a="http://schemas.openxmlformats.org/drawingml/2006/main" xmlns:r="http://schemas.openxmlformats.org/officeDocument/2006/relationships" xmlns:p="http://schemas.openxmlformats.org/presentationml/2006/main">
  <p:tag name="DVSHAPEID" val="PTuG6fNwGmB7jylo4oxFlo"/>
</p:tagLst>
</file>

<file path=ppt/tags/tag556.xml><?xml version="1.0" encoding="utf-8"?>
<p:tagLst xmlns:a="http://schemas.openxmlformats.org/drawingml/2006/main" xmlns:r="http://schemas.openxmlformats.org/officeDocument/2006/relationships" xmlns:p="http://schemas.openxmlformats.org/presentationml/2006/main">
  <p:tag name="DVSHAPEID" val="WZWgZAlQF7E91Pta50J746"/>
</p:tagLst>
</file>

<file path=ppt/tags/tag557.xml><?xml version="1.0" encoding="utf-8"?>
<p:tagLst xmlns:a="http://schemas.openxmlformats.org/drawingml/2006/main" xmlns:r="http://schemas.openxmlformats.org/officeDocument/2006/relationships" xmlns:p="http://schemas.openxmlformats.org/presentationml/2006/main">
  <p:tag name="DVSHAPEID" val="fFiAfxHZMxKqWuKPgcbQHt"/>
</p:tagLst>
</file>

<file path=ppt/tags/tag558.xml><?xml version="1.0" encoding="utf-8"?>
<p:tagLst xmlns:a="http://schemas.openxmlformats.org/drawingml/2006/main" xmlns:r="http://schemas.openxmlformats.org/officeDocument/2006/relationships" xmlns:p="http://schemas.openxmlformats.org/presentationml/2006/main">
  <p:tag name="DVSHAPEID" val="taxwUUiwVdkQJgYokO8Fl6"/>
</p:tagLst>
</file>

<file path=ppt/tags/tag559.xml><?xml version="1.0" encoding="utf-8"?>
<p:tagLst xmlns:a="http://schemas.openxmlformats.org/drawingml/2006/main" xmlns:r="http://schemas.openxmlformats.org/officeDocument/2006/relationships" xmlns:p="http://schemas.openxmlformats.org/presentationml/2006/main">
  <p:tag name="DVSHAPEID" val="J3GBJ0uQl4mKf6BEFNAe40"/>
</p:tagLst>
</file>

<file path=ppt/tags/tag56.xml><?xml version="1.0" encoding="utf-8"?>
<p:tagLst xmlns:a="http://schemas.openxmlformats.org/drawingml/2006/main" xmlns:r="http://schemas.openxmlformats.org/officeDocument/2006/relationships" xmlns:p="http://schemas.openxmlformats.org/presentationml/2006/main">
  <p:tag name="DVSHAPEID" val="e0vuXzQ2ZXXJVdnZd86lGp"/>
</p:tagLst>
</file>

<file path=ppt/tags/tag560.xml><?xml version="1.0" encoding="utf-8"?>
<p:tagLst xmlns:a="http://schemas.openxmlformats.org/drawingml/2006/main" xmlns:r="http://schemas.openxmlformats.org/officeDocument/2006/relationships" xmlns:p="http://schemas.openxmlformats.org/presentationml/2006/main">
  <p:tag name="DVSHAPEID" val="a7eVQOiDWW4X7OvurNY94A"/>
</p:tagLst>
</file>

<file path=ppt/tags/tag561.xml><?xml version="1.0" encoding="utf-8"?>
<p:tagLst xmlns:a="http://schemas.openxmlformats.org/drawingml/2006/main" xmlns:r="http://schemas.openxmlformats.org/officeDocument/2006/relationships" xmlns:p="http://schemas.openxmlformats.org/presentationml/2006/main">
  <p:tag name="DVSHAPEID" val="VboZyYjU58rJSzmO9FxH7q"/>
</p:tagLst>
</file>

<file path=ppt/tags/tag562.xml><?xml version="1.0" encoding="utf-8"?>
<p:tagLst xmlns:a="http://schemas.openxmlformats.org/drawingml/2006/main" xmlns:r="http://schemas.openxmlformats.org/officeDocument/2006/relationships" xmlns:p="http://schemas.openxmlformats.org/presentationml/2006/main">
  <p:tag name="DVSHAPEID" val="GhYM8bmMfVVAb2wRgkj2QV"/>
</p:tagLst>
</file>

<file path=ppt/tags/tag563.xml><?xml version="1.0" encoding="utf-8"?>
<p:tagLst xmlns:a="http://schemas.openxmlformats.org/drawingml/2006/main" xmlns:r="http://schemas.openxmlformats.org/officeDocument/2006/relationships" xmlns:p="http://schemas.openxmlformats.org/presentationml/2006/main">
  <p:tag name="DVSHAPEID" val="voVW7CEjBmsvu60LP8xiTv"/>
</p:tagLst>
</file>

<file path=ppt/tags/tag564.xml><?xml version="1.0" encoding="utf-8"?>
<p:tagLst xmlns:a="http://schemas.openxmlformats.org/drawingml/2006/main" xmlns:r="http://schemas.openxmlformats.org/officeDocument/2006/relationships" xmlns:p="http://schemas.openxmlformats.org/presentationml/2006/main">
  <p:tag name="DVSHAPEID" val="rX3QkBblY5vRvOdUoSFzwn"/>
</p:tagLst>
</file>

<file path=ppt/tags/tag565.xml><?xml version="1.0" encoding="utf-8"?>
<p:tagLst xmlns:a="http://schemas.openxmlformats.org/drawingml/2006/main" xmlns:r="http://schemas.openxmlformats.org/officeDocument/2006/relationships" xmlns:p="http://schemas.openxmlformats.org/presentationml/2006/main">
  <p:tag name="DVSHAPEID" val="DQl76GiEucfZDNq0xgbm33"/>
</p:tagLst>
</file>

<file path=ppt/tags/tag566.xml><?xml version="1.0" encoding="utf-8"?>
<p:tagLst xmlns:a="http://schemas.openxmlformats.org/drawingml/2006/main" xmlns:r="http://schemas.openxmlformats.org/officeDocument/2006/relationships" xmlns:p="http://schemas.openxmlformats.org/presentationml/2006/main">
  <p:tag name="DVSHAPEID" val="QUrOHzDTJHA4kdvcuu3jAi"/>
</p:tagLst>
</file>

<file path=ppt/tags/tag567.xml><?xml version="1.0" encoding="utf-8"?>
<p:tagLst xmlns:a="http://schemas.openxmlformats.org/drawingml/2006/main" xmlns:r="http://schemas.openxmlformats.org/officeDocument/2006/relationships" xmlns:p="http://schemas.openxmlformats.org/presentationml/2006/main">
  <p:tag name="DVSHAPEID" val="LKd5wcvlh0P35AYgSZEIRy"/>
</p:tagLst>
</file>

<file path=ppt/tags/tag568.xml><?xml version="1.0" encoding="utf-8"?>
<p:tagLst xmlns:a="http://schemas.openxmlformats.org/drawingml/2006/main" xmlns:r="http://schemas.openxmlformats.org/officeDocument/2006/relationships" xmlns:p="http://schemas.openxmlformats.org/presentationml/2006/main">
  <p:tag name="DVSHAPEID" val="6r7KDICL18fZOH0qOyaXss"/>
</p:tagLst>
</file>

<file path=ppt/tags/tag569.xml><?xml version="1.0" encoding="utf-8"?>
<p:tagLst xmlns:a="http://schemas.openxmlformats.org/drawingml/2006/main" xmlns:r="http://schemas.openxmlformats.org/officeDocument/2006/relationships" xmlns:p="http://schemas.openxmlformats.org/presentationml/2006/main">
  <p:tag name="DVSHAPEID" val="HfQ4iPmAFAycELXLzNIwZH"/>
</p:tagLst>
</file>

<file path=ppt/tags/tag57.xml><?xml version="1.0" encoding="utf-8"?>
<p:tagLst xmlns:a="http://schemas.openxmlformats.org/drawingml/2006/main" xmlns:r="http://schemas.openxmlformats.org/officeDocument/2006/relationships" xmlns:p="http://schemas.openxmlformats.org/presentationml/2006/main">
  <p:tag name="DVSHAPEID" val="2lr89PilsaOOQsQnc7QFnx"/>
</p:tagLst>
</file>

<file path=ppt/tags/tag570.xml><?xml version="1.0" encoding="utf-8"?>
<p:tagLst xmlns:a="http://schemas.openxmlformats.org/drawingml/2006/main" xmlns:r="http://schemas.openxmlformats.org/officeDocument/2006/relationships" xmlns:p="http://schemas.openxmlformats.org/presentationml/2006/main">
  <p:tag name="DVSHAPEID" val="6025R0nW6yd7Fad10769D9"/>
</p:tagLst>
</file>

<file path=ppt/tags/tag571.xml><?xml version="1.0" encoding="utf-8"?>
<p:tagLst xmlns:a="http://schemas.openxmlformats.org/drawingml/2006/main" xmlns:r="http://schemas.openxmlformats.org/officeDocument/2006/relationships" xmlns:p="http://schemas.openxmlformats.org/presentationml/2006/main">
  <p:tag name="DVSHAPEID" val="aIqagncv0SDKu2cmbY0iPV"/>
</p:tagLst>
</file>

<file path=ppt/tags/tag572.xml><?xml version="1.0" encoding="utf-8"?>
<p:tagLst xmlns:a="http://schemas.openxmlformats.org/drawingml/2006/main" xmlns:r="http://schemas.openxmlformats.org/officeDocument/2006/relationships" xmlns:p="http://schemas.openxmlformats.org/presentationml/2006/main">
  <p:tag name="DVSHAPEID" val="Mk48OyTitS2XQjFGK0JBxl"/>
</p:tagLst>
</file>

<file path=ppt/tags/tag573.xml><?xml version="1.0" encoding="utf-8"?>
<p:tagLst xmlns:a="http://schemas.openxmlformats.org/drawingml/2006/main" xmlns:r="http://schemas.openxmlformats.org/officeDocument/2006/relationships" xmlns:p="http://schemas.openxmlformats.org/presentationml/2006/main">
  <p:tag name="DVSHAPEID" val="EBnzABr5YQWKb8YVWqU9L4"/>
</p:tagLst>
</file>

<file path=ppt/tags/tag574.xml><?xml version="1.0" encoding="utf-8"?>
<p:tagLst xmlns:a="http://schemas.openxmlformats.org/drawingml/2006/main" xmlns:r="http://schemas.openxmlformats.org/officeDocument/2006/relationships" xmlns:p="http://schemas.openxmlformats.org/presentationml/2006/main">
  <p:tag name="DVSHAPEID" val="RugWFTUmk301SAw8UCyufx"/>
</p:tagLst>
</file>

<file path=ppt/tags/tag575.xml><?xml version="1.0" encoding="utf-8"?>
<p:tagLst xmlns:a="http://schemas.openxmlformats.org/drawingml/2006/main" xmlns:r="http://schemas.openxmlformats.org/officeDocument/2006/relationships" xmlns:p="http://schemas.openxmlformats.org/presentationml/2006/main">
  <p:tag name="DVSHAPEID" val="v5XkFOjXqzVAKTiDVxaCvS"/>
</p:tagLst>
</file>

<file path=ppt/tags/tag576.xml><?xml version="1.0" encoding="utf-8"?>
<p:tagLst xmlns:a="http://schemas.openxmlformats.org/drawingml/2006/main" xmlns:r="http://schemas.openxmlformats.org/officeDocument/2006/relationships" xmlns:p="http://schemas.openxmlformats.org/presentationml/2006/main">
  <p:tag name="DVSHAPEID" val="KqU7Fzj4z8gi3YyMYeCBYc"/>
</p:tagLst>
</file>

<file path=ppt/tags/tag577.xml><?xml version="1.0" encoding="utf-8"?>
<p:tagLst xmlns:a="http://schemas.openxmlformats.org/drawingml/2006/main" xmlns:r="http://schemas.openxmlformats.org/officeDocument/2006/relationships" xmlns:p="http://schemas.openxmlformats.org/presentationml/2006/main">
  <p:tag name="DVSHAPEID" val="imPbiWHxVussxpIHB6Ge3T"/>
</p:tagLst>
</file>

<file path=ppt/tags/tag578.xml><?xml version="1.0" encoding="utf-8"?>
<p:tagLst xmlns:a="http://schemas.openxmlformats.org/drawingml/2006/main" xmlns:r="http://schemas.openxmlformats.org/officeDocument/2006/relationships" xmlns:p="http://schemas.openxmlformats.org/presentationml/2006/main">
  <p:tag name="DVSHAPEID" val="m3J5JCwdwmFy7yiuhnm1dL"/>
</p:tagLst>
</file>

<file path=ppt/tags/tag579.xml><?xml version="1.0" encoding="utf-8"?>
<p:tagLst xmlns:a="http://schemas.openxmlformats.org/drawingml/2006/main" xmlns:r="http://schemas.openxmlformats.org/officeDocument/2006/relationships" xmlns:p="http://schemas.openxmlformats.org/presentationml/2006/main">
  <p:tag name="DVSHAPEID" val="qIyx24ah0vNINsQTSvHCR6"/>
</p:tagLst>
</file>

<file path=ppt/tags/tag58.xml><?xml version="1.0" encoding="utf-8"?>
<p:tagLst xmlns:a="http://schemas.openxmlformats.org/drawingml/2006/main" xmlns:r="http://schemas.openxmlformats.org/officeDocument/2006/relationships" xmlns:p="http://schemas.openxmlformats.org/presentationml/2006/main">
  <p:tag name="DVSHAPEID" val="WXzjwJ2GF70efs8qUtMjmx"/>
</p:tagLst>
</file>

<file path=ppt/tags/tag580.xml><?xml version="1.0" encoding="utf-8"?>
<p:tagLst xmlns:a="http://schemas.openxmlformats.org/drawingml/2006/main" xmlns:r="http://schemas.openxmlformats.org/officeDocument/2006/relationships" xmlns:p="http://schemas.openxmlformats.org/presentationml/2006/main">
  <p:tag name="DVSHAPEID" val="JowiyBwM7XESyzBS4J8A1a"/>
</p:tagLst>
</file>

<file path=ppt/tags/tag581.xml><?xml version="1.0" encoding="utf-8"?>
<p:tagLst xmlns:a="http://schemas.openxmlformats.org/drawingml/2006/main" xmlns:r="http://schemas.openxmlformats.org/officeDocument/2006/relationships" xmlns:p="http://schemas.openxmlformats.org/presentationml/2006/main">
  <p:tag name="DVSHAPEID" val="NvlbKFn5jP3jZa0KvyKeoQ"/>
</p:tagLst>
</file>

<file path=ppt/tags/tag582.xml><?xml version="1.0" encoding="utf-8"?>
<p:tagLst xmlns:a="http://schemas.openxmlformats.org/drawingml/2006/main" xmlns:r="http://schemas.openxmlformats.org/officeDocument/2006/relationships" xmlns:p="http://schemas.openxmlformats.org/presentationml/2006/main">
  <p:tag name="DVSHAPEID" val="fqzZM8GTOmce6FHQ87JTsg"/>
</p:tagLst>
</file>

<file path=ppt/tags/tag583.xml><?xml version="1.0" encoding="utf-8"?>
<p:tagLst xmlns:a="http://schemas.openxmlformats.org/drawingml/2006/main" xmlns:r="http://schemas.openxmlformats.org/officeDocument/2006/relationships" xmlns:p="http://schemas.openxmlformats.org/presentationml/2006/main">
  <p:tag name="DVSHAPEID" val="NEzx5pu2oht2Z9SRx5TWZp"/>
</p:tagLst>
</file>

<file path=ppt/tags/tag584.xml><?xml version="1.0" encoding="utf-8"?>
<p:tagLst xmlns:a="http://schemas.openxmlformats.org/drawingml/2006/main" xmlns:r="http://schemas.openxmlformats.org/officeDocument/2006/relationships" xmlns:p="http://schemas.openxmlformats.org/presentationml/2006/main">
  <p:tag name="DVSHAPEID" val="JciCKxewCsjYCUpf3hpMXV"/>
</p:tagLst>
</file>

<file path=ppt/tags/tag585.xml><?xml version="1.0" encoding="utf-8"?>
<p:tagLst xmlns:a="http://schemas.openxmlformats.org/drawingml/2006/main" xmlns:r="http://schemas.openxmlformats.org/officeDocument/2006/relationships" xmlns:p="http://schemas.openxmlformats.org/presentationml/2006/main">
  <p:tag name="DVSHAPEID" val="Gf030ACsY5hKmF0ZOhCoZ5"/>
</p:tagLst>
</file>

<file path=ppt/tags/tag586.xml><?xml version="1.0" encoding="utf-8"?>
<p:tagLst xmlns:a="http://schemas.openxmlformats.org/drawingml/2006/main" xmlns:r="http://schemas.openxmlformats.org/officeDocument/2006/relationships" xmlns:p="http://schemas.openxmlformats.org/presentationml/2006/main">
  <p:tag name="DVSHAPEID" val="W5V0xsmQVFyUjhXoirZ4el"/>
</p:tagLst>
</file>

<file path=ppt/tags/tag587.xml><?xml version="1.0" encoding="utf-8"?>
<p:tagLst xmlns:a="http://schemas.openxmlformats.org/drawingml/2006/main" xmlns:r="http://schemas.openxmlformats.org/officeDocument/2006/relationships" xmlns:p="http://schemas.openxmlformats.org/presentationml/2006/main">
  <p:tag name="DVSHAPEID" val="xGSgbA8El4OBjU7Z3a57aB"/>
</p:tagLst>
</file>

<file path=ppt/tags/tag588.xml><?xml version="1.0" encoding="utf-8"?>
<p:tagLst xmlns:a="http://schemas.openxmlformats.org/drawingml/2006/main" xmlns:r="http://schemas.openxmlformats.org/officeDocument/2006/relationships" xmlns:p="http://schemas.openxmlformats.org/presentationml/2006/main">
  <p:tag name="DVSHAPEID" val="LJlSRLUjqShHmEKZ8HNzWK"/>
</p:tagLst>
</file>

<file path=ppt/tags/tag589.xml><?xml version="1.0" encoding="utf-8"?>
<p:tagLst xmlns:a="http://schemas.openxmlformats.org/drawingml/2006/main" xmlns:r="http://schemas.openxmlformats.org/officeDocument/2006/relationships" xmlns:p="http://schemas.openxmlformats.org/presentationml/2006/main">
  <p:tag name="DVSHAPEID" val="oDKInNfYCaOcWfHpqCUFFi"/>
</p:tagLst>
</file>

<file path=ppt/tags/tag59.xml><?xml version="1.0" encoding="utf-8"?>
<p:tagLst xmlns:a="http://schemas.openxmlformats.org/drawingml/2006/main" xmlns:r="http://schemas.openxmlformats.org/officeDocument/2006/relationships" xmlns:p="http://schemas.openxmlformats.org/presentationml/2006/main">
  <p:tag name="DVSHAPEID" val="jZO4FO84FVyJx5pakXdfAo"/>
</p:tagLst>
</file>

<file path=ppt/tags/tag590.xml><?xml version="1.0" encoding="utf-8"?>
<p:tagLst xmlns:a="http://schemas.openxmlformats.org/drawingml/2006/main" xmlns:r="http://schemas.openxmlformats.org/officeDocument/2006/relationships" xmlns:p="http://schemas.openxmlformats.org/presentationml/2006/main">
  <p:tag name="DVSHAPEID" val="EN4fHyBXm5W0kI79o64sg7"/>
</p:tagLst>
</file>

<file path=ppt/tags/tag591.xml><?xml version="1.0" encoding="utf-8"?>
<p:tagLst xmlns:a="http://schemas.openxmlformats.org/drawingml/2006/main" xmlns:r="http://schemas.openxmlformats.org/officeDocument/2006/relationships" xmlns:p="http://schemas.openxmlformats.org/presentationml/2006/main">
  <p:tag name="DVSHAPEID" val="WeJauh0n5Cj9UMAiqYYRGQ"/>
</p:tagLst>
</file>

<file path=ppt/tags/tag592.xml><?xml version="1.0" encoding="utf-8"?>
<p:tagLst xmlns:a="http://schemas.openxmlformats.org/drawingml/2006/main" xmlns:r="http://schemas.openxmlformats.org/officeDocument/2006/relationships" xmlns:p="http://schemas.openxmlformats.org/presentationml/2006/main">
  <p:tag name="DVSHAPEID" val="3r2KzTquWCizZGg8MWMe8p"/>
</p:tagLst>
</file>

<file path=ppt/tags/tag593.xml><?xml version="1.0" encoding="utf-8"?>
<p:tagLst xmlns:a="http://schemas.openxmlformats.org/drawingml/2006/main" xmlns:r="http://schemas.openxmlformats.org/officeDocument/2006/relationships" xmlns:p="http://schemas.openxmlformats.org/presentationml/2006/main">
  <p:tag name="DVSHAPEID" val="eLZLBXsJczY5ah7KH6WAFG"/>
</p:tagLst>
</file>

<file path=ppt/tags/tag594.xml><?xml version="1.0" encoding="utf-8"?>
<p:tagLst xmlns:a="http://schemas.openxmlformats.org/drawingml/2006/main" xmlns:r="http://schemas.openxmlformats.org/officeDocument/2006/relationships" xmlns:p="http://schemas.openxmlformats.org/presentationml/2006/main">
  <p:tag name="DVSHAPEID" val="mw3QZSOtyrg6KTo3h9Npab"/>
</p:tagLst>
</file>

<file path=ppt/tags/tag595.xml><?xml version="1.0" encoding="utf-8"?>
<p:tagLst xmlns:a="http://schemas.openxmlformats.org/drawingml/2006/main" xmlns:r="http://schemas.openxmlformats.org/officeDocument/2006/relationships" xmlns:p="http://schemas.openxmlformats.org/presentationml/2006/main">
  <p:tag name="DVSHAPEID" val="TGm7QBxSFff4wZVa3mRNZi"/>
</p:tagLst>
</file>

<file path=ppt/tags/tag596.xml><?xml version="1.0" encoding="utf-8"?>
<p:tagLst xmlns:a="http://schemas.openxmlformats.org/drawingml/2006/main" xmlns:r="http://schemas.openxmlformats.org/officeDocument/2006/relationships" xmlns:p="http://schemas.openxmlformats.org/presentationml/2006/main">
  <p:tag name="DVSHAPEID" val="hOT4iSRon5lbDnuR2cWFM0"/>
</p:tagLst>
</file>

<file path=ppt/tags/tag597.xml><?xml version="1.0" encoding="utf-8"?>
<p:tagLst xmlns:a="http://schemas.openxmlformats.org/drawingml/2006/main" xmlns:r="http://schemas.openxmlformats.org/officeDocument/2006/relationships" xmlns:p="http://schemas.openxmlformats.org/presentationml/2006/main">
  <p:tag name="DVSHAPEID" val="Nhnkiipdn5zLMAQb3K8Wky"/>
</p:tagLst>
</file>

<file path=ppt/tags/tag598.xml><?xml version="1.0" encoding="utf-8"?>
<p:tagLst xmlns:a="http://schemas.openxmlformats.org/drawingml/2006/main" xmlns:r="http://schemas.openxmlformats.org/officeDocument/2006/relationships" xmlns:p="http://schemas.openxmlformats.org/presentationml/2006/main">
  <p:tag name="DVSHAPEID" val="8FxpRuuaux10ADyNklToYm"/>
</p:tagLst>
</file>

<file path=ppt/tags/tag599.xml><?xml version="1.0" encoding="utf-8"?>
<p:tagLst xmlns:a="http://schemas.openxmlformats.org/drawingml/2006/main" xmlns:r="http://schemas.openxmlformats.org/officeDocument/2006/relationships" xmlns:p="http://schemas.openxmlformats.org/presentationml/2006/main">
  <p:tag name="DVSHAPEID" val="WJkpUD5N9Xbf9IMTrUIdA1"/>
</p:tagLst>
</file>

<file path=ppt/tags/tag6.xml><?xml version="1.0" encoding="utf-8"?>
<p:tagLst xmlns:a="http://schemas.openxmlformats.org/drawingml/2006/main" xmlns:r="http://schemas.openxmlformats.org/officeDocument/2006/relationships" xmlns:p="http://schemas.openxmlformats.org/presentationml/2006/main">
  <p:tag name="DVSHAPEID" val="R0y6bRfAQ50UfxeLBA3Kko"/>
</p:tagLst>
</file>

<file path=ppt/tags/tag60.xml><?xml version="1.0" encoding="utf-8"?>
<p:tagLst xmlns:a="http://schemas.openxmlformats.org/drawingml/2006/main" xmlns:r="http://schemas.openxmlformats.org/officeDocument/2006/relationships" xmlns:p="http://schemas.openxmlformats.org/presentationml/2006/main">
  <p:tag name="DVSHAPEID" val="D5K9PxRbS3qpEAus4exBs5"/>
</p:tagLst>
</file>

<file path=ppt/tags/tag600.xml><?xml version="1.0" encoding="utf-8"?>
<p:tagLst xmlns:a="http://schemas.openxmlformats.org/drawingml/2006/main" xmlns:r="http://schemas.openxmlformats.org/officeDocument/2006/relationships" xmlns:p="http://schemas.openxmlformats.org/presentationml/2006/main">
  <p:tag name="DVSHAPEID" val="KL0cDfqN2WzLJO4rzR4Ho4"/>
</p:tagLst>
</file>

<file path=ppt/tags/tag601.xml><?xml version="1.0" encoding="utf-8"?>
<p:tagLst xmlns:a="http://schemas.openxmlformats.org/drawingml/2006/main" xmlns:r="http://schemas.openxmlformats.org/officeDocument/2006/relationships" xmlns:p="http://schemas.openxmlformats.org/presentationml/2006/main">
  <p:tag name="DVSHAPEID" val="PluQ0qTYFLMUYzoH0PnmUe"/>
</p:tagLst>
</file>

<file path=ppt/tags/tag602.xml><?xml version="1.0" encoding="utf-8"?>
<p:tagLst xmlns:a="http://schemas.openxmlformats.org/drawingml/2006/main" xmlns:r="http://schemas.openxmlformats.org/officeDocument/2006/relationships" xmlns:p="http://schemas.openxmlformats.org/presentationml/2006/main">
  <p:tag name="DVSHAPEID" val="01YWEgThFv9HW22yrU6SwS"/>
</p:tagLst>
</file>

<file path=ppt/tags/tag603.xml><?xml version="1.0" encoding="utf-8"?>
<p:tagLst xmlns:a="http://schemas.openxmlformats.org/drawingml/2006/main" xmlns:r="http://schemas.openxmlformats.org/officeDocument/2006/relationships" xmlns:p="http://schemas.openxmlformats.org/presentationml/2006/main">
  <p:tag name="DVSHAPEID" val="57BZ4pUgYUCKkkzJw3LAE0"/>
</p:tagLst>
</file>

<file path=ppt/tags/tag604.xml><?xml version="1.0" encoding="utf-8"?>
<p:tagLst xmlns:a="http://schemas.openxmlformats.org/drawingml/2006/main" xmlns:r="http://schemas.openxmlformats.org/officeDocument/2006/relationships" xmlns:p="http://schemas.openxmlformats.org/presentationml/2006/main">
  <p:tag name="DVSHAPEID" val="6fgFRcinQFs7WRkEbumpwf"/>
</p:tagLst>
</file>

<file path=ppt/tags/tag605.xml><?xml version="1.0" encoding="utf-8"?>
<p:tagLst xmlns:a="http://schemas.openxmlformats.org/drawingml/2006/main" xmlns:r="http://schemas.openxmlformats.org/officeDocument/2006/relationships" xmlns:p="http://schemas.openxmlformats.org/presentationml/2006/main">
  <p:tag name="DVSHAPEID" val="TSQYVMWErWb7TukgjvaOIY"/>
</p:tagLst>
</file>

<file path=ppt/tags/tag606.xml><?xml version="1.0" encoding="utf-8"?>
<p:tagLst xmlns:a="http://schemas.openxmlformats.org/drawingml/2006/main" xmlns:r="http://schemas.openxmlformats.org/officeDocument/2006/relationships" xmlns:p="http://schemas.openxmlformats.org/presentationml/2006/main">
  <p:tag name="DVSHAPEID" val="A9bErpvnAgoMjvSqW5lyNx"/>
</p:tagLst>
</file>

<file path=ppt/tags/tag607.xml><?xml version="1.0" encoding="utf-8"?>
<p:tagLst xmlns:a="http://schemas.openxmlformats.org/drawingml/2006/main" xmlns:r="http://schemas.openxmlformats.org/officeDocument/2006/relationships" xmlns:p="http://schemas.openxmlformats.org/presentationml/2006/main">
  <p:tag name="DVSHAPEID" val="F3bsOWhtCJNUiHNhkw93lV"/>
</p:tagLst>
</file>

<file path=ppt/tags/tag608.xml><?xml version="1.0" encoding="utf-8"?>
<p:tagLst xmlns:a="http://schemas.openxmlformats.org/drawingml/2006/main" xmlns:r="http://schemas.openxmlformats.org/officeDocument/2006/relationships" xmlns:p="http://schemas.openxmlformats.org/presentationml/2006/main">
  <p:tag name="DVSHAPEID" val="JfdGOlVAXei37NBcgTkEKr"/>
</p:tagLst>
</file>

<file path=ppt/tags/tag609.xml><?xml version="1.0" encoding="utf-8"?>
<p:tagLst xmlns:a="http://schemas.openxmlformats.org/drawingml/2006/main" xmlns:r="http://schemas.openxmlformats.org/officeDocument/2006/relationships" xmlns:p="http://schemas.openxmlformats.org/presentationml/2006/main">
  <p:tag name="DVSHAPEID" val="QKMpIBZHc6omEYYWRpTPMX"/>
</p:tagLst>
</file>

<file path=ppt/tags/tag61.xml><?xml version="1.0" encoding="utf-8"?>
<p:tagLst xmlns:a="http://schemas.openxmlformats.org/drawingml/2006/main" xmlns:r="http://schemas.openxmlformats.org/officeDocument/2006/relationships" xmlns:p="http://schemas.openxmlformats.org/presentationml/2006/main">
  <p:tag name="DVSHAPEID" val="dSNNRoEu76Am883tH9JV1C"/>
</p:tagLst>
</file>

<file path=ppt/tags/tag610.xml><?xml version="1.0" encoding="utf-8"?>
<p:tagLst xmlns:a="http://schemas.openxmlformats.org/drawingml/2006/main" xmlns:r="http://schemas.openxmlformats.org/officeDocument/2006/relationships" xmlns:p="http://schemas.openxmlformats.org/presentationml/2006/main">
  <p:tag name="DVSHAPEID" val="rhWsom71cBTiptUoCjBf2b"/>
</p:tagLst>
</file>

<file path=ppt/tags/tag611.xml><?xml version="1.0" encoding="utf-8"?>
<p:tagLst xmlns:a="http://schemas.openxmlformats.org/drawingml/2006/main" xmlns:r="http://schemas.openxmlformats.org/officeDocument/2006/relationships" xmlns:p="http://schemas.openxmlformats.org/presentationml/2006/main">
  <p:tag name="DVSHAPEID" val="DwapWm6YFRiSiN4Jiz7cH8"/>
</p:tagLst>
</file>

<file path=ppt/tags/tag612.xml><?xml version="1.0" encoding="utf-8"?>
<p:tagLst xmlns:a="http://schemas.openxmlformats.org/drawingml/2006/main" xmlns:r="http://schemas.openxmlformats.org/officeDocument/2006/relationships" xmlns:p="http://schemas.openxmlformats.org/presentationml/2006/main">
  <p:tag name="DVSHAPEID" val="Y2RiVsuMbBXuH2kBwqtfQ2"/>
</p:tagLst>
</file>

<file path=ppt/tags/tag613.xml><?xml version="1.0" encoding="utf-8"?>
<p:tagLst xmlns:a="http://schemas.openxmlformats.org/drawingml/2006/main" xmlns:r="http://schemas.openxmlformats.org/officeDocument/2006/relationships" xmlns:p="http://schemas.openxmlformats.org/presentationml/2006/main">
  <p:tag name="DVSHAPEID" val="XKSwGpvpbDgvy7yEqDtTGG"/>
</p:tagLst>
</file>

<file path=ppt/tags/tag614.xml><?xml version="1.0" encoding="utf-8"?>
<p:tagLst xmlns:a="http://schemas.openxmlformats.org/drawingml/2006/main" xmlns:r="http://schemas.openxmlformats.org/officeDocument/2006/relationships" xmlns:p="http://schemas.openxmlformats.org/presentationml/2006/main">
  <p:tag name="DVSHAPEID" val="dD2qe1QoDTgAzSxbCbFTFl"/>
</p:tagLst>
</file>

<file path=ppt/tags/tag615.xml><?xml version="1.0" encoding="utf-8"?>
<p:tagLst xmlns:a="http://schemas.openxmlformats.org/drawingml/2006/main" xmlns:r="http://schemas.openxmlformats.org/officeDocument/2006/relationships" xmlns:p="http://schemas.openxmlformats.org/presentationml/2006/main">
  <p:tag name="DVSHAPEID" val="yOilY74rqVqoYRaDEYYnjt"/>
</p:tagLst>
</file>

<file path=ppt/tags/tag616.xml><?xml version="1.0" encoding="utf-8"?>
<p:tagLst xmlns:a="http://schemas.openxmlformats.org/drawingml/2006/main" xmlns:r="http://schemas.openxmlformats.org/officeDocument/2006/relationships" xmlns:p="http://schemas.openxmlformats.org/presentationml/2006/main">
  <p:tag name="DVSHAPEID" val="0euy7PcaPZ9S4d8S3Jjcsl"/>
</p:tagLst>
</file>

<file path=ppt/tags/tag617.xml><?xml version="1.0" encoding="utf-8"?>
<p:tagLst xmlns:a="http://schemas.openxmlformats.org/drawingml/2006/main" xmlns:r="http://schemas.openxmlformats.org/officeDocument/2006/relationships" xmlns:p="http://schemas.openxmlformats.org/presentationml/2006/main">
  <p:tag name="DVSHAPEID" val="QZp51DJ5XbfIVOS3uLLFdU"/>
</p:tagLst>
</file>

<file path=ppt/tags/tag618.xml><?xml version="1.0" encoding="utf-8"?>
<p:tagLst xmlns:a="http://schemas.openxmlformats.org/drawingml/2006/main" xmlns:r="http://schemas.openxmlformats.org/officeDocument/2006/relationships" xmlns:p="http://schemas.openxmlformats.org/presentationml/2006/main">
  <p:tag name="DVSHAPEID" val="49XxLxp1DYmneNxpKhvY9O"/>
</p:tagLst>
</file>

<file path=ppt/tags/tag619.xml><?xml version="1.0" encoding="utf-8"?>
<p:tagLst xmlns:a="http://schemas.openxmlformats.org/drawingml/2006/main" xmlns:r="http://schemas.openxmlformats.org/officeDocument/2006/relationships" xmlns:p="http://schemas.openxmlformats.org/presentationml/2006/main">
  <p:tag name="DVSHAPEID" val="pnnOzMIRmpDWUg7tRcFVxg"/>
</p:tagLst>
</file>

<file path=ppt/tags/tag62.xml><?xml version="1.0" encoding="utf-8"?>
<p:tagLst xmlns:a="http://schemas.openxmlformats.org/drawingml/2006/main" xmlns:r="http://schemas.openxmlformats.org/officeDocument/2006/relationships" xmlns:p="http://schemas.openxmlformats.org/presentationml/2006/main">
  <p:tag name="DVSHAPEID" val="gvDAkNctiE4ONCH9HsovPR"/>
</p:tagLst>
</file>

<file path=ppt/tags/tag620.xml><?xml version="1.0" encoding="utf-8"?>
<p:tagLst xmlns:a="http://schemas.openxmlformats.org/drawingml/2006/main" xmlns:r="http://schemas.openxmlformats.org/officeDocument/2006/relationships" xmlns:p="http://schemas.openxmlformats.org/presentationml/2006/main">
  <p:tag name="DVSHAPEID" val="bDwxkUd3CLEoOhbdOK3PWx"/>
</p:tagLst>
</file>

<file path=ppt/tags/tag621.xml><?xml version="1.0" encoding="utf-8"?>
<p:tagLst xmlns:a="http://schemas.openxmlformats.org/drawingml/2006/main" xmlns:r="http://schemas.openxmlformats.org/officeDocument/2006/relationships" xmlns:p="http://schemas.openxmlformats.org/presentationml/2006/main">
  <p:tag name="DVSHAPEID" val="ZzzjIulGXJGk7fKKWv5fBv"/>
</p:tagLst>
</file>

<file path=ppt/tags/tag622.xml><?xml version="1.0" encoding="utf-8"?>
<p:tagLst xmlns:a="http://schemas.openxmlformats.org/drawingml/2006/main" xmlns:r="http://schemas.openxmlformats.org/officeDocument/2006/relationships" xmlns:p="http://schemas.openxmlformats.org/presentationml/2006/main">
  <p:tag name="DVSHAPEID" val="uC1Wi3O4OqsEDWX0cJIVOU"/>
</p:tagLst>
</file>

<file path=ppt/tags/tag623.xml><?xml version="1.0" encoding="utf-8"?>
<p:tagLst xmlns:a="http://schemas.openxmlformats.org/drawingml/2006/main" xmlns:r="http://schemas.openxmlformats.org/officeDocument/2006/relationships" xmlns:p="http://schemas.openxmlformats.org/presentationml/2006/main">
  <p:tag name="DVSHAPEID" val="I9R0Hqxq3VZsBHkFhSfn9f"/>
</p:tagLst>
</file>

<file path=ppt/tags/tag624.xml><?xml version="1.0" encoding="utf-8"?>
<p:tagLst xmlns:a="http://schemas.openxmlformats.org/drawingml/2006/main" xmlns:r="http://schemas.openxmlformats.org/officeDocument/2006/relationships" xmlns:p="http://schemas.openxmlformats.org/presentationml/2006/main">
  <p:tag name="DVSHAPEID" val="Nu3L0QH7BFz5KsVMeSO7BL"/>
</p:tagLst>
</file>

<file path=ppt/tags/tag625.xml><?xml version="1.0" encoding="utf-8"?>
<p:tagLst xmlns:a="http://schemas.openxmlformats.org/drawingml/2006/main" xmlns:r="http://schemas.openxmlformats.org/officeDocument/2006/relationships" xmlns:p="http://schemas.openxmlformats.org/presentationml/2006/main">
  <p:tag name="DVSHAPEID" val="BrV40Vto0jCsmnXWqGJWkj"/>
</p:tagLst>
</file>

<file path=ppt/tags/tag626.xml><?xml version="1.0" encoding="utf-8"?>
<p:tagLst xmlns:a="http://schemas.openxmlformats.org/drawingml/2006/main" xmlns:r="http://schemas.openxmlformats.org/officeDocument/2006/relationships" xmlns:p="http://schemas.openxmlformats.org/presentationml/2006/main">
  <p:tag name="DVSHAPEID" val="Pltl7uRWj7ED2EMaGmUqEY"/>
</p:tagLst>
</file>

<file path=ppt/tags/tag627.xml><?xml version="1.0" encoding="utf-8"?>
<p:tagLst xmlns:a="http://schemas.openxmlformats.org/drawingml/2006/main" xmlns:r="http://schemas.openxmlformats.org/officeDocument/2006/relationships" xmlns:p="http://schemas.openxmlformats.org/presentationml/2006/main">
  <p:tag name="DVSHAPEID" val="AC2pNHAFt1uSsK5s9Ygqlk"/>
</p:tagLst>
</file>

<file path=ppt/tags/tag628.xml><?xml version="1.0" encoding="utf-8"?>
<p:tagLst xmlns:a="http://schemas.openxmlformats.org/drawingml/2006/main" xmlns:r="http://schemas.openxmlformats.org/officeDocument/2006/relationships" xmlns:p="http://schemas.openxmlformats.org/presentationml/2006/main">
  <p:tag name="DVSHAPEID" val="CVmtl0inJkWQKRjHH9mEDD"/>
</p:tagLst>
</file>

<file path=ppt/tags/tag629.xml><?xml version="1.0" encoding="utf-8"?>
<p:tagLst xmlns:a="http://schemas.openxmlformats.org/drawingml/2006/main" xmlns:r="http://schemas.openxmlformats.org/officeDocument/2006/relationships" xmlns:p="http://schemas.openxmlformats.org/presentationml/2006/main">
  <p:tag name="DVSHAPEID" val="dvScEmNLhylXeA2R3KE28V"/>
</p:tagLst>
</file>

<file path=ppt/tags/tag63.xml><?xml version="1.0" encoding="utf-8"?>
<p:tagLst xmlns:a="http://schemas.openxmlformats.org/drawingml/2006/main" xmlns:r="http://schemas.openxmlformats.org/officeDocument/2006/relationships" xmlns:p="http://schemas.openxmlformats.org/presentationml/2006/main">
  <p:tag name="DVSHAPEID" val="8y5eWKqWCLnACiag3QiENV"/>
</p:tagLst>
</file>

<file path=ppt/tags/tag630.xml><?xml version="1.0" encoding="utf-8"?>
<p:tagLst xmlns:a="http://schemas.openxmlformats.org/drawingml/2006/main" xmlns:r="http://schemas.openxmlformats.org/officeDocument/2006/relationships" xmlns:p="http://schemas.openxmlformats.org/presentationml/2006/main">
  <p:tag name="DVSHAPEID" val="zZiQ33FiVu0coulWNUjiq8"/>
</p:tagLst>
</file>

<file path=ppt/tags/tag631.xml><?xml version="1.0" encoding="utf-8"?>
<p:tagLst xmlns:a="http://schemas.openxmlformats.org/drawingml/2006/main" xmlns:r="http://schemas.openxmlformats.org/officeDocument/2006/relationships" xmlns:p="http://schemas.openxmlformats.org/presentationml/2006/main">
  <p:tag name="DVSHAPEID" val="EQYGg21p97AhVTTOiJ6YCQ"/>
</p:tagLst>
</file>

<file path=ppt/tags/tag632.xml><?xml version="1.0" encoding="utf-8"?>
<p:tagLst xmlns:a="http://schemas.openxmlformats.org/drawingml/2006/main" xmlns:r="http://schemas.openxmlformats.org/officeDocument/2006/relationships" xmlns:p="http://schemas.openxmlformats.org/presentationml/2006/main">
  <p:tag name="DVSHAPEID" val="NuyrWVVtH5v4p4Y43X88C2"/>
</p:tagLst>
</file>

<file path=ppt/tags/tag633.xml><?xml version="1.0" encoding="utf-8"?>
<p:tagLst xmlns:a="http://schemas.openxmlformats.org/drawingml/2006/main" xmlns:r="http://schemas.openxmlformats.org/officeDocument/2006/relationships" xmlns:p="http://schemas.openxmlformats.org/presentationml/2006/main">
  <p:tag name="DVSHAPEID" val="VwyUR56m3VuRj5TB3GEJJp"/>
</p:tagLst>
</file>

<file path=ppt/tags/tag634.xml><?xml version="1.0" encoding="utf-8"?>
<p:tagLst xmlns:a="http://schemas.openxmlformats.org/drawingml/2006/main" xmlns:r="http://schemas.openxmlformats.org/officeDocument/2006/relationships" xmlns:p="http://schemas.openxmlformats.org/presentationml/2006/main">
  <p:tag name="DVSHAPEID" val="hPyrJrRvgg8Ky2S23Qml2A"/>
</p:tagLst>
</file>

<file path=ppt/tags/tag635.xml><?xml version="1.0" encoding="utf-8"?>
<p:tagLst xmlns:a="http://schemas.openxmlformats.org/drawingml/2006/main" xmlns:r="http://schemas.openxmlformats.org/officeDocument/2006/relationships" xmlns:p="http://schemas.openxmlformats.org/presentationml/2006/main">
  <p:tag name="DVSHAPEID" val="FnYYOZlR8SDFWFIMfZT3gO"/>
</p:tagLst>
</file>

<file path=ppt/tags/tag636.xml><?xml version="1.0" encoding="utf-8"?>
<p:tagLst xmlns:a="http://schemas.openxmlformats.org/drawingml/2006/main" xmlns:r="http://schemas.openxmlformats.org/officeDocument/2006/relationships" xmlns:p="http://schemas.openxmlformats.org/presentationml/2006/main">
  <p:tag name="DVSHAPEID" val="ZPPu2RQfj1aAG7R2BUDODT"/>
</p:tagLst>
</file>

<file path=ppt/tags/tag637.xml><?xml version="1.0" encoding="utf-8"?>
<p:tagLst xmlns:a="http://schemas.openxmlformats.org/drawingml/2006/main" xmlns:r="http://schemas.openxmlformats.org/officeDocument/2006/relationships" xmlns:p="http://schemas.openxmlformats.org/presentationml/2006/main">
  <p:tag name="DVSHAPEID" val="gjDJZdAosQYRo98kWt0TyC"/>
</p:tagLst>
</file>

<file path=ppt/tags/tag638.xml><?xml version="1.0" encoding="utf-8"?>
<p:tagLst xmlns:a="http://schemas.openxmlformats.org/drawingml/2006/main" xmlns:r="http://schemas.openxmlformats.org/officeDocument/2006/relationships" xmlns:p="http://schemas.openxmlformats.org/presentationml/2006/main">
  <p:tag name="DVSHAPEID" val="vlZBUcnZqsb5ywRjSCEVyj"/>
</p:tagLst>
</file>

<file path=ppt/tags/tag639.xml><?xml version="1.0" encoding="utf-8"?>
<p:tagLst xmlns:a="http://schemas.openxmlformats.org/drawingml/2006/main" xmlns:r="http://schemas.openxmlformats.org/officeDocument/2006/relationships" xmlns:p="http://schemas.openxmlformats.org/presentationml/2006/main">
  <p:tag name="DVSHAPEID" val="COIIThXaNJkENhKojn0tqv"/>
</p:tagLst>
</file>

<file path=ppt/tags/tag64.xml><?xml version="1.0" encoding="utf-8"?>
<p:tagLst xmlns:a="http://schemas.openxmlformats.org/drawingml/2006/main" xmlns:r="http://schemas.openxmlformats.org/officeDocument/2006/relationships" xmlns:p="http://schemas.openxmlformats.org/presentationml/2006/main">
  <p:tag name="DVSHAPEID" val="ZMj6hc54pYyYFHzUJjJLAW"/>
</p:tagLst>
</file>

<file path=ppt/tags/tag640.xml><?xml version="1.0" encoding="utf-8"?>
<p:tagLst xmlns:a="http://schemas.openxmlformats.org/drawingml/2006/main" xmlns:r="http://schemas.openxmlformats.org/officeDocument/2006/relationships" xmlns:p="http://schemas.openxmlformats.org/presentationml/2006/main">
  <p:tag name="DVSHAPEID" val="MSbvtWGIZ7JxUgEjT0jKy5"/>
</p:tagLst>
</file>

<file path=ppt/tags/tag641.xml><?xml version="1.0" encoding="utf-8"?>
<p:tagLst xmlns:a="http://schemas.openxmlformats.org/drawingml/2006/main" xmlns:r="http://schemas.openxmlformats.org/officeDocument/2006/relationships" xmlns:p="http://schemas.openxmlformats.org/presentationml/2006/main">
  <p:tag name="DVSHAPEID" val="rjeVgbiDoEnzKsnNQy6rhx"/>
</p:tagLst>
</file>

<file path=ppt/tags/tag642.xml><?xml version="1.0" encoding="utf-8"?>
<p:tagLst xmlns:a="http://schemas.openxmlformats.org/drawingml/2006/main" xmlns:r="http://schemas.openxmlformats.org/officeDocument/2006/relationships" xmlns:p="http://schemas.openxmlformats.org/presentationml/2006/main">
  <p:tag name="DVSHAPEID" val="G4fBxx3orMIjA8T4W2Sbq2"/>
</p:tagLst>
</file>

<file path=ppt/tags/tag643.xml><?xml version="1.0" encoding="utf-8"?>
<p:tagLst xmlns:a="http://schemas.openxmlformats.org/drawingml/2006/main" xmlns:r="http://schemas.openxmlformats.org/officeDocument/2006/relationships" xmlns:p="http://schemas.openxmlformats.org/presentationml/2006/main">
  <p:tag name="DVSHAPEID" val="k8pWhtQn7EbkcKMsSZMFy0"/>
</p:tagLst>
</file>

<file path=ppt/tags/tag644.xml><?xml version="1.0" encoding="utf-8"?>
<p:tagLst xmlns:a="http://schemas.openxmlformats.org/drawingml/2006/main" xmlns:r="http://schemas.openxmlformats.org/officeDocument/2006/relationships" xmlns:p="http://schemas.openxmlformats.org/presentationml/2006/main">
  <p:tag name="DVSHAPEID" val="vqab7BA581wIG1qZkBigPD"/>
</p:tagLst>
</file>

<file path=ppt/tags/tag645.xml><?xml version="1.0" encoding="utf-8"?>
<p:tagLst xmlns:a="http://schemas.openxmlformats.org/drawingml/2006/main" xmlns:r="http://schemas.openxmlformats.org/officeDocument/2006/relationships" xmlns:p="http://schemas.openxmlformats.org/presentationml/2006/main">
  <p:tag name="DVSHAPEID" val="iVzhWj2wxYxTPvYQgQrgYX"/>
</p:tagLst>
</file>

<file path=ppt/tags/tag646.xml><?xml version="1.0" encoding="utf-8"?>
<p:tagLst xmlns:a="http://schemas.openxmlformats.org/drawingml/2006/main" xmlns:r="http://schemas.openxmlformats.org/officeDocument/2006/relationships" xmlns:p="http://schemas.openxmlformats.org/presentationml/2006/main">
  <p:tag name="DVSHAPEID" val="tU4O7NRIRQPBbNExrNeEgy"/>
</p:tagLst>
</file>

<file path=ppt/tags/tag647.xml><?xml version="1.0" encoding="utf-8"?>
<p:tagLst xmlns:a="http://schemas.openxmlformats.org/drawingml/2006/main" xmlns:r="http://schemas.openxmlformats.org/officeDocument/2006/relationships" xmlns:p="http://schemas.openxmlformats.org/presentationml/2006/main">
  <p:tag name="DVSHAPEID" val="OXhXkpEJO01Hmi84TiygPm"/>
</p:tagLst>
</file>

<file path=ppt/tags/tag648.xml><?xml version="1.0" encoding="utf-8"?>
<p:tagLst xmlns:a="http://schemas.openxmlformats.org/drawingml/2006/main" xmlns:r="http://schemas.openxmlformats.org/officeDocument/2006/relationships" xmlns:p="http://schemas.openxmlformats.org/presentationml/2006/main">
  <p:tag name="DVSHAPEID" val="08W0teyWmeExEMpYABuPMb"/>
</p:tagLst>
</file>

<file path=ppt/tags/tag649.xml><?xml version="1.0" encoding="utf-8"?>
<p:tagLst xmlns:a="http://schemas.openxmlformats.org/drawingml/2006/main" xmlns:r="http://schemas.openxmlformats.org/officeDocument/2006/relationships" xmlns:p="http://schemas.openxmlformats.org/presentationml/2006/main">
  <p:tag name="DVSHAPEID" val="yF4qgyzJ831dqzLioccpT4"/>
</p:tagLst>
</file>

<file path=ppt/tags/tag65.xml><?xml version="1.0" encoding="utf-8"?>
<p:tagLst xmlns:a="http://schemas.openxmlformats.org/drawingml/2006/main" xmlns:r="http://schemas.openxmlformats.org/officeDocument/2006/relationships" xmlns:p="http://schemas.openxmlformats.org/presentationml/2006/main">
  <p:tag name="DVSHAPEID" val="wf0qaj3M7RUvKsr2h3Qkz3"/>
</p:tagLst>
</file>

<file path=ppt/tags/tag650.xml><?xml version="1.0" encoding="utf-8"?>
<p:tagLst xmlns:a="http://schemas.openxmlformats.org/drawingml/2006/main" xmlns:r="http://schemas.openxmlformats.org/officeDocument/2006/relationships" xmlns:p="http://schemas.openxmlformats.org/presentationml/2006/main">
  <p:tag name="DVSHAPEID" val="ss9J8pOcLtUeQN9g7tu9rz"/>
</p:tagLst>
</file>

<file path=ppt/tags/tag651.xml><?xml version="1.0" encoding="utf-8"?>
<p:tagLst xmlns:a="http://schemas.openxmlformats.org/drawingml/2006/main" xmlns:r="http://schemas.openxmlformats.org/officeDocument/2006/relationships" xmlns:p="http://schemas.openxmlformats.org/presentationml/2006/main">
  <p:tag name="DVSHAPEID" val="ZZ1HXGaWkGGomjkZKugyfB"/>
</p:tagLst>
</file>

<file path=ppt/tags/tag652.xml><?xml version="1.0" encoding="utf-8"?>
<p:tagLst xmlns:a="http://schemas.openxmlformats.org/drawingml/2006/main" xmlns:r="http://schemas.openxmlformats.org/officeDocument/2006/relationships" xmlns:p="http://schemas.openxmlformats.org/presentationml/2006/main">
  <p:tag name="DVSHAPEID" val="KziZsm6Hez2H55T59zGS7w"/>
</p:tagLst>
</file>

<file path=ppt/tags/tag653.xml><?xml version="1.0" encoding="utf-8"?>
<p:tagLst xmlns:a="http://schemas.openxmlformats.org/drawingml/2006/main" xmlns:r="http://schemas.openxmlformats.org/officeDocument/2006/relationships" xmlns:p="http://schemas.openxmlformats.org/presentationml/2006/main">
  <p:tag name="DVSHAPEID" val="Buul4MNa3m2x30OOWWERYL"/>
</p:tagLst>
</file>

<file path=ppt/tags/tag654.xml><?xml version="1.0" encoding="utf-8"?>
<p:tagLst xmlns:a="http://schemas.openxmlformats.org/drawingml/2006/main" xmlns:r="http://schemas.openxmlformats.org/officeDocument/2006/relationships" xmlns:p="http://schemas.openxmlformats.org/presentationml/2006/main">
  <p:tag name="DVSHAPEID" val="GjBCsDAneD3cIaScj52fEr"/>
</p:tagLst>
</file>

<file path=ppt/tags/tag655.xml><?xml version="1.0" encoding="utf-8"?>
<p:tagLst xmlns:a="http://schemas.openxmlformats.org/drawingml/2006/main" xmlns:r="http://schemas.openxmlformats.org/officeDocument/2006/relationships" xmlns:p="http://schemas.openxmlformats.org/presentationml/2006/main">
  <p:tag name="DVSHAPEID" val="KTIzyujhV5S78p7gPjzpvH"/>
</p:tagLst>
</file>

<file path=ppt/tags/tag656.xml><?xml version="1.0" encoding="utf-8"?>
<p:tagLst xmlns:a="http://schemas.openxmlformats.org/drawingml/2006/main" xmlns:r="http://schemas.openxmlformats.org/officeDocument/2006/relationships" xmlns:p="http://schemas.openxmlformats.org/presentationml/2006/main">
  <p:tag name="DVSHAPEID" val="BBzAv64VqbRfyIUS564XHY"/>
</p:tagLst>
</file>

<file path=ppt/tags/tag657.xml><?xml version="1.0" encoding="utf-8"?>
<p:tagLst xmlns:a="http://schemas.openxmlformats.org/drawingml/2006/main" xmlns:r="http://schemas.openxmlformats.org/officeDocument/2006/relationships" xmlns:p="http://schemas.openxmlformats.org/presentationml/2006/main">
  <p:tag name="DVSHAPEID" val="jB1t52gJFeV2h70XYcd0EH"/>
</p:tagLst>
</file>

<file path=ppt/tags/tag658.xml><?xml version="1.0" encoding="utf-8"?>
<p:tagLst xmlns:a="http://schemas.openxmlformats.org/drawingml/2006/main" xmlns:r="http://schemas.openxmlformats.org/officeDocument/2006/relationships" xmlns:p="http://schemas.openxmlformats.org/presentationml/2006/main">
  <p:tag name="DVSHAPEID" val="fTQomWdtlxZDhXz111EHvC"/>
</p:tagLst>
</file>

<file path=ppt/tags/tag659.xml><?xml version="1.0" encoding="utf-8"?>
<p:tagLst xmlns:a="http://schemas.openxmlformats.org/drawingml/2006/main" xmlns:r="http://schemas.openxmlformats.org/officeDocument/2006/relationships" xmlns:p="http://schemas.openxmlformats.org/presentationml/2006/main">
  <p:tag name="DVSHAPEID" val="xEbqLkJr2xW9o0mbv696SZ"/>
</p:tagLst>
</file>

<file path=ppt/tags/tag66.xml><?xml version="1.0" encoding="utf-8"?>
<p:tagLst xmlns:a="http://schemas.openxmlformats.org/drawingml/2006/main" xmlns:r="http://schemas.openxmlformats.org/officeDocument/2006/relationships" xmlns:p="http://schemas.openxmlformats.org/presentationml/2006/main">
  <p:tag name="DVSHAPEID" val="Ce8UC9wDmDm2g35R1M1DRH"/>
</p:tagLst>
</file>

<file path=ppt/tags/tag660.xml><?xml version="1.0" encoding="utf-8"?>
<p:tagLst xmlns:a="http://schemas.openxmlformats.org/drawingml/2006/main" xmlns:r="http://schemas.openxmlformats.org/officeDocument/2006/relationships" xmlns:p="http://schemas.openxmlformats.org/presentationml/2006/main">
  <p:tag name="DVSHAPEID" val="QZc6ZNamgmFjbEmo863TY1"/>
</p:tagLst>
</file>

<file path=ppt/tags/tag661.xml><?xml version="1.0" encoding="utf-8"?>
<p:tagLst xmlns:a="http://schemas.openxmlformats.org/drawingml/2006/main" xmlns:r="http://schemas.openxmlformats.org/officeDocument/2006/relationships" xmlns:p="http://schemas.openxmlformats.org/presentationml/2006/main">
  <p:tag name="DVSHAPEID" val="S2yA3QW4imXyNbeFkWgFgA"/>
</p:tagLst>
</file>

<file path=ppt/tags/tag662.xml><?xml version="1.0" encoding="utf-8"?>
<p:tagLst xmlns:a="http://schemas.openxmlformats.org/drawingml/2006/main" xmlns:r="http://schemas.openxmlformats.org/officeDocument/2006/relationships" xmlns:p="http://schemas.openxmlformats.org/presentationml/2006/main">
  <p:tag name="DVSHAPEID" val="xX448VcWf4wbJcQDWuhWlH"/>
</p:tagLst>
</file>

<file path=ppt/tags/tag663.xml><?xml version="1.0" encoding="utf-8"?>
<p:tagLst xmlns:a="http://schemas.openxmlformats.org/drawingml/2006/main" xmlns:r="http://schemas.openxmlformats.org/officeDocument/2006/relationships" xmlns:p="http://schemas.openxmlformats.org/presentationml/2006/main">
  <p:tag name="DVSHAPEID" val="4OB3DoiA5N0n5T75kQUG3G"/>
</p:tagLst>
</file>

<file path=ppt/tags/tag664.xml><?xml version="1.0" encoding="utf-8"?>
<p:tagLst xmlns:a="http://schemas.openxmlformats.org/drawingml/2006/main" xmlns:r="http://schemas.openxmlformats.org/officeDocument/2006/relationships" xmlns:p="http://schemas.openxmlformats.org/presentationml/2006/main">
  <p:tag name="DVSHAPEID" val="LmKzvoTBYmCQTfs4hNEFYI"/>
</p:tagLst>
</file>

<file path=ppt/tags/tag665.xml><?xml version="1.0" encoding="utf-8"?>
<p:tagLst xmlns:a="http://schemas.openxmlformats.org/drawingml/2006/main" xmlns:r="http://schemas.openxmlformats.org/officeDocument/2006/relationships" xmlns:p="http://schemas.openxmlformats.org/presentationml/2006/main">
  <p:tag name="DVSHAPEID" val="dvccMdUKXuTyBSWCdTRVDe"/>
</p:tagLst>
</file>

<file path=ppt/tags/tag666.xml><?xml version="1.0" encoding="utf-8"?>
<p:tagLst xmlns:a="http://schemas.openxmlformats.org/drawingml/2006/main" xmlns:r="http://schemas.openxmlformats.org/officeDocument/2006/relationships" xmlns:p="http://schemas.openxmlformats.org/presentationml/2006/main">
  <p:tag name="DVSHAPEID" val="F05UCl0E2gjN0uGqulchqd"/>
</p:tagLst>
</file>

<file path=ppt/tags/tag667.xml><?xml version="1.0" encoding="utf-8"?>
<p:tagLst xmlns:a="http://schemas.openxmlformats.org/drawingml/2006/main" xmlns:r="http://schemas.openxmlformats.org/officeDocument/2006/relationships" xmlns:p="http://schemas.openxmlformats.org/presentationml/2006/main">
  <p:tag name="DVSHAPEID" val="8CNzCgPxGpjZPb7SAzKjsD"/>
</p:tagLst>
</file>

<file path=ppt/tags/tag668.xml><?xml version="1.0" encoding="utf-8"?>
<p:tagLst xmlns:a="http://schemas.openxmlformats.org/drawingml/2006/main" xmlns:r="http://schemas.openxmlformats.org/officeDocument/2006/relationships" xmlns:p="http://schemas.openxmlformats.org/presentationml/2006/main">
  <p:tag name="DVSHAPEID" val="bmkDLyQ0uX3kkQMrsNM6QG"/>
</p:tagLst>
</file>

<file path=ppt/tags/tag669.xml><?xml version="1.0" encoding="utf-8"?>
<p:tagLst xmlns:a="http://schemas.openxmlformats.org/drawingml/2006/main" xmlns:r="http://schemas.openxmlformats.org/officeDocument/2006/relationships" xmlns:p="http://schemas.openxmlformats.org/presentationml/2006/main">
  <p:tag name="DVSHAPEID" val="Hl57lyqLnpexPiaGQcMvCN"/>
</p:tagLst>
</file>

<file path=ppt/tags/tag67.xml><?xml version="1.0" encoding="utf-8"?>
<p:tagLst xmlns:a="http://schemas.openxmlformats.org/drawingml/2006/main" xmlns:r="http://schemas.openxmlformats.org/officeDocument/2006/relationships" xmlns:p="http://schemas.openxmlformats.org/presentationml/2006/main">
  <p:tag name="DVSHAPEID" val="hkkrLyrhwwMom4v5Rr2m2j"/>
</p:tagLst>
</file>

<file path=ppt/tags/tag670.xml><?xml version="1.0" encoding="utf-8"?>
<p:tagLst xmlns:a="http://schemas.openxmlformats.org/drawingml/2006/main" xmlns:r="http://schemas.openxmlformats.org/officeDocument/2006/relationships" xmlns:p="http://schemas.openxmlformats.org/presentationml/2006/main">
  <p:tag name="DVSHAPEID" val="s2FRnRBkoz6vEYyEchAJAD"/>
</p:tagLst>
</file>

<file path=ppt/tags/tag671.xml><?xml version="1.0" encoding="utf-8"?>
<p:tagLst xmlns:a="http://schemas.openxmlformats.org/drawingml/2006/main" xmlns:r="http://schemas.openxmlformats.org/officeDocument/2006/relationships" xmlns:p="http://schemas.openxmlformats.org/presentationml/2006/main">
  <p:tag name="DVSHAPEID" val="rK4vcJ62zwCrlGR5EKAPpa"/>
</p:tagLst>
</file>

<file path=ppt/tags/tag672.xml><?xml version="1.0" encoding="utf-8"?>
<p:tagLst xmlns:a="http://schemas.openxmlformats.org/drawingml/2006/main" xmlns:r="http://schemas.openxmlformats.org/officeDocument/2006/relationships" xmlns:p="http://schemas.openxmlformats.org/presentationml/2006/main">
  <p:tag name="DVSHAPEID" val="G57zCiXkGdpFRS6C0foSiG"/>
</p:tagLst>
</file>

<file path=ppt/tags/tag673.xml><?xml version="1.0" encoding="utf-8"?>
<p:tagLst xmlns:a="http://schemas.openxmlformats.org/drawingml/2006/main" xmlns:r="http://schemas.openxmlformats.org/officeDocument/2006/relationships" xmlns:p="http://schemas.openxmlformats.org/presentationml/2006/main">
  <p:tag name="DVSHAPEID" val="ctwa0ubCdpmh3ZnC6N4fQo"/>
</p:tagLst>
</file>

<file path=ppt/tags/tag674.xml><?xml version="1.0" encoding="utf-8"?>
<p:tagLst xmlns:a="http://schemas.openxmlformats.org/drawingml/2006/main" xmlns:r="http://schemas.openxmlformats.org/officeDocument/2006/relationships" xmlns:p="http://schemas.openxmlformats.org/presentationml/2006/main">
  <p:tag name="DVSHAPEID" val="o36KzDwB7Np2oeaRLmbQJP"/>
</p:tagLst>
</file>

<file path=ppt/tags/tag675.xml><?xml version="1.0" encoding="utf-8"?>
<p:tagLst xmlns:a="http://schemas.openxmlformats.org/drawingml/2006/main" xmlns:r="http://schemas.openxmlformats.org/officeDocument/2006/relationships" xmlns:p="http://schemas.openxmlformats.org/presentationml/2006/main">
  <p:tag name="DVSHAPEID" val="a5bd7fXXb61tbK1vOv4bV2"/>
</p:tagLst>
</file>

<file path=ppt/tags/tag676.xml><?xml version="1.0" encoding="utf-8"?>
<p:tagLst xmlns:a="http://schemas.openxmlformats.org/drawingml/2006/main" xmlns:r="http://schemas.openxmlformats.org/officeDocument/2006/relationships" xmlns:p="http://schemas.openxmlformats.org/presentationml/2006/main">
  <p:tag name="DVSHAPEID" val="opr7REovH76zT0ylwgE9Bi"/>
</p:tagLst>
</file>

<file path=ppt/tags/tag677.xml><?xml version="1.0" encoding="utf-8"?>
<p:tagLst xmlns:a="http://schemas.openxmlformats.org/drawingml/2006/main" xmlns:r="http://schemas.openxmlformats.org/officeDocument/2006/relationships" xmlns:p="http://schemas.openxmlformats.org/presentationml/2006/main">
  <p:tag name="DVSHAPEID" val="GMiLzvSmAWT6ypyPj5HZ07"/>
</p:tagLst>
</file>

<file path=ppt/tags/tag678.xml><?xml version="1.0" encoding="utf-8"?>
<p:tagLst xmlns:a="http://schemas.openxmlformats.org/drawingml/2006/main" xmlns:r="http://schemas.openxmlformats.org/officeDocument/2006/relationships" xmlns:p="http://schemas.openxmlformats.org/presentationml/2006/main">
  <p:tag name="DVSHAPEID" val="GCngVWtrHozOV4IaStVabu"/>
</p:tagLst>
</file>

<file path=ppt/tags/tag679.xml><?xml version="1.0" encoding="utf-8"?>
<p:tagLst xmlns:a="http://schemas.openxmlformats.org/drawingml/2006/main" xmlns:r="http://schemas.openxmlformats.org/officeDocument/2006/relationships" xmlns:p="http://schemas.openxmlformats.org/presentationml/2006/main">
  <p:tag name="DVSHAPEID" val="chYFTZNRklyy5GnjAVS8ev"/>
</p:tagLst>
</file>

<file path=ppt/tags/tag68.xml><?xml version="1.0" encoding="utf-8"?>
<p:tagLst xmlns:a="http://schemas.openxmlformats.org/drawingml/2006/main" xmlns:r="http://schemas.openxmlformats.org/officeDocument/2006/relationships" xmlns:p="http://schemas.openxmlformats.org/presentationml/2006/main">
  <p:tag name="DVSHAPEID" val="qcZpYroxdb4chLUvYSvleR"/>
</p:tagLst>
</file>

<file path=ppt/tags/tag680.xml><?xml version="1.0" encoding="utf-8"?>
<p:tagLst xmlns:a="http://schemas.openxmlformats.org/drawingml/2006/main" xmlns:r="http://schemas.openxmlformats.org/officeDocument/2006/relationships" xmlns:p="http://schemas.openxmlformats.org/presentationml/2006/main">
  <p:tag name="DVSHAPEID" val="DTgh1jSovprku6u4lDk4xS"/>
</p:tagLst>
</file>

<file path=ppt/tags/tag681.xml><?xml version="1.0" encoding="utf-8"?>
<p:tagLst xmlns:a="http://schemas.openxmlformats.org/drawingml/2006/main" xmlns:r="http://schemas.openxmlformats.org/officeDocument/2006/relationships" xmlns:p="http://schemas.openxmlformats.org/presentationml/2006/main">
  <p:tag name="DVSHAPEID" val="XIm35DBYbXVwK5Lvxz6UyQ"/>
</p:tagLst>
</file>

<file path=ppt/tags/tag682.xml><?xml version="1.0" encoding="utf-8"?>
<p:tagLst xmlns:a="http://schemas.openxmlformats.org/drawingml/2006/main" xmlns:r="http://schemas.openxmlformats.org/officeDocument/2006/relationships" xmlns:p="http://schemas.openxmlformats.org/presentationml/2006/main">
  <p:tag name="DVSHAPEID" val="gpJ4UNj0MdcKWxVXefMwdt"/>
</p:tagLst>
</file>

<file path=ppt/tags/tag683.xml><?xml version="1.0" encoding="utf-8"?>
<p:tagLst xmlns:a="http://schemas.openxmlformats.org/drawingml/2006/main" xmlns:r="http://schemas.openxmlformats.org/officeDocument/2006/relationships" xmlns:p="http://schemas.openxmlformats.org/presentationml/2006/main">
  <p:tag name="DVSHAPEID" val="rO5YDdxXQ2iGEnf5fwp6ui"/>
</p:tagLst>
</file>

<file path=ppt/tags/tag684.xml><?xml version="1.0" encoding="utf-8"?>
<p:tagLst xmlns:a="http://schemas.openxmlformats.org/drawingml/2006/main" xmlns:r="http://schemas.openxmlformats.org/officeDocument/2006/relationships" xmlns:p="http://schemas.openxmlformats.org/presentationml/2006/main">
  <p:tag name="DVSHAPEID" val="uFVzicjcg9rKyk8CV7jaaz"/>
</p:tagLst>
</file>

<file path=ppt/tags/tag685.xml><?xml version="1.0" encoding="utf-8"?>
<p:tagLst xmlns:a="http://schemas.openxmlformats.org/drawingml/2006/main" xmlns:r="http://schemas.openxmlformats.org/officeDocument/2006/relationships" xmlns:p="http://schemas.openxmlformats.org/presentationml/2006/main">
  <p:tag name="DVSHAPEID" val="ul6kfocnC948kq24UlDEM9"/>
</p:tagLst>
</file>

<file path=ppt/tags/tag686.xml><?xml version="1.0" encoding="utf-8"?>
<p:tagLst xmlns:a="http://schemas.openxmlformats.org/drawingml/2006/main" xmlns:r="http://schemas.openxmlformats.org/officeDocument/2006/relationships" xmlns:p="http://schemas.openxmlformats.org/presentationml/2006/main">
  <p:tag name="DVSHAPEID" val="1oesCWoIETCWdpVf3K4POA"/>
</p:tagLst>
</file>

<file path=ppt/tags/tag687.xml><?xml version="1.0" encoding="utf-8"?>
<p:tagLst xmlns:a="http://schemas.openxmlformats.org/drawingml/2006/main" xmlns:r="http://schemas.openxmlformats.org/officeDocument/2006/relationships" xmlns:p="http://schemas.openxmlformats.org/presentationml/2006/main">
  <p:tag name="DVSHAPEID" val="8QtgtCtq6bVWnBt6egzNST"/>
</p:tagLst>
</file>

<file path=ppt/tags/tag688.xml><?xml version="1.0" encoding="utf-8"?>
<p:tagLst xmlns:a="http://schemas.openxmlformats.org/drawingml/2006/main" xmlns:r="http://schemas.openxmlformats.org/officeDocument/2006/relationships" xmlns:p="http://schemas.openxmlformats.org/presentationml/2006/main">
  <p:tag name="DVSHAPEID" val="IaZ5pbv2hxVqgoZmtMfdMr"/>
</p:tagLst>
</file>

<file path=ppt/tags/tag689.xml><?xml version="1.0" encoding="utf-8"?>
<p:tagLst xmlns:a="http://schemas.openxmlformats.org/drawingml/2006/main" xmlns:r="http://schemas.openxmlformats.org/officeDocument/2006/relationships" xmlns:p="http://schemas.openxmlformats.org/presentationml/2006/main">
  <p:tag name="DVSHAPEID" val="I1hH55zXiIxCe4XIPDZsr3"/>
</p:tagLst>
</file>

<file path=ppt/tags/tag69.xml><?xml version="1.0" encoding="utf-8"?>
<p:tagLst xmlns:a="http://schemas.openxmlformats.org/drawingml/2006/main" xmlns:r="http://schemas.openxmlformats.org/officeDocument/2006/relationships" xmlns:p="http://schemas.openxmlformats.org/presentationml/2006/main">
  <p:tag name="DVSHAPEID" val="OdV5LXZQCrTYT8rmz0SYjA"/>
</p:tagLst>
</file>

<file path=ppt/tags/tag690.xml><?xml version="1.0" encoding="utf-8"?>
<p:tagLst xmlns:a="http://schemas.openxmlformats.org/drawingml/2006/main" xmlns:r="http://schemas.openxmlformats.org/officeDocument/2006/relationships" xmlns:p="http://schemas.openxmlformats.org/presentationml/2006/main">
  <p:tag name="DVSHAPEID" val="7P8xk6Smxp55fjMpMIdBmo"/>
</p:tagLst>
</file>

<file path=ppt/tags/tag691.xml><?xml version="1.0" encoding="utf-8"?>
<p:tagLst xmlns:a="http://schemas.openxmlformats.org/drawingml/2006/main" xmlns:r="http://schemas.openxmlformats.org/officeDocument/2006/relationships" xmlns:p="http://schemas.openxmlformats.org/presentationml/2006/main">
  <p:tag name="DVSHAPEID" val="JxuY8HITuPuEUrzyLt5Wb7"/>
</p:tagLst>
</file>

<file path=ppt/tags/tag692.xml><?xml version="1.0" encoding="utf-8"?>
<p:tagLst xmlns:a="http://schemas.openxmlformats.org/drawingml/2006/main" xmlns:r="http://schemas.openxmlformats.org/officeDocument/2006/relationships" xmlns:p="http://schemas.openxmlformats.org/presentationml/2006/main">
  <p:tag name="DVSHAPEID" val="jvqMS77RKHjCl7DGFjvcTn"/>
</p:tagLst>
</file>

<file path=ppt/tags/tag693.xml><?xml version="1.0" encoding="utf-8"?>
<p:tagLst xmlns:a="http://schemas.openxmlformats.org/drawingml/2006/main" xmlns:r="http://schemas.openxmlformats.org/officeDocument/2006/relationships" xmlns:p="http://schemas.openxmlformats.org/presentationml/2006/main">
  <p:tag name="DVSHAPEID" val="3EP2oXbblXcDAkYz46luNh"/>
</p:tagLst>
</file>

<file path=ppt/tags/tag694.xml><?xml version="1.0" encoding="utf-8"?>
<p:tagLst xmlns:a="http://schemas.openxmlformats.org/drawingml/2006/main" xmlns:r="http://schemas.openxmlformats.org/officeDocument/2006/relationships" xmlns:p="http://schemas.openxmlformats.org/presentationml/2006/main">
  <p:tag name="DVSHAPEID" val="kFBsolllbiJVsMXPJaGymm"/>
</p:tagLst>
</file>

<file path=ppt/tags/tag695.xml><?xml version="1.0" encoding="utf-8"?>
<p:tagLst xmlns:a="http://schemas.openxmlformats.org/drawingml/2006/main" xmlns:r="http://schemas.openxmlformats.org/officeDocument/2006/relationships" xmlns:p="http://schemas.openxmlformats.org/presentationml/2006/main">
  <p:tag name="DVSHAPEID" val="qIwiI6epRpALkaqWyPQZLT"/>
</p:tagLst>
</file>

<file path=ppt/tags/tag696.xml><?xml version="1.0" encoding="utf-8"?>
<p:tagLst xmlns:a="http://schemas.openxmlformats.org/drawingml/2006/main" xmlns:r="http://schemas.openxmlformats.org/officeDocument/2006/relationships" xmlns:p="http://schemas.openxmlformats.org/presentationml/2006/main">
  <p:tag name="DVSHAPEID" val="UESbCfmbNeVXfTV6Df6Mrj"/>
</p:tagLst>
</file>

<file path=ppt/tags/tag697.xml><?xml version="1.0" encoding="utf-8"?>
<p:tagLst xmlns:a="http://schemas.openxmlformats.org/drawingml/2006/main" xmlns:r="http://schemas.openxmlformats.org/officeDocument/2006/relationships" xmlns:p="http://schemas.openxmlformats.org/presentationml/2006/main">
  <p:tag name="DVSHAPEID" val="lHsNoNBQImAwNSpwtZ2FBl"/>
</p:tagLst>
</file>

<file path=ppt/tags/tag698.xml><?xml version="1.0" encoding="utf-8"?>
<p:tagLst xmlns:a="http://schemas.openxmlformats.org/drawingml/2006/main" xmlns:r="http://schemas.openxmlformats.org/officeDocument/2006/relationships" xmlns:p="http://schemas.openxmlformats.org/presentationml/2006/main">
  <p:tag name="DVSHAPEID" val="QmUx0scATZsAjbIOQzzXvy"/>
</p:tagLst>
</file>

<file path=ppt/tags/tag699.xml><?xml version="1.0" encoding="utf-8"?>
<p:tagLst xmlns:a="http://schemas.openxmlformats.org/drawingml/2006/main" xmlns:r="http://schemas.openxmlformats.org/officeDocument/2006/relationships" xmlns:p="http://schemas.openxmlformats.org/presentationml/2006/main">
  <p:tag name="DVSHAPEID" val="nI63H6L6JLIZQ6SRM9E8tB"/>
</p:tagLst>
</file>

<file path=ppt/tags/tag7.xml><?xml version="1.0" encoding="utf-8"?>
<p:tagLst xmlns:a="http://schemas.openxmlformats.org/drawingml/2006/main" xmlns:r="http://schemas.openxmlformats.org/officeDocument/2006/relationships" xmlns:p="http://schemas.openxmlformats.org/presentationml/2006/main">
  <p:tag name="DVSHAPEID" val="LzI5pFqW1WI2Wc6gaG2HHA"/>
</p:tagLst>
</file>

<file path=ppt/tags/tag70.xml><?xml version="1.0" encoding="utf-8"?>
<p:tagLst xmlns:a="http://schemas.openxmlformats.org/drawingml/2006/main" xmlns:r="http://schemas.openxmlformats.org/officeDocument/2006/relationships" xmlns:p="http://schemas.openxmlformats.org/presentationml/2006/main">
  <p:tag name="DVSHAPEID" val="k4HuWXkjADAr3jIN9bCTvg"/>
</p:tagLst>
</file>

<file path=ppt/tags/tag700.xml><?xml version="1.0" encoding="utf-8"?>
<p:tagLst xmlns:a="http://schemas.openxmlformats.org/drawingml/2006/main" xmlns:r="http://schemas.openxmlformats.org/officeDocument/2006/relationships" xmlns:p="http://schemas.openxmlformats.org/presentationml/2006/main">
  <p:tag name="DVSHAPEID" val="4cydOE8t6EPhYbrXL5PMfG"/>
</p:tagLst>
</file>

<file path=ppt/tags/tag701.xml><?xml version="1.0" encoding="utf-8"?>
<p:tagLst xmlns:a="http://schemas.openxmlformats.org/drawingml/2006/main" xmlns:r="http://schemas.openxmlformats.org/officeDocument/2006/relationships" xmlns:p="http://schemas.openxmlformats.org/presentationml/2006/main">
  <p:tag name="DVSHAPEID" val="SjkCWZNqin5LETuti6YgF4"/>
</p:tagLst>
</file>

<file path=ppt/tags/tag702.xml><?xml version="1.0" encoding="utf-8"?>
<p:tagLst xmlns:a="http://schemas.openxmlformats.org/drawingml/2006/main" xmlns:r="http://schemas.openxmlformats.org/officeDocument/2006/relationships" xmlns:p="http://schemas.openxmlformats.org/presentationml/2006/main">
  <p:tag name="DVSHAPEID" val="9z7GqOoyjGmnkfTbI8FGls"/>
</p:tagLst>
</file>

<file path=ppt/tags/tag703.xml><?xml version="1.0" encoding="utf-8"?>
<p:tagLst xmlns:a="http://schemas.openxmlformats.org/drawingml/2006/main" xmlns:r="http://schemas.openxmlformats.org/officeDocument/2006/relationships" xmlns:p="http://schemas.openxmlformats.org/presentationml/2006/main">
  <p:tag name="DVSHAPEID" val="bdxythNIOY1N9LufzY1K4o"/>
</p:tagLst>
</file>

<file path=ppt/tags/tag704.xml><?xml version="1.0" encoding="utf-8"?>
<p:tagLst xmlns:a="http://schemas.openxmlformats.org/drawingml/2006/main" xmlns:r="http://schemas.openxmlformats.org/officeDocument/2006/relationships" xmlns:p="http://schemas.openxmlformats.org/presentationml/2006/main">
  <p:tag name="DVSHAPEID" val="phyez6nPAYIHnU9Sl6KASn"/>
</p:tagLst>
</file>

<file path=ppt/tags/tag705.xml><?xml version="1.0" encoding="utf-8"?>
<p:tagLst xmlns:a="http://schemas.openxmlformats.org/drawingml/2006/main" xmlns:r="http://schemas.openxmlformats.org/officeDocument/2006/relationships" xmlns:p="http://schemas.openxmlformats.org/presentationml/2006/main">
  <p:tag name="DVSHAPEID" val="lx68HtzHEBnNNfZeIHkYn2"/>
</p:tagLst>
</file>

<file path=ppt/tags/tag706.xml><?xml version="1.0" encoding="utf-8"?>
<p:tagLst xmlns:a="http://schemas.openxmlformats.org/drawingml/2006/main" xmlns:r="http://schemas.openxmlformats.org/officeDocument/2006/relationships" xmlns:p="http://schemas.openxmlformats.org/presentationml/2006/main">
  <p:tag name="DVSHAPEID" val="5rnz5HCVZtw1V18roUgTk7"/>
</p:tagLst>
</file>

<file path=ppt/tags/tag707.xml><?xml version="1.0" encoding="utf-8"?>
<p:tagLst xmlns:a="http://schemas.openxmlformats.org/drawingml/2006/main" xmlns:r="http://schemas.openxmlformats.org/officeDocument/2006/relationships" xmlns:p="http://schemas.openxmlformats.org/presentationml/2006/main">
  <p:tag name="DVSHAPEID" val="jA7TS7o3gT0jsEK7nR5JCT"/>
</p:tagLst>
</file>

<file path=ppt/tags/tag708.xml><?xml version="1.0" encoding="utf-8"?>
<p:tagLst xmlns:a="http://schemas.openxmlformats.org/drawingml/2006/main" xmlns:r="http://schemas.openxmlformats.org/officeDocument/2006/relationships" xmlns:p="http://schemas.openxmlformats.org/presentationml/2006/main">
  <p:tag name="DVSHAPEID" val="gLkY5gipIuIY7MscPuxVdD"/>
</p:tagLst>
</file>

<file path=ppt/tags/tag709.xml><?xml version="1.0" encoding="utf-8"?>
<p:tagLst xmlns:a="http://schemas.openxmlformats.org/drawingml/2006/main" xmlns:r="http://schemas.openxmlformats.org/officeDocument/2006/relationships" xmlns:p="http://schemas.openxmlformats.org/presentationml/2006/main">
  <p:tag name="DVSHAPEID" val="1CzuGgxpNBuqklzT17LQav"/>
</p:tagLst>
</file>

<file path=ppt/tags/tag71.xml><?xml version="1.0" encoding="utf-8"?>
<p:tagLst xmlns:a="http://schemas.openxmlformats.org/drawingml/2006/main" xmlns:r="http://schemas.openxmlformats.org/officeDocument/2006/relationships" xmlns:p="http://schemas.openxmlformats.org/presentationml/2006/main">
  <p:tag name="DVSHAPEID" val="bE0lWz4oD9PyvKAsCOGW1E"/>
</p:tagLst>
</file>

<file path=ppt/tags/tag710.xml><?xml version="1.0" encoding="utf-8"?>
<p:tagLst xmlns:a="http://schemas.openxmlformats.org/drawingml/2006/main" xmlns:r="http://schemas.openxmlformats.org/officeDocument/2006/relationships" xmlns:p="http://schemas.openxmlformats.org/presentationml/2006/main">
  <p:tag name="DVSHAPEID" val="LjQI3ND3V8UAv8fvDnHEo5"/>
</p:tagLst>
</file>

<file path=ppt/tags/tag711.xml><?xml version="1.0" encoding="utf-8"?>
<p:tagLst xmlns:a="http://schemas.openxmlformats.org/drawingml/2006/main" xmlns:r="http://schemas.openxmlformats.org/officeDocument/2006/relationships" xmlns:p="http://schemas.openxmlformats.org/presentationml/2006/main">
  <p:tag name="DVSHAPEID" val="rxg7yjha5WFnLLiuZ0E1G6"/>
</p:tagLst>
</file>

<file path=ppt/tags/tag712.xml><?xml version="1.0" encoding="utf-8"?>
<p:tagLst xmlns:a="http://schemas.openxmlformats.org/drawingml/2006/main" xmlns:r="http://schemas.openxmlformats.org/officeDocument/2006/relationships" xmlns:p="http://schemas.openxmlformats.org/presentationml/2006/main">
  <p:tag name="DVSHAPEID" val="wVS4Tg3XKhVGRjsWekMK3X"/>
</p:tagLst>
</file>

<file path=ppt/tags/tag713.xml><?xml version="1.0" encoding="utf-8"?>
<p:tagLst xmlns:a="http://schemas.openxmlformats.org/drawingml/2006/main" xmlns:r="http://schemas.openxmlformats.org/officeDocument/2006/relationships" xmlns:p="http://schemas.openxmlformats.org/presentationml/2006/main">
  <p:tag name="DVSHAPEID" val="qmFgylXpVM4UjEO18FDsLL"/>
</p:tagLst>
</file>

<file path=ppt/tags/tag714.xml><?xml version="1.0" encoding="utf-8"?>
<p:tagLst xmlns:a="http://schemas.openxmlformats.org/drawingml/2006/main" xmlns:r="http://schemas.openxmlformats.org/officeDocument/2006/relationships" xmlns:p="http://schemas.openxmlformats.org/presentationml/2006/main">
  <p:tag name="DVSHAPEID" val="YzpMmWu8icEWmo4ubESeNk"/>
</p:tagLst>
</file>

<file path=ppt/tags/tag715.xml><?xml version="1.0" encoding="utf-8"?>
<p:tagLst xmlns:a="http://schemas.openxmlformats.org/drawingml/2006/main" xmlns:r="http://schemas.openxmlformats.org/officeDocument/2006/relationships" xmlns:p="http://schemas.openxmlformats.org/presentationml/2006/main">
  <p:tag name="DVSHAPEID" val="Ume8IaWvtIDEo6RLZ1UNuR"/>
</p:tagLst>
</file>

<file path=ppt/tags/tag716.xml><?xml version="1.0" encoding="utf-8"?>
<p:tagLst xmlns:a="http://schemas.openxmlformats.org/drawingml/2006/main" xmlns:r="http://schemas.openxmlformats.org/officeDocument/2006/relationships" xmlns:p="http://schemas.openxmlformats.org/presentationml/2006/main">
  <p:tag name="DVSHAPEID" val="rLsdxdZSfEa9FPmlb6njYt"/>
</p:tagLst>
</file>

<file path=ppt/tags/tag717.xml><?xml version="1.0" encoding="utf-8"?>
<p:tagLst xmlns:a="http://schemas.openxmlformats.org/drawingml/2006/main" xmlns:r="http://schemas.openxmlformats.org/officeDocument/2006/relationships" xmlns:p="http://schemas.openxmlformats.org/presentationml/2006/main">
  <p:tag name="DVSHAPEID" val="tZ7P455wERK72lZBjAfhnM"/>
</p:tagLst>
</file>

<file path=ppt/tags/tag718.xml><?xml version="1.0" encoding="utf-8"?>
<p:tagLst xmlns:a="http://schemas.openxmlformats.org/drawingml/2006/main" xmlns:r="http://schemas.openxmlformats.org/officeDocument/2006/relationships" xmlns:p="http://schemas.openxmlformats.org/presentationml/2006/main">
  <p:tag name="DVSHAPEID" val="E5bZSBHI33GYis5H9TNI0i"/>
</p:tagLst>
</file>

<file path=ppt/tags/tag719.xml><?xml version="1.0" encoding="utf-8"?>
<p:tagLst xmlns:a="http://schemas.openxmlformats.org/drawingml/2006/main" xmlns:r="http://schemas.openxmlformats.org/officeDocument/2006/relationships" xmlns:p="http://schemas.openxmlformats.org/presentationml/2006/main">
  <p:tag name="DVSHAPEID" val="6AJ2WSbjSCanb5iwPORfGH"/>
</p:tagLst>
</file>

<file path=ppt/tags/tag72.xml><?xml version="1.0" encoding="utf-8"?>
<p:tagLst xmlns:a="http://schemas.openxmlformats.org/drawingml/2006/main" xmlns:r="http://schemas.openxmlformats.org/officeDocument/2006/relationships" xmlns:p="http://schemas.openxmlformats.org/presentationml/2006/main">
  <p:tag name="DVSHAPEID" val="KKVgiJN211Q4T2tA1Lfc0q"/>
</p:tagLst>
</file>

<file path=ppt/tags/tag720.xml><?xml version="1.0" encoding="utf-8"?>
<p:tagLst xmlns:a="http://schemas.openxmlformats.org/drawingml/2006/main" xmlns:r="http://schemas.openxmlformats.org/officeDocument/2006/relationships" xmlns:p="http://schemas.openxmlformats.org/presentationml/2006/main">
  <p:tag name="DVSHAPEID" val="pILlLNp5WuJru9WJs0FSTo"/>
</p:tagLst>
</file>

<file path=ppt/tags/tag721.xml><?xml version="1.0" encoding="utf-8"?>
<p:tagLst xmlns:a="http://schemas.openxmlformats.org/drawingml/2006/main" xmlns:r="http://schemas.openxmlformats.org/officeDocument/2006/relationships" xmlns:p="http://schemas.openxmlformats.org/presentationml/2006/main">
  <p:tag name="DVSHAPEID" val="W2WoNbHjTmyoa0hB7nUNFG"/>
</p:tagLst>
</file>

<file path=ppt/tags/tag722.xml><?xml version="1.0" encoding="utf-8"?>
<p:tagLst xmlns:a="http://schemas.openxmlformats.org/drawingml/2006/main" xmlns:r="http://schemas.openxmlformats.org/officeDocument/2006/relationships" xmlns:p="http://schemas.openxmlformats.org/presentationml/2006/main">
  <p:tag name="DVSHAPEID" val="z2ddzkxLTGlReiBBMOZFcx"/>
</p:tagLst>
</file>

<file path=ppt/tags/tag723.xml><?xml version="1.0" encoding="utf-8"?>
<p:tagLst xmlns:a="http://schemas.openxmlformats.org/drawingml/2006/main" xmlns:r="http://schemas.openxmlformats.org/officeDocument/2006/relationships" xmlns:p="http://schemas.openxmlformats.org/presentationml/2006/main">
  <p:tag name="DVSHAPEID" val="CWEsMwDUaXWsnNiXzAKnqK"/>
</p:tagLst>
</file>

<file path=ppt/tags/tag724.xml><?xml version="1.0" encoding="utf-8"?>
<p:tagLst xmlns:a="http://schemas.openxmlformats.org/drawingml/2006/main" xmlns:r="http://schemas.openxmlformats.org/officeDocument/2006/relationships" xmlns:p="http://schemas.openxmlformats.org/presentationml/2006/main">
  <p:tag name="DVSHAPEID" val="CB7OJNHNYV42qhz6y18Zvn"/>
</p:tagLst>
</file>

<file path=ppt/tags/tag725.xml><?xml version="1.0" encoding="utf-8"?>
<p:tagLst xmlns:a="http://schemas.openxmlformats.org/drawingml/2006/main" xmlns:r="http://schemas.openxmlformats.org/officeDocument/2006/relationships" xmlns:p="http://schemas.openxmlformats.org/presentationml/2006/main">
  <p:tag name="DVSHAPEID" val="WNCZF55QxkJr6T6Qfs9IA9"/>
</p:tagLst>
</file>

<file path=ppt/tags/tag726.xml><?xml version="1.0" encoding="utf-8"?>
<p:tagLst xmlns:a="http://schemas.openxmlformats.org/drawingml/2006/main" xmlns:r="http://schemas.openxmlformats.org/officeDocument/2006/relationships" xmlns:p="http://schemas.openxmlformats.org/presentationml/2006/main">
  <p:tag name="DVSHAPEID" val="0atNZVsBofcKJgX42e57Fs"/>
</p:tagLst>
</file>

<file path=ppt/tags/tag727.xml><?xml version="1.0" encoding="utf-8"?>
<p:tagLst xmlns:a="http://schemas.openxmlformats.org/drawingml/2006/main" xmlns:r="http://schemas.openxmlformats.org/officeDocument/2006/relationships" xmlns:p="http://schemas.openxmlformats.org/presentationml/2006/main">
  <p:tag name="DVSHAPEID" val="GPd0ihVRAIsMMrwR69oWWt"/>
</p:tagLst>
</file>

<file path=ppt/tags/tag728.xml><?xml version="1.0" encoding="utf-8"?>
<p:tagLst xmlns:a="http://schemas.openxmlformats.org/drawingml/2006/main" xmlns:r="http://schemas.openxmlformats.org/officeDocument/2006/relationships" xmlns:p="http://schemas.openxmlformats.org/presentationml/2006/main">
  <p:tag name="DVSHAPEID" val="QmUx0scATZsAjbIOQzzXvy"/>
</p:tagLst>
</file>

<file path=ppt/tags/tag729.xml><?xml version="1.0" encoding="utf-8"?>
<p:tagLst xmlns:a="http://schemas.openxmlformats.org/drawingml/2006/main" xmlns:r="http://schemas.openxmlformats.org/officeDocument/2006/relationships" xmlns:p="http://schemas.openxmlformats.org/presentationml/2006/main">
  <p:tag name="DVSHAPEID" val="nI63H6L6JLIZQ6SRM9E8tB"/>
</p:tagLst>
</file>

<file path=ppt/tags/tag73.xml><?xml version="1.0" encoding="utf-8"?>
<p:tagLst xmlns:a="http://schemas.openxmlformats.org/drawingml/2006/main" xmlns:r="http://schemas.openxmlformats.org/officeDocument/2006/relationships" xmlns:p="http://schemas.openxmlformats.org/presentationml/2006/main">
  <p:tag name="DVSHAPEID" val="SA80dWOt6V0qAurMRsrMde"/>
</p:tagLst>
</file>

<file path=ppt/tags/tag730.xml><?xml version="1.0" encoding="utf-8"?>
<p:tagLst xmlns:a="http://schemas.openxmlformats.org/drawingml/2006/main" xmlns:r="http://schemas.openxmlformats.org/officeDocument/2006/relationships" xmlns:p="http://schemas.openxmlformats.org/presentationml/2006/main">
  <p:tag name="DVSHAPEID" val="4cydOE8t6EPhYbrXL5PMfG"/>
</p:tagLst>
</file>

<file path=ppt/tags/tag731.xml><?xml version="1.0" encoding="utf-8"?>
<p:tagLst xmlns:a="http://schemas.openxmlformats.org/drawingml/2006/main" xmlns:r="http://schemas.openxmlformats.org/officeDocument/2006/relationships" xmlns:p="http://schemas.openxmlformats.org/presentationml/2006/main">
  <p:tag name="DVSHAPEID" val="QmUx0scATZsAjbIOQzzXvy"/>
</p:tagLst>
</file>

<file path=ppt/tags/tag732.xml><?xml version="1.0" encoding="utf-8"?>
<p:tagLst xmlns:a="http://schemas.openxmlformats.org/drawingml/2006/main" xmlns:r="http://schemas.openxmlformats.org/officeDocument/2006/relationships" xmlns:p="http://schemas.openxmlformats.org/presentationml/2006/main">
  <p:tag name="DVSHAPEID" val="nI63H6L6JLIZQ6SRM9E8tB"/>
</p:tagLst>
</file>

<file path=ppt/tags/tag733.xml><?xml version="1.0" encoding="utf-8"?>
<p:tagLst xmlns:a="http://schemas.openxmlformats.org/drawingml/2006/main" xmlns:r="http://schemas.openxmlformats.org/officeDocument/2006/relationships" xmlns:p="http://schemas.openxmlformats.org/presentationml/2006/main">
  <p:tag name="DVSHAPEID" val="4cydOE8t6EPhYbrXL5PMfG"/>
</p:tagLst>
</file>

<file path=ppt/tags/tag734.xml><?xml version="1.0" encoding="utf-8"?>
<p:tagLst xmlns:a="http://schemas.openxmlformats.org/drawingml/2006/main" xmlns:r="http://schemas.openxmlformats.org/officeDocument/2006/relationships" xmlns:p="http://schemas.openxmlformats.org/presentationml/2006/main">
  <p:tag name="DVSECTIONID" val="giOPws62D9to8pE6OHwqqy"/>
</p:tagLst>
</file>

<file path=ppt/tags/tag735.xml><?xml version="1.0" encoding="utf-8"?>
<p:tagLst xmlns:a="http://schemas.openxmlformats.org/drawingml/2006/main" xmlns:r="http://schemas.openxmlformats.org/officeDocument/2006/relationships" xmlns:p="http://schemas.openxmlformats.org/presentationml/2006/main">
  <p:tag name="DVSHAPEID" val="QKuD06oZ4ASNUfyg2mm6FO"/>
</p:tagLst>
</file>

<file path=ppt/tags/tag736.xml><?xml version="1.0" encoding="utf-8"?>
<p:tagLst xmlns:a="http://schemas.openxmlformats.org/drawingml/2006/main" xmlns:r="http://schemas.openxmlformats.org/officeDocument/2006/relationships" xmlns:p="http://schemas.openxmlformats.org/presentationml/2006/main">
  <p:tag name="DVSHAPEID" val="RjYOkzN0wBtP15ABqbuuA1"/>
</p:tagLst>
</file>

<file path=ppt/tags/tag737.xml><?xml version="1.0" encoding="utf-8"?>
<p:tagLst xmlns:a="http://schemas.openxmlformats.org/drawingml/2006/main" xmlns:r="http://schemas.openxmlformats.org/officeDocument/2006/relationships" xmlns:p="http://schemas.openxmlformats.org/presentationml/2006/main">
  <p:tag name="DVSHAPEID" val="UVrTk5uObxW2TaFbLOc33h"/>
</p:tagLst>
</file>

<file path=ppt/tags/tag738.xml><?xml version="1.0" encoding="utf-8"?>
<p:tagLst xmlns:a="http://schemas.openxmlformats.org/drawingml/2006/main" xmlns:r="http://schemas.openxmlformats.org/officeDocument/2006/relationships" xmlns:p="http://schemas.openxmlformats.org/presentationml/2006/main">
  <p:tag name="DVSHAPEID" val="yMKAvcgJNPXXAPT5d788dD"/>
</p:tagLst>
</file>

<file path=ppt/tags/tag739.xml><?xml version="1.0" encoding="utf-8"?>
<p:tagLst xmlns:a="http://schemas.openxmlformats.org/drawingml/2006/main" xmlns:r="http://schemas.openxmlformats.org/officeDocument/2006/relationships" xmlns:p="http://schemas.openxmlformats.org/presentationml/2006/main">
  <p:tag name="DVSHAPEID" val="yMKAvcgJNPXXAPT5d788dD"/>
</p:tagLst>
</file>

<file path=ppt/tags/tag74.xml><?xml version="1.0" encoding="utf-8"?>
<p:tagLst xmlns:a="http://schemas.openxmlformats.org/drawingml/2006/main" xmlns:r="http://schemas.openxmlformats.org/officeDocument/2006/relationships" xmlns:p="http://schemas.openxmlformats.org/presentationml/2006/main">
  <p:tag name="DVSHAPEID" val="1iB4eSoWduprtw4a7x67jm"/>
</p:tagLst>
</file>

<file path=ppt/tags/tag740.xml><?xml version="1.0" encoding="utf-8"?>
<p:tagLst xmlns:a="http://schemas.openxmlformats.org/drawingml/2006/main" xmlns:r="http://schemas.openxmlformats.org/officeDocument/2006/relationships" xmlns:p="http://schemas.openxmlformats.org/presentationml/2006/main">
  <p:tag name="DVSECTIONID" val="giOPws62D9to8pE6OHwqqy"/>
</p:tagLst>
</file>

<file path=ppt/tags/tag741.xml><?xml version="1.0" encoding="utf-8"?>
<p:tagLst xmlns:a="http://schemas.openxmlformats.org/drawingml/2006/main" xmlns:r="http://schemas.openxmlformats.org/officeDocument/2006/relationships" xmlns:p="http://schemas.openxmlformats.org/presentationml/2006/main">
  <p:tag name="DVSHAPEID" val="QKuD06oZ4ASNUfyg2mm6FO"/>
</p:tagLst>
</file>

<file path=ppt/tags/tag742.xml><?xml version="1.0" encoding="utf-8"?>
<p:tagLst xmlns:a="http://schemas.openxmlformats.org/drawingml/2006/main" xmlns:r="http://schemas.openxmlformats.org/officeDocument/2006/relationships" xmlns:p="http://schemas.openxmlformats.org/presentationml/2006/main">
  <p:tag name="DVSHAPEID" val="RjYOkzN0wBtP15ABqbuuA1"/>
</p:tagLst>
</file>

<file path=ppt/tags/tag743.xml><?xml version="1.0" encoding="utf-8"?>
<p:tagLst xmlns:a="http://schemas.openxmlformats.org/drawingml/2006/main" xmlns:r="http://schemas.openxmlformats.org/officeDocument/2006/relationships" xmlns:p="http://schemas.openxmlformats.org/presentationml/2006/main">
  <p:tag name="DVSHAPEID" val="UVrTk5uObxW2TaFbLOc33h"/>
</p:tagLst>
</file>

<file path=ppt/tags/tag744.xml><?xml version="1.0" encoding="utf-8"?>
<p:tagLst xmlns:a="http://schemas.openxmlformats.org/drawingml/2006/main" xmlns:r="http://schemas.openxmlformats.org/officeDocument/2006/relationships" xmlns:p="http://schemas.openxmlformats.org/presentationml/2006/main">
  <p:tag name="DVSECTIONID" val="giOPws62D9to8pE6OHwqqy"/>
</p:tagLst>
</file>

<file path=ppt/tags/tag745.xml><?xml version="1.0" encoding="utf-8"?>
<p:tagLst xmlns:a="http://schemas.openxmlformats.org/drawingml/2006/main" xmlns:r="http://schemas.openxmlformats.org/officeDocument/2006/relationships" xmlns:p="http://schemas.openxmlformats.org/presentationml/2006/main">
  <p:tag name="DVSHAPEID" val="QKuD06oZ4ASNUfyg2mm6FO"/>
</p:tagLst>
</file>

<file path=ppt/tags/tag746.xml><?xml version="1.0" encoding="utf-8"?>
<p:tagLst xmlns:a="http://schemas.openxmlformats.org/drawingml/2006/main" xmlns:r="http://schemas.openxmlformats.org/officeDocument/2006/relationships" xmlns:p="http://schemas.openxmlformats.org/presentationml/2006/main">
  <p:tag name="DVSHAPEID" val="RjYOkzN0wBtP15ABqbuuA1"/>
</p:tagLst>
</file>

<file path=ppt/tags/tag747.xml><?xml version="1.0" encoding="utf-8"?>
<p:tagLst xmlns:a="http://schemas.openxmlformats.org/drawingml/2006/main" xmlns:r="http://schemas.openxmlformats.org/officeDocument/2006/relationships" xmlns:p="http://schemas.openxmlformats.org/presentationml/2006/main">
  <p:tag name="DVSHAPEID" val="UVrTk5uObxW2TaFbLOc33h"/>
</p:tagLst>
</file>

<file path=ppt/tags/tag748.xml><?xml version="1.0" encoding="utf-8"?>
<p:tagLst xmlns:a="http://schemas.openxmlformats.org/drawingml/2006/main" xmlns:r="http://schemas.openxmlformats.org/officeDocument/2006/relationships" xmlns:p="http://schemas.openxmlformats.org/presentationml/2006/main">
  <p:tag name="TIMING" val="|9.6"/>
</p:tagLst>
</file>

<file path=ppt/tags/tag749.xml><?xml version="1.0" encoding="utf-8"?>
<p:tagLst xmlns:a="http://schemas.openxmlformats.org/drawingml/2006/main" xmlns:r="http://schemas.openxmlformats.org/officeDocument/2006/relationships" xmlns:p="http://schemas.openxmlformats.org/presentationml/2006/main">
  <p:tag name="TIMING" val="|9.6"/>
</p:tagLst>
</file>

<file path=ppt/tags/tag75.xml><?xml version="1.0" encoding="utf-8"?>
<p:tagLst xmlns:a="http://schemas.openxmlformats.org/drawingml/2006/main" xmlns:r="http://schemas.openxmlformats.org/officeDocument/2006/relationships" xmlns:p="http://schemas.openxmlformats.org/presentationml/2006/main">
  <p:tag name="DVSHAPEID" val="OnNBdVGxR5bEyQo8HW59Hw"/>
</p:tagLst>
</file>

<file path=ppt/tags/tag750.xml><?xml version="1.0" encoding="utf-8"?>
<p:tagLst xmlns:a="http://schemas.openxmlformats.org/drawingml/2006/main" xmlns:r="http://schemas.openxmlformats.org/officeDocument/2006/relationships" xmlns:p="http://schemas.openxmlformats.org/presentationml/2006/main">
  <p:tag name="DVSECTIONID" val="giOPws62D9to8pE6OHwqqy"/>
</p:tagLst>
</file>

<file path=ppt/tags/tag751.xml><?xml version="1.0" encoding="utf-8"?>
<p:tagLst xmlns:a="http://schemas.openxmlformats.org/drawingml/2006/main" xmlns:r="http://schemas.openxmlformats.org/officeDocument/2006/relationships" xmlns:p="http://schemas.openxmlformats.org/presentationml/2006/main">
  <p:tag name="DVSHAPEID" val="QKuD06oZ4ASNUfyg2mm6FO"/>
</p:tagLst>
</file>

<file path=ppt/tags/tag752.xml><?xml version="1.0" encoding="utf-8"?>
<p:tagLst xmlns:a="http://schemas.openxmlformats.org/drawingml/2006/main" xmlns:r="http://schemas.openxmlformats.org/officeDocument/2006/relationships" xmlns:p="http://schemas.openxmlformats.org/presentationml/2006/main">
  <p:tag name="DVSHAPEID" val="RjYOkzN0wBtP15ABqbuuA1"/>
</p:tagLst>
</file>

<file path=ppt/tags/tag753.xml><?xml version="1.0" encoding="utf-8"?>
<p:tagLst xmlns:a="http://schemas.openxmlformats.org/drawingml/2006/main" xmlns:r="http://schemas.openxmlformats.org/officeDocument/2006/relationships" xmlns:p="http://schemas.openxmlformats.org/presentationml/2006/main">
  <p:tag name="DVSHAPEID" val="UVrTk5uObxW2TaFbLOc33h"/>
</p:tagLst>
</file>

<file path=ppt/tags/tag754.xml><?xml version="1.0" encoding="utf-8"?>
<p:tagLst xmlns:a="http://schemas.openxmlformats.org/drawingml/2006/main" xmlns:r="http://schemas.openxmlformats.org/officeDocument/2006/relationships" xmlns:p="http://schemas.openxmlformats.org/presentationml/2006/main">
  <p:tag name="DVSECTIONID" val="giOPws62D9to8pE6OHwqqy"/>
</p:tagLst>
</file>

<file path=ppt/tags/tag755.xml><?xml version="1.0" encoding="utf-8"?>
<p:tagLst xmlns:a="http://schemas.openxmlformats.org/drawingml/2006/main" xmlns:r="http://schemas.openxmlformats.org/officeDocument/2006/relationships" xmlns:p="http://schemas.openxmlformats.org/presentationml/2006/main">
  <p:tag name="DVSHAPEID" val="QKuD06oZ4ASNUfyg2mm6FO"/>
</p:tagLst>
</file>

<file path=ppt/tags/tag756.xml><?xml version="1.0" encoding="utf-8"?>
<p:tagLst xmlns:a="http://schemas.openxmlformats.org/drawingml/2006/main" xmlns:r="http://schemas.openxmlformats.org/officeDocument/2006/relationships" xmlns:p="http://schemas.openxmlformats.org/presentationml/2006/main">
  <p:tag name="DVSHAPEID" val="RjYOkzN0wBtP15ABqbuuA1"/>
</p:tagLst>
</file>

<file path=ppt/tags/tag757.xml><?xml version="1.0" encoding="utf-8"?>
<p:tagLst xmlns:a="http://schemas.openxmlformats.org/drawingml/2006/main" xmlns:r="http://schemas.openxmlformats.org/officeDocument/2006/relationships" xmlns:p="http://schemas.openxmlformats.org/presentationml/2006/main">
  <p:tag name="DVSHAPEID" val="UVrTk5uObxW2TaFbLOc33h"/>
</p:tagLst>
</file>

<file path=ppt/tags/tag758.xml><?xml version="1.0" encoding="utf-8"?>
<p:tagLst xmlns:a="http://schemas.openxmlformats.org/drawingml/2006/main" xmlns:r="http://schemas.openxmlformats.org/officeDocument/2006/relationships" xmlns:p="http://schemas.openxmlformats.org/presentationml/2006/main">
  <p:tag name="DVSECTIONID" val="giOPws62D9to8pE6OHwqqy"/>
</p:tagLst>
</file>

<file path=ppt/tags/tag759.xml><?xml version="1.0" encoding="utf-8"?>
<p:tagLst xmlns:a="http://schemas.openxmlformats.org/drawingml/2006/main" xmlns:r="http://schemas.openxmlformats.org/officeDocument/2006/relationships" xmlns:p="http://schemas.openxmlformats.org/presentationml/2006/main">
  <p:tag name="DVSHAPEID" val="QKuD06oZ4ASNUfyg2mm6FO"/>
</p:tagLst>
</file>

<file path=ppt/tags/tag76.xml><?xml version="1.0" encoding="utf-8"?>
<p:tagLst xmlns:a="http://schemas.openxmlformats.org/drawingml/2006/main" xmlns:r="http://schemas.openxmlformats.org/officeDocument/2006/relationships" xmlns:p="http://schemas.openxmlformats.org/presentationml/2006/main">
  <p:tag name="DVSHAPEID" val="j9NKbms9QH4zoLtSFqymzD"/>
</p:tagLst>
</file>

<file path=ppt/tags/tag760.xml><?xml version="1.0" encoding="utf-8"?>
<p:tagLst xmlns:a="http://schemas.openxmlformats.org/drawingml/2006/main" xmlns:r="http://schemas.openxmlformats.org/officeDocument/2006/relationships" xmlns:p="http://schemas.openxmlformats.org/presentationml/2006/main">
  <p:tag name="DVSHAPEID" val="RjYOkzN0wBtP15ABqbuuA1"/>
</p:tagLst>
</file>

<file path=ppt/tags/tag761.xml><?xml version="1.0" encoding="utf-8"?>
<p:tagLst xmlns:a="http://schemas.openxmlformats.org/drawingml/2006/main" xmlns:r="http://schemas.openxmlformats.org/officeDocument/2006/relationships" xmlns:p="http://schemas.openxmlformats.org/presentationml/2006/main">
  <p:tag name="DVSHAPEID" val="UVrTk5uObxW2TaFbLOc33h"/>
</p:tagLst>
</file>

<file path=ppt/tags/tag762.xml><?xml version="1.0" encoding="utf-8"?>
<p:tagLst xmlns:a="http://schemas.openxmlformats.org/drawingml/2006/main" xmlns:r="http://schemas.openxmlformats.org/officeDocument/2006/relationships" xmlns:p="http://schemas.openxmlformats.org/presentationml/2006/main">
  <p:tag name="DVSECTIONID" val="giOPws62D9to8pE6OHwqqy"/>
</p:tagLst>
</file>

<file path=ppt/tags/tag763.xml><?xml version="1.0" encoding="utf-8"?>
<p:tagLst xmlns:a="http://schemas.openxmlformats.org/drawingml/2006/main" xmlns:r="http://schemas.openxmlformats.org/officeDocument/2006/relationships" xmlns:p="http://schemas.openxmlformats.org/presentationml/2006/main">
  <p:tag name="DVSHAPEID" val="QKuD06oZ4ASNUfyg2mm6FO"/>
</p:tagLst>
</file>

<file path=ppt/tags/tag764.xml><?xml version="1.0" encoding="utf-8"?>
<p:tagLst xmlns:a="http://schemas.openxmlformats.org/drawingml/2006/main" xmlns:r="http://schemas.openxmlformats.org/officeDocument/2006/relationships" xmlns:p="http://schemas.openxmlformats.org/presentationml/2006/main">
  <p:tag name="DVSHAPEID" val="RjYOkzN0wBtP15ABqbuuA1"/>
</p:tagLst>
</file>

<file path=ppt/tags/tag765.xml><?xml version="1.0" encoding="utf-8"?>
<p:tagLst xmlns:a="http://schemas.openxmlformats.org/drawingml/2006/main" xmlns:r="http://schemas.openxmlformats.org/officeDocument/2006/relationships" xmlns:p="http://schemas.openxmlformats.org/presentationml/2006/main">
  <p:tag name="DVSHAPEID" val="UVrTk5uObxW2TaFbLOc33h"/>
</p:tagLst>
</file>

<file path=ppt/tags/tag766.xml><?xml version="1.0" encoding="utf-8"?>
<p:tagLst xmlns:a="http://schemas.openxmlformats.org/drawingml/2006/main" xmlns:r="http://schemas.openxmlformats.org/officeDocument/2006/relationships" xmlns:p="http://schemas.openxmlformats.org/presentationml/2006/main">
  <p:tag name="DVSECTIONID" val="giOPws62D9to8pE6OHwqqy"/>
</p:tagLst>
</file>

<file path=ppt/tags/tag767.xml><?xml version="1.0" encoding="utf-8"?>
<p:tagLst xmlns:a="http://schemas.openxmlformats.org/drawingml/2006/main" xmlns:r="http://schemas.openxmlformats.org/officeDocument/2006/relationships" xmlns:p="http://schemas.openxmlformats.org/presentationml/2006/main">
  <p:tag name="DVSHAPEID" val="QKuD06oZ4ASNUfyg2mm6FO"/>
</p:tagLst>
</file>

<file path=ppt/tags/tag768.xml><?xml version="1.0" encoding="utf-8"?>
<p:tagLst xmlns:a="http://schemas.openxmlformats.org/drawingml/2006/main" xmlns:r="http://schemas.openxmlformats.org/officeDocument/2006/relationships" xmlns:p="http://schemas.openxmlformats.org/presentationml/2006/main">
  <p:tag name="DVSHAPEID" val="RjYOkzN0wBtP15ABqbuuA1"/>
</p:tagLst>
</file>

<file path=ppt/tags/tag769.xml><?xml version="1.0" encoding="utf-8"?>
<p:tagLst xmlns:a="http://schemas.openxmlformats.org/drawingml/2006/main" xmlns:r="http://schemas.openxmlformats.org/officeDocument/2006/relationships" xmlns:p="http://schemas.openxmlformats.org/presentationml/2006/main">
  <p:tag name="DVSHAPEID" val="UVrTk5uObxW2TaFbLOc33h"/>
</p:tagLst>
</file>

<file path=ppt/tags/tag77.xml><?xml version="1.0" encoding="utf-8"?>
<p:tagLst xmlns:a="http://schemas.openxmlformats.org/drawingml/2006/main" xmlns:r="http://schemas.openxmlformats.org/officeDocument/2006/relationships" xmlns:p="http://schemas.openxmlformats.org/presentationml/2006/main">
  <p:tag name="DVSHAPEID" val="jiRM3CiusfydTLi1LDosAc"/>
</p:tagLst>
</file>

<file path=ppt/tags/tag78.xml><?xml version="1.0" encoding="utf-8"?>
<p:tagLst xmlns:a="http://schemas.openxmlformats.org/drawingml/2006/main" xmlns:r="http://schemas.openxmlformats.org/officeDocument/2006/relationships" xmlns:p="http://schemas.openxmlformats.org/presentationml/2006/main">
  <p:tag name="DVSHAPEID" val="TkJFTHkrqW1GQuSpiQRleO"/>
</p:tagLst>
</file>

<file path=ppt/tags/tag79.xml><?xml version="1.0" encoding="utf-8"?>
<p:tagLst xmlns:a="http://schemas.openxmlformats.org/drawingml/2006/main" xmlns:r="http://schemas.openxmlformats.org/officeDocument/2006/relationships" xmlns:p="http://schemas.openxmlformats.org/presentationml/2006/main">
  <p:tag name="DVSHAPEID" val="0aRHAEFVX736px2nJBa0PB"/>
</p:tagLst>
</file>

<file path=ppt/tags/tag8.xml><?xml version="1.0" encoding="utf-8"?>
<p:tagLst xmlns:a="http://schemas.openxmlformats.org/drawingml/2006/main" xmlns:r="http://schemas.openxmlformats.org/officeDocument/2006/relationships" xmlns:p="http://schemas.openxmlformats.org/presentationml/2006/main">
  <p:tag name="DVSHAPEID" val="u50lGv6AekMseYn6rAaU44"/>
</p:tagLst>
</file>

<file path=ppt/tags/tag80.xml><?xml version="1.0" encoding="utf-8"?>
<p:tagLst xmlns:a="http://schemas.openxmlformats.org/drawingml/2006/main" xmlns:r="http://schemas.openxmlformats.org/officeDocument/2006/relationships" xmlns:p="http://schemas.openxmlformats.org/presentationml/2006/main">
  <p:tag name="DVSHAPEID" val="cdVN8mkyAeX4jyOb6GMuYT"/>
</p:tagLst>
</file>

<file path=ppt/tags/tag81.xml><?xml version="1.0" encoding="utf-8"?>
<p:tagLst xmlns:a="http://schemas.openxmlformats.org/drawingml/2006/main" xmlns:r="http://schemas.openxmlformats.org/officeDocument/2006/relationships" xmlns:p="http://schemas.openxmlformats.org/presentationml/2006/main">
  <p:tag name="DVSHAPEID" val="CJ4lnU7gbeZpYELMvjApxP"/>
</p:tagLst>
</file>

<file path=ppt/tags/tag82.xml><?xml version="1.0" encoding="utf-8"?>
<p:tagLst xmlns:a="http://schemas.openxmlformats.org/drawingml/2006/main" xmlns:r="http://schemas.openxmlformats.org/officeDocument/2006/relationships" xmlns:p="http://schemas.openxmlformats.org/presentationml/2006/main">
  <p:tag name="DVSHAPEID" val="9ldtzxuudlCiAcINYqqj2J"/>
</p:tagLst>
</file>

<file path=ppt/tags/tag83.xml><?xml version="1.0" encoding="utf-8"?>
<p:tagLst xmlns:a="http://schemas.openxmlformats.org/drawingml/2006/main" xmlns:r="http://schemas.openxmlformats.org/officeDocument/2006/relationships" xmlns:p="http://schemas.openxmlformats.org/presentationml/2006/main">
  <p:tag name="DVSHAPEID" val="5TzapjatTzmNAJ7TkzMH0D"/>
</p:tagLst>
</file>

<file path=ppt/tags/tag84.xml><?xml version="1.0" encoding="utf-8"?>
<p:tagLst xmlns:a="http://schemas.openxmlformats.org/drawingml/2006/main" xmlns:r="http://schemas.openxmlformats.org/officeDocument/2006/relationships" xmlns:p="http://schemas.openxmlformats.org/presentationml/2006/main">
  <p:tag name="DVSHAPEID" val="NG3z4IkaYdMpgjUp7ajKr3"/>
</p:tagLst>
</file>

<file path=ppt/tags/tag85.xml><?xml version="1.0" encoding="utf-8"?>
<p:tagLst xmlns:a="http://schemas.openxmlformats.org/drawingml/2006/main" xmlns:r="http://schemas.openxmlformats.org/officeDocument/2006/relationships" xmlns:p="http://schemas.openxmlformats.org/presentationml/2006/main">
  <p:tag name="DVSHAPEID" val="WNCZF55QxkJr6T6Qfs9IA9"/>
</p:tagLst>
</file>

<file path=ppt/tags/tag86.xml><?xml version="1.0" encoding="utf-8"?>
<p:tagLst xmlns:a="http://schemas.openxmlformats.org/drawingml/2006/main" xmlns:r="http://schemas.openxmlformats.org/officeDocument/2006/relationships" xmlns:p="http://schemas.openxmlformats.org/presentationml/2006/main">
  <p:tag name="DVSHAPEID" val="0atNZVsBofcKJgX42e57Fs"/>
</p:tagLst>
</file>

<file path=ppt/tags/tag87.xml><?xml version="1.0" encoding="utf-8"?>
<p:tagLst xmlns:a="http://schemas.openxmlformats.org/drawingml/2006/main" xmlns:r="http://schemas.openxmlformats.org/officeDocument/2006/relationships" xmlns:p="http://schemas.openxmlformats.org/presentationml/2006/main">
  <p:tag name="DVSHAPEID" val="GPd0ihVRAIsMMrwR69oWWt"/>
</p:tagLst>
</file>

<file path=ppt/tags/tag88.xml><?xml version="1.0" encoding="utf-8"?>
<p:tagLst xmlns:a="http://schemas.openxmlformats.org/drawingml/2006/main" xmlns:r="http://schemas.openxmlformats.org/officeDocument/2006/relationships" xmlns:p="http://schemas.openxmlformats.org/presentationml/2006/main">
  <p:tag name="DVSHAPEID" val="em9QTapVCstyuDAYCbFwFt"/>
</p:tagLst>
</file>

<file path=ppt/tags/tag89.xml><?xml version="1.0" encoding="utf-8"?>
<p:tagLst xmlns:a="http://schemas.openxmlformats.org/drawingml/2006/main" xmlns:r="http://schemas.openxmlformats.org/officeDocument/2006/relationships" xmlns:p="http://schemas.openxmlformats.org/presentationml/2006/main">
  <p:tag name="DVSHAPEID" val="hXuvya7VJJvcAQQsoKrF50"/>
</p:tagLst>
</file>

<file path=ppt/tags/tag9.xml><?xml version="1.0" encoding="utf-8"?>
<p:tagLst xmlns:a="http://schemas.openxmlformats.org/drawingml/2006/main" xmlns:r="http://schemas.openxmlformats.org/officeDocument/2006/relationships" xmlns:p="http://schemas.openxmlformats.org/presentationml/2006/main">
  <p:tag name="DVSHAPEID" val="R0y6bRfAQ50UfxeLBA3Kko"/>
</p:tagLst>
</file>

<file path=ppt/tags/tag90.xml><?xml version="1.0" encoding="utf-8"?>
<p:tagLst xmlns:a="http://schemas.openxmlformats.org/drawingml/2006/main" xmlns:r="http://schemas.openxmlformats.org/officeDocument/2006/relationships" xmlns:p="http://schemas.openxmlformats.org/presentationml/2006/main">
  <p:tag name="DVSHAPEID" val="jdXSh7xdgpOL5cmnCeNHJK"/>
</p:tagLst>
</file>

<file path=ppt/tags/tag91.xml><?xml version="1.0" encoding="utf-8"?>
<p:tagLst xmlns:a="http://schemas.openxmlformats.org/drawingml/2006/main" xmlns:r="http://schemas.openxmlformats.org/officeDocument/2006/relationships" xmlns:p="http://schemas.openxmlformats.org/presentationml/2006/main">
  <p:tag name="DVSHAPEID" val="3h3J89NV4ZnhDgyFTZnvs6"/>
</p:tagLst>
</file>

<file path=ppt/tags/tag92.xml><?xml version="1.0" encoding="utf-8"?>
<p:tagLst xmlns:a="http://schemas.openxmlformats.org/drawingml/2006/main" xmlns:r="http://schemas.openxmlformats.org/officeDocument/2006/relationships" xmlns:p="http://schemas.openxmlformats.org/presentationml/2006/main">
  <p:tag name="DVSHAPEID" val="oPLD508dRogzaFPxZoqlkO"/>
</p:tagLst>
</file>

<file path=ppt/tags/tag93.xml><?xml version="1.0" encoding="utf-8"?>
<p:tagLst xmlns:a="http://schemas.openxmlformats.org/drawingml/2006/main" xmlns:r="http://schemas.openxmlformats.org/officeDocument/2006/relationships" xmlns:p="http://schemas.openxmlformats.org/presentationml/2006/main">
  <p:tag name="DVSHAPEID" val="oNz5PWlNjdhXSeYu3MNR8Y"/>
</p:tagLst>
</file>

<file path=ppt/tags/tag94.xml><?xml version="1.0" encoding="utf-8"?>
<p:tagLst xmlns:a="http://schemas.openxmlformats.org/drawingml/2006/main" xmlns:r="http://schemas.openxmlformats.org/officeDocument/2006/relationships" xmlns:p="http://schemas.openxmlformats.org/presentationml/2006/main">
  <p:tag name="DVSHAPEID" val="046SQl0Z57LArX40bbS353"/>
</p:tagLst>
</file>

<file path=ppt/tags/tag95.xml><?xml version="1.0" encoding="utf-8"?>
<p:tagLst xmlns:a="http://schemas.openxmlformats.org/drawingml/2006/main" xmlns:r="http://schemas.openxmlformats.org/officeDocument/2006/relationships" xmlns:p="http://schemas.openxmlformats.org/presentationml/2006/main">
  <p:tag name="DVSHAPEID" val="hcMBzukDytGpNuZW6ZNj8a"/>
</p:tagLst>
</file>

<file path=ppt/tags/tag96.xml><?xml version="1.0" encoding="utf-8"?>
<p:tagLst xmlns:a="http://schemas.openxmlformats.org/drawingml/2006/main" xmlns:r="http://schemas.openxmlformats.org/officeDocument/2006/relationships" xmlns:p="http://schemas.openxmlformats.org/presentationml/2006/main">
  <p:tag name="DVSHAPEID" val="biN0q3BBZ4TWMT5fMwFrzi"/>
</p:tagLst>
</file>

<file path=ppt/tags/tag97.xml><?xml version="1.0" encoding="utf-8"?>
<p:tagLst xmlns:a="http://schemas.openxmlformats.org/drawingml/2006/main" xmlns:r="http://schemas.openxmlformats.org/officeDocument/2006/relationships" xmlns:p="http://schemas.openxmlformats.org/presentationml/2006/main">
  <p:tag name="DVSHAPEID" val="U19z0e5SgMV70uNy3g2WtB"/>
</p:tagLst>
</file>

<file path=ppt/tags/tag98.xml><?xml version="1.0" encoding="utf-8"?>
<p:tagLst xmlns:a="http://schemas.openxmlformats.org/drawingml/2006/main" xmlns:r="http://schemas.openxmlformats.org/officeDocument/2006/relationships" xmlns:p="http://schemas.openxmlformats.org/presentationml/2006/main">
  <p:tag name="DVSHAPEID" val="wQI5RQchDGBToLQR2nv6O6"/>
</p:tagLst>
</file>

<file path=ppt/tags/tag99.xml><?xml version="1.0" encoding="utf-8"?>
<p:tagLst xmlns:a="http://schemas.openxmlformats.org/drawingml/2006/main" xmlns:r="http://schemas.openxmlformats.org/officeDocument/2006/relationships" xmlns:p="http://schemas.openxmlformats.org/presentationml/2006/main">
  <p:tag name="DVSHAPEID" val="1FSBrdsppCOiviRVneFZ8e"/>
</p:tagLst>
</file>

<file path=ppt/theme/theme1.xml><?xml version="1.0" encoding="utf-8"?>
<a:theme xmlns:a="http://schemas.openxmlformats.org/drawingml/2006/main" name="6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4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5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Default Theme">
  <a:themeElements>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Default Design">
      <a:majorFont>
        <a:latin typeface="ITC Officina Sans Book"/>
        <a:ea typeface=""/>
        <a:cs typeface=""/>
      </a:majorFont>
      <a:minorFont>
        <a:latin typeface="ITC Officina Sans Boo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3_Default Design">
  <a:themeElements>
    <a:clrScheme name="3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3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3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3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3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3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3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3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3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4_Default Design">
  <a:themeElements>
    <a:clrScheme name="4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4_Default Design">
      <a:majorFont>
        <a:latin typeface="ITC Officina Sans Book"/>
        <a:ea typeface=""/>
        <a:cs typeface=""/>
      </a:majorFont>
      <a:minorFont>
        <a:latin typeface="ITC Officina Sans Boo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4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4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4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4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4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4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4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4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4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4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4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4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5_Default Design">
  <a:themeElements>
    <a:clrScheme name="5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5_Default Desig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5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5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5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5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5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5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5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5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5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5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5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5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2_U_Template 2003v5_engl">
  <a:themeElements>
    <a:clrScheme name="U_Template 2003v5_engl 2">
      <a:dk1>
        <a:srgbClr val="000000"/>
      </a:dk1>
      <a:lt1>
        <a:srgbClr val="FFFFFF"/>
      </a:lt1>
      <a:dk2>
        <a:srgbClr val="002960"/>
      </a:dk2>
      <a:lt2>
        <a:srgbClr val="FFFFFF"/>
      </a:lt2>
      <a:accent1>
        <a:srgbClr val="C7E0FB"/>
      </a:accent1>
      <a:accent2>
        <a:srgbClr val="91B0FF"/>
      </a:accent2>
      <a:accent3>
        <a:srgbClr val="FFFFFF"/>
      </a:accent3>
      <a:accent4>
        <a:srgbClr val="000000"/>
      </a:accent4>
      <a:accent5>
        <a:srgbClr val="E0EDFD"/>
      </a:accent5>
      <a:accent6>
        <a:srgbClr val="839FE7"/>
      </a:accent6>
      <a:hlink>
        <a:srgbClr val="0066CC"/>
      </a:hlink>
      <a:folHlink>
        <a:srgbClr val="002960"/>
      </a:folHlink>
    </a:clrScheme>
    <a:fontScheme name="2_U_Template 2003v5_engl">
      <a:majorFont>
        <a:latin typeface=""/>
        <a:ea typeface="ＭＳ Ｐゴシック"/>
        <a:cs typeface="ＭＳ Ｐゴシック"/>
      </a:majorFont>
      <a:minorFont>
        <a:latin typeface=""/>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U_Template 2003v5_engl 1">
        <a:dk1>
          <a:srgbClr val="000000"/>
        </a:dk1>
        <a:lt1>
          <a:srgbClr val="FFFFFF"/>
        </a:lt1>
        <a:dk2>
          <a:srgbClr val="000000"/>
        </a:dk2>
        <a:lt2>
          <a:srgbClr val="FFFFFF"/>
        </a:lt2>
        <a:accent1>
          <a:srgbClr val="FFFFFF"/>
        </a:accent1>
        <a:accent2>
          <a:srgbClr val="D0D0D0"/>
        </a:accent2>
        <a:accent3>
          <a:srgbClr val="FFFFFF"/>
        </a:accent3>
        <a:accent4>
          <a:srgbClr val="000000"/>
        </a:accent4>
        <a:accent5>
          <a:srgbClr val="FFFFFF"/>
        </a:accent5>
        <a:accent6>
          <a:srgbClr val="BCBCBC"/>
        </a:accent6>
        <a:hlink>
          <a:srgbClr val="909090"/>
        </a:hlink>
        <a:folHlink>
          <a:srgbClr val="606060"/>
        </a:folHlink>
      </a:clrScheme>
      <a:clrMap bg1="lt1" tx1="dk1" bg2="lt2" tx2="dk2" accent1="accent1" accent2="accent2" accent3="accent3" accent4="accent4" accent5="accent5" accent6="accent6" hlink="hlink" folHlink="folHlink"/>
    </a:extraClrScheme>
    <a:extraClrScheme>
      <a:clrScheme name="U_Template 2003v5_engl 2">
        <a:dk1>
          <a:srgbClr val="000000"/>
        </a:dk1>
        <a:lt1>
          <a:srgbClr val="FFFFFF"/>
        </a:lt1>
        <a:dk2>
          <a:srgbClr val="002960"/>
        </a:dk2>
        <a:lt2>
          <a:srgbClr val="FFFFFF"/>
        </a:lt2>
        <a:accent1>
          <a:srgbClr val="C7E0FB"/>
        </a:accent1>
        <a:accent2>
          <a:srgbClr val="91B0FF"/>
        </a:accent2>
        <a:accent3>
          <a:srgbClr val="FFFFFF"/>
        </a:accent3>
        <a:accent4>
          <a:srgbClr val="000000"/>
        </a:accent4>
        <a:accent5>
          <a:srgbClr val="E0EDFD"/>
        </a:accent5>
        <a:accent6>
          <a:srgbClr val="839FE7"/>
        </a:accent6>
        <a:hlink>
          <a:srgbClr val="0066CC"/>
        </a:hlink>
        <a:folHlink>
          <a:srgbClr val="002960"/>
        </a:folHlink>
      </a:clrScheme>
      <a:clrMap bg1="lt1" tx1="dk1" bg2="lt2" tx2="dk2" accent1="accent1" accent2="accent2" accent3="accent3" accent4="accent4" accent5="accent5" accent6="accent6" hlink="hlink" folHlink="folHlink"/>
    </a:extraClrScheme>
    <a:extraClrScheme>
      <a:clrScheme name="U_Template 2003v5_engl 3">
        <a:dk1>
          <a:srgbClr val="002960"/>
        </a:dk1>
        <a:lt1>
          <a:srgbClr val="FFFFFF"/>
        </a:lt1>
        <a:dk2>
          <a:srgbClr val="002960"/>
        </a:dk2>
        <a:lt2>
          <a:srgbClr val="FFBE3D"/>
        </a:lt2>
        <a:accent1>
          <a:srgbClr val="0066CC"/>
        </a:accent1>
        <a:accent2>
          <a:srgbClr val="5F8DFF"/>
        </a:accent2>
        <a:accent3>
          <a:srgbClr val="AAACB6"/>
        </a:accent3>
        <a:accent4>
          <a:srgbClr val="DADADA"/>
        </a:accent4>
        <a:accent5>
          <a:srgbClr val="AAB8E2"/>
        </a:accent5>
        <a:accent6>
          <a:srgbClr val="557FE7"/>
        </a:accent6>
        <a:hlink>
          <a:srgbClr val="96C5F8"/>
        </a:hlink>
        <a:folHlink>
          <a:srgbClr val="D8E9FC"/>
        </a:folHlink>
      </a:clrScheme>
      <a:clrMap bg1="dk2" tx1="lt1" bg2="dk1" tx2="lt2" accent1="accent1" accent2="accent2" accent3="accent3" accent4="accent4" accent5="accent5" accent6="accent6" hlink="hlink" folHlink="folHlink"/>
    </a:extraClrScheme>
    <a:extraClrScheme>
      <a:clrScheme name="U_Template 2003v5_engl 4">
        <a:dk1>
          <a:srgbClr val="000000"/>
        </a:dk1>
        <a:lt1>
          <a:srgbClr val="FFFFFF"/>
        </a:lt1>
        <a:dk2>
          <a:srgbClr val="000000"/>
        </a:dk2>
        <a:lt2>
          <a:srgbClr val="FFBE3D"/>
        </a:lt2>
        <a:accent1>
          <a:srgbClr val="002960"/>
        </a:accent1>
        <a:accent2>
          <a:srgbClr val="0066CC"/>
        </a:accent2>
        <a:accent3>
          <a:srgbClr val="AAAAAA"/>
        </a:accent3>
        <a:accent4>
          <a:srgbClr val="DADADA"/>
        </a:accent4>
        <a:accent5>
          <a:srgbClr val="AAACB6"/>
        </a:accent5>
        <a:accent6>
          <a:srgbClr val="005CB9"/>
        </a:accent6>
        <a:hlink>
          <a:srgbClr val="91B0FF"/>
        </a:hlink>
        <a:folHlink>
          <a:srgbClr val="C7E0FB"/>
        </a:folHlink>
      </a:clrScheme>
      <a:clrMap bg1="dk2" tx1="lt1" bg2="dk1" tx2="lt2" accent1="accent1" accent2="accent2" accent3="accent3" accent4="accent4" accent5="accent5" accent6="accent6" hlink="hlink" folHlink="folHlink"/>
    </a:extraClrScheme>
    <a:extraClrScheme>
      <a:clrScheme name="U_Template 2003v5_engl 5">
        <a:dk1>
          <a:srgbClr val="000000"/>
        </a:dk1>
        <a:lt1>
          <a:srgbClr val="FFFFFF"/>
        </a:lt1>
        <a:dk2>
          <a:srgbClr val="002960"/>
        </a:dk2>
        <a:lt2>
          <a:srgbClr val="FFFFFF"/>
        </a:lt2>
        <a:accent1>
          <a:srgbClr val="C7E0FB"/>
        </a:accent1>
        <a:accent2>
          <a:srgbClr val="FFCC66"/>
        </a:accent2>
        <a:accent3>
          <a:srgbClr val="FFFFFF"/>
        </a:accent3>
        <a:accent4>
          <a:srgbClr val="000000"/>
        </a:accent4>
        <a:accent5>
          <a:srgbClr val="E0EDFD"/>
        </a:accent5>
        <a:accent6>
          <a:srgbClr val="E7B95C"/>
        </a:accent6>
        <a:hlink>
          <a:srgbClr val="4F8636"/>
        </a:hlink>
        <a:folHlink>
          <a:srgbClr val="002960"/>
        </a:folHlink>
      </a:clrScheme>
      <a:clrMap bg1="lt1" tx1="dk1" bg2="lt2" tx2="dk2" accent1="accent1" accent2="accent2" accent3="accent3" accent4="accent4" accent5="accent5" accent6="accent6" hlink="hlink" folHlink="folHlink"/>
    </a:extraClrScheme>
    <a:extraClrScheme>
      <a:clrScheme name="U_Template 2003v5_engl 6">
        <a:dk1>
          <a:srgbClr val="002960"/>
        </a:dk1>
        <a:lt1>
          <a:srgbClr val="FFFFFF"/>
        </a:lt1>
        <a:dk2>
          <a:srgbClr val="002960"/>
        </a:dk2>
        <a:lt2>
          <a:srgbClr val="FFBE3D"/>
        </a:lt2>
        <a:accent1>
          <a:srgbClr val="0066CC"/>
        </a:accent1>
        <a:accent2>
          <a:srgbClr val="4F8636"/>
        </a:accent2>
        <a:accent3>
          <a:srgbClr val="AAACB6"/>
        </a:accent3>
        <a:accent4>
          <a:srgbClr val="DADADA"/>
        </a:accent4>
        <a:accent5>
          <a:srgbClr val="AAB8E2"/>
        </a:accent5>
        <a:accent6>
          <a:srgbClr val="477930"/>
        </a:accent6>
        <a:hlink>
          <a:srgbClr val="FF9900"/>
        </a:hlink>
        <a:folHlink>
          <a:srgbClr val="FFBE3D"/>
        </a:folHlink>
      </a:clrScheme>
      <a:clrMap bg1="dk2" tx1="lt1" bg2="dk1" tx2="lt2" accent1="accent1" accent2="accent2" accent3="accent3" accent4="accent4" accent5="accent5" accent6="accent6" hlink="hlink" folHlink="folHlink"/>
    </a:extraClrScheme>
    <a:extraClrScheme>
      <a:clrScheme name="U_Template 2003v5_engl 7">
        <a:dk1>
          <a:srgbClr val="000000"/>
        </a:dk1>
        <a:lt1>
          <a:srgbClr val="FFFFFF"/>
        </a:lt1>
        <a:dk2>
          <a:srgbClr val="000000"/>
        </a:dk2>
        <a:lt2>
          <a:srgbClr val="FFBE3D"/>
        </a:lt2>
        <a:accent1>
          <a:srgbClr val="0066CC"/>
        </a:accent1>
        <a:accent2>
          <a:srgbClr val="4F8636"/>
        </a:accent2>
        <a:accent3>
          <a:srgbClr val="AAAAAA"/>
        </a:accent3>
        <a:accent4>
          <a:srgbClr val="DADADA"/>
        </a:accent4>
        <a:accent5>
          <a:srgbClr val="AAB8E2"/>
        </a:accent5>
        <a:accent6>
          <a:srgbClr val="477930"/>
        </a:accent6>
        <a:hlink>
          <a:srgbClr val="FF9900"/>
        </a:hlink>
        <a:folHlink>
          <a:srgbClr val="FFBE3D"/>
        </a:folHlink>
      </a:clrScheme>
      <a:clrMap bg1="dk2" tx1="lt1" bg2="dk1" tx2="lt2" accent1="accent1" accent2="accent2" accent3="accent3" accent4="accent4" accent5="accent5" accent6="accent6" hlink="hlink" folHlink="folHlink"/>
    </a:extraClrScheme>
    <a:extraClrScheme>
      <a:clrScheme name="U_Template 2003v5_engl 8">
        <a:dk1>
          <a:srgbClr val="000000"/>
        </a:dk1>
        <a:lt1>
          <a:srgbClr val="FFFFFF"/>
        </a:lt1>
        <a:dk2>
          <a:srgbClr val="002960"/>
        </a:dk2>
        <a:lt2>
          <a:srgbClr val="FFFFFF"/>
        </a:lt2>
        <a:accent1>
          <a:srgbClr val="C7E0FB"/>
        </a:accent1>
        <a:accent2>
          <a:srgbClr val="C7C293"/>
        </a:accent2>
        <a:accent3>
          <a:srgbClr val="FFFFFF"/>
        </a:accent3>
        <a:accent4>
          <a:srgbClr val="000000"/>
        </a:accent4>
        <a:accent5>
          <a:srgbClr val="E0EDFD"/>
        </a:accent5>
        <a:accent6>
          <a:srgbClr val="B4B085"/>
        </a:accent6>
        <a:hlink>
          <a:srgbClr val="50A2A0"/>
        </a:hlink>
        <a:folHlink>
          <a:srgbClr val="002960"/>
        </a:folHlink>
      </a:clrScheme>
      <a:clrMap bg1="lt1" tx1="dk1" bg2="lt2" tx2="dk2" accent1="accent1" accent2="accent2" accent3="accent3" accent4="accent4" accent5="accent5" accent6="accent6" hlink="hlink" folHlink="folHlink"/>
    </a:extraClrScheme>
    <a:extraClrScheme>
      <a:clrScheme name="U_Template 2003v5_engl 9">
        <a:dk1>
          <a:srgbClr val="002960"/>
        </a:dk1>
        <a:lt1>
          <a:srgbClr val="FFFFFF"/>
        </a:lt1>
        <a:dk2>
          <a:srgbClr val="002960"/>
        </a:dk2>
        <a:lt2>
          <a:srgbClr val="FFBE3D"/>
        </a:lt2>
        <a:accent1>
          <a:srgbClr val="0066CC"/>
        </a:accent1>
        <a:accent2>
          <a:srgbClr val="50A2A0"/>
        </a:accent2>
        <a:accent3>
          <a:srgbClr val="AAACB6"/>
        </a:accent3>
        <a:accent4>
          <a:srgbClr val="DADADA"/>
        </a:accent4>
        <a:accent5>
          <a:srgbClr val="AAB8E2"/>
        </a:accent5>
        <a:accent6>
          <a:srgbClr val="489291"/>
        </a:accent6>
        <a:hlink>
          <a:srgbClr val="C7C293"/>
        </a:hlink>
        <a:folHlink>
          <a:srgbClr val="FFBE3D"/>
        </a:folHlink>
      </a:clrScheme>
      <a:clrMap bg1="dk2" tx1="lt1" bg2="dk1" tx2="lt2" accent1="accent1" accent2="accent2" accent3="accent3" accent4="accent4" accent5="accent5" accent6="accent6" hlink="hlink" folHlink="folHlink"/>
    </a:extraClrScheme>
    <a:extraClrScheme>
      <a:clrScheme name="U_Template 2003v5_engl 10">
        <a:dk1>
          <a:srgbClr val="000000"/>
        </a:dk1>
        <a:lt1>
          <a:srgbClr val="FFFFFF"/>
        </a:lt1>
        <a:dk2>
          <a:srgbClr val="000000"/>
        </a:dk2>
        <a:lt2>
          <a:srgbClr val="FFBE3D"/>
        </a:lt2>
        <a:accent1>
          <a:srgbClr val="174A7C"/>
        </a:accent1>
        <a:accent2>
          <a:srgbClr val="50A2A0"/>
        </a:accent2>
        <a:accent3>
          <a:srgbClr val="AAAAAA"/>
        </a:accent3>
        <a:accent4>
          <a:srgbClr val="DADADA"/>
        </a:accent4>
        <a:accent5>
          <a:srgbClr val="ABB1BF"/>
        </a:accent5>
        <a:accent6>
          <a:srgbClr val="489291"/>
        </a:accent6>
        <a:hlink>
          <a:srgbClr val="C7C293"/>
        </a:hlink>
        <a:folHlink>
          <a:srgbClr val="FFBE3D"/>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2_Textured">
  <a:themeElements>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fontScheme name="2_Textured">
      <a:majorFont>
        <a:latin typeface=""/>
        <a:ea typeface=""/>
        <a:cs typeface=""/>
      </a:majorFont>
      <a:minorFont>
        <a:latin typefac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Textured 1">
        <a:dk1>
          <a:srgbClr val="660000"/>
        </a:dk1>
        <a:lt1>
          <a:srgbClr val="FFFFFF"/>
        </a:lt1>
        <a:dk2>
          <a:srgbClr val="800000"/>
        </a:dk2>
        <a:lt2>
          <a:srgbClr val="FFFFCC"/>
        </a:lt2>
        <a:accent1>
          <a:srgbClr val="BE7960"/>
        </a:accent1>
        <a:accent2>
          <a:srgbClr val="CC6600"/>
        </a:accent2>
        <a:accent3>
          <a:srgbClr val="C0AAAA"/>
        </a:accent3>
        <a:accent4>
          <a:srgbClr val="DADADA"/>
        </a:accent4>
        <a:accent5>
          <a:srgbClr val="DBBEB6"/>
        </a:accent5>
        <a:accent6>
          <a:srgbClr val="B95C00"/>
        </a:accent6>
        <a:hlink>
          <a:srgbClr val="FFCC66"/>
        </a:hlink>
        <a:folHlink>
          <a:srgbClr val="CC3300"/>
        </a:folHlink>
      </a:clrScheme>
      <a:clrMap bg1="dk2" tx1="lt1" bg2="dk1" tx2="lt2" accent1="accent1" accent2="accent2" accent3="accent3" accent4="accent4" accent5="accent5" accent6="accent6" hlink="hlink" folHlink="folHlink"/>
    </a:extraClrScheme>
    <a:extraClrScheme>
      <a:clrScheme name="Textured 2">
        <a:dk1>
          <a:srgbClr val="003300"/>
        </a:dk1>
        <a:lt1>
          <a:srgbClr val="FFFFFF"/>
        </a:lt1>
        <a:dk2>
          <a:srgbClr val="4D6A2A"/>
        </a:dk2>
        <a:lt2>
          <a:srgbClr val="CCFF99"/>
        </a:lt2>
        <a:accent1>
          <a:srgbClr val="33CC33"/>
        </a:accent1>
        <a:accent2>
          <a:srgbClr val="46562A"/>
        </a:accent2>
        <a:accent3>
          <a:srgbClr val="B2B9AC"/>
        </a:accent3>
        <a:accent4>
          <a:srgbClr val="DADADA"/>
        </a:accent4>
        <a:accent5>
          <a:srgbClr val="ADE2AD"/>
        </a:accent5>
        <a:accent6>
          <a:srgbClr val="3F4D25"/>
        </a:accent6>
        <a:hlink>
          <a:srgbClr val="009999"/>
        </a:hlink>
        <a:folHlink>
          <a:srgbClr val="CCCC00"/>
        </a:folHlink>
      </a:clrScheme>
      <a:clrMap bg1="dk2" tx1="lt1" bg2="dk1" tx2="lt2" accent1="accent1" accent2="accent2" accent3="accent3" accent4="accent4" accent5="accent5" accent6="accent6" hlink="hlink" folHlink="folHlink"/>
    </a:extraClrScheme>
    <a:extraClrScheme>
      <a:clrScheme name="Textured 3">
        <a:dk1>
          <a:srgbClr val="4E4E74"/>
        </a:dk1>
        <a:lt1>
          <a:srgbClr val="FFFFFF"/>
        </a:lt1>
        <a:dk2>
          <a:srgbClr val="666699"/>
        </a:dk2>
        <a:lt2>
          <a:srgbClr val="FFFFCC"/>
        </a:lt2>
        <a:accent1>
          <a:srgbClr val="5E5884"/>
        </a:accent1>
        <a:accent2>
          <a:srgbClr val="8AB29D"/>
        </a:accent2>
        <a:accent3>
          <a:srgbClr val="B8B8CA"/>
        </a:accent3>
        <a:accent4>
          <a:srgbClr val="DADADA"/>
        </a:accent4>
        <a:accent5>
          <a:srgbClr val="B6B4C2"/>
        </a:accent5>
        <a:accent6>
          <a:srgbClr val="7DA18E"/>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Textured 4">
        <a:dk1>
          <a:srgbClr val="004E4C"/>
        </a:dk1>
        <a:lt1>
          <a:srgbClr val="FFFFFF"/>
        </a:lt1>
        <a:dk2>
          <a:srgbClr val="006666"/>
        </a:dk2>
        <a:lt2>
          <a:srgbClr val="FFFFCC"/>
        </a:lt2>
        <a:accent1>
          <a:srgbClr val="FFCC00"/>
        </a:accent1>
        <a:accent2>
          <a:srgbClr val="00B0AC"/>
        </a:accent2>
        <a:accent3>
          <a:srgbClr val="AAB8B8"/>
        </a:accent3>
        <a:accent4>
          <a:srgbClr val="DADADA"/>
        </a:accent4>
        <a:accent5>
          <a:srgbClr val="FFE2AA"/>
        </a:accent5>
        <a:accent6>
          <a:srgbClr val="009F9B"/>
        </a:accent6>
        <a:hlink>
          <a:srgbClr val="BA7C3E"/>
        </a:hlink>
        <a:folHlink>
          <a:srgbClr val="724C00"/>
        </a:folHlink>
      </a:clrScheme>
      <a:clrMap bg1="dk2" tx1="lt1" bg2="dk1" tx2="lt2" accent1="accent1" accent2="accent2" accent3="accent3" accent4="accent4" accent5="accent5" accent6="accent6" hlink="hlink" folHlink="folHlink"/>
    </a:extraClrScheme>
    <a:extraClrScheme>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
      <a:clrScheme name="Textured 6">
        <a:dk1>
          <a:srgbClr val="080808"/>
        </a:dk1>
        <a:lt1>
          <a:srgbClr val="FFFFFF"/>
        </a:lt1>
        <a:dk2>
          <a:srgbClr val="4D4D4D"/>
        </a:dk2>
        <a:lt2>
          <a:srgbClr val="FFFFFF"/>
        </a:lt2>
        <a:accent1>
          <a:srgbClr val="666699"/>
        </a:accent1>
        <a:accent2>
          <a:srgbClr val="3366CC"/>
        </a:accent2>
        <a:accent3>
          <a:srgbClr val="B2B2B2"/>
        </a:accent3>
        <a:accent4>
          <a:srgbClr val="DADADA"/>
        </a:accent4>
        <a:accent5>
          <a:srgbClr val="B8B8CA"/>
        </a:accent5>
        <a:accent6>
          <a:srgbClr val="2D5CB9"/>
        </a:accent6>
        <a:hlink>
          <a:srgbClr val="00CCFF"/>
        </a:hlink>
        <a:folHlink>
          <a:srgbClr val="CCCCFF"/>
        </a:folHlink>
      </a:clrScheme>
      <a:clrMap bg1="dk2" tx1="lt1" bg2="dk1" tx2="lt2" accent1="accent1" accent2="accent2" accent3="accent3" accent4="accent4" accent5="accent5" accent6="accent6" hlink="hlink" folHlink="folHlink"/>
    </a:extraClrScheme>
    <a:extraClrScheme>
      <a:clrScheme name="Textured 7">
        <a:dk1>
          <a:srgbClr val="000000"/>
        </a:dk1>
        <a:lt1>
          <a:srgbClr val="DBDAC2"/>
        </a:lt1>
        <a:dk2>
          <a:srgbClr val="827F4C"/>
        </a:dk2>
        <a:lt2>
          <a:srgbClr val="C0BC94"/>
        </a:lt2>
        <a:accent1>
          <a:srgbClr val="AAA578"/>
        </a:accent1>
        <a:accent2>
          <a:srgbClr val="A2A4AC"/>
        </a:accent2>
        <a:accent3>
          <a:srgbClr val="EAEADD"/>
        </a:accent3>
        <a:accent4>
          <a:srgbClr val="000000"/>
        </a:accent4>
        <a:accent5>
          <a:srgbClr val="D2CFBE"/>
        </a:accent5>
        <a:accent6>
          <a:srgbClr val="92949B"/>
        </a:accent6>
        <a:hlink>
          <a:srgbClr val="5B8800"/>
        </a:hlink>
        <a:folHlink>
          <a:srgbClr val="686532"/>
        </a:folHlink>
      </a:clrScheme>
      <a:clrMap bg1="lt1" tx1="dk1" bg2="lt2" tx2="dk2" accent1="accent1" accent2="accent2" accent3="accent3" accent4="accent4" accent5="accent5" accent6="accent6" hlink="hlink" folHlink="folHlink"/>
    </a:extraClrScheme>
    <a:extraClrScheme>
      <a:clrScheme name="Textured 8">
        <a:dk1>
          <a:srgbClr val="000000"/>
        </a:dk1>
        <a:lt1>
          <a:srgbClr val="DCE8F4"/>
        </a:lt1>
        <a:dk2>
          <a:srgbClr val="7B9CB5"/>
        </a:dk2>
        <a:lt2>
          <a:srgbClr val="969696"/>
        </a:lt2>
        <a:accent1>
          <a:srgbClr val="FFFFFF"/>
        </a:accent1>
        <a:accent2>
          <a:srgbClr val="00BAB6"/>
        </a:accent2>
        <a:accent3>
          <a:srgbClr val="EBF2F8"/>
        </a:accent3>
        <a:accent4>
          <a:srgbClr val="000000"/>
        </a:accent4>
        <a:accent5>
          <a:srgbClr val="FFFFFF"/>
        </a:accent5>
        <a:accent6>
          <a:srgbClr val="00A8A5"/>
        </a:accent6>
        <a:hlink>
          <a:srgbClr val="8A8AD8"/>
        </a:hlink>
        <a:folHlink>
          <a:srgbClr val="24249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18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8_Default Design">
      <a:majorFont>
        <a:latin typeface=""/>
        <a:ea typeface="ＭＳ Ｐゴシック"/>
        <a:cs typeface="ＭＳ Ｐゴシック"/>
      </a:majorFont>
      <a:minorFont>
        <a:latin typeface=""/>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new">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0.xml><?xml version="1.0" encoding="utf-8"?>
<a:theme xmlns:a="http://schemas.openxmlformats.org/drawingml/2006/main" name="9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13_Default Design">
  <a:themeElements>
    <a:clrScheme name="10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0_Default Desig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0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0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0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0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0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0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0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11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8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2_new">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5.xml><?xml version="1.0" encoding="utf-8"?>
<a:theme xmlns:a="http://schemas.openxmlformats.org/drawingml/2006/main" name="6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4_cbb752_11apr10">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12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38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38_Default Design">
      <a:majorFont>
        <a:latin typeface=""/>
        <a:ea typeface="ＭＳ Ｐゴシック"/>
        <a:cs typeface="ＭＳ Ｐゴシック"/>
      </a:majorFont>
      <a:minorFont>
        <a:latin typeface=""/>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1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1_U_Template 2003v5_engl">
  <a:themeElements>
    <a:clrScheme name="1_U_Template 2003v5_engl 2">
      <a:dk1>
        <a:srgbClr val="000000"/>
      </a:dk1>
      <a:lt1>
        <a:srgbClr val="FFFFFF"/>
      </a:lt1>
      <a:dk2>
        <a:srgbClr val="002960"/>
      </a:dk2>
      <a:lt2>
        <a:srgbClr val="FFFFFF"/>
      </a:lt2>
      <a:accent1>
        <a:srgbClr val="C7E0FB"/>
      </a:accent1>
      <a:accent2>
        <a:srgbClr val="91B0FF"/>
      </a:accent2>
      <a:accent3>
        <a:srgbClr val="FFFFFF"/>
      </a:accent3>
      <a:accent4>
        <a:srgbClr val="000000"/>
      </a:accent4>
      <a:accent5>
        <a:srgbClr val="E0EDFD"/>
      </a:accent5>
      <a:accent6>
        <a:srgbClr val="839FE7"/>
      </a:accent6>
      <a:hlink>
        <a:srgbClr val="0066CC"/>
      </a:hlink>
      <a:folHlink>
        <a:srgbClr val="002960"/>
      </a:folHlink>
    </a:clrScheme>
    <a:fontScheme name="1_U_Template 2003v5_engl">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000" b="1"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000" b="1"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1_U_Template 2003v5_engl 1">
        <a:dk1>
          <a:srgbClr val="000000"/>
        </a:dk1>
        <a:lt1>
          <a:srgbClr val="FFFFFF"/>
        </a:lt1>
        <a:dk2>
          <a:srgbClr val="000000"/>
        </a:dk2>
        <a:lt2>
          <a:srgbClr val="FFFFFF"/>
        </a:lt2>
        <a:accent1>
          <a:srgbClr val="FFFFFF"/>
        </a:accent1>
        <a:accent2>
          <a:srgbClr val="D0D0D0"/>
        </a:accent2>
        <a:accent3>
          <a:srgbClr val="FFFFFF"/>
        </a:accent3>
        <a:accent4>
          <a:srgbClr val="000000"/>
        </a:accent4>
        <a:accent5>
          <a:srgbClr val="FFFFFF"/>
        </a:accent5>
        <a:accent6>
          <a:srgbClr val="BCBCBC"/>
        </a:accent6>
        <a:hlink>
          <a:srgbClr val="909090"/>
        </a:hlink>
        <a:folHlink>
          <a:srgbClr val="606060"/>
        </a:folHlink>
      </a:clrScheme>
      <a:clrMap bg1="lt1" tx1="dk1" bg2="lt2" tx2="dk2" accent1="accent1" accent2="accent2" accent3="accent3" accent4="accent4" accent5="accent5" accent6="accent6" hlink="hlink" folHlink="folHlink"/>
    </a:extraClrScheme>
    <a:extraClrScheme>
      <a:clrScheme name="1_U_Template 2003v5_engl 2">
        <a:dk1>
          <a:srgbClr val="000000"/>
        </a:dk1>
        <a:lt1>
          <a:srgbClr val="FFFFFF"/>
        </a:lt1>
        <a:dk2>
          <a:srgbClr val="002960"/>
        </a:dk2>
        <a:lt2>
          <a:srgbClr val="FFFFFF"/>
        </a:lt2>
        <a:accent1>
          <a:srgbClr val="C7E0FB"/>
        </a:accent1>
        <a:accent2>
          <a:srgbClr val="91B0FF"/>
        </a:accent2>
        <a:accent3>
          <a:srgbClr val="FFFFFF"/>
        </a:accent3>
        <a:accent4>
          <a:srgbClr val="000000"/>
        </a:accent4>
        <a:accent5>
          <a:srgbClr val="E0EDFD"/>
        </a:accent5>
        <a:accent6>
          <a:srgbClr val="839FE7"/>
        </a:accent6>
        <a:hlink>
          <a:srgbClr val="0066CC"/>
        </a:hlink>
        <a:folHlink>
          <a:srgbClr val="002960"/>
        </a:folHlink>
      </a:clrScheme>
      <a:clrMap bg1="lt1" tx1="dk1" bg2="lt2" tx2="dk2" accent1="accent1" accent2="accent2" accent3="accent3" accent4="accent4" accent5="accent5" accent6="accent6" hlink="hlink" folHlink="folHlink"/>
    </a:extraClrScheme>
    <a:extraClrScheme>
      <a:clrScheme name="1_U_Template 2003v5_engl 3">
        <a:dk1>
          <a:srgbClr val="002960"/>
        </a:dk1>
        <a:lt1>
          <a:srgbClr val="FFFFFF"/>
        </a:lt1>
        <a:dk2>
          <a:srgbClr val="002960"/>
        </a:dk2>
        <a:lt2>
          <a:srgbClr val="FFBE3D"/>
        </a:lt2>
        <a:accent1>
          <a:srgbClr val="0066CC"/>
        </a:accent1>
        <a:accent2>
          <a:srgbClr val="5F8DFF"/>
        </a:accent2>
        <a:accent3>
          <a:srgbClr val="AAACB6"/>
        </a:accent3>
        <a:accent4>
          <a:srgbClr val="DADADA"/>
        </a:accent4>
        <a:accent5>
          <a:srgbClr val="AAB8E2"/>
        </a:accent5>
        <a:accent6>
          <a:srgbClr val="557FE7"/>
        </a:accent6>
        <a:hlink>
          <a:srgbClr val="96C5F8"/>
        </a:hlink>
        <a:folHlink>
          <a:srgbClr val="D8E9FC"/>
        </a:folHlink>
      </a:clrScheme>
      <a:clrMap bg1="dk2" tx1="lt1" bg2="dk1" tx2="lt2" accent1="accent1" accent2="accent2" accent3="accent3" accent4="accent4" accent5="accent5" accent6="accent6" hlink="hlink" folHlink="folHlink"/>
    </a:extraClrScheme>
    <a:extraClrScheme>
      <a:clrScheme name="1_U_Template 2003v5_engl 4">
        <a:dk1>
          <a:srgbClr val="000000"/>
        </a:dk1>
        <a:lt1>
          <a:srgbClr val="FFFFFF"/>
        </a:lt1>
        <a:dk2>
          <a:srgbClr val="000000"/>
        </a:dk2>
        <a:lt2>
          <a:srgbClr val="FFBE3D"/>
        </a:lt2>
        <a:accent1>
          <a:srgbClr val="002960"/>
        </a:accent1>
        <a:accent2>
          <a:srgbClr val="0066CC"/>
        </a:accent2>
        <a:accent3>
          <a:srgbClr val="AAAAAA"/>
        </a:accent3>
        <a:accent4>
          <a:srgbClr val="DADADA"/>
        </a:accent4>
        <a:accent5>
          <a:srgbClr val="AAACB6"/>
        </a:accent5>
        <a:accent6>
          <a:srgbClr val="005CB9"/>
        </a:accent6>
        <a:hlink>
          <a:srgbClr val="91B0FF"/>
        </a:hlink>
        <a:folHlink>
          <a:srgbClr val="C7E0FB"/>
        </a:folHlink>
      </a:clrScheme>
      <a:clrMap bg1="dk2" tx1="lt1" bg2="dk1" tx2="lt2" accent1="accent1" accent2="accent2" accent3="accent3" accent4="accent4" accent5="accent5" accent6="accent6" hlink="hlink" folHlink="folHlink"/>
    </a:extraClrScheme>
    <a:extraClrScheme>
      <a:clrScheme name="1_U_Template 2003v5_engl 5">
        <a:dk1>
          <a:srgbClr val="000000"/>
        </a:dk1>
        <a:lt1>
          <a:srgbClr val="FFFFFF"/>
        </a:lt1>
        <a:dk2>
          <a:srgbClr val="002960"/>
        </a:dk2>
        <a:lt2>
          <a:srgbClr val="FFFFFF"/>
        </a:lt2>
        <a:accent1>
          <a:srgbClr val="C7E0FB"/>
        </a:accent1>
        <a:accent2>
          <a:srgbClr val="FFCC66"/>
        </a:accent2>
        <a:accent3>
          <a:srgbClr val="FFFFFF"/>
        </a:accent3>
        <a:accent4>
          <a:srgbClr val="000000"/>
        </a:accent4>
        <a:accent5>
          <a:srgbClr val="E0EDFD"/>
        </a:accent5>
        <a:accent6>
          <a:srgbClr val="E7B95C"/>
        </a:accent6>
        <a:hlink>
          <a:srgbClr val="4F8636"/>
        </a:hlink>
        <a:folHlink>
          <a:srgbClr val="002960"/>
        </a:folHlink>
      </a:clrScheme>
      <a:clrMap bg1="lt1" tx1="dk1" bg2="lt2" tx2="dk2" accent1="accent1" accent2="accent2" accent3="accent3" accent4="accent4" accent5="accent5" accent6="accent6" hlink="hlink" folHlink="folHlink"/>
    </a:extraClrScheme>
    <a:extraClrScheme>
      <a:clrScheme name="1_U_Template 2003v5_engl 6">
        <a:dk1>
          <a:srgbClr val="002960"/>
        </a:dk1>
        <a:lt1>
          <a:srgbClr val="FFFFFF"/>
        </a:lt1>
        <a:dk2>
          <a:srgbClr val="002960"/>
        </a:dk2>
        <a:lt2>
          <a:srgbClr val="FFBE3D"/>
        </a:lt2>
        <a:accent1>
          <a:srgbClr val="0066CC"/>
        </a:accent1>
        <a:accent2>
          <a:srgbClr val="4F8636"/>
        </a:accent2>
        <a:accent3>
          <a:srgbClr val="AAACB6"/>
        </a:accent3>
        <a:accent4>
          <a:srgbClr val="DADADA"/>
        </a:accent4>
        <a:accent5>
          <a:srgbClr val="AAB8E2"/>
        </a:accent5>
        <a:accent6>
          <a:srgbClr val="477930"/>
        </a:accent6>
        <a:hlink>
          <a:srgbClr val="FF9900"/>
        </a:hlink>
        <a:folHlink>
          <a:srgbClr val="FFBE3D"/>
        </a:folHlink>
      </a:clrScheme>
      <a:clrMap bg1="dk2" tx1="lt1" bg2="dk1" tx2="lt2" accent1="accent1" accent2="accent2" accent3="accent3" accent4="accent4" accent5="accent5" accent6="accent6" hlink="hlink" folHlink="folHlink"/>
    </a:extraClrScheme>
    <a:extraClrScheme>
      <a:clrScheme name="1_U_Template 2003v5_engl 7">
        <a:dk1>
          <a:srgbClr val="000000"/>
        </a:dk1>
        <a:lt1>
          <a:srgbClr val="FFFFFF"/>
        </a:lt1>
        <a:dk2>
          <a:srgbClr val="000000"/>
        </a:dk2>
        <a:lt2>
          <a:srgbClr val="FFBE3D"/>
        </a:lt2>
        <a:accent1>
          <a:srgbClr val="0066CC"/>
        </a:accent1>
        <a:accent2>
          <a:srgbClr val="4F8636"/>
        </a:accent2>
        <a:accent3>
          <a:srgbClr val="AAAAAA"/>
        </a:accent3>
        <a:accent4>
          <a:srgbClr val="DADADA"/>
        </a:accent4>
        <a:accent5>
          <a:srgbClr val="AAB8E2"/>
        </a:accent5>
        <a:accent6>
          <a:srgbClr val="477930"/>
        </a:accent6>
        <a:hlink>
          <a:srgbClr val="FF9900"/>
        </a:hlink>
        <a:folHlink>
          <a:srgbClr val="FFBE3D"/>
        </a:folHlink>
      </a:clrScheme>
      <a:clrMap bg1="dk2" tx1="lt1" bg2="dk1" tx2="lt2" accent1="accent1" accent2="accent2" accent3="accent3" accent4="accent4" accent5="accent5" accent6="accent6" hlink="hlink" folHlink="folHlink"/>
    </a:extraClrScheme>
    <a:extraClrScheme>
      <a:clrScheme name="1_U_Template 2003v5_engl 8">
        <a:dk1>
          <a:srgbClr val="000000"/>
        </a:dk1>
        <a:lt1>
          <a:srgbClr val="FFFFFF"/>
        </a:lt1>
        <a:dk2>
          <a:srgbClr val="002960"/>
        </a:dk2>
        <a:lt2>
          <a:srgbClr val="FFFFFF"/>
        </a:lt2>
        <a:accent1>
          <a:srgbClr val="C7E0FB"/>
        </a:accent1>
        <a:accent2>
          <a:srgbClr val="C7C293"/>
        </a:accent2>
        <a:accent3>
          <a:srgbClr val="FFFFFF"/>
        </a:accent3>
        <a:accent4>
          <a:srgbClr val="000000"/>
        </a:accent4>
        <a:accent5>
          <a:srgbClr val="E0EDFD"/>
        </a:accent5>
        <a:accent6>
          <a:srgbClr val="B4B085"/>
        </a:accent6>
        <a:hlink>
          <a:srgbClr val="50A2A0"/>
        </a:hlink>
        <a:folHlink>
          <a:srgbClr val="002960"/>
        </a:folHlink>
      </a:clrScheme>
      <a:clrMap bg1="lt1" tx1="dk1" bg2="lt2" tx2="dk2" accent1="accent1" accent2="accent2" accent3="accent3" accent4="accent4" accent5="accent5" accent6="accent6" hlink="hlink" folHlink="folHlink"/>
    </a:extraClrScheme>
    <a:extraClrScheme>
      <a:clrScheme name="1_U_Template 2003v5_engl 9">
        <a:dk1>
          <a:srgbClr val="002960"/>
        </a:dk1>
        <a:lt1>
          <a:srgbClr val="FFFFFF"/>
        </a:lt1>
        <a:dk2>
          <a:srgbClr val="002960"/>
        </a:dk2>
        <a:lt2>
          <a:srgbClr val="FFBE3D"/>
        </a:lt2>
        <a:accent1>
          <a:srgbClr val="0066CC"/>
        </a:accent1>
        <a:accent2>
          <a:srgbClr val="50A2A0"/>
        </a:accent2>
        <a:accent3>
          <a:srgbClr val="AAACB6"/>
        </a:accent3>
        <a:accent4>
          <a:srgbClr val="DADADA"/>
        </a:accent4>
        <a:accent5>
          <a:srgbClr val="AAB8E2"/>
        </a:accent5>
        <a:accent6>
          <a:srgbClr val="489291"/>
        </a:accent6>
        <a:hlink>
          <a:srgbClr val="C7C293"/>
        </a:hlink>
        <a:folHlink>
          <a:srgbClr val="FFBE3D"/>
        </a:folHlink>
      </a:clrScheme>
      <a:clrMap bg1="dk2" tx1="lt1" bg2="dk1" tx2="lt2" accent1="accent1" accent2="accent2" accent3="accent3" accent4="accent4" accent5="accent5" accent6="accent6" hlink="hlink" folHlink="folHlink"/>
    </a:extraClrScheme>
    <a:extraClrScheme>
      <a:clrScheme name="1_U_Template 2003v5_engl 10">
        <a:dk1>
          <a:srgbClr val="000000"/>
        </a:dk1>
        <a:lt1>
          <a:srgbClr val="FFFFFF"/>
        </a:lt1>
        <a:dk2>
          <a:srgbClr val="000000"/>
        </a:dk2>
        <a:lt2>
          <a:srgbClr val="FFBE3D"/>
        </a:lt2>
        <a:accent1>
          <a:srgbClr val="174A7C"/>
        </a:accent1>
        <a:accent2>
          <a:srgbClr val="50A2A0"/>
        </a:accent2>
        <a:accent3>
          <a:srgbClr val="AAAAAA"/>
        </a:accent3>
        <a:accent4>
          <a:srgbClr val="DADADA"/>
        </a:accent4>
        <a:accent5>
          <a:srgbClr val="ABB1BF"/>
        </a:accent5>
        <a:accent6>
          <a:srgbClr val="489291"/>
        </a:accent6>
        <a:hlink>
          <a:srgbClr val="C7C293"/>
        </a:hlink>
        <a:folHlink>
          <a:srgbClr val="FFBE3D"/>
        </a:folHlink>
      </a:clrScheme>
      <a:clrMap bg1="dk2" tx1="lt1" bg2="dk1" tx2="lt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15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16_Default Design">
  <a:themeElements>
    <a:clrScheme name="10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0_Default Desig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0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0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0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0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0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0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0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5.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7.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9.xml><?xml version="1.0" encoding="utf-8"?>
<a:theme xmlns:a="http://schemas.openxmlformats.org/drawingml/2006/main" name="17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cbb752_11apr10">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19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7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20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8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9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5.xml><?xml version="1.0" encoding="utf-8"?>
<a:theme xmlns:a="http://schemas.openxmlformats.org/drawingml/2006/main" name="23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6.xml><?xml version="1.0" encoding="utf-8"?>
<a:theme xmlns:a="http://schemas.openxmlformats.org/drawingml/2006/main" name="21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7.xml><?xml version="1.0" encoding="utf-8"?>
<a:theme xmlns:a="http://schemas.openxmlformats.org/drawingml/2006/main" name="22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8.xml><?xml version="1.0" encoding="utf-8"?>
<a:theme xmlns:a="http://schemas.openxmlformats.org/drawingml/2006/main" name="24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9.xml><?xml version="1.0" encoding="utf-8"?>
<a:theme xmlns:a="http://schemas.openxmlformats.org/drawingml/2006/main" name="25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7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0.xml><?xml version="1.0" encoding="utf-8"?>
<a:theme xmlns:a="http://schemas.openxmlformats.org/drawingml/2006/main" name="10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1.xml><?xml version="1.0" encoding="utf-8"?>
<a:theme xmlns:a="http://schemas.openxmlformats.org/drawingml/2006/main" name="11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2.xml><?xml version="1.0" encoding="utf-8"?>
<a:theme xmlns:a="http://schemas.openxmlformats.org/drawingml/2006/main" name="12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3.xml><?xml version="1.0" encoding="utf-8"?>
<a:theme xmlns:a="http://schemas.openxmlformats.org/drawingml/2006/main" name="13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4.xml><?xml version="1.0" encoding="utf-8"?>
<a:theme xmlns:a="http://schemas.openxmlformats.org/drawingml/2006/main" name="14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5.xml><?xml version="1.0" encoding="utf-8"?>
<a:theme xmlns:a="http://schemas.openxmlformats.org/drawingml/2006/main" name="15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6.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7.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8.xml><?xml version="1.0" encoding="utf-8"?>
<a:theme xmlns:a="http://schemas.openxmlformats.org/drawingml/2006/main" name="16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9.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10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0.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1.xml><?xml version="1.0" encoding="utf-8"?>
<a:theme xmlns:a="http://schemas.openxmlformats.org/drawingml/2006/main" name="20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2.xml><?xml version="1.0" encoding="utf-8"?>
<a:theme xmlns:a="http://schemas.openxmlformats.org/drawingml/2006/main" name="17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1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2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3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0.xml><?xml version="1.0" encoding="utf-8"?>
<a:themeOverride xmlns:a="http://schemas.openxmlformats.org/drawingml/2006/main">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xml><?xml version="1.0" encoding="utf-8"?>
<a:themeOverride xmlns:a="http://schemas.openxmlformats.org/drawingml/2006/main">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xml><?xml version="1.0" encoding="utf-8"?>
<a:themeOverride xmlns:a="http://schemas.openxmlformats.org/drawingml/2006/main">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5.xml><?xml version="1.0" encoding="utf-8"?>
<a:themeOverride xmlns:a="http://schemas.openxmlformats.org/drawingml/2006/main">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6.xml><?xml version="1.0" encoding="utf-8"?>
<a:themeOverride xmlns:a="http://schemas.openxmlformats.org/drawingml/2006/main">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7.xml><?xml version="1.0" encoding="utf-8"?>
<a:themeOverride xmlns:a="http://schemas.openxmlformats.org/drawingml/2006/main">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8.xml><?xml version="1.0" encoding="utf-8"?>
<a:themeOverride xmlns:a="http://schemas.openxmlformats.org/drawingml/2006/main">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9.xml><?xml version="1.0" encoding="utf-8"?>
<a:themeOverride xmlns:a="http://schemas.openxmlformats.org/drawingml/2006/main">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emplate/>
  <TotalTime>120560</TotalTime>
  <Words>8154</Words>
  <Application>Microsoft Macintosh PowerPoint</Application>
  <PresentationFormat>Letter Paper (8.5x11 in)</PresentationFormat>
  <Paragraphs>1215</Paragraphs>
  <Slides>86</Slides>
  <Notes>36</Notes>
  <HiddenSlides>0</HiddenSlides>
  <MMClips>0</MMClips>
  <ScaleCrop>false</ScaleCrop>
  <HeadingPairs>
    <vt:vector size="6" baseType="variant">
      <vt:variant>
        <vt:lpstr>Theme</vt:lpstr>
      </vt:variant>
      <vt:variant>
        <vt:i4>62</vt:i4>
      </vt:variant>
      <vt:variant>
        <vt:lpstr>Embedded OLE Servers</vt:lpstr>
      </vt:variant>
      <vt:variant>
        <vt:i4>2</vt:i4>
      </vt:variant>
      <vt:variant>
        <vt:lpstr>Slide Titles</vt:lpstr>
      </vt:variant>
      <vt:variant>
        <vt:i4>86</vt:i4>
      </vt:variant>
    </vt:vector>
  </HeadingPairs>
  <TitlesOfParts>
    <vt:vector size="150" baseType="lpstr">
      <vt:lpstr>6_Default Design</vt:lpstr>
      <vt:lpstr>1_new</vt:lpstr>
      <vt:lpstr>template</vt:lpstr>
      <vt:lpstr>3_cbb752_11apr10</vt:lpstr>
      <vt:lpstr>7_Default Design</vt:lpstr>
      <vt:lpstr>10_Default Design</vt:lpstr>
      <vt:lpstr>1_template</vt:lpstr>
      <vt:lpstr>2_template</vt:lpstr>
      <vt:lpstr>3_template</vt:lpstr>
      <vt:lpstr>4_template</vt:lpstr>
      <vt:lpstr>5_template</vt:lpstr>
      <vt:lpstr>Default Theme</vt:lpstr>
      <vt:lpstr>Custom Design</vt:lpstr>
      <vt:lpstr>3_Default Design</vt:lpstr>
      <vt:lpstr>4_Default Design</vt:lpstr>
      <vt:lpstr>5_Default Design</vt:lpstr>
      <vt:lpstr>2_U_Template 2003v5_engl</vt:lpstr>
      <vt:lpstr>2_Textured</vt:lpstr>
      <vt:lpstr>18_Default Design</vt:lpstr>
      <vt:lpstr>9_Default Design</vt:lpstr>
      <vt:lpstr>13_Default Design</vt:lpstr>
      <vt:lpstr>11_Default Design</vt:lpstr>
      <vt:lpstr>8_Default Design</vt:lpstr>
      <vt:lpstr>2_new</vt:lpstr>
      <vt:lpstr>6_template</vt:lpstr>
      <vt:lpstr>1_Default Design</vt:lpstr>
      <vt:lpstr>4_cbb752_11apr10</vt:lpstr>
      <vt:lpstr>12_Default Design</vt:lpstr>
      <vt:lpstr>38_Default Design</vt:lpstr>
      <vt:lpstr>14_Default Design</vt:lpstr>
      <vt:lpstr>1_U_Template 2003v5_engl</vt:lpstr>
      <vt:lpstr>15_Default Design</vt:lpstr>
      <vt:lpstr>16_Default Design</vt:lpstr>
      <vt:lpstr>1_Custom Design</vt:lpstr>
      <vt:lpstr>Blank Presentation</vt:lpstr>
      <vt:lpstr>Office Theme</vt:lpstr>
      <vt:lpstr>Default Design</vt:lpstr>
      <vt:lpstr>2_Office Theme</vt:lpstr>
      <vt:lpstr>17_Default Design</vt:lpstr>
      <vt:lpstr>19_Default Design</vt:lpstr>
      <vt:lpstr>7_template</vt:lpstr>
      <vt:lpstr>20_Default Design</vt:lpstr>
      <vt:lpstr>8_template</vt:lpstr>
      <vt:lpstr>9_template</vt:lpstr>
      <vt:lpstr>23_Default Design</vt:lpstr>
      <vt:lpstr>21_Default Design</vt:lpstr>
      <vt:lpstr>22_Default Design</vt:lpstr>
      <vt:lpstr>24_Default Design</vt:lpstr>
      <vt:lpstr>25_Default Design</vt:lpstr>
      <vt:lpstr>10_template</vt:lpstr>
      <vt:lpstr>11_template</vt:lpstr>
      <vt:lpstr>12_template</vt:lpstr>
      <vt:lpstr>13_template</vt:lpstr>
      <vt:lpstr>14_template</vt:lpstr>
      <vt:lpstr>15_template</vt:lpstr>
      <vt:lpstr>1_Office Theme</vt:lpstr>
      <vt:lpstr>3_Office Theme</vt:lpstr>
      <vt:lpstr>16_template</vt:lpstr>
      <vt:lpstr>5_Office Theme</vt:lpstr>
      <vt:lpstr>4_Office Theme</vt:lpstr>
      <vt:lpstr>20_template</vt:lpstr>
      <vt:lpstr>17_template</vt:lpstr>
      <vt:lpstr>Image</vt:lpstr>
      <vt:lpstr>Equation</vt:lpstr>
      <vt:lpstr> Genomic Privacy: Intertwined Social &amp; Technical Aspects  </vt:lpstr>
      <vt:lpstr>PowerPoint Presentation</vt:lpstr>
      <vt:lpstr>PowerPoint Presentation</vt:lpstr>
      <vt:lpstr>PowerPoint Presentation</vt:lpstr>
      <vt:lpstr>RNA-seq</vt:lpstr>
      <vt:lpstr> Genomic Privacy: Intertwined Social &amp; Technical Issues</vt:lpstr>
      <vt:lpstr>Finding Key Variants in Cancer Genomes: the Needle in the Haystack</vt:lpstr>
      <vt:lpstr>Noncoding Annotations</vt:lpstr>
      <vt:lpstr>PowerPoint Presentation</vt:lpstr>
      <vt:lpstr>PowerPoint Presentation</vt:lpstr>
      <vt:lpstr>PowerPoint Presentation</vt:lpstr>
      <vt:lpstr>PowerPoint Presentation</vt:lpstr>
      <vt:lpstr>Cancer Somatic Mutational Heterogeneity, across cancer types, samples &amp; regions</vt:lpstr>
      <vt:lpstr>Cancer Somatic Mutation Modeling</vt:lpstr>
      <vt:lpstr>LARVA Model Comparison</vt:lpstr>
      <vt:lpstr>Adding DNA replication timing correction further improves the beta-binomial model</vt:lpstr>
      <vt:lpstr>LARVA Results</vt:lpstr>
      <vt:lpstr>LARVA Implementation</vt:lpstr>
      <vt:lpstr>Acknowledgements</vt:lpstr>
      <vt:lpstr>Info about content in this slide pack</vt:lpstr>
      <vt:lpstr> Genomic Privacy: Intertwined Social &amp; Technical Issues</vt:lpstr>
      <vt:lpstr>From larva/funseq to loregic</vt:lpstr>
      <vt:lpstr>Loregic: A method to characterize the cooperative logic of regulatory factors</vt:lpstr>
      <vt:lpstr>A gene can be regulated by multiple gene regulatory factors</vt:lpstr>
      <vt:lpstr>Modeling cooperativity between RFs to target gene using logic gates</vt:lpstr>
      <vt:lpstr>An example: selection of the best-matched logic gate</vt:lpstr>
      <vt:lpstr>Application 1 – transcription factor cooperativity in Yeast cell cycle</vt:lpstr>
      <vt:lpstr>Application 2 – transcription factor cooperativity in Acute Myeloid Leukemia (AML)</vt:lpstr>
      <vt:lpstr>Application 2 – transcription factor cooperativity in Acute Myeloid Leukemia (AML)</vt:lpstr>
      <vt:lpstr>Cancer-related TF, MYC universally amplifies target expression</vt:lpstr>
      <vt:lpstr> Genomic Privacy: Intertwined Social &amp; Technical Issues</vt:lpstr>
      <vt:lpstr>From loregic to DREISS</vt:lpstr>
      <vt:lpstr>Internal and external gene regulatory networks</vt:lpstr>
      <vt:lpstr>State-space model for internal and external gene regulatory networks</vt:lpstr>
      <vt:lpstr>Effective state space model for meta-genes</vt:lpstr>
      <vt:lpstr>Effective state space model for meta-genes</vt:lpstr>
      <vt:lpstr>Canonical temporal expression trajectories from effective state space model</vt:lpstr>
      <vt:lpstr>Breast cancer cell cycle under hormonal stimulation</vt:lpstr>
      <vt:lpstr>PowerPoint Presentation</vt:lpstr>
      <vt:lpstr>Transcriptome Analysis: Expression Clustering across Distant Organisms</vt:lpstr>
      <vt:lpstr>The Conundrum of Genomic Privacy: Is it a Problem?</vt:lpstr>
      <vt:lpstr>Tricky Privacy Considerations in Personal Genomics</vt:lpstr>
      <vt:lpstr>The Other Side of the Coin: Why we should share</vt:lpstr>
      <vt:lpstr>The Dilemma</vt:lpstr>
      <vt:lpstr>Genomics has similar "Big Data" Dilemma in the Rest of Society</vt:lpstr>
      <vt:lpstr> Genomic Privacy: Intertwined Social &amp; Technical Issues</vt:lpstr>
      <vt:lpstr>Current Social &amp; Technical Solutions</vt:lpstr>
      <vt:lpstr>PowerPoint Presentation</vt:lpstr>
      <vt:lpstr>PowerPoint Presentation</vt:lpstr>
      <vt:lpstr>Strawman Hybrid Social &amp; Tech Proposed Solution?</vt:lpstr>
      <vt:lpstr> Genomic Privacy: Intertwined Social &amp; Technical Issues</vt:lpstr>
      <vt:lpstr>RNA-seq</vt:lpstr>
      <vt:lpstr>Light-weight formats</vt:lpstr>
      <vt:lpstr>MRF Examples</vt:lpstr>
      <vt:lpstr> Genomic Privacy: Intertwined Social &amp; Technical Issues</vt:lpstr>
      <vt:lpstr>PowerPoint Presentation</vt:lpstr>
      <vt:lpstr>PowerPoint Presentation</vt:lpstr>
      <vt:lpstr>Linking Attack Scenario</vt:lpstr>
      <vt:lpstr>Linking Attack Scenario</vt:lpstr>
      <vt:lpstr>Linking Attack Scenario (3)</vt:lpstr>
      <vt:lpstr>Quantifying ICI Leaked and Predictability</vt:lpstr>
      <vt:lpstr>Joint Distribution (4)</vt:lpstr>
      <vt:lpstr>Individual Characterizing Information and Genotype Predictability(5)</vt:lpstr>
      <vt:lpstr>Relating Predictability to ICI Leakage – A few key SNPs with good predictability &amp; Great Leakage.  Perhaps these could removed?</vt:lpstr>
      <vt:lpstr>Per eQTL and ICI Cumulative Leakage versus Genotype Predictability</vt:lpstr>
      <vt:lpstr>Cumulative Leakage (7)</vt:lpstr>
      <vt:lpstr>Linking Attack (8)</vt:lpstr>
      <vt:lpstr>Fig S5</vt:lpstr>
      <vt:lpstr>PowerPoint Presentation</vt:lpstr>
      <vt:lpstr>Genotype Prediction and Linking Accuracies (10)</vt:lpstr>
      <vt:lpstr> Genomic Privacy: Intertwined Social &amp; Technical Issues</vt:lpstr>
      <vt:lpstr>PowerPoint Presentation</vt:lpstr>
      <vt:lpstr>PowerPoint Presentation</vt:lpstr>
      <vt:lpstr>Acknowledgements</vt:lpstr>
      <vt:lpstr>Comparison to Detection of a genome attacks</vt:lpstr>
      <vt:lpstr>More Information on this Talk</vt:lpstr>
      <vt:lpstr>Default Theme</vt:lpstr>
      <vt:lpstr> Genomic Privacy: Intertwined Social &amp; Technical Issues</vt:lpstr>
      <vt:lpstr>Discovering Transcriptionally Active Regions  (novel RNA contigs)</vt:lpstr>
      <vt:lpstr>Non-Canonical Transcription</vt:lpstr>
      <vt:lpstr>Example of Application  of CNVnator to RD data</vt:lpstr>
      <vt:lpstr>PowerPoint Presentation</vt:lpstr>
      <vt:lpstr>Basic approach for risk management (11)</vt:lpstr>
      <vt:lpstr>Difficulty in Securing Computers &amp; Data</vt:lpstr>
      <vt:lpstr>Genetic Information Nondisclosure Act of  2008</vt:lpstr>
      <vt:lpstr>Transcriptome Analysis: Expression Clustering across Distant Organisms</vt:lpstr>
    </vt:vector>
  </TitlesOfParts>
  <Company>Yale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Office97</dc:creator>
  <cp:keywords/>
  <cp:lastModifiedBy>Mark Gerstein</cp:lastModifiedBy>
  <cp:revision>1904</cp:revision>
  <cp:lastPrinted>2011-09-11T06:19:05Z</cp:lastPrinted>
  <dcterms:created xsi:type="dcterms:W3CDTF">2010-09-06T09:08:38Z</dcterms:created>
  <dcterms:modified xsi:type="dcterms:W3CDTF">2015-10-22T19:11:58Z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emplateType">
    <vt:i4>2</vt:i4>
  </property>
  <property fmtid="{D5CDD505-2E9C-101B-9397-08002B2CF9AE}" pid="3" name="GraphicType">
    <vt:i4>1</vt:i4>
  </property>
  <property fmtid="{D5CDD505-2E9C-101B-9397-08002B2CF9AE}" pid="4" name="Compression">
    <vt:i4>100</vt:i4>
  </property>
  <property fmtid="{D5CDD505-2E9C-101B-9397-08002B2CF9AE}" pid="5" name="ScreenSize">
    <vt:i4>3</vt:i4>
  </property>
  <property fmtid="{D5CDD505-2E9C-101B-9397-08002B2CF9AE}" pid="6" name="ScreenUsage">
    <vt:i4>2</vt:i4>
  </property>
  <property fmtid="{D5CDD505-2E9C-101B-9397-08002B2CF9AE}" pid="7" name="MailAddress">
    <vt:lpwstr>Mark.Gerstein@Yale.edu</vt:lpwstr>
  </property>
  <property fmtid="{D5CDD505-2E9C-101B-9397-08002B2CF9AE}" pid="8" name="HomePage">
    <vt:lpwstr>http://bioinfo.csb.yale.edu</vt:lpwstr>
  </property>
  <property fmtid="{D5CDD505-2E9C-101B-9397-08002B2CF9AE}" pid="9" name="Other">
    <vt:lpwstr>All overheads are copyright 1997, Mark Gerstein, All Rights Reserved</vt:lpwstr>
  </property>
  <property fmtid="{D5CDD505-2E9C-101B-9397-08002B2CF9AE}" pid="10" name="DownloadOriginal">
    <vt:bool>false</vt:bool>
  </property>
  <property fmtid="{D5CDD505-2E9C-101B-9397-08002B2CF9AE}" pid="11" name="DownloadIEButton">
    <vt:bool>false</vt:bool>
  </property>
  <property fmtid="{D5CDD505-2E9C-101B-9397-08002B2CF9AE}" pid="12" name="UseBrowserColor">
    <vt:bool>false</vt:bool>
  </property>
  <property fmtid="{D5CDD505-2E9C-101B-9397-08002B2CF9AE}" pid="13" name="BackColor">
    <vt:i4>16777215</vt:i4>
  </property>
  <property fmtid="{D5CDD505-2E9C-101B-9397-08002B2CF9AE}" pid="14" name="TextColor">
    <vt:i4>2105376</vt:i4>
  </property>
  <property fmtid="{D5CDD505-2E9C-101B-9397-08002B2CF9AE}" pid="15" name="LinkColor">
    <vt:i4>16711782</vt:i4>
  </property>
  <property fmtid="{D5CDD505-2E9C-101B-9397-08002B2CF9AE}" pid="16" name="VisitedColor">
    <vt:i4>10040268</vt:i4>
  </property>
  <property fmtid="{D5CDD505-2E9C-101B-9397-08002B2CF9AE}" pid="17" name="TransparentButton">
    <vt:i4>0</vt:i4>
  </property>
  <property fmtid="{D5CDD505-2E9C-101B-9397-08002B2CF9AE}" pid="18" name="ButtonType">
    <vt:i4>4</vt:i4>
  </property>
  <property fmtid="{D5CDD505-2E9C-101B-9397-08002B2CF9AE}" pid="19" name="ShowNotes">
    <vt:bool>true</vt:bool>
  </property>
  <property fmtid="{D5CDD505-2E9C-101B-9397-08002B2CF9AE}" pid="20" name="NavBtnPos">
    <vt:i4>1</vt:i4>
  </property>
  <property fmtid="{D5CDD505-2E9C-101B-9397-08002B2CF9AE}" pid="21" name="OutputDir">
    <vt:lpwstr>C:\ppt</vt:lpwstr>
  </property>
  <property fmtid="{D5CDD505-2E9C-101B-9397-08002B2CF9AE}" pid="22" name="Google.Documents.Tracking">
    <vt:lpwstr>true</vt:lpwstr>
  </property>
  <property fmtid="{D5CDD505-2E9C-101B-9397-08002B2CF9AE}" pid="23" name="Google.Documents.DocumentId">
    <vt:lpwstr>1Ek-17Pv72hYtODFYBrTdtjepGAwqaAfgfBznzdfhS-A</vt:lpwstr>
  </property>
  <property fmtid="{D5CDD505-2E9C-101B-9397-08002B2CF9AE}" pid="24" name="Google.Documents.RevisionId">
    <vt:lpwstr>04373787564666993359</vt:lpwstr>
  </property>
  <property fmtid="{D5CDD505-2E9C-101B-9397-08002B2CF9AE}" pid="25" name="Google.Documents.PluginVersion">
    <vt:lpwstr>2.0.2662.553</vt:lpwstr>
  </property>
  <property fmtid="{D5CDD505-2E9C-101B-9397-08002B2CF9AE}" pid="26" name="Google.Documents.MergeIncapabilityFlags">
    <vt:i4>0</vt:i4>
  </property>
</Properties>
</file>