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57"/>
    <p:restoredTop sz="79928"/>
  </p:normalViewPr>
  <p:slideViewPr>
    <p:cSldViewPr snapToGrid="0" snapToObjects="1">
      <p:cViewPr varScale="1">
        <p:scale>
          <a:sx n="75" d="100"/>
          <a:sy n="75" d="100"/>
        </p:scale>
        <p:origin x="14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78996D-5E52-4F4C-BF13-2A9457DFED89}" type="datetimeFigureOut">
              <a:rPr lang="en-US" smtClean="0"/>
              <a:t>10/20/15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1BB0A-BBCC-5C42-816C-0DC36E298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950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Fig XXX.</a:t>
            </a:r>
            <a:r>
              <a:rPr lang="en-US" baseline="0" dirty="0" smtClean="0"/>
              <a:t> Preliminary signal tracks for mapped RNA-</a:t>
            </a:r>
            <a:r>
              <a:rPr lang="en-US" baseline="0" dirty="0" err="1" smtClean="0"/>
              <a:t>seq</a:t>
            </a:r>
            <a:r>
              <a:rPr lang="en-US" baseline="0" dirty="0" smtClean="0"/>
              <a:t> reads from one bulk-cell sample and two single-cell samples. The single-cell samples show differences from each other that are recapitulated in the bulk-cell data.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1BB0A-BBCC-5C42-816C-0DC36E29888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811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1A78A-D970-8A4B-893C-0D7F62ACE791}" type="datetimeFigureOut">
              <a:rPr lang="en-US" smtClean="0"/>
              <a:t>10/20/15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D678-A07E-EC4E-A742-6DEC63CF7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670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1A78A-D970-8A4B-893C-0D7F62ACE791}" type="datetimeFigureOut">
              <a:rPr lang="en-US" smtClean="0"/>
              <a:t>10/20/15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D678-A07E-EC4E-A742-6DEC63CF7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692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1A78A-D970-8A4B-893C-0D7F62ACE791}" type="datetimeFigureOut">
              <a:rPr lang="en-US" smtClean="0"/>
              <a:t>10/20/15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D678-A07E-EC4E-A742-6DEC63CF7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85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1A78A-D970-8A4B-893C-0D7F62ACE791}" type="datetimeFigureOut">
              <a:rPr lang="en-US" smtClean="0"/>
              <a:t>10/20/15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D678-A07E-EC4E-A742-6DEC63CF7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549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1A78A-D970-8A4B-893C-0D7F62ACE791}" type="datetimeFigureOut">
              <a:rPr lang="en-US" smtClean="0"/>
              <a:t>10/20/15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D678-A07E-EC4E-A742-6DEC63CF7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96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1A78A-D970-8A4B-893C-0D7F62ACE791}" type="datetimeFigureOut">
              <a:rPr lang="en-US" smtClean="0"/>
              <a:t>10/20/15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D678-A07E-EC4E-A742-6DEC63CF7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666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1A78A-D970-8A4B-893C-0D7F62ACE791}" type="datetimeFigureOut">
              <a:rPr lang="en-US" smtClean="0"/>
              <a:t>10/20/15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D678-A07E-EC4E-A742-6DEC63CF7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20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1A78A-D970-8A4B-893C-0D7F62ACE791}" type="datetimeFigureOut">
              <a:rPr lang="en-US" smtClean="0"/>
              <a:t>10/20/15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D678-A07E-EC4E-A742-6DEC63CF7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861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1A78A-D970-8A4B-893C-0D7F62ACE791}" type="datetimeFigureOut">
              <a:rPr lang="en-US" smtClean="0"/>
              <a:t>10/20/15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D678-A07E-EC4E-A742-6DEC63CF7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878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1A78A-D970-8A4B-893C-0D7F62ACE791}" type="datetimeFigureOut">
              <a:rPr lang="en-US" smtClean="0"/>
              <a:t>10/20/15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D678-A07E-EC4E-A742-6DEC63CF7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180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1A78A-D970-8A4B-893C-0D7F62ACE791}" type="datetimeFigureOut">
              <a:rPr lang="en-US" smtClean="0"/>
              <a:t>10/20/15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BD678-A07E-EC4E-A742-6DEC63CF7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62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1A78A-D970-8A4B-893C-0D7F62ACE791}" type="datetimeFigureOut">
              <a:rPr lang="en-US" smtClean="0"/>
              <a:t>10/20/15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BD678-A07E-EC4E-A742-6DEC63CF7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428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" y="2006600"/>
            <a:ext cx="10058400" cy="2551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186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141" y="609601"/>
            <a:ext cx="7877629" cy="5350548"/>
          </a:xfrm>
          <a:prstGeom prst="rect">
            <a:avLst/>
          </a:prstGeom>
          <a:ln w="349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09070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36</Words>
  <Application>Microsoft Macintosh PowerPoint</Application>
  <PresentationFormat>Widescreen</PresentationFormat>
  <Paragraphs>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Spakowicz, Daniel</dc:creator>
  <cp:lastModifiedBy>Spakowicz, Daniel</cp:lastModifiedBy>
  <cp:revision>3</cp:revision>
  <dcterms:created xsi:type="dcterms:W3CDTF">2015-09-28T15:52:53Z</dcterms:created>
  <dcterms:modified xsi:type="dcterms:W3CDTF">2015-10-20T14:04:47Z</dcterms:modified>
</cp:coreProperties>
</file>