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1822B-3409-4742-818D-65FDC7CDB53D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C5E0F-4CFB-1540-9726-EE16C925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Exac</a:t>
            </a:r>
            <a:r>
              <a:rPr lang="en-US" dirty="0" smtClean="0"/>
              <a:t>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5E0F-4CFB-1540-9726-EE16C92557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Exac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5E0F-4CFB-1540-9726-EE16C92557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0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7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002B-279D-874B-95BD-82E3693B9435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ustration_DC_ExAC_core_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/>
          <a:stretch/>
        </p:blipFill>
        <p:spPr>
          <a:xfrm>
            <a:off x="0" y="1022720"/>
            <a:ext cx="9144000" cy="5661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5236" y="374118"/>
            <a:ext cx="359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ExAC SNVs within the Core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8526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stration_DC_ExAC_surface_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/>
          <a:stretch/>
        </p:blipFill>
        <p:spPr>
          <a:xfrm>
            <a:off x="0" y="1121693"/>
            <a:ext cx="9144000" cy="5562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0696" y="374118"/>
            <a:ext cx="3395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ExAC SNVs at the Surface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37996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Macintosh PowerPoint</Application>
  <PresentationFormat>On-screen Show (4:3)</PresentationFormat>
  <Paragraphs>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1</cp:revision>
  <dcterms:created xsi:type="dcterms:W3CDTF">2015-10-15T21:09:36Z</dcterms:created>
  <dcterms:modified xsi:type="dcterms:W3CDTF">2015-10-15T21:14:45Z</dcterms:modified>
</cp:coreProperties>
</file>