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71" r:id="rId5"/>
    <p:sldId id="286" r:id="rId6"/>
    <p:sldId id="272" r:id="rId7"/>
    <p:sldId id="260" r:id="rId8"/>
    <p:sldId id="273" r:id="rId9"/>
    <p:sldId id="287" r:id="rId10"/>
    <p:sldId id="289" r:id="rId11"/>
    <p:sldId id="292" r:id="rId12"/>
    <p:sldId id="290" r:id="rId13"/>
    <p:sldId id="291" r:id="rId14"/>
    <p:sldId id="282" r:id="rId15"/>
    <p:sldId id="279" r:id="rId16"/>
    <p:sldId id="264" r:id="rId17"/>
    <p:sldId id="266" r:id="rId18"/>
    <p:sldId id="267" r:id="rId19"/>
    <p:sldId id="269" r:id="rId20"/>
    <p:sldId id="281" r:id="rId21"/>
    <p:sldId id="280" r:id="rId22"/>
    <p:sldId id="27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125" autoAdjust="0"/>
  </p:normalViewPr>
  <p:slideViewPr>
    <p:cSldViewPr showGuides="1">
      <p:cViewPr varScale="1">
        <p:scale>
          <a:sx n="42" d="100"/>
          <a:sy n="42" d="100"/>
        </p:scale>
        <p:origin x="8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(54,041,333-54,083,523)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row that says </a:t>
            </a:r>
            <a:r>
              <a:rPr lang="en-US" dirty="0" err="1" smtClean="0"/>
              <a:t>AlleleDB</a:t>
            </a:r>
            <a:r>
              <a:rPr lang="en-US" dirty="0" smtClean="0"/>
              <a:t> where everything is the same</a:t>
            </a:r>
          </a:p>
          <a:p>
            <a:r>
              <a:rPr lang="en-US" dirty="0" smtClean="0"/>
              <a:t>Dup</a:t>
            </a:r>
            <a:r>
              <a:rPr lang="en-US" baseline="0" dirty="0" smtClean="0"/>
              <a:t> reads (RNA-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020"/>
            <a:ext cx="6477000" cy="6665498"/>
          </a:xfrm>
        </p:spPr>
      </p:pic>
      <p:sp>
        <p:nvSpPr>
          <p:cNvPr id="10" name="TextBox 9"/>
          <p:cNvSpPr txBox="1"/>
          <p:nvPr/>
        </p:nvSpPr>
        <p:spPr>
          <a:xfrm>
            <a:off x="6553200" y="18802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%AS sites consistent across various read depths </a:t>
            </a:r>
            <a:r>
              <a:rPr lang="en-US" b="1" dirty="0" err="1" smtClean="0"/>
              <a:t>wrt</a:t>
            </a:r>
            <a:r>
              <a:rPr lang="en-US" b="1" dirty="0" smtClean="0"/>
              <a:t> accessible  </a:t>
            </a:r>
            <a:r>
              <a:rPr lang="en-US" b="1" dirty="0" err="1" smtClean="0"/>
              <a:t>snvs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AS SNVs consistent </a:t>
            </a:r>
            <a:r>
              <a:rPr lang="en-US" dirty="0" err="1" smtClean="0"/>
              <a:t>wrt</a:t>
            </a:r>
            <a:r>
              <a:rPr lang="en-US" dirty="0" smtClean="0"/>
              <a:t> accessible SNVs per individual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" y="1600200"/>
            <a:ext cx="8917825" cy="47686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7308" r="13659"/>
          <a:stretch/>
        </p:blipFill>
        <p:spPr>
          <a:xfrm>
            <a:off x="1143000" y="1219200"/>
            <a:ext cx="6705600" cy="4832379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1461" r="78334" b="92692"/>
          <a:stretch/>
        </p:blipFill>
        <p:spPr>
          <a:xfrm>
            <a:off x="304800" y="533400"/>
            <a:ext cx="213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 of ASE sites at various read depths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9" y="211598"/>
            <a:ext cx="7620000" cy="64874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Inconsistencies in the original eight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" y="1857194"/>
            <a:ext cx="8880112" cy="2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Flagging of individual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2"/>
          <a:stretch/>
        </p:blipFill>
        <p:spPr>
          <a:xfrm>
            <a:off x="76200" y="1828800"/>
            <a:ext cx="8915400" cy="9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3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genes and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of 44 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4</a:t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5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</a:t>
            </a:r>
            <a:r>
              <a:rPr lang="en-US" smtClean="0"/>
              <a:t>File 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confident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7" r="71000" b="7778"/>
          <a:stretch/>
        </p:blipFill>
        <p:spPr>
          <a:xfrm>
            <a:off x="1588970" y="1600200"/>
            <a:ext cx="5966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7</a:t>
            </a:r>
            <a:br>
              <a:rPr lang="en-US" dirty="0" smtClean="0"/>
            </a:br>
            <a:r>
              <a:rPr lang="en-US" dirty="0" smtClean="0"/>
              <a:t>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VISTA + CHROMHMM_DRM TXT file</a:t>
            </a:r>
          </a:p>
          <a:p>
            <a:r>
              <a:rPr lang="en-US" dirty="0" smtClean="0"/>
              <a:t>Based on </a:t>
            </a:r>
            <a:r>
              <a:rPr lang="en-US" smtClean="0"/>
              <a:t>expanded analysis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6248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Visualization ASB and ASE in ZNF331 (chr19, position 54,041,333-54,083,523</a:t>
            </a:r>
            <a:r>
              <a:rPr lang="en-US" dirty="0" smtClean="0"/>
              <a:t>) </a:t>
            </a:r>
            <a:r>
              <a:rPr lang="en-US" b="1" dirty="0" smtClean="0"/>
              <a:t>in </a:t>
            </a:r>
            <a:r>
              <a:rPr lang="en-US" b="1" dirty="0" err="1" smtClean="0"/>
              <a:t>AlleleDB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0" y="0"/>
            <a:ext cx="628413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</a:t>
            </a:r>
            <a:r>
              <a:rPr lang="en-US" b="1" dirty="0" smtClean="0"/>
              <a:t>. (a) 2 approaches to enrichment analysis (b) Some </a:t>
            </a:r>
            <a:r>
              <a:rPr lang="en-US" b="1" dirty="0"/>
              <a:t>genomic regions are more </a:t>
            </a:r>
            <a:r>
              <a:rPr lang="en-US" b="1" dirty="0" smtClean="0"/>
              <a:t>inclined to </a:t>
            </a:r>
            <a:r>
              <a:rPr lang="en-US" b="1" dirty="0"/>
              <a:t>allele-specific regulation. </a:t>
            </a:r>
            <a:r>
              <a:rPr lang="en-US" b="1" dirty="0" smtClean="0"/>
              <a:t>(expanded)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991534" cy="62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6</a:t>
            </a:r>
            <a:r>
              <a:rPr lang="en-US" b="1" dirty="0" smtClean="0"/>
              <a:t>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64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2512" y="76200"/>
            <a:ext cx="5257800" cy="23868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Figure 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</a:t>
            </a:r>
            <a:r>
              <a:rPr lang="en-US" b="1" dirty="0"/>
              <a:t>genomic regions are more susceptible to allele-specific </a:t>
            </a:r>
            <a:r>
              <a:rPr lang="en-US" b="1" dirty="0" smtClean="0"/>
              <a:t>regulation (collapsed/unique SNVs).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810"/>
            <a:ext cx="7467600" cy="6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59151</TotalTime>
  <Words>345</Words>
  <Application>Microsoft Office PowerPoint</Application>
  <PresentationFormat>On-screen Show (4:3)</PresentationFormat>
  <Paragraphs>105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Figure 1</vt:lpstr>
      <vt:lpstr>PowerPoint Presentation</vt:lpstr>
      <vt:lpstr>Number of AS SNVs consistent wrt accessible SNVs per individual</vt:lpstr>
      <vt:lpstr>PowerPoint Presentation</vt:lpstr>
      <vt:lpstr>Overlap of ASE sites at various read depths</vt:lpstr>
      <vt:lpstr>Supplementary Table 1 Inconsistencies in the original eight studies</vt:lpstr>
      <vt:lpstr>Supplementary Table 2 Flagging of individual datasets</vt:lpstr>
      <vt:lpstr>Supplementary Table 3 Allelic inheritance</vt:lpstr>
      <vt:lpstr>Supplementary File 1 708 unique non-coding categories, gene elements, enhancers</vt:lpstr>
      <vt:lpstr>Supplementary File 2 19,257 genes and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Supplementary File 6  More confident set</vt:lpstr>
      <vt:lpstr>Supplementary File 7 Enhancers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361</cp:revision>
  <dcterms:created xsi:type="dcterms:W3CDTF">2014-05-02T03:00:58Z</dcterms:created>
  <dcterms:modified xsi:type="dcterms:W3CDTF">2015-07-09T05:45:51Z</dcterms:modified>
</cp:coreProperties>
</file>